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D9B4D8-20D2-4F05-8A94-F20101D25C70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EG"/>
        </a:p>
      </dgm:t>
    </dgm:pt>
    <dgm:pt modelId="{697D1AF6-C378-4978-BF9A-229EB3562930}">
      <dgm:prSet phldrT="[Text]"/>
      <dgm:spPr/>
      <dgm:t>
        <a:bodyPr/>
        <a:lstStyle/>
        <a:p>
          <a:pPr rtl="1"/>
          <a:r>
            <a:rPr lang="en-US" b="1" dirty="0" smtClean="0">
              <a:solidFill>
                <a:srgbClr val="002060"/>
              </a:solidFill>
            </a:rPr>
            <a:t>  </a:t>
          </a:r>
          <a:r>
            <a:rPr lang="ar-JO" b="1" dirty="0" smtClean="0">
              <a:solidFill>
                <a:srgbClr val="002060"/>
              </a:solidFill>
            </a:rPr>
            <a:t>تعريف الأندرويد</a:t>
          </a:r>
          <a:endParaRPr lang="ar-EG" b="1" dirty="0">
            <a:solidFill>
              <a:srgbClr val="002060"/>
            </a:solidFill>
          </a:endParaRPr>
        </a:p>
      </dgm:t>
    </dgm:pt>
    <dgm:pt modelId="{3492F61E-CFD4-4790-B4E4-05A36727C030}" type="parTrans" cxnId="{6FED36E0-D91D-4C93-A65C-5CD9964C5E4D}">
      <dgm:prSet/>
      <dgm:spPr/>
      <dgm:t>
        <a:bodyPr/>
        <a:lstStyle/>
        <a:p>
          <a:pPr rtl="1"/>
          <a:endParaRPr lang="ar-EG"/>
        </a:p>
      </dgm:t>
    </dgm:pt>
    <dgm:pt modelId="{CB1207CD-C04F-4D5A-A15C-1B450C577824}" type="sibTrans" cxnId="{6FED36E0-D91D-4C93-A65C-5CD9964C5E4D}">
      <dgm:prSet/>
      <dgm:spPr/>
      <dgm:t>
        <a:bodyPr/>
        <a:lstStyle/>
        <a:p>
          <a:pPr rtl="1"/>
          <a:endParaRPr lang="ar-EG"/>
        </a:p>
      </dgm:t>
    </dgm:pt>
    <dgm:pt modelId="{8643B5B7-C796-465D-8F97-9E9218853D8B}">
      <dgm:prSet phldrT="[Text]"/>
      <dgm:spPr/>
      <dgm:t>
        <a:bodyPr/>
        <a:lstStyle/>
        <a:p>
          <a:pPr rtl="1"/>
          <a:r>
            <a:rPr lang="ar-EG" b="1" dirty="0" smtClean="0">
              <a:solidFill>
                <a:srgbClr val="002060"/>
              </a:solidFill>
            </a:rPr>
            <a:t>م</a:t>
          </a:r>
          <a:r>
            <a:rPr lang="ar-JO" b="1" dirty="0" smtClean="0">
              <a:solidFill>
                <a:srgbClr val="002060"/>
              </a:solidFill>
            </a:rPr>
            <a:t>ميزات الأندرويد</a:t>
          </a:r>
          <a:endParaRPr lang="ar-EG" b="1" dirty="0">
            <a:solidFill>
              <a:srgbClr val="002060"/>
            </a:solidFill>
          </a:endParaRPr>
        </a:p>
      </dgm:t>
    </dgm:pt>
    <dgm:pt modelId="{9F5EC83B-C0FE-4DCB-8057-970916E90DBA}" type="parTrans" cxnId="{8D634BDD-EB36-4665-B9FB-A638FD341D09}">
      <dgm:prSet/>
      <dgm:spPr/>
      <dgm:t>
        <a:bodyPr/>
        <a:lstStyle/>
        <a:p>
          <a:pPr rtl="1"/>
          <a:endParaRPr lang="ar-EG"/>
        </a:p>
      </dgm:t>
    </dgm:pt>
    <dgm:pt modelId="{0999BA92-956A-41FD-B2B5-F55709403D03}" type="sibTrans" cxnId="{8D634BDD-EB36-4665-B9FB-A638FD341D09}">
      <dgm:prSet/>
      <dgm:spPr/>
      <dgm:t>
        <a:bodyPr/>
        <a:lstStyle/>
        <a:p>
          <a:pPr rtl="1"/>
          <a:endParaRPr lang="ar-EG"/>
        </a:p>
      </dgm:t>
    </dgm:pt>
    <dgm:pt modelId="{FC38832B-C432-492A-885D-78A965C24926}">
      <dgm:prSet phldrT="[Text]"/>
      <dgm:spPr/>
      <dgm:t>
        <a:bodyPr/>
        <a:lstStyle/>
        <a:p>
          <a:pPr rtl="1"/>
          <a:r>
            <a:rPr lang="ar-EG" b="1" dirty="0" smtClean="0">
              <a:solidFill>
                <a:srgbClr val="002060"/>
              </a:solidFill>
            </a:rPr>
            <a:t>ا</a:t>
          </a:r>
          <a:r>
            <a:rPr lang="ar-JO" b="1" dirty="0" smtClean="0">
              <a:solidFill>
                <a:srgbClr val="002060"/>
              </a:solidFill>
            </a:rPr>
            <a:t>ستخدام الأندرويد باحترافيه مبسطة</a:t>
          </a:r>
          <a:endParaRPr lang="ar-EG" b="1" dirty="0">
            <a:solidFill>
              <a:srgbClr val="002060"/>
            </a:solidFill>
          </a:endParaRPr>
        </a:p>
      </dgm:t>
    </dgm:pt>
    <dgm:pt modelId="{896F8A6B-2405-418A-8472-FD4C49A6D194}" type="parTrans" cxnId="{D83837E4-3417-40ED-9E60-54F648E1A58E}">
      <dgm:prSet/>
      <dgm:spPr/>
      <dgm:t>
        <a:bodyPr/>
        <a:lstStyle/>
        <a:p>
          <a:pPr rtl="1"/>
          <a:endParaRPr lang="ar-EG"/>
        </a:p>
      </dgm:t>
    </dgm:pt>
    <dgm:pt modelId="{70D401A7-A14B-46CA-A07B-A0E57AC9C9D5}" type="sibTrans" cxnId="{D83837E4-3417-40ED-9E60-54F648E1A58E}">
      <dgm:prSet/>
      <dgm:spPr/>
      <dgm:t>
        <a:bodyPr/>
        <a:lstStyle/>
        <a:p>
          <a:pPr rtl="1"/>
          <a:endParaRPr lang="ar-EG"/>
        </a:p>
      </dgm:t>
    </dgm:pt>
    <dgm:pt modelId="{DF97E5C1-8F97-4524-A076-CD2A11F9441C}">
      <dgm:prSet phldrT="[Text]"/>
      <dgm:spPr/>
      <dgm:t>
        <a:bodyPr/>
        <a:lstStyle/>
        <a:p>
          <a:pPr rtl="1"/>
          <a:r>
            <a:rPr lang="ar-JO" b="1" dirty="0" smtClean="0">
              <a:solidFill>
                <a:srgbClr val="002060"/>
              </a:solidFill>
            </a:rPr>
            <a:t>معرفة أهم مصطلحات السوفتوير</a:t>
          </a:r>
          <a:endParaRPr lang="ar-EG" b="1" dirty="0">
            <a:solidFill>
              <a:srgbClr val="002060"/>
            </a:solidFill>
          </a:endParaRPr>
        </a:p>
      </dgm:t>
    </dgm:pt>
    <dgm:pt modelId="{C55CD48E-86E6-42C8-B06A-E7AB637C605F}" type="parTrans" cxnId="{C2F476F5-09D3-4EED-822D-76ECB5F79BD7}">
      <dgm:prSet/>
      <dgm:spPr/>
      <dgm:t>
        <a:bodyPr/>
        <a:lstStyle/>
        <a:p>
          <a:pPr rtl="1"/>
          <a:endParaRPr lang="ar-EG"/>
        </a:p>
      </dgm:t>
    </dgm:pt>
    <dgm:pt modelId="{D71AD6E0-5A34-44B4-9018-5C70C8F6B265}" type="sibTrans" cxnId="{C2F476F5-09D3-4EED-822D-76ECB5F79BD7}">
      <dgm:prSet/>
      <dgm:spPr/>
      <dgm:t>
        <a:bodyPr/>
        <a:lstStyle/>
        <a:p>
          <a:pPr rtl="1"/>
          <a:endParaRPr lang="ar-EG"/>
        </a:p>
      </dgm:t>
    </dgm:pt>
    <dgm:pt modelId="{CFC3E524-9B0B-4C5C-84B9-FF0AFC4899CB}">
      <dgm:prSet phldrT="[Text]"/>
      <dgm:spPr/>
      <dgm:t>
        <a:bodyPr/>
        <a:lstStyle/>
        <a:p>
          <a:pPr rtl="1"/>
          <a:r>
            <a:rPr lang="ar-JO" b="1" dirty="0" smtClean="0">
              <a:solidFill>
                <a:srgbClr val="002060"/>
              </a:solidFill>
            </a:rPr>
            <a:t>معرفة شاملة عن الماركت و الماقع و البرامج</a:t>
          </a:r>
          <a:endParaRPr lang="ar-EG" b="1" dirty="0">
            <a:solidFill>
              <a:srgbClr val="002060"/>
            </a:solidFill>
          </a:endParaRPr>
        </a:p>
      </dgm:t>
    </dgm:pt>
    <dgm:pt modelId="{66510A65-1B83-494E-BEBA-B1E28A2FDBF5}" type="parTrans" cxnId="{00E8E76F-F24C-4295-AA9F-96DCD77FB54E}">
      <dgm:prSet/>
      <dgm:spPr/>
      <dgm:t>
        <a:bodyPr/>
        <a:lstStyle/>
        <a:p>
          <a:pPr rtl="1"/>
          <a:endParaRPr lang="ar-EG"/>
        </a:p>
      </dgm:t>
    </dgm:pt>
    <dgm:pt modelId="{3518BCB6-38D2-4D7C-B77C-E191EE7AC467}" type="sibTrans" cxnId="{00E8E76F-F24C-4295-AA9F-96DCD77FB54E}">
      <dgm:prSet/>
      <dgm:spPr/>
      <dgm:t>
        <a:bodyPr/>
        <a:lstStyle/>
        <a:p>
          <a:pPr rtl="1"/>
          <a:endParaRPr lang="ar-EG"/>
        </a:p>
      </dgm:t>
    </dgm:pt>
    <dgm:pt modelId="{F61C9E15-E806-4620-A11F-98DA2DF17CD5}" type="pres">
      <dgm:prSet presAssocID="{99D9B4D8-20D2-4F05-8A94-F20101D25C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C4A9C444-5A03-48CF-BC1E-3556F131B83A}" type="pres">
      <dgm:prSet presAssocID="{99D9B4D8-20D2-4F05-8A94-F20101D25C70}" presName="cycle" presStyleCnt="0"/>
      <dgm:spPr/>
    </dgm:pt>
    <dgm:pt modelId="{94C02CB0-4E52-4916-A763-5141FEA947E2}" type="pres">
      <dgm:prSet presAssocID="{697D1AF6-C378-4978-BF9A-229EB3562930}" presName="nodeFirstNode" presStyleLbl="node1" presStyleIdx="0" presStyleCnt="5" custRadScaleRad="100094" custRadScaleInc="740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1A18ACB-3FAE-4EDD-8E41-949BBB28A79B}" type="pres">
      <dgm:prSet presAssocID="{CB1207CD-C04F-4D5A-A15C-1B450C577824}" presName="sibTransFirstNode" presStyleLbl="bgShp" presStyleIdx="0" presStyleCnt="1"/>
      <dgm:spPr/>
      <dgm:t>
        <a:bodyPr/>
        <a:lstStyle/>
        <a:p>
          <a:pPr rtl="1"/>
          <a:endParaRPr lang="ar-EG"/>
        </a:p>
      </dgm:t>
    </dgm:pt>
    <dgm:pt modelId="{7B12B91E-4115-4398-94F3-35ADBBCDEE51}" type="pres">
      <dgm:prSet presAssocID="{8643B5B7-C796-465D-8F97-9E9218853D8B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732F62CE-D1EC-4F22-AF39-10B84BF6B6A6}" type="pres">
      <dgm:prSet presAssocID="{FC38832B-C432-492A-885D-78A965C24926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8AF8BAB0-C7BA-4264-9C4E-5EC7A31E0116}" type="pres">
      <dgm:prSet presAssocID="{DF97E5C1-8F97-4524-A076-CD2A11F9441C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1D13608-4FE1-47A6-9B97-1EC6562627F5}" type="pres">
      <dgm:prSet presAssocID="{CFC3E524-9B0B-4C5C-84B9-FF0AFC4899CB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7F7F2A2B-8903-486F-B46F-2B2E462FB7A8}" type="presOf" srcId="{99D9B4D8-20D2-4F05-8A94-F20101D25C70}" destId="{F61C9E15-E806-4620-A11F-98DA2DF17CD5}" srcOrd="0" destOrd="0" presId="urn:microsoft.com/office/officeart/2005/8/layout/cycle3"/>
    <dgm:cxn modelId="{FAF822A6-88BF-4F3A-AA8D-C34436C12A6F}" type="presOf" srcId="{FC38832B-C432-492A-885D-78A965C24926}" destId="{732F62CE-D1EC-4F22-AF39-10B84BF6B6A6}" srcOrd="0" destOrd="0" presId="urn:microsoft.com/office/officeart/2005/8/layout/cycle3"/>
    <dgm:cxn modelId="{89B3EBDF-3E8F-4A0E-91EF-043E3E882396}" type="presOf" srcId="{697D1AF6-C378-4978-BF9A-229EB3562930}" destId="{94C02CB0-4E52-4916-A763-5141FEA947E2}" srcOrd="0" destOrd="0" presId="urn:microsoft.com/office/officeart/2005/8/layout/cycle3"/>
    <dgm:cxn modelId="{EF804DC4-0D40-472F-8C34-D49C24F6D7FB}" type="presOf" srcId="{DF97E5C1-8F97-4524-A076-CD2A11F9441C}" destId="{8AF8BAB0-C7BA-4264-9C4E-5EC7A31E0116}" srcOrd="0" destOrd="0" presId="urn:microsoft.com/office/officeart/2005/8/layout/cycle3"/>
    <dgm:cxn modelId="{C2F476F5-09D3-4EED-822D-76ECB5F79BD7}" srcId="{99D9B4D8-20D2-4F05-8A94-F20101D25C70}" destId="{DF97E5C1-8F97-4524-A076-CD2A11F9441C}" srcOrd="3" destOrd="0" parTransId="{C55CD48E-86E6-42C8-B06A-E7AB637C605F}" sibTransId="{D71AD6E0-5A34-44B4-9018-5C70C8F6B265}"/>
    <dgm:cxn modelId="{1DE65B64-6E43-4157-A05A-9EB39F3FF8C6}" type="presOf" srcId="{CB1207CD-C04F-4D5A-A15C-1B450C577824}" destId="{61A18ACB-3FAE-4EDD-8E41-949BBB28A79B}" srcOrd="0" destOrd="0" presId="urn:microsoft.com/office/officeart/2005/8/layout/cycle3"/>
    <dgm:cxn modelId="{D83837E4-3417-40ED-9E60-54F648E1A58E}" srcId="{99D9B4D8-20D2-4F05-8A94-F20101D25C70}" destId="{FC38832B-C432-492A-885D-78A965C24926}" srcOrd="2" destOrd="0" parTransId="{896F8A6B-2405-418A-8472-FD4C49A6D194}" sibTransId="{70D401A7-A14B-46CA-A07B-A0E57AC9C9D5}"/>
    <dgm:cxn modelId="{8D634BDD-EB36-4665-B9FB-A638FD341D09}" srcId="{99D9B4D8-20D2-4F05-8A94-F20101D25C70}" destId="{8643B5B7-C796-465D-8F97-9E9218853D8B}" srcOrd="1" destOrd="0" parTransId="{9F5EC83B-C0FE-4DCB-8057-970916E90DBA}" sibTransId="{0999BA92-956A-41FD-B2B5-F55709403D03}"/>
    <dgm:cxn modelId="{00E8E76F-F24C-4295-AA9F-96DCD77FB54E}" srcId="{99D9B4D8-20D2-4F05-8A94-F20101D25C70}" destId="{CFC3E524-9B0B-4C5C-84B9-FF0AFC4899CB}" srcOrd="4" destOrd="0" parTransId="{66510A65-1B83-494E-BEBA-B1E28A2FDBF5}" sibTransId="{3518BCB6-38D2-4D7C-B77C-E191EE7AC467}"/>
    <dgm:cxn modelId="{6FED36E0-D91D-4C93-A65C-5CD9964C5E4D}" srcId="{99D9B4D8-20D2-4F05-8A94-F20101D25C70}" destId="{697D1AF6-C378-4978-BF9A-229EB3562930}" srcOrd="0" destOrd="0" parTransId="{3492F61E-CFD4-4790-B4E4-05A36727C030}" sibTransId="{CB1207CD-C04F-4D5A-A15C-1B450C577824}"/>
    <dgm:cxn modelId="{D1FD716F-52E3-450C-8DAA-BE40EDEAD4D1}" type="presOf" srcId="{CFC3E524-9B0B-4C5C-84B9-FF0AFC4899CB}" destId="{11D13608-4FE1-47A6-9B97-1EC6562627F5}" srcOrd="0" destOrd="0" presId="urn:microsoft.com/office/officeart/2005/8/layout/cycle3"/>
    <dgm:cxn modelId="{3C19A298-F53C-42A5-A22E-F33189D78E96}" type="presOf" srcId="{8643B5B7-C796-465D-8F97-9E9218853D8B}" destId="{7B12B91E-4115-4398-94F3-35ADBBCDEE51}" srcOrd="0" destOrd="0" presId="urn:microsoft.com/office/officeart/2005/8/layout/cycle3"/>
    <dgm:cxn modelId="{DC0893FC-5C08-4E8F-8008-2D32BB8A780B}" type="presParOf" srcId="{F61C9E15-E806-4620-A11F-98DA2DF17CD5}" destId="{C4A9C444-5A03-48CF-BC1E-3556F131B83A}" srcOrd="0" destOrd="0" presId="urn:microsoft.com/office/officeart/2005/8/layout/cycle3"/>
    <dgm:cxn modelId="{B6727990-7F3F-498D-8E7E-1234421B046F}" type="presParOf" srcId="{C4A9C444-5A03-48CF-BC1E-3556F131B83A}" destId="{94C02CB0-4E52-4916-A763-5141FEA947E2}" srcOrd="0" destOrd="0" presId="urn:microsoft.com/office/officeart/2005/8/layout/cycle3"/>
    <dgm:cxn modelId="{8482ABD6-841B-4138-B259-0CA678388587}" type="presParOf" srcId="{C4A9C444-5A03-48CF-BC1E-3556F131B83A}" destId="{61A18ACB-3FAE-4EDD-8E41-949BBB28A79B}" srcOrd="1" destOrd="0" presId="urn:microsoft.com/office/officeart/2005/8/layout/cycle3"/>
    <dgm:cxn modelId="{91E89E54-6BCC-4642-A08E-AAFF8DF2472D}" type="presParOf" srcId="{C4A9C444-5A03-48CF-BC1E-3556F131B83A}" destId="{7B12B91E-4115-4398-94F3-35ADBBCDEE51}" srcOrd="2" destOrd="0" presId="urn:microsoft.com/office/officeart/2005/8/layout/cycle3"/>
    <dgm:cxn modelId="{3B29E7E3-9721-4A02-B6F5-F3C6E645A47C}" type="presParOf" srcId="{C4A9C444-5A03-48CF-BC1E-3556F131B83A}" destId="{732F62CE-D1EC-4F22-AF39-10B84BF6B6A6}" srcOrd="3" destOrd="0" presId="urn:microsoft.com/office/officeart/2005/8/layout/cycle3"/>
    <dgm:cxn modelId="{B56CD4F4-11D4-4E58-8FEA-031B10D418BA}" type="presParOf" srcId="{C4A9C444-5A03-48CF-BC1E-3556F131B83A}" destId="{8AF8BAB0-C7BA-4264-9C4E-5EC7A31E0116}" srcOrd="4" destOrd="0" presId="urn:microsoft.com/office/officeart/2005/8/layout/cycle3"/>
    <dgm:cxn modelId="{E97AE388-47D7-4C31-9742-E54F19E1F325}" type="presParOf" srcId="{C4A9C444-5A03-48CF-BC1E-3556F131B83A}" destId="{11D13608-4FE1-47A6-9B97-1EC6562627F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A18ACB-3FAE-4EDD-8E41-949BBB28A79B}">
      <dsp:nvSpPr>
        <dsp:cNvPr id="0" name=""/>
        <dsp:cNvSpPr/>
      </dsp:nvSpPr>
      <dsp:spPr>
        <a:xfrm>
          <a:off x="537672" y="341160"/>
          <a:ext cx="3980186" cy="3980186"/>
        </a:xfrm>
        <a:prstGeom prst="circularArrow">
          <a:avLst>
            <a:gd name="adj1" fmla="val 5544"/>
            <a:gd name="adj2" fmla="val 330680"/>
            <a:gd name="adj3" fmla="val 13854782"/>
            <a:gd name="adj4" fmla="val 17338157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02CB0-4E52-4916-A763-5141FEA947E2}">
      <dsp:nvSpPr>
        <dsp:cNvPr id="0" name=""/>
        <dsp:cNvSpPr/>
      </dsp:nvSpPr>
      <dsp:spPr>
        <a:xfrm>
          <a:off x="1627764" y="362724"/>
          <a:ext cx="1800002" cy="9000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002060"/>
              </a:solidFill>
            </a:rPr>
            <a:t>  </a:t>
          </a:r>
          <a:r>
            <a:rPr lang="ar-JO" sz="1700" b="1" kern="1200" dirty="0" smtClean="0">
              <a:solidFill>
                <a:srgbClr val="002060"/>
              </a:solidFill>
            </a:rPr>
            <a:t>تعريف الأندرويد</a:t>
          </a:r>
          <a:endParaRPr lang="ar-EG" sz="1700" b="1" kern="1200" dirty="0">
            <a:solidFill>
              <a:srgbClr val="002060"/>
            </a:solidFill>
          </a:endParaRPr>
        </a:p>
      </dsp:txBody>
      <dsp:txXfrm>
        <a:off x="1627764" y="362724"/>
        <a:ext cx="1800002" cy="900001"/>
      </dsp:txXfrm>
    </dsp:sp>
    <dsp:sp modelId="{7B12B91E-4115-4398-94F3-35ADBBCDEE51}">
      <dsp:nvSpPr>
        <dsp:cNvPr id="0" name=""/>
        <dsp:cNvSpPr/>
      </dsp:nvSpPr>
      <dsp:spPr>
        <a:xfrm>
          <a:off x="3228835" y="1537079"/>
          <a:ext cx="1800002" cy="900001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700" b="1" kern="1200" dirty="0" smtClean="0">
              <a:solidFill>
                <a:srgbClr val="002060"/>
              </a:solidFill>
            </a:rPr>
            <a:t>م</a:t>
          </a:r>
          <a:r>
            <a:rPr lang="ar-JO" sz="1700" b="1" kern="1200" dirty="0" smtClean="0">
              <a:solidFill>
                <a:srgbClr val="002060"/>
              </a:solidFill>
            </a:rPr>
            <a:t>ميزات الأندرويد</a:t>
          </a:r>
          <a:endParaRPr lang="ar-EG" sz="1700" b="1" kern="1200" dirty="0">
            <a:solidFill>
              <a:srgbClr val="002060"/>
            </a:solidFill>
          </a:endParaRPr>
        </a:p>
      </dsp:txBody>
      <dsp:txXfrm>
        <a:off x="3228835" y="1537079"/>
        <a:ext cx="1800002" cy="900001"/>
      </dsp:txXfrm>
    </dsp:sp>
    <dsp:sp modelId="{732F62CE-D1EC-4F22-AF39-10B84BF6B6A6}">
      <dsp:nvSpPr>
        <dsp:cNvPr id="0" name=""/>
        <dsp:cNvSpPr/>
      </dsp:nvSpPr>
      <dsp:spPr>
        <a:xfrm>
          <a:off x="2612252" y="3434727"/>
          <a:ext cx="1800002" cy="900001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700" b="1" kern="1200" dirty="0" smtClean="0">
              <a:solidFill>
                <a:srgbClr val="002060"/>
              </a:solidFill>
            </a:rPr>
            <a:t>ا</a:t>
          </a:r>
          <a:r>
            <a:rPr lang="ar-JO" sz="1700" b="1" kern="1200" dirty="0" smtClean="0">
              <a:solidFill>
                <a:srgbClr val="002060"/>
              </a:solidFill>
            </a:rPr>
            <a:t>ستخدام الأندرويد باحترافيه مبسطة</a:t>
          </a:r>
          <a:endParaRPr lang="ar-EG" sz="1700" b="1" kern="1200" dirty="0">
            <a:solidFill>
              <a:srgbClr val="002060"/>
            </a:solidFill>
          </a:endParaRPr>
        </a:p>
      </dsp:txBody>
      <dsp:txXfrm>
        <a:off x="2612252" y="3434727"/>
        <a:ext cx="1800002" cy="900001"/>
      </dsp:txXfrm>
    </dsp:sp>
    <dsp:sp modelId="{8AF8BAB0-C7BA-4264-9C4E-5EC7A31E0116}">
      <dsp:nvSpPr>
        <dsp:cNvPr id="0" name=""/>
        <dsp:cNvSpPr/>
      </dsp:nvSpPr>
      <dsp:spPr>
        <a:xfrm>
          <a:off x="616947" y="3434727"/>
          <a:ext cx="1800002" cy="900001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700" b="1" kern="1200" dirty="0" smtClean="0">
              <a:solidFill>
                <a:srgbClr val="002060"/>
              </a:solidFill>
            </a:rPr>
            <a:t>معرفة أهم مصطلحات السوفتوير</a:t>
          </a:r>
          <a:endParaRPr lang="ar-EG" sz="1700" b="1" kern="1200" dirty="0">
            <a:solidFill>
              <a:srgbClr val="002060"/>
            </a:solidFill>
          </a:endParaRPr>
        </a:p>
      </dsp:txBody>
      <dsp:txXfrm>
        <a:off x="616947" y="3434727"/>
        <a:ext cx="1800002" cy="900001"/>
      </dsp:txXfrm>
    </dsp:sp>
    <dsp:sp modelId="{11D13608-4FE1-47A6-9B97-1EC6562627F5}">
      <dsp:nvSpPr>
        <dsp:cNvPr id="0" name=""/>
        <dsp:cNvSpPr/>
      </dsp:nvSpPr>
      <dsp:spPr>
        <a:xfrm>
          <a:off x="364" y="1537079"/>
          <a:ext cx="1800002" cy="90000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JO" sz="1700" b="1" kern="1200" dirty="0" smtClean="0">
              <a:solidFill>
                <a:srgbClr val="002060"/>
              </a:solidFill>
            </a:rPr>
            <a:t>معرفة شاملة عن الماركت و الماقع و البرامج</a:t>
          </a:r>
          <a:endParaRPr lang="ar-EG" sz="1700" b="1" kern="1200" dirty="0">
            <a:solidFill>
              <a:srgbClr val="002060"/>
            </a:solidFill>
          </a:endParaRPr>
        </a:p>
      </dsp:txBody>
      <dsp:txXfrm>
        <a:off x="364" y="1537079"/>
        <a:ext cx="1800002" cy="900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DD55124-D94E-4847-A9B1-CB7D885531BB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A2AF01A-E58C-4C38-B69A-05912599B8AC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B5D3-A0E7-4FDE-96A3-4BEC507C3500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1092-E9A3-4808-96D5-1790D682AF1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B5D3-A0E7-4FDE-96A3-4BEC507C3500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1092-E9A3-4808-96D5-1790D682AF1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B5D3-A0E7-4FDE-96A3-4BEC507C3500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1092-E9A3-4808-96D5-1790D682AF1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blipFill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ctrTitle"/>
          </p:nvPr>
        </p:nvSpPr>
        <p:spPr>
          <a:xfrm>
            <a:off x="685800" y="950185"/>
            <a:ext cx="7772400" cy="1010543"/>
          </a:xfrm>
          <a:prstGeom prst="rect">
            <a:avLst/>
          </a:prstGeom>
        </p:spPr>
        <p:txBody>
          <a:bodyPr/>
          <a:lstStyle>
            <a:lvl1pPr lvl="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CA"/>
              <a:t>PRESENTATION  NAME</a:t>
            </a:r>
          </a:p>
        </p:txBody>
      </p:sp>
      <p:sp>
        <p:nvSpPr>
          <p:cNvPr id="3" name="عنوان فرعي 2"/>
          <p:cNvSpPr txBox="1">
            <a:spLocks noGrp="1"/>
          </p:cNvSpPr>
          <p:nvPr>
            <p:ph type="subTitle" idx="1"/>
          </p:nvPr>
        </p:nvSpPr>
        <p:spPr>
          <a:xfrm>
            <a:off x="1371600" y="1672696"/>
            <a:ext cx="6400800" cy="892209"/>
          </a:xfrm>
          <a:prstGeom prst="rect">
            <a:avLst/>
          </a:prstGeom>
        </p:spPr>
        <p:txBody>
          <a:bodyPr/>
          <a:lstStyle>
            <a:lvl1pPr marL="0" lv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/>
              <a:t>Company Name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bg>
      <p:bgPr>
        <a:blipFill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>
          <a:xfrm>
            <a:off x="457200" y="466661"/>
            <a:ext cx="8229600" cy="1143000"/>
          </a:xfrm>
          <a:prstGeom prst="rect">
            <a:avLst/>
          </a:prstGeom>
        </p:spPr>
        <p:txBody>
          <a:bodyPr/>
          <a:lstStyle>
            <a:lvl1pPr lvl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/>
              <a:t>Title</a:t>
            </a:r>
          </a:p>
        </p:txBody>
      </p:sp>
      <p:sp>
        <p:nvSpPr>
          <p:cNvPr id="3" name="عنصر نائب للنص 2"/>
          <p:cNvSpPr txBox="1">
            <a:spLocks noGrp="1"/>
          </p:cNvSpPr>
          <p:nvPr>
            <p:ph type="body" idx="1"/>
          </p:nvPr>
        </p:nvSpPr>
        <p:spPr>
          <a:xfrm>
            <a:off x="457200" y="1792223"/>
            <a:ext cx="8229600" cy="4805131"/>
          </a:xfrm>
          <a:prstGeom prst="rect">
            <a:avLst/>
          </a:prstGeom>
        </p:spPr>
        <p:txBody>
          <a:bodyPr/>
          <a:lstStyle>
            <a:lvl1pPr lvl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/>
              <a:t>Lorem ipsum dolor sit amet, consectetuer adipiscing elit. Vivamus et magna. Fusce sed sem sed magna suscipit egestas.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B5D3-A0E7-4FDE-96A3-4BEC507C3500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1092-E9A3-4808-96D5-1790D682AF1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B5D3-A0E7-4FDE-96A3-4BEC507C3500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1092-E9A3-4808-96D5-1790D682AF1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B5D3-A0E7-4FDE-96A3-4BEC507C3500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1092-E9A3-4808-96D5-1790D682AF1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B5D3-A0E7-4FDE-96A3-4BEC507C3500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1092-E9A3-4808-96D5-1790D682AF1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B5D3-A0E7-4FDE-96A3-4BEC507C3500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1092-E9A3-4808-96D5-1790D682AF1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B5D3-A0E7-4FDE-96A3-4BEC507C3500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1092-E9A3-4808-96D5-1790D682AF1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B5D3-A0E7-4FDE-96A3-4BEC507C3500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1092-E9A3-4808-96D5-1790D682AF1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B5D3-A0E7-4FDE-96A3-4BEC507C3500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1092-E9A3-4808-96D5-1790D682AF1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CB5D3-A0E7-4FDE-96A3-4BEC507C3500}" type="datetimeFigureOut">
              <a:rPr lang="ar-SA" smtClean="0"/>
              <a:t>21/04/1440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61092-E9A3-4808-96D5-1790D682AF16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عنوان 2"/>
          <p:cNvSpPr txBox="1">
            <a:spLocks noGrp="1"/>
          </p:cNvSpPr>
          <p:nvPr>
            <p:ph type="ctrTitle"/>
          </p:nvPr>
        </p:nvSpPr>
        <p:spPr>
          <a:xfrm>
            <a:off x="971600" y="0"/>
            <a:ext cx="7302308" cy="307147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ar-EG" sz="7200" b="1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هو الأندرويد؟؟</a:t>
            </a:r>
          </a:p>
          <a:p>
            <a:pPr lvl="0"/>
            <a:r>
              <a:rPr lang="ar-EG" sz="7200" b="1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 شامل و كامل</a:t>
            </a:r>
          </a:p>
        </p:txBody>
      </p:sp>
      <p:pic>
        <p:nvPicPr>
          <p:cNvPr id="4" name="Picture 3" descr="Android-wallpaper-10629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36979"/>
            <a:ext cx="4248472" cy="3429000"/>
          </a:xfrm>
          <a:prstGeom prst="rect">
            <a:avLst/>
          </a:prstGeom>
        </p:spPr>
      </p:pic>
      <p:pic>
        <p:nvPicPr>
          <p:cNvPr id="6" name="Picture 5" descr="Blue_Android-wallpaper-103856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2916946"/>
            <a:ext cx="3325266" cy="39410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droid_Green_Robot-wallpaper-107422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شكل حر 1"/>
          <p:cNvSpPr/>
          <p:nvPr/>
        </p:nvSpPr>
        <p:spPr>
          <a:xfrm rot="21346827">
            <a:off x="1679088" y="1526627"/>
            <a:ext cx="6184366" cy="4157803"/>
          </a:xfrm>
          <a:custGeom>
            <a:avLst/>
            <a:gdLst/>
            <a:ahLst/>
            <a:cxnLst/>
            <a:rect l="0" t="0" r="0" b="0"/>
            <a:pathLst>
              <a:path w="6954838" h="3879850">
                <a:moveTo>
                  <a:pt x="492043" y="0"/>
                </a:moveTo>
                <a:lnTo>
                  <a:pt x="6954838" y="0"/>
                </a:lnTo>
                <a:lnTo>
                  <a:pt x="6954838" y="3387807"/>
                </a:lnTo>
                <a:cubicBezTo>
                  <a:pt x="6954838" y="3659555"/>
                  <a:pt x="6734543" y="3879850"/>
                  <a:pt x="6462795" y="3879850"/>
                </a:cubicBezTo>
                <a:lnTo>
                  <a:pt x="0" y="3879850"/>
                </a:lnTo>
                <a:lnTo>
                  <a:pt x="0" y="492043"/>
                </a:lnTo>
                <a:cubicBezTo>
                  <a:pt x="0" y="220295"/>
                  <a:pt x="220295" y="0"/>
                  <a:pt x="492043" y="0"/>
                </a:cubicBezTo>
                <a:close/>
              </a:path>
            </a:pathLst>
          </a:custGeom>
          <a:gradFill rotWithShape="1">
            <a:gsLst>
              <a:gs pos="0">
                <a:srgbClr val="00B0F0">
                  <a:alpha val="68000"/>
                </a:srgbClr>
              </a:gs>
              <a:gs pos="100000">
                <a:srgbClr val="0070C0">
                  <a:alpha val="88000"/>
                </a:srgbClr>
              </a:gs>
            </a:gsLst>
            <a:lin ang="18900000" scaled="1"/>
          </a:gradFill>
          <a:ln>
            <a:noFill/>
          </a:ln>
          <a:effectLst>
            <a:outerShdw dist="22999" dir="5400000" algn="ctr">
              <a:srgbClr val="000000">
                <a:alpha val="32999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pic>
        <p:nvPicPr>
          <p:cNvPr id="3" name="صورة 2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234398" y="1379133"/>
            <a:ext cx="889330" cy="11857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مربع نص 3"/>
          <p:cNvSpPr txBox="1"/>
          <p:nvPr/>
        </p:nvSpPr>
        <p:spPr>
          <a:xfrm rot="21361315">
            <a:off x="1867291" y="1833600"/>
            <a:ext cx="5739703" cy="358618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>
            <a:lvl1pPr marL="342900" lvl="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</a:lstStyle>
          <a:p>
            <a:pPr marL="0" lvl="0" indent="0" algn="ctr"/>
            <a:endParaRPr/>
          </a:p>
          <a:p>
            <a:pPr marL="0" lvl="0" indent="0" algn="ctr">
              <a:buNone/>
            </a:pPr>
            <a:r>
              <a:rPr lang="ar-JO" sz="5000" b="1" dirty="0" smtClean="0">
                <a:solidFill>
                  <a:srgbClr val="FFFFFF"/>
                </a:solidFill>
              </a:rPr>
              <a:t>مميزات الأندرويد</a:t>
            </a:r>
            <a:endParaRPr lang="ar-EG" sz="5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droid-wallpaper-10383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="" xmlns:p14="http://schemas.microsoft.com/office/powerpoint/2010/main" val="1863717539"/>
              </p:ext>
            </p:extLst>
          </p:nvPr>
        </p:nvGraphicFramePr>
        <p:xfrm>
          <a:off x="3491880" y="1508787"/>
          <a:ext cx="5029202" cy="469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مربع نص 2"/>
          <p:cNvSpPr txBox="1"/>
          <p:nvPr/>
        </p:nvSpPr>
        <p:spPr>
          <a:xfrm>
            <a:off x="6745120" y="260648"/>
            <a:ext cx="1859328" cy="715963"/>
          </a:xfrm>
          <a:prstGeom prst="rect">
            <a:avLst/>
          </a:prstGeom>
          <a:solidFill>
            <a:schemeClr val="accent6"/>
          </a:solidFill>
          <a:ln w="38100" cap="flat">
            <a:solidFill>
              <a:schemeClr val="lt1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lIns="68573" tIns="34286" rIns="68573" bIns="34286" anchor="ctr">
            <a:normAutofit fontScale="85000" lnSpcReduction="10000"/>
          </a:bodyPr>
          <a:lstStyle>
            <a:lvl1pPr lvl="0" algn="ctr">
              <a:buNone/>
              <a:defRPr sz="4900">
                <a:solidFill>
                  <a:schemeClr val="tx1"/>
                </a:solidFill>
                <a:latin typeface="Calibri"/>
              </a:defRPr>
            </a:lvl1pPr>
          </a:lstStyle>
          <a:p>
            <a:pPr lvl="0"/>
            <a:r>
              <a:rPr lang="ar-EG" sz="3600" b="1">
                <a:solidFill>
                  <a:schemeClr val="accent2">
                    <a:lumMod val="50000"/>
                  </a:schemeClr>
                </a:solidFill>
              </a:rPr>
              <a:t>محاور الدورة</a:t>
            </a:r>
          </a:p>
        </p:txBody>
      </p:sp>
      <p:pic>
        <p:nvPicPr>
          <p:cNvPr id="5" name="Picture 4" descr="Out_of_Many-wallpaper-1061551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1"/>
            <a:ext cx="3779912" cy="384917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ndroid_Green_Robot-wallpaper-107422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Android_Mesh-wallpaper-96510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50782" y="3429002"/>
            <a:ext cx="2893218" cy="3428999"/>
          </a:xfrm>
          <a:prstGeom prst="rect">
            <a:avLst/>
          </a:prstGeom>
        </p:spPr>
      </p:pic>
      <p:pic>
        <p:nvPicPr>
          <p:cNvPr id="7" name="Picture 6" descr="Android-wallpaper-103395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9704" y="1"/>
            <a:ext cx="2664296" cy="3157684"/>
          </a:xfrm>
          <a:prstGeom prst="rect">
            <a:avLst/>
          </a:prstGeom>
        </p:spPr>
      </p:pic>
      <p:pic>
        <p:nvPicPr>
          <p:cNvPr id="8" name="Picture 7" descr="Android_Chip-wallpaper-97952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3" y="1028733"/>
            <a:ext cx="3685307" cy="4367771"/>
          </a:xfrm>
          <a:prstGeom prst="rect">
            <a:avLst/>
          </a:prstGeom>
        </p:spPr>
      </p:pic>
      <p:sp>
        <p:nvSpPr>
          <p:cNvPr id="2" name="زاوية مطوية 1"/>
          <p:cNvSpPr/>
          <p:nvPr/>
        </p:nvSpPr>
        <p:spPr>
          <a:xfrm>
            <a:off x="3005826" y="2204121"/>
            <a:ext cx="4725144" cy="1224884"/>
          </a:xfrm>
          <a:prstGeom prst="foldedCorner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  <a:headEnd type="none" w="med" len="med"/>
            <a:tailEnd type="none" w="med" len="med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wrap="none" lIns="68573" tIns="34286" rIns="68573" bIns="34286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3009881" y="2290909"/>
            <a:ext cx="4617132" cy="861764"/>
          </a:xfrm>
          <a:prstGeom prst="rect">
            <a:avLst/>
          </a:prstGeom>
        </p:spPr>
        <p:txBody>
          <a:bodyPr wrap="square" lIns="68573" tIns="34286" rIns="68573" bIns="34286"/>
          <a:lstStyle>
            <a:lvl1pPr lvl="0">
              <a:defRPr/>
            </a:lvl1pPr>
          </a:lstStyle>
          <a:p>
            <a:pPr lvl="0" algn="ctr"/>
            <a:r>
              <a:rPr lang="ar-SA" sz="1800" b="1" dirty="0">
                <a:solidFill>
                  <a:schemeClr val="accent2">
                    <a:lumMod val="50000"/>
                  </a:schemeClr>
                </a:solidFill>
              </a:rPr>
              <a:t>اكتساب مهارات الاستخدام.</a:t>
            </a:r>
          </a:p>
          <a:p>
            <a:pPr lvl="0" algn="ctr"/>
            <a:r>
              <a:rPr lang="ar-SA" sz="1800" b="1" dirty="0">
                <a:solidFill>
                  <a:schemeClr val="accent2">
                    <a:lumMod val="50000"/>
                  </a:schemeClr>
                </a:solidFill>
              </a:rPr>
              <a:t>معرفة شاملة </a:t>
            </a:r>
            <a:r>
              <a:rPr lang="ar-JO" sz="1800" b="1" dirty="0" smtClean="0">
                <a:solidFill>
                  <a:schemeClr val="accent2">
                    <a:lumMod val="50000"/>
                  </a:schemeClr>
                </a:solidFill>
              </a:rPr>
              <a:t>ب</a:t>
            </a:r>
            <a:r>
              <a:rPr lang="ar-SA" sz="1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r-SA" sz="1800" b="1" dirty="0" err="1">
                <a:solidFill>
                  <a:schemeClr val="accent2">
                    <a:lumMod val="50000"/>
                  </a:schemeClr>
                </a:solidFill>
              </a:rPr>
              <a:t>الأندرويد</a:t>
            </a:r>
            <a:r>
              <a:rPr lang="ar-SA" sz="1800" b="1" dirty="0">
                <a:solidFill>
                  <a:schemeClr val="accent2">
                    <a:lumMod val="50000"/>
                  </a:schemeClr>
                </a:solidFill>
              </a:rPr>
              <a:t> كنظام تشغيل.</a:t>
            </a:r>
          </a:p>
          <a:p>
            <a:pPr lvl="0" algn="ctr"/>
            <a:r>
              <a:rPr lang="ar-SA" sz="1800" b="1" dirty="0">
                <a:solidFill>
                  <a:schemeClr val="accent2">
                    <a:lumMod val="50000"/>
                  </a:schemeClr>
                </a:solidFill>
              </a:rPr>
              <a:t>معرفة ميزاته.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4644008" y="452669"/>
            <a:ext cx="4392488" cy="715963"/>
          </a:xfrm>
          <a:prstGeom prst="rect">
            <a:avLst/>
          </a:prstGeom>
          <a:solidFill>
            <a:schemeClr val="accent6"/>
          </a:solidFill>
          <a:ln w="38100" cap="flat">
            <a:solidFill>
              <a:schemeClr val="lt1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lIns="68573" tIns="34286" rIns="68573" bIns="34286" anchor="ctr"/>
          <a:lstStyle>
            <a:lvl1pPr lvl="0" algn="ctr">
              <a:buNone/>
              <a:defRPr sz="4900">
                <a:solidFill>
                  <a:schemeClr val="tx1"/>
                </a:solidFill>
                <a:latin typeface="Calibri"/>
              </a:defRPr>
            </a:lvl1pPr>
          </a:lstStyle>
          <a:p>
            <a:pPr lvl="0"/>
            <a:r>
              <a:rPr lang="ar-EG" sz="3100" b="1">
                <a:solidFill>
                  <a:schemeClr val="accent2">
                    <a:lumMod val="50000"/>
                  </a:schemeClr>
                </a:solidFill>
              </a:rPr>
              <a:t>الهدف العام للبرنامج التدريبي </a:t>
            </a:r>
          </a:p>
        </p:txBody>
      </p:sp>
      <p:pic>
        <p:nvPicPr>
          <p:cNvPr id="5" name="صورة 4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0" y="3997904"/>
            <a:ext cx="2724122" cy="2860096"/>
          </a:xfrm>
          <a:prstGeom prst="rect">
            <a:avLst/>
          </a:prstGeom>
        </p:spPr>
      </p:pic>
      <p:pic>
        <p:nvPicPr>
          <p:cNvPr id="6" name="Picture 5" descr="Android-wallpaper-1062985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"/>
            <a:ext cx="2448272" cy="290165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D_android_logo-wallpaper-103176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4067944" cy="6858000"/>
          </a:xfrm>
          <a:prstGeom prst="rect">
            <a:avLst/>
          </a:prstGeom>
        </p:spPr>
      </p:pic>
      <p:pic>
        <p:nvPicPr>
          <p:cNvPr id="6" name="Picture 5" descr="Android_Carbon-wallpaper-105025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0"/>
            <a:ext cx="5436096" cy="6858000"/>
          </a:xfrm>
          <a:prstGeom prst="rect">
            <a:avLst/>
          </a:prstGeom>
        </p:spPr>
      </p:pic>
      <p:sp>
        <p:nvSpPr>
          <p:cNvPr id="2" name="زاوية مطوية 1"/>
          <p:cNvSpPr/>
          <p:nvPr/>
        </p:nvSpPr>
        <p:spPr>
          <a:xfrm>
            <a:off x="2457450" y="2594425"/>
            <a:ext cx="5165510" cy="2667000"/>
          </a:xfrm>
          <a:prstGeom prst="foldedCorner">
            <a:avLst/>
          </a:prstGeom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>
            <a:solidFill>
              <a:schemeClr val="accent1">
                <a:shade val="95000"/>
                <a:satMod val="105000"/>
              </a:schemeClr>
            </a:solidFill>
            <a:headEnd type="none" w="med" len="med"/>
            <a:tailEnd type="none" w="med" len="med"/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wrap="none" lIns="68573" tIns="34286" rIns="68573" bIns="34286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2457450" y="2616193"/>
            <a:ext cx="5165510" cy="2308313"/>
          </a:xfrm>
          <a:prstGeom prst="rect">
            <a:avLst/>
          </a:prstGeom>
        </p:spPr>
        <p:txBody>
          <a:bodyPr wrap="square" lIns="68573" tIns="34286" rIns="68573" bIns="34286"/>
          <a:lstStyle>
            <a:lvl1pPr lvl="0">
              <a:defRPr/>
            </a:lvl1pPr>
          </a:lstStyle>
          <a:p>
            <a:pPr marL="257175" lvl="0" indent="-257175" algn="r">
              <a:buFont typeface="Wingdings"/>
              <a:buChar char="ü"/>
            </a:pPr>
            <a:endParaRPr/>
          </a:p>
          <a:p>
            <a:pPr marL="257175" lvl="0" indent="-257175" algn="r">
              <a:buFont typeface="Wingdings"/>
              <a:buChar char="ü"/>
            </a:pPr>
            <a:r>
              <a:rPr lang="ar-SA" b="1">
                <a:solidFill>
                  <a:schemeClr val="accent2">
                    <a:lumMod val="50000"/>
                  </a:schemeClr>
                </a:solidFill>
              </a:rPr>
              <a:t>تزويد المشاركين بمفهوم الأندرويد .</a:t>
            </a:r>
          </a:p>
          <a:p>
            <a:pPr marL="257175" lvl="0" indent="-257175" algn="r">
              <a:buFont typeface="Wingdings"/>
              <a:buChar char="ü"/>
            </a:pPr>
            <a:r>
              <a:rPr lang="ar-SA" b="1">
                <a:solidFill>
                  <a:schemeClr val="accent2">
                    <a:lumMod val="50000"/>
                  </a:schemeClr>
                </a:solidFill>
              </a:rPr>
              <a:t>التعرف على مميزات هذا النظام عن غيره .</a:t>
            </a:r>
          </a:p>
          <a:p>
            <a:pPr marL="257175" lvl="0" indent="-257175" algn="r">
              <a:buFont typeface="Wingdings"/>
              <a:buChar char="ü"/>
            </a:pPr>
            <a:r>
              <a:rPr lang="ar-SA" b="1">
                <a:solidFill>
                  <a:schemeClr val="accent2">
                    <a:lumMod val="50000"/>
                  </a:schemeClr>
                </a:solidFill>
              </a:rPr>
              <a:t>التدريب على استخدام هذا النظام .</a:t>
            </a:r>
          </a:p>
          <a:p>
            <a:pPr marL="257175" lvl="0" indent="-257175" algn="r">
              <a:buFont typeface="Wingdings"/>
              <a:buChar char="ü"/>
            </a:pPr>
            <a:r>
              <a:rPr lang="ar-SA" b="1">
                <a:solidFill>
                  <a:schemeClr val="accent2">
                    <a:lumMod val="50000"/>
                  </a:schemeClr>
                </a:solidFill>
              </a:rPr>
              <a:t>التعرف على بعض مصطلحات هامة حول نواة هذا النظام .</a:t>
            </a:r>
          </a:p>
          <a:p>
            <a:pPr marL="257175" lvl="0" indent="-257175" algn="r">
              <a:buFont typeface="Wingdings"/>
              <a:buChar char="ü"/>
            </a:pPr>
            <a:r>
              <a:rPr lang="ar-SA" b="1">
                <a:solidFill>
                  <a:schemeClr val="accent2">
                    <a:lumMod val="50000"/>
                  </a:schemeClr>
                </a:solidFill>
              </a:rPr>
              <a:t>معرفة الماركت و أشهر برامج جوجل و الأندرويد .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987188" y="1737029"/>
            <a:ext cx="7466949" cy="1001571"/>
          </a:xfrm>
          <a:prstGeom prst="rect">
            <a:avLst/>
          </a:prstGeom>
        </p:spPr>
        <p:txBody>
          <a:bodyPr wrap="square" lIns="68573" tIns="34286" rIns="68573" bIns="34286"/>
          <a:lstStyle>
            <a:lvl1pPr lvl="0">
              <a:defRPr/>
            </a:lvl1pPr>
          </a:lstStyle>
          <a:p>
            <a:pPr lvl="0" algn="just"/>
            <a:r>
              <a:rPr lang="ar-EG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بنهاية هذا البرنامج التدريبي نتوقع أن المشاركون قد حققوا النتائج الآتية (بمشيئة الله )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3035602" y="452670"/>
            <a:ext cx="6000896" cy="884196"/>
          </a:xfrm>
          <a:prstGeom prst="rect">
            <a:avLst/>
          </a:prstGeom>
          <a:solidFill>
            <a:schemeClr val="accent6"/>
          </a:solidFill>
          <a:ln w="38100" cap="flat">
            <a:solidFill>
              <a:schemeClr val="lt1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lIns="68573" tIns="34286" rIns="68573" bIns="34286" anchor="ctr"/>
          <a:lstStyle>
            <a:lvl1pPr lvl="0" algn="ctr">
              <a:buNone/>
              <a:defRPr sz="4900">
                <a:solidFill>
                  <a:schemeClr val="tx1"/>
                </a:solidFill>
                <a:latin typeface="Calibri"/>
              </a:defRPr>
            </a:lvl1pPr>
          </a:lstStyle>
          <a:p>
            <a:pPr lvl="0"/>
            <a:r>
              <a:rPr lang="ar-EG" sz="3000" b="1">
                <a:solidFill>
                  <a:schemeClr val="accent2">
                    <a:lumMod val="50000"/>
                  </a:schemeClr>
                </a:solidFill>
              </a:rPr>
              <a:t>الأهداف التفصيلية للبرنامج التدريبي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charRg st="1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1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charRg st="41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2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charRg st="82" end="1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22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charRg st="122" end="1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48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charRg st="148" end="1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ange_Droid-wallpaper-104875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860032" y="356659"/>
            <a:ext cx="3672408" cy="1328672"/>
          </a:xfrm>
          <a:prstGeom prst="rect">
            <a:avLst/>
          </a:prstGeom>
          <a:noFill/>
        </p:spPr>
        <p:txBody>
          <a:bodyPr wrap="none" lIns="68573" tIns="34286" rIns="68573" bIns="34286"/>
          <a:lstStyle>
            <a:lvl1pPr lvl="0">
              <a:defRPr/>
            </a:lvl1pPr>
          </a:lstStyle>
          <a:p>
            <a:pPr lvl="0" algn="ctr"/>
            <a:r>
              <a:rPr lang="ar-EG" sz="3600" b="1" dirty="0">
                <a:solidFill>
                  <a:schemeClr val="bg1"/>
                </a:solidFill>
                <a:latin typeface="Times New Roman"/>
              </a:rPr>
              <a:t>لنبدأ البرنامج</a:t>
            </a:r>
          </a:p>
        </p:txBody>
      </p:sp>
      <p:pic>
        <p:nvPicPr>
          <p:cNvPr id="3" name="صورة 2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16017" y="3525011"/>
            <a:ext cx="2952329" cy="3072341"/>
          </a:xfrm>
          <a:prstGeom prst="rect">
            <a:avLst/>
          </a:prstGeom>
          <a:ln>
            <a:noFill/>
          </a:ln>
          <a:effectLst>
            <a:outerShdw blurRad="76200" dist="38099" dir="7800002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>
                                      <p:cBhvr override="normal"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bot-wallpaper-9741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403648" y="452669"/>
            <a:ext cx="5643564" cy="2817496"/>
          </a:xfrm>
          <a:prstGeom prst="rect">
            <a:avLst/>
          </a:prstGeom>
          <a:solidFill>
            <a:srgbClr val="0070C0">
              <a:alpha val="78000"/>
            </a:srgbClr>
          </a:solidFill>
          <a:ln w="12700">
            <a:solidFill>
              <a:schemeClr val="bg1"/>
            </a:solidFill>
            <a:miter/>
          </a:ln>
        </p:spPr>
        <p:txBody>
          <a:bodyPr lIns="68573" tIns="34286" rIns="68573" bIns="34286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مستطيل 2"/>
          <p:cNvSpPr/>
          <p:nvPr/>
        </p:nvSpPr>
        <p:spPr>
          <a:xfrm>
            <a:off x="1475656" y="260648"/>
            <a:ext cx="5486400" cy="2853691"/>
          </a:xfrm>
          <a:prstGeom prst="rect">
            <a:avLst/>
          </a:prstGeom>
          <a:solidFill>
            <a:srgbClr val="00B0F0">
              <a:alpha val="71000"/>
            </a:srgbClr>
          </a:solidFill>
          <a:ln w="12700">
            <a:solidFill>
              <a:schemeClr val="bg1"/>
            </a:solidFill>
            <a:miter/>
          </a:ln>
        </p:spPr>
        <p:txBody>
          <a:bodyPr wrap="none" lIns="68573" tIns="34286" rIns="68573" bIns="34286" anchor="ctr"/>
          <a:lstStyle>
            <a:lvl1pPr lvl="0">
              <a:defRPr/>
            </a:lvl1pPr>
          </a:lstStyle>
          <a:p>
            <a:pPr lvl="0" algn="ctr"/>
            <a:r>
              <a:rPr lang="ar-EG" sz="3700" b="1" dirty="0">
                <a:solidFill>
                  <a:srgbClr val="002060"/>
                </a:solidFill>
              </a:rPr>
              <a:t>الوحدة التدريبية الاولى</a:t>
            </a:r>
          </a:p>
          <a:p>
            <a:pPr lvl="0" algn="ctr"/>
            <a:r>
              <a:rPr lang="ar-JO" sz="3700" b="1" dirty="0" smtClean="0">
                <a:solidFill>
                  <a:srgbClr val="002060"/>
                </a:solidFill>
              </a:rPr>
              <a:t>تعريف </a:t>
            </a:r>
            <a:r>
              <a:rPr lang="ar-JO" sz="3700" b="1" dirty="0" err="1" smtClean="0">
                <a:solidFill>
                  <a:srgbClr val="002060"/>
                </a:solidFill>
              </a:rPr>
              <a:t>الأندرويد</a:t>
            </a:r>
            <a:endParaRPr lang="ar-EG" sz="3700" b="1" dirty="0">
              <a:solidFill>
                <a:srgbClr val="00206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918100" y="2318385"/>
            <a:ext cx="5236369" cy="369321"/>
          </a:xfrm>
          <a:prstGeom prst="rect">
            <a:avLst/>
          </a:prstGeom>
          <a:noFill/>
          <a:ln>
            <a:noFill/>
          </a:ln>
        </p:spPr>
        <p:txBody>
          <a:bodyPr lIns="68573" tIns="34286" rIns="68573" bIns="34286"/>
          <a:lstStyle>
            <a:lvl1pPr lvl="0">
              <a:defRPr/>
            </a:lvl1pPr>
          </a:lstStyle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roid_Series_Z009-wallpaper-10086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4" name="صورة 3" descr="3D_android_logo-wallpaper-103176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27984" cy="6858000"/>
          </a:xfrm>
          <a:prstGeom prst="rect">
            <a:avLst/>
          </a:prstGeom>
        </p:spPr>
      </p:pic>
      <p:sp>
        <p:nvSpPr>
          <p:cNvPr id="2" name="عنوان 1"/>
          <p:cNvSpPr txBox="1">
            <a:spLocks noGrp="1"/>
          </p:cNvSpPr>
          <p:nvPr>
            <p:ph type="title"/>
          </p:nvPr>
        </p:nvSpPr>
        <p:spPr>
          <a:xfrm>
            <a:off x="2411760" y="457795"/>
            <a:ext cx="6275040" cy="11430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algn="r"/>
            <a:r>
              <a:rPr lang="ar-EG" sz="4000" b="1">
                <a:solidFill>
                  <a:srgbClr val="C00000"/>
                </a:solidFill>
              </a:rPr>
              <a:t>محتويات الوحدة التدريبية الأولى </a:t>
            </a:r>
          </a:p>
        </p:txBody>
      </p:sp>
      <p:graphicFrame>
        <p:nvGraphicFramePr>
          <p:cNvPr id="3" name="جدول 2"/>
          <p:cNvGraphicFramePr/>
          <p:nvPr>
            <p:extLst>
              <p:ext uri="{D42A27DB-BD31-4B8C-83A1-F6EECF244321}">
                <p14:modId xmlns="" xmlns:p14="http://schemas.microsoft.com/office/powerpoint/2010/main" val="3282558840"/>
              </p:ext>
            </p:extLst>
          </p:nvPr>
        </p:nvGraphicFramePr>
        <p:xfrm>
          <a:off x="3033193" y="2555776"/>
          <a:ext cx="5210175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175"/>
              </a:tblGrid>
              <a:tr h="60960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ctr"/>
                      <a:r>
                        <a:rPr lang="ar-EG" sz="3200" b="1" dirty="0">
                          <a:solidFill>
                            <a:schemeClr val="bg1"/>
                          </a:solidFill>
                          <a:latin typeface="Simplified Arabic"/>
                        </a:rPr>
                        <a:t>تعريف </a:t>
                      </a:r>
                      <a:r>
                        <a:rPr lang="ar-JO" sz="3200" b="1" dirty="0" err="1" smtClean="0">
                          <a:solidFill>
                            <a:schemeClr val="bg1"/>
                          </a:solidFill>
                          <a:latin typeface="Simplified Arabic"/>
                        </a:rPr>
                        <a:t>الأندرويد</a:t>
                      </a:r>
                      <a:endParaRPr lang="ar-EG" sz="3200" b="1" dirty="0">
                        <a:solidFill>
                          <a:schemeClr val="bg1"/>
                        </a:solidFill>
                        <a:latin typeface="Simplified Arabic"/>
                      </a:endParaRPr>
                    </a:p>
                  </a:txBody>
                  <a:tcPr marT="60960" marB="60960">
                    <a:solidFill>
                      <a:srgbClr val="00B0F0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ctr"/>
                      <a:r>
                        <a:rPr lang="ar-JO" sz="3200" b="1" dirty="0" smtClean="0">
                          <a:solidFill>
                            <a:schemeClr val="bg1"/>
                          </a:solidFill>
                          <a:latin typeface="Simplified Arabic"/>
                        </a:rPr>
                        <a:t>مميزات</a:t>
                      </a:r>
                      <a:r>
                        <a:rPr lang="ar-JO" sz="3200" b="1" baseline="0" dirty="0" smtClean="0">
                          <a:solidFill>
                            <a:schemeClr val="bg1"/>
                          </a:solidFill>
                          <a:latin typeface="Simplified Arabic"/>
                        </a:rPr>
                        <a:t> </a:t>
                      </a:r>
                      <a:r>
                        <a:rPr lang="ar-JO" sz="3200" b="1" baseline="0" dirty="0" err="1" smtClean="0">
                          <a:solidFill>
                            <a:schemeClr val="bg1"/>
                          </a:solidFill>
                          <a:latin typeface="Simplified Arabic"/>
                        </a:rPr>
                        <a:t>الأندرويد</a:t>
                      </a:r>
                      <a:endParaRPr lang="ar-EG" sz="3200" b="1" dirty="0">
                        <a:solidFill>
                          <a:schemeClr val="bg1"/>
                        </a:solidFill>
                        <a:latin typeface="Simplified Arabic"/>
                      </a:endParaRPr>
                    </a:p>
                  </a:txBody>
                  <a:tcPr marT="60960" marB="6096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lvl="0" algn="ctr"/>
                      <a:r>
                        <a:rPr lang="ar-JO" sz="3200" b="1" dirty="0" smtClean="0">
                          <a:solidFill>
                            <a:schemeClr val="bg1"/>
                          </a:solidFill>
                          <a:latin typeface="Simplified Arabic"/>
                        </a:rPr>
                        <a:t>كيفية</a:t>
                      </a:r>
                      <a:r>
                        <a:rPr lang="ar-JO" sz="3200" b="1" baseline="0" dirty="0" smtClean="0">
                          <a:solidFill>
                            <a:schemeClr val="bg1"/>
                          </a:solidFill>
                          <a:latin typeface="Simplified Arabic"/>
                        </a:rPr>
                        <a:t> الاستخدام</a:t>
                      </a:r>
                      <a:endParaRPr lang="ar-EG" sz="3200" b="1" dirty="0">
                        <a:solidFill>
                          <a:schemeClr val="bg1"/>
                        </a:solidFill>
                        <a:latin typeface="Simplified Arabic"/>
                      </a:endParaRPr>
                    </a:p>
                  </a:txBody>
                  <a:tcPr marT="60960" marB="60960">
                    <a:solidFill>
                      <a:srgbClr val="00B0F0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 lvl="0">
                        <a:defRPr/>
                      </a:lvl1pPr>
                    </a:lstStyle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endParaRPr lang="ar-EG" sz="3200" b="1" dirty="0">
                        <a:solidFill>
                          <a:schemeClr val="bg1"/>
                        </a:solidFill>
                        <a:latin typeface="Simplified Arabic"/>
                      </a:endParaRPr>
                    </a:p>
                  </a:txBody>
                  <a:tcPr marT="60960" marB="6096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droid_Green_Robot-wallpaper-107422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0"/>
            <a:ext cx="478802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ndro_grass-wallpaper-101767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4544" y="0"/>
            <a:ext cx="4752528" cy="6858000"/>
          </a:xfrm>
          <a:prstGeom prst="rect">
            <a:avLst/>
          </a:prstGeom>
        </p:spPr>
      </p:pic>
      <p:pic>
        <p:nvPicPr>
          <p:cNvPr id="3" name="صورة 2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-1857420" y="666731"/>
            <a:ext cx="889330" cy="11857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مربع نص 3"/>
          <p:cNvSpPr txBox="1"/>
          <p:nvPr/>
        </p:nvSpPr>
        <p:spPr>
          <a:xfrm rot="21361315">
            <a:off x="1443674" y="1499375"/>
            <a:ext cx="5739703" cy="358618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>
            <a:lvl1pPr marL="342900" lvl="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/>
              </a:defRPr>
            </a:lvl1pPr>
          </a:lstStyle>
          <a:p>
            <a:pPr marL="0" lvl="0" indent="0" algn="ctr">
              <a:buNone/>
            </a:pPr>
            <a:endParaRPr lang="en-US" sz="5000" b="1" dirty="0" smtClean="0">
              <a:solidFill>
                <a:srgbClr val="FFFFFF"/>
              </a:solidFill>
            </a:endParaRPr>
          </a:p>
          <a:p>
            <a:pPr marL="0" lvl="0" indent="0" algn="ctr">
              <a:buNone/>
            </a:pPr>
            <a:r>
              <a:rPr lang="ar-EG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 </a:t>
            </a:r>
            <a:r>
              <a:rPr lang="ar-JO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الأندرويد</a:t>
            </a:r>
            <a:endParaRPr lang="ar-EG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ndro_grass-wallpaper-101767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زاوية مطوية 1"/>
          <p:cNvSpPr/>
          <p:nvPr/>
        </p:nvSpPr>
        <p:spPr>
          <a:xfrm>
            <a:off x="3071802" y="452669"/>
            <a:ext cx="2724334" cy="1452320"/>
          </a:xfrm>
          <a:prstGeom prst="foldedCorner">
            <a:avLst/>
          </a:prstGeom>
          <a:solidFill>
            <a:schemeClr val="accent4"/>
          </a:solidFill>
          <a:ln w="38100" cap="flat">
            <a:solidFill>
              <a:schemeClr val="lt1"/>
            </a:solidFill>
          </a:ln>
          <a:effectLst>
            <a:outerShdw blurRad="40000" dist="19999" dir="5400000">
              <a:srgbClr val="000000">
                <a:alpha val="38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pPr lvl="0" algn="ctr"/>
            <a:r>
              <a:rPr lang="ar-EG" dirty="0"/>
              <a:t> </a:t>
            </a:r>
          </a:p>
          <a:p>
            <a:pPr lvl="0" algn="ctr"/>
            <a:r>
              <a:rPr lang="ar-EG" sz="3200" b="1" dirty="0">
                <a:latin typeface="Simplified Arabic"/>
              </a:rPr>
              <a:t>تعريف </a:t>
            </a:r>
            <a:r>
              <a:rPr lang="ar-EG" sz="3200" b="1" dirty="0" smtClean="0">
                <a:latin typeface="Simplified Arabic"/>
              </a:rPr>
              <a:t>ال</a:t>
            </a:r>
            <a:r>
              <a:rPr lang="ar-JO" sz="3200" b="1" dirty="0" smtClean="0">
                <a:latin typeface="Simplified Arabic"/>
              </a:rPr>
              <a:t>اندرويد</a:t>
            </a:r>
            <a:endParaRPr lang="ar-EG" sz="3200" b="1" dirty="0">
              <a:latin typeface="Simplified Arabic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85720" y="2857496"/>
            <a:ext cx="8604450" cy="1619261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2"/>
            </a:solidFill>
          </a:ln>
        </p:spPr>
        <p:txBody>
          <a:bodyPr wrap="square"/>
          <a:lstStyle>
            <a:lvl1pPr lvl="0">
              <a:defRPr/>
            </a:lvl1pPr>
          </a:lstStyle>
          <a:p>
            <a:pPr lvl="0" algn="just"/>
            <a:r>
              <a:rPr lang="ar-JO" sz="2400" dirty="0" smtClean="0"/>
              <a:t>أندرويد هو نظام مجاني و مفتوح المصد مبني على نواة لينكس صمم أساسا ل الشاشات ذات اللمس كالهواتف الذكية و الحواسيب اللوحية.</a:t>
            </a:r>
            <a:endParaRPr lang="ar-EG" sz="2400" b="1" dirty="0">
              <a:solidFill>
                <a:srgbClr val="002060"/>
              </a:solidFill>
              <a:latin typeface="Simplified Arabic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867842" y="2929622"/>
            <a:ext cx="3195073" cy="446617"/>
          </a:xfrm>
          <a:prstGeom prst="rect">
            <a:avLst/>
          </a:prstGeom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9" name="مستطيل 8"/>
          <p:cNvSpPr/>
          <p:nvPr/>
        </p:nvSpPr>
        <p:spPr>
          <a:xfrm>
            <a:off x="107504" y="2929622"/>
            <a:ext cx="3195072" cy="446617"/>
          </a:xfrm>
          <a:prstGeom prst="rect">
            <a:avLst/>
          </a:prstGeom>
          <a:noFill/>
          <a:ln>
            <a:noFill/>
          </a:ln>
        </p:spPr>
        <p:txBody>
          <a:bodyPr wrap="square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5" name="مربع نص 14"/>
          <p:cNvSpPr txBox="1"/>
          <p:nvPr/>
        </p:nvSpPr>
        <p:spPr>
          <a:xfrm>
            <a:off x="5148064" y="4293097"/>
            <a:ext cx="3346254" cy="1764585"/>
          </a:xfrm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 algn="just"/>
            <a:endParaRPr lang="ar-SA" sz="2000" b="1" dirty="0">
              <a:solidFill>
                <a:srgbClr val="880B3C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395536" y="4389108"/>
            <a:ext cx="3346254" cy="1354217"/>
          </a:xfrm>
          <a:prstGeom prst="rect">
            <a:avLst/>
          </a:prstGeom>
          <a:noFill/>
        </p:spPr>
        <p:txBody>
          <a:bodyPr wrap="square"/>
          <a:lstStyle>
            <a:lvl1pPr lvl="0">
              <a:defRPr/>
            </a:lvl1pPr>
          </a:lstStyle>
          <a:p>
            <a:pPr lvl="0" algn="just"/>
            <a:endParaRPr lang="ar-SA" sz="2000" b="1" dirty="0">
              <a:solidFill>
                <a:srgbClr val="880B3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عرض على الشاشة (3:4)‏</PresentationFormat>
  <Paragraphs>34</Paragraphs>
  <Slides>10</Slides>
  <Notes>7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ما هو الأندرويد؟؟ تعريف شامل و كامل</vt:lpstr>
      <vt:lpstr>الشريحة 2</vt:lpstr>
      <vt:lpstr>الشريحة 3</vt:lpstr>
      <vt:lpstr>الشريحة 4</vt:lpstr>
      <vt:lpstr>الشريحة 5</vt:lpstr>
      <vt:lpstr>الشريحة 6</vt:lpstr>
      <vt:lpstr>محتويات الوحدة التدريبية الأولى 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ما هو الأندرويد؟؟ تعريف شامل و كامل</dc:title>
  <dc:creator>mr</dc:creator>
  <cp:lastModifiedBy>mr</cp:lastModifiedBy>
  <cp:revision>1</cp:revision>
  <dcterms:created xsi:type="dcterms:W3CDTF">2018-12-29T17:24:17Z</dcterms:created>
  <dcterms:modified xsi:type="dcterms:W3CDTF">2018-12-29T17:24:56Z</dcterms:modified>
</cp:coreProperties>
</file>