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677AC6-EA09-4DB2-A82B-6CE7753A3AF4}" type="doc">
      <dgm:prSet loTypeId="urn:microsoft.com/office/officeart/2005/8/layout/cycle6" loCatId="cycle" qsTypeId="urn:microsoft.com/office/officeart/2005/8/quickstyle/3d1" qsCatId="3D" csTypeId="urn:microsoft.com/office/officeart/2005/8/colors/colorful5" csCatId="colorful" phldr="1"/>
      <dgm:spPr/>
      <dgm:t>
        <a:bodyPr/>
        <a:lstStyle/>
        <a:p>
          <a:pPr rtl="1"/>
          <a:endParaRPr lang="ar-EG"/>
        </a:p>
      </dgm:t>
    </dgm:pt>
    <dgm:pt modelId="{122887F4-E825-4B76-9CFD-89A0DD23AFD2}">
      <dgm:prSet phldrT="[Text]"/>
      <dgm:spPr>
        <a:xfrm>
          <a:off x="3674566" y="620"/>
          <a:ext cx="1794867" cy="1166663"/>
        </a:xfrm>
        <a:scene3d>
          <a:camera prst="orthographicFront"/>
          <a:lightRig rig="flat" dir="t"/>
        </a:scene3d>
        <a:sp3d prstMaterial="plastic">
          <a:bevelT w="120900" h="88900"/>
          <a:bevelB w="88900" h="31750" prst="angle"/>
        </a:sp3d>
      </dgm:spPr>
      <dgm:t>
        <a:bodyPr/>
        <a:lstStyle/>
        <a:p>
          <a:pPr rtl="1"/>
          <a:r>
            <a:rPr lang="ar-SA" b="1" dirty="0" smtClean="0">
              <a:latin typeface="Verdana"/>
              <a:ea typeface="+mn-ea"/>
              <a:cs typeface="+mn-cs"/>
            </a:rPr>
            <a:t>الدوافع</a:t>
          </a:r>
          <a:endParaRPr lang="ar-EG" dirty="0">
            <a:latin typeface="Verdana"/>
            <a:ea typeface="+mn-ea"/>
            <a:cs typeface="+mn-cs"/>
          </a:endParaRPr>
        </a:p>
      </dgm:t>
    </dgm:pt>
    <dgm:pt modelId="{6BEBED3D-A73A-4F13-A5A8-8BC6F1385CCC}" type="parTrans" cxnId="{37934746-C00F-4260-BA57-031E4D38E6E7}">
      <dgm:prSet/>
      <dgm:spPr/>
      <dgm:t>
        <a:bodyPr/>
        <a:lstStyle/>
        <a:p>
          <a:pPr rtl="1"/>
          <a:endParaRPr lang="ar-EG"/>
        </a:p>
      </dgm:t>
    </dgm:pt>
    <dgm:pt modelId="{E3727B0C-C8D6-4CC3-8DA4-82EB382665ED}" type="sibTrans" cxnId="{37934746-C00F-4260-BA57-031E4D38E6E7}">
      <dgm:prSet/>
      <dgm:spPr>
        <a:xfrm>
          <a:off x="2241478" y="583952"/>
          <a:ext cx="4661043" cy="4661043"/>
        </a:xfrm>
        <a:scene3d>
          <a:camera prst="orthographicFront"/>
          <a:lightRig rig="flat" dir="t"/>
        </a:scene3d>
        <a:sp3d z="-40000" prstMaterial="matte"/>
      </dgm:spPr>
      <dgm:t>
        <a:bodyPr/>
        <a:lstStyle/>
        <a:p>
          <a:pPr rtl="1"/>
          <a:endParaRPr lang="ar-EG"/>
        </a:p>
      </dgm:t>
    </dgm:pt>
    <dgm:pt modelId="{92CFDAFF-949B-4857-A3CA-0731D3B440B6}">
      <dgm:prSet phldrT="[Text]"/>
      <dgm:spPr>
        <a:xfrm>
          <a:off x="5891024" y="1610971"/>
          <a:ext cx="1794867" cy="1166663"/>
        </a:xfrm>
        <a:scene3d>
          <a:camera prst="orthographicFront"/>
          <a:lightRig rig="flat" dir="t"/>
        </a:scene3d>
        <a:sp3d prstMaterial="plastic">
          <a:bevelT w="120900" h="88900"/>
          <a:bevelB w="88900" h="31750" prst="angle"/>
        </a:sp3d>
      </dgm:spPr>
      <dgm:t>
        <a:bodyPr/>
        <a:lstStyle/>
        <a:p>
          <a:pPr rtl="1"/>
          <a:r>
            <a:rPr lang="ar-SA" b="1" dirty="0" smtClean="0">
              <a:latin typeface="Verdana"/>
              <a:ea typeface="+mn-ea"/>
              <a:cs typeface="+mn-cs"/>
            </a:rPr>
            <a:t>التحفيز</a:t>
          </a:r>
          <a:endParaRPr lang="ar-EG" dirty="0">
            <a:latin typeface="Verdana"/>
            <a:ea typeface="+mn-ea"/>
            <a:cs typeface="+mn-cs"/>
          </a:endParaRPr>
        </a:p>
      </dgm:t>
    </dgm:pt>
    <dgm:pt modelId="{2167AA31-7AC4-483D-A134-3E32E36B1DBA}" type="parTrans" cxnId="{C5B1EE3B-772E-4B1C-ABAC-F20126D9585D}">
      <dgm:prSet/>
      <dgm:spPr/>
      <dgm:t>
        <a:bodyPr/>
        <a:lstStyle/>
        <a:p>
          <a:pPr rtl="1"/>
          <a:endParaRPr lang="ar-EG"/>
        </a:p>
      </dgm:t>
    </dgm:pt>
    <dgm:pt modelId="{7BB976FE-C204-4F29-BACA-9DA1AEEF4C27}" type="sibTrans" cxnId="{C5B1EE3B-772E-4B1C-ABAC-F20126D9585D}">
      <dgm:prSet/>
      <dgm:spPr>
        <a:xfrm>
          <a:off x="2241478" y="583952"/>
          <a:ext cx="4661043" cy="4661043"/>
        </a:xfrm>
        <a:scene3d>
          <a:camera prst="orthographicFront"/>
          <a:lightRig rig="flat" dir="t"/>
        </a:scene3d>
        <a:sp3d z="-40000" prstMaterial="matte"/>
      </dgm:spPr>
      <dgm:t>
        <a:bodyPr/>
        <a:lstStyle/>
        <a:p>
          <a:pPr rtl="1"/>
          <a:endParaRPr lang="ar-EG"/>
        </a:p>
      </dgm:t>
    </dgm:pt>
    <dgm:pt modelId="{2D515CAD-D322-4206-B6DB-38D432593D5E}">
      <dgm:prSet phldrT="[Text]"/>
      <dgm:spPr>
        <a:xfrm>
          <a:off x="5044412" y="4216573"/>
          <a:ext cx="1794867" cy="1166663"/>
        </a:xfrm>
        <a:scene3d>
          <a:camera prst="orthographicFront"/>
          <a:lightRig rig="flat" dir="t"/>
        </a:scene3d>
        <a:sp3d prstMaterial="plastic">
          <a:bevelT w="120900" h="88900"/>
          <a:bevelB w="88900" h="31750" prst="angle"/>
        </a:sp3d>
      </dgm:spPr>
      <dgm:t>
        <a:bodyPr/>
        <a:lstStyle/>
        <a:p>
          <a:pPr rtl="1"/>
          <a:r>
            <a:rPr lang="ar-EG" dirty="0" smtClean="0">
              <a:latin typeface="Verdana"/>
              <a:ea typeface="+mn-ea"/>
              <a:cs typeface="+mn-cs"/>
            </a:rPr>
            <a:t>نظريات الحوافز والدوافع</a:t>
          </a:r>
          <a:endParaRPr lang="ar-EG" dirty="0">
            <a:latin typeface="Verdana"/>
            <a:ea typeface="+mn-ea"/>
            <a:cs typeface="+mn-cs"/>
          </a:endParaRPr>
        </a:p>
      </dgm:t>
    </dgm:pt>
    <dgm:pt modelId="{4AF6800B-7D57-4302-8B7E-AA920D5AD424}" type="parTrans" cxnId="{E605E886-54BA-4AA3-B1E7-133672BF7754}">
      <dgm:prSet/>
      <dgm:spPr/>
      <dgm:t>
        <a:bodyPr/>
        <a:lstStyle/>
        <a:p>
          <a:pPr rtl="1"/>
          <a:endParaRPr lang="ar-EG"/>
        </a:p>
      </dgm:t>
    </dgm:pt>
    <dgm:pt modelId="{5960DCEF-BE45-49BE-92AD-24059D994919}" type="sibTrans" cxnId="{E605E886-54BA-4AA3-B1E7-133672BF7754}">
      <dgm:prSet/>
      <dgm:spPr>
        <a:xfrm>
          <a:off x="2241478" y="583952"/>
          <a:ext cx="4661043" cy="4661043"/>
        </a:xfrm>
        <a:scene3d>
          <a:camera prst="orthographicFront"/>
          <a:lightRig rig="flat" dir="t"/>
        </a:scene3d>
        <a:sp3d z="-40000" prstMaterial="matte"/>
      </dgm:spPr>
      <dgm:t>
        <a:bodyPr/>
        <a:lstStyle/>
        <a:p>
          <a:pPr rtl="1"/>
          <a:endParaRPr lang="ar-EG"/>
        </a:p>
      </dgm:t>
    </dgm:pt>
    <dgm:pt modelId="{CAFC942A-4880-431F-9F2D-FA1F87EC1753}">
      <dgm:prSet phldrT="[Text]"/>
      <dgm:spPr>
        <a:xfrm>
          <a:off x="2304720" y="4216573"/>
          <a:ext cx="1794867" cy="1166663"/>
        </a:xfrm>
        <a:scene3d>
          <a:camera prst="orthographicFront"/>
          <a:lightRig rig="flat" dir="t"/>
        </a:scene3d>
        <a:sp3d prstMaterial="plastic">
          <a:bevelT w="120900" h="88900"/>
          <a:bevelB w="88900" h="31750" prst="angle"/>
        </a:sp3d>
      </dgm:spPr>
      <dgm:t>
        <a:bodyPr/>
        <a:lstStyle/>
        <a:p>
          <a:pPr rtl="1"/>
          <a:r>
            <a:rPr lang="ar-EG" b="1" dirty="0" smtClean="0">
              <a:latin typeface="Verdana"/>
              <a:ea typeface="+mn-ea"/>
              <a:cs typeface="+mn-cs"/>
            </a:rPr>
            <a:t>صور من التحفيز النبوي</a:t>
          </a:r>
          <a:endParaRPr lang="ar-EG" dirty="0">
            <a:latin typeface="Verdana"/>
            <a:ea typeface="+mn-ea"/>
            <a:cs typeface="+mn-cs"/>
          </a:endParaRPr>
        </a:p>
      </dgm:t>
    </dgm:pt>
    <dgm:pt modelId="{E5F31616-4152-42DC-9D1D-17B4C378DBB7}" type="parTrans" cxnId="{BA77192B-7353-481E-98F8-3D25643616E8}">
      <dgm:prSet/>
      <dgm:spPr/>
      <dgm:t>
        <a:bodyPr/>
        <a:lstStyle/>
        <a:p>
          <a:pPr rtl="1"/>
          <a:endParaRPr lang="ar-EG"/>
        </a:p>
      </dgm:t>
    </dgm:pt>
    <dgm:pt modelId="{7C9FF223-C0E6-4F46-B35B-EB3DF11EEBDD}" type="sibTrans" cxnId="{BA77192B-7353-481E-98F8-3D25643616E8}">
      <dgm:prSet/>
      <dgm:spPr>
        <a:xfrm>
          <a:off x="2241478" y="583952"/>
          <a:ext cx="4661043" cy="4661043"/>
        </a:xfrm>
        <a:scene3d>
          <a:camera prst="orthographicFront"/>
          <a:lightRig rig="flat" dir="t"/>
        </a:scene3d>
        <a:sp3d z="-40000" prstMaterial="matte"/>
      </dgm:spPr>
      <dgm:t>
        <a:bodyPr/>
        <a:lstStyle/>
        <a:p>
          <a:pPr rtl="1"/>
          <a:endParaRPr lang="ar-EG"/>
        </a:p>
      </dgm:t>
    </dgm:pt>
    <dgm:pt modelId="{4A738960-8F8D-4247-A44D-6E9EF56D9BF0}">
      <dgm:prSet phldrT="[Text]"/>
      <dgm:spPr>
        <a:xfrm>
          <a:off x="1458108" y="1610971"/>
          <a:ext cx="1794867" cy="1166663"/>
        </a:xfrm>
        <a:scene3d>
          <a:camera prst="orthographicFront"/>
          <a:lightRig rig="flat" dir="t"/>
        </a:scene3d>
        <a:sp3d prstMaterial="plastic">
          <a:bevelT w="120900" h="88900"/>
          <a:bevelB w="88900" h="31750" prst="angle"/>
        </a:sp3d>
      </dgm:spPr>
      <dgm:t>
        <a:bodyPr/>
        <a:lstStyle/>
        <a:p>
          <a:pPr rtl="1"/>
          <a:r>
            <a:rPr lang="ar-SA" b="1" dirty="0" smtClean="0">
              <a:latin typeface="Verdana"/>
              <a:ea typeface="+mn-ea"/>
              <a:cs typeface="+mn-cs"/>
            </a:rPr>
            <a:t>المنظومة التربويَّة بين التحفيز والدافعية والإحباط</a:t>
          </a:r>
          <a:endParaRPr lang="ar-EG" dirty="0">
            <a:latin typeface="Verdana"/>
            <a:ea typeface="+mn-ea"/>
            <a:cs typeface="+mn-cs"/>
          </a:endParaRPr>
        </a:p>
      </dgm:t>
    </dgm:pt>
    <dgm:pt modelId="{5B0E8595-534B-4996-9279-4372AE405149}" type="parTrans" cxnId="{3C3298A0-7412-4E4A-B14B-E432ABE61D37}">
      <dgm:prSet/>
      <dgm:spPr/>
      <dgm:t>
        <a:bodyPr/>
        <a:lstStyle/>
        <a:p>
          <a:pPr rtl="1"/>
          <a:endParaRPr lang="ar-EG"/>
        </a:p>
      </dgm:t>
    </dgm:pt>
    <dgm:pt modelId="{715B5655-80DB-4A81-A348-0C0A1CF72BD9}" type="sibTrans" cxnId="{3C3298A0-7412-4E4A-B14B-E432ABE61D37}">
      <dgm:prSet/>
      <dgm:spPr>
        <a:xfrm>
          <a:off x="2241478" y="583952"/>
          <a:ext cx="4661043" cy="4661043"/>
        </a:xfrm>
        <a:scene3d>
          <a:camera prst="orthographicFront"/>
          <a:lightRig rig="flat" dir="t"/>
        </a:scene3d>
        <a:sp3d z="-40000" prstMaterial="matte"/>
      </dgm:spPr>
      <dgm:t>
        <a:bodyPr/>
        <a:lstStyle/>
        <a:p>
          <a:pPr rtl="1"/>
          <a:endParaRPr lang="ar-EG"/>
        </a:p>
      </dgm:t>
    </dgm:pt>
    <dgm:pt modelId="{502F84EF-D492-416A-BCD4-11E039F9D3EB}" type="pres">
      <dgm:prSet presAssocID="{31677AC6-EA09-4DB2-A82B-6CE7753A3AF4}" presName="cycle" presStyleCnt="0">
        <dgm:presLayoutVars>
          <dgm:dir/>
          <dgm:resizeHandles val="exact"/>
        </dgm:presLayoutVars>
      </dgm:prSet>
      <dgm:spPr/>
      <dgm:t>
        <a:bodyPr/>
        <a:lstStyle/>
        <a:p>
          <a:pPr rtl="1"/>
          <a:endParaRPr lang="ar-EG"/>
        </a:p>
      </dgm:t>
    </dgm:pt>
    <dgm:pt modelId="{8F0C47C5-6C92-4C6D-B207-2E7C8BC03FA3}" type="pres">
      <dgm:prSet presAssocID="{122887F4-E825-4B76-9CFD-89A0DD23AFD2}" presName="node" presStyleLbl="node1" presStyleIdx="0" presStyleCnt="5">
        <dgm:presLayoutVars>
          <dgm:bulletEnabled val="1"/>
        </dgm:presLayoutVars>
      </dgm:prSet>
      <dgm:spPr>
        <a:prstGeom prst="roundRect">
          <a:avLst/>
        </a:prstGeom>
      </dgm:spPr>
      <dgm:t>
        <a:bodyPr/>
        <a:lstStyle/>
        <a:p>
          <a:pPr rtl="1"/>
          <a:endParaRPr lang="ar-EG"/>
        </a:p>
      </dgm:t>
    </dgm:pt>
    <dgm:pt modelId="{E465E06D-5F65-47CD-84FF-5D243A7DB2BB}" type="pres">
      <dgm:prSet presAssocID="{122887F4-E825-4B76-9CFD-89A0DD23AFD2}" presName="spNode" presStyleCnt="0"/>
      <dgm:spPr/>
    </dgm:pt>
    <dgm:pt modelId="{740080C2-44EE-4381-8CB8-6651A1CF2D42}" type="pres">
      <dgm:prSet presAssocID="{E3727B0C-C8D6-4CC3-8DA4-82EB382665ED}" presName="sibTrans" presStyleLbl="sibTrans1D1" presStyleIdx="0" presStyleCnt="5"/>
      <dgm:spPr>
        <a:custGeom>
          <a:avLst/>
          <a:gdLst/>
          <a:ahLst/>
          <a:cxnLst/>
          <a:rect l="0" t="0" r="0" b="0"/>
          <a:pathLst>
            <a:path>
              <a:moveTo>
                <a:pt x="3240281" y="184905"/>
              </a:moveTo>
              <a:arcTo wR="2330521" hR="2330521" stAng="17578641" swAng="1961116"/>
            </a:path>
          </a:pathLst>
        </a:custGeom>
      </dgm:spPr>
      <dgm:t>
        <a:bodyPr/>
        <a:lstStyle/>
        <a:p>
          <a:pPr rtl="1"/>
          <a:endParaRPr lang="ar-EG"/>
        </a:p>
      </dgm:t>
    </dgm:pt>
    <dgm:pt modelId="{B709AA37-D1E4-4B59-B60C-75276FABB642}" type="pres">
      <dgm:prSet presAssocID="{92CFDAFF-949B-4857-A3CA-0731D3B440B6}" presName="node" presStyleLbl="node1" presStyleIdx="1" presStyleCnt="5">
        <dgm:presLayoutVars>
          <dgm:bulletEnabled val="1"/>
        </dgm:presLayoutVars>
      </dgm:prSet>
      <dgm:spPr>
        <a:prstGeom prst="roundRect">
          <a:avLst/>
        </a:prstGeom>
      </dgm:spPr>
      <dgm:t>
        <a:bodyPr/>
        <a:lstStyle/>
        <a:p>
          <a:pPr rtl="1"/>
          <a:endParaRPr lang="ar-EG"/>
        </a:p>
      </dgm:t>
    </dgm:pt>
    <dgm:pt modelId="{4184B321-3B58-4C3D-B90A-637943B13DFF}" type="pres">
      <dgm:prSet presAssocID="{92CFDAFF-949B-4857-A3CA-0731D3B440B6}" presName="spNode" presStyleCnt="0"/>
      <dgm:spPr/>
    </dgm:pt>
    <dgm:pt modelId="{8929A1D2-8991-4790-96FF-40CA32C6C57B}" type="pres">
      <dgm:prSet presAssocID="{7BB976FE-C204-4F29-BACA-9DA1AEEF4C27}" presName="sibTrans" presStyleLbl="sibTrans1D1" presStyleIdx="1" presStyleCnt="5"/>
      <dgm:spPr>
        <a:custGeom>
          <a:avLst/>
          <a:gdLst/>
          <a:ahLst/>
          <a:cxnLst/>
          <a:rect l="0" t="0" r="0" b="0"/>
          <a:pathLst>
            <a:path>
              <a:moveTo>
                <a:pt x="4657851" y="2208577"/>
              </a:moveTo>
              <a:arcTo wR="2330521" hR="2330521" stAng="21420039" swAng="2195979"/>
            </a:path>
          </a:pathLst>
        </a:custGeom>
      </dgm:spPr>
      <dgm:t>
        <a:bodyPr/>
        <a:lstStyle/>
        <a:p>
          <a:pPr rtl="1"/>
          <a:endParaRPr lang="ar-EG"/>
        </a:p>
      </dgm:t>
    </dgm:pt>
    <dgm:pt modelId="{4F51D8E9-A216-4586-988E-7CF57E78F838}" type="pres">
      <dgm:prSet presAssocID="{2D515CAD-D322-4206-B6DB-38D432593D5E}" presName="node" presStyleLbl="node1" presStyleIdx="2" presStyleCnt="5">
        <dgm:presLayoutVars>
          <dgm:bulletEnabled val="1"/>
        </dgm:presLayoutVars>
      </dgm:prSet>
      <dgm:spPr>
        <a:prstGeom prst="roundRect">
          <a:avLst/>
        </a:prstGeom>
      </dgm:spPr>
      <dgm:t>
        <a:bodyPr/>
        <a:lstStyle/>
        <a:p>
          <a:pPr rtl="1"/>
          <a:endParaRPr lang="ar-EG"/>
        </a:p>
      </dgm:t>
    </dgm:pt>
    <dgm:pt modelId="{346E7150-F7B2-4F7B-8154-31C573069EE2}" type="pres">
      <dgm:prSet presAssocID="{2D515CAD-D322-4206-B6DB-38D432593D5E}" presName="spNode" presStyleCnt="0"/>
      <dgm:spPr/>
    </dgm:pt>
    <dgm:pt modelId="{53A3FC90-1C2E-4066-9A15-DEF81EA15D89}" type="pres">
      <dgm:prSet presAssocID="{5960DCEF-BE45-49BE-92AD-24059D994919}" presName="sibTrans" presStyleLbl="sibTrans1D1" presStyleIdx="2" presStyleCnt="5"/>
      <dgm:spPr>
        <a:custGeom>
          <a:avLst/>
          <a:gdLst/>
          <a:ahLst/>
          <a:cxnLst/>
          <a:rect l="0" t="0" r="0" b="0"/>
          <a:pathLst>
            <a:path>
              <a:moveTo>
                <a:pt x="2793678" y="4614557"/>
              </a:moveTo>
              <a:arcTo wR="2330521" hR="2330521" stAng="4712219" swAng="1375561"/>
            </a:path>
          </a:pathLst>
        </a:custGeom>
      </dgm:spPr>
      <dgm:t>
        <a:bodyPr/>
        <a:lstStyle/>
        <a:p>
          <a:pPr rtl="1"/>
          <a:endParaRPr lang="ar-EG"/>
        </a:p>
      </dgm:t>
    </dgm:pt>
    <dgm:pt modelId="{D57EEF64-F837-4713-9014-063910736836}" type="pres">
      <dgm:prSet presAssocID="{CAFC942A-4880-431F-9F2D-FA1F87EC1753}" presName="node" presStyleLbl="node1" presStyleIdx="3" presStyleCnt="5">
        <dgm:presLayoutVars>
          <dgm:bulletEnabled val="1"/>
        </dgm:presLayoutVars>
      </dgm:prSet>
      <dgm:spPr>
        <a:prstGeom prst="roundRect">
          <a:avLst/>
        </a:prstGeom>
      </dgm:spPr>
      <dgm:t>
        <a:bodyPr/>
        <a:lstStyle/>
        <a:p>
          <a:pPr rtl="1"/>
          <a:endParaRPr lang="ar-EG"/>
        </a:p>
      </dgm:t>
    </dgm:pt>
    <dgm:pt modelId="{09541CC8-B611-4E88-9802-514216A3B6A7}" type="pres">
      <dgm:prSet presAssocID="{CAFC942A-4880-431F-9F2D-FA1F87EC1753}" presName="spNode" presStyleCnt="0"/>
      <dgm:spPr/>
    </dgm:pt>
    <dgm:pt modelId="{61C09EE6-D843-4654-AC0A-A4E6123BD836}" type="pres">
      <dgm:prSet presAssocID="{7C9FF223-C0E6-4F46-B35B-EB3DF11EEBDD}" presName="sibTrans" presStyleLbl="sibTrans1D1" presStyleIdx="3" presStyleCnt="5"/>
      <dgm:spPr>
        <a:custGeom>
          <a:avLst/>
          <a:gdLst/>
          <a:ahLst/>
          <a:cxnLst/>
          <a:rect l="0" t="0" r="0" b="0"/>
          <a:pathLst>
            <a:path>
              <a:moveTo>
                <a:pt x="389387" y="3620222"/>
              </a:moveTo>
              <a:arcTo wR="2330521" hR="2330521" stAng="8783983" swAng="2195979"/>
            </a:path>
          </a:pathLst>
        </a:custGeom>
      </dgm:spPr>
      <dgm:t>
        <a:bodyPr/>
        <a:lstStyle/>
        <a:p>
          <a:pPr rtl="1"/>
          <a:endParaRPr lang="ar-EG"/>
        </a:p>
      </dgm:t>
    </dgm:pt>
    <dgm:pt modelId="{21DBC8D3-ECC1-4080-8347-798B563F13A7}" type="pres">
      <dgm:prSet presAssocID="{4A738960-8F8D-4247-A44D-6E9EF56D9BF0}" presName="node" presStyleLbl="node1" presStyleIdx="4" presStyleCnt="5">
        <dgm:presLayoutVars>
          <dgm:bulletEnabled val="1"/>
        </dgm:presLayoutVars>
      </dgm:prSet>
      <dgm:spPr>
        <a:prstGeom prst="roundRect">
          <a:avLst/>
        </a:prstGeom>
      </dgm:spPr>
      <dgm:t>
        <a:bodyPr/>
        <a:lstStyle/>
        <a:p>
          <a:pPr rtl="1"/>
          <a:endParaRPr lang="ar-EG"/>
        </a:p>
      </dgm:t>
    </dgm:pt>
    <dgm:pt modelId="{65FF5D0A-F0CE-4B6B-BEF2-3DBC66FD4555}" type="pres">
      <dgm:prSet presAssocID="{4A738960-8F8D-4247-A44D-6E9EF56D9BF0}" presName="spNode" presStyleCnt="0"/>
      <dgm:spPr/>
    </dgm:pt>
    <dgm:pt modelId="{E9319255-6387-4FD5-9FEC-20A732F6F095}" type="pres">
      <dgm:prSet presAssocID="{715B5655-80DB-4A81-A348-0C0A1CF72BD9}" presName="sibTrans" presStyleLbl="sibTrans1D1" presStyleIdx="4" presStyleCnt="5"/>
      <dgm:spPr>
        <a:custGeom>
          <a:avLst/>
          <a:gdLst/>
          <a:ahLst/>
          <a:cxnLst/>
          <a:rect l="0" t="0" r="0" b="0"/>
          <a:pathLst>
            <a:path>
              <a:moveTo>
                <a:pt x="406139" y="1015956"/>
              </a:moveTo>
              <a:arcTo wR="2330521" hR="2330521" stAng="12860243" swAng="1961116"/>
            </a:path>
          </a:pathLst>
        </a:custGeom>
      </dgm:spPr>
      <dgm:t>
        <a:bodyPr/>
        <a:lstStyle/>
        <a:p>
          <a:pPr rtl="1"/>
          <a:endParaRPr lang="ar-EG"/>
        </a:p>
      </dgm:t>
    </dgm:pt>
  </dgm:ptLst>
  <dgm:cxnLst>
    <dgm:cxn modelId="{37934746-C00F-4260-BA57-031E4D38E6E7}" srcId="{31677AC6-EA09-4DB2-A82B-6CE7753A3AF4}" destId="{122887F4-E825-4B76-9CFD-89A0DD23AFD2}" srcOrd="0" destOrd="0" parTransId="{6BEBED3D-A73A-4F13-A5A8-8BC6F1385CCC}" sibTransId="{E3727B0C-C8D6-4CC3-8DA4-82EB382665ED}"/>
    <dgm:cxn modelId="{C5B1EE3B-772E-4B1C-ABAC-F20126D9585D}" srcId="{31677AC6-EA09-4DB2-A82B-6CE7753A3AF4}" destId="{92CFDAFF-949B-4857-A3CA-0731D3B440B6}" srcOrd="1" destOrd="0" parTransId="{2167AA31-7AC4-483D-A134-3E32E36B1DBA}" sibTransId="{7BB976FE-C204-4F29-BACA-9DA1AEEF4C27}"/>
    <dgm:cxn modelId="{D47EEA52-8AE5-4020-AC30-8C569413EB31}" type="presOf" srcId="{92CFDAFF-949B-4857-A3CA-0731D3B440B6}" destId="{B709AA37-D1E4-4B59-B60C-75276FABB642}" srcOrd="0" destOrd="0" presId="urn:microsoft.com/office/officeart/2005/8/layout/cycle6"/>
    <dgm:cxn modelId="{166927CD-AE7D-4FB4-B8B7-769FD0FAA29E}" type="presOf" srcId="{4A738960-8F8D-4247-A44D-6E9EF56D9BF0}" destId="{21DBC8D3-ECC1-4080-8347-798B563F13A7}" srcOrd="0" destOrd="0" presId="urn:microsoft.com/office/officeart/2005/8/layout/cycle6"/>
    <dgm:cxn modelId="{8C896402-AB6E-41B6-BAF7-DB1819C796DF}" type="presOf" srcId="{7C9FF223-C0E6-4F46-B35B-EB3DF11EEBDD}" destId="{61C09EE6-D843-4654-AC0A-A4E6123BD836}" srcOrd="0" destOrd="0" presId="urn:microsoft.com/office/officeart/2005/8/layout/cycle6"/>
    <dgm:cxn modelId="{69659238-725B-4566-A796-D37F38747F65}" type="presOf" srcId="{5960DCEF-BE45-49BE-92AD-24059D994919}" destId="{53A3FC90-1C2E-4066-9A15-DEF81EA15D89}" srcOrd="0" destOrd="0" presId="urn:microsoft.com/office/officeart/2005/8/layout/cycle6"/>
    <dgm:cxn modelId="{CD06CA8C-2FDC-42A9-9C63-0A8DBF8D50DA}" type="presOf" srcId="{7BB976FE-C204-4F29-BACA-9DA1AEEF4C27}" destId="{8929A1D2-8991-4790-96FF-40CA32C6C57B}" srcOrd="0" destOrd="0" presId="urn:microsoft.com/office/officeart/2005/8/layout/cycle6"/>
    <dgm:cxn modelId="{3C3298A0-7412-4E4A-B14B-E432ABE61D37}" srcId="{31677AC6-EA09-4DB2-A82B-6CE7753A3AF4}" destId="{4A738960-8F8D-4247-A44D-6E9EF56D9BF0}" srcOrd="4" destOrd="0" parTransId="{5B0E8595-534B-4996-9279-4372AE405149}" sibTransId="{715B5655-80DB-4A81-A348-0C0A1CF72BD9}"/>
    <dgm:cxn modelId="{4AD9CFA1-DF20-432E-BCE1-C572A47C2D34}" type="presOf" srcId="{122887F4-E825-4B76-9CFD-89A0DD23AFD2}" destId="{8F0C47C5-6C92-4C6D-B207-2E7C8BC03FA3}" srcOrd="0" destOrd="0" presId="urn:microsoft.com/office/officeart/2005/8/layout/cycle6"/>
    <dgm:cxn modelId="{3A59937C-F339-468B-A22E-F5744F22EBD6}" type="presOf" srcId="{E3727B0C-C8D6-4CC3-8DA4-82EB382665ED}" destId="{740080C2-44EE-4381-8CB8-6651A1CF2D42}" srcOrd="0" destOrd="0" presId="urn:microsoft.com/office/officeart/2005/8/layout/cycle6"/>
    <dgm:cxn modelId="{E814A12B-7F47-422E-A8AB-0CEF29CD6CB1}" type="presOf" srcId="{CAFC942A-4880-431F-9F2D-FA1F87EC1753}" destId="{D57EEF64-F837-4713-9014-063910736836}" srcOrd="0" destOrd="0" presId="urn:microsoft.com/office/officeart/2005/8/layout/cycle6"/>
    <dgm:cxn modelId="{07288A45-36FA-4E17-8BC6-C6E46189031D}" type="presOf" srcId="{31677AC6-EA09-4DB2-A82B-6CE7753A3AF4}" destId="{502F84EF-D492-416A-BCD4-11E039F9D3EB}" srcOrd="0" destOrd="0" presId="urn:microsoft.com/office/officeart/2005/8/layout/cycle6"/>
    <dgm:cxn modelId="{E605E886-54BA-4AA3-B1E7-133672BF7754}" srcId="{31677AC6-EA09-4DB2-A82B-6CE7753A3AF4}" destId="{2D515CAD-D322-4206-B6DB-38D432593D5E}" srcOrd="2" destOrd="0" parTransId="{4AF6800B-7D57-4302-8B7E-AA920D5AD424}" sibTransId="{5960DCEF-BE45-49BE-92AD-24059D994919}"/>
    <dgm:cxn modelId="{BF43D9F4-7FC4-49EC-A1DD-AA0308EA331D}" type="presOf" srcId="{715B5655-80DB-4A81-A348-0C0A1CF72BD9}" destId="{E9319255-6387-4FD5-9FEC-20A732F6F095}" srcOrd="0" destOrd="0" presId="urn:microsoft.com/office/officeart/2005/8/layout/cycle6"/>
    <dgm:cxn modelId="{293F98D4-A300-43ED-98DE-1DAAF31E3110}" type="presOf" srcId="{2D515CAD-D322-4206-B6DB-38D432593D5E}" destId="{4F51D8E9-A216-4586-988E-7CF57E78F838}" srcOrd="0" destOrd="0" presId="urn:microsoft.com/office/officeart/2005/8/layout/cycle6"/>
    <dgm:cxn modelId="{BA77192B-7353-481E-98F8-3D25643616E8}" srcId="{31677AC6-EA09-4DB2-A82B-6CE7753A3AF4}" destId="{CAFC942A-4880-431F-9F2D-FA1F87EC1753}" srcOrd="3" destOrd="0" parTransId="{E5F31616-4152-42DC-9D1D-17B4C378DBB7}" sibTransId="{7C9FF223-C0E6-4F46-B35B-EB3DF11EEBDD}"/>
    <dgm:cxn modelId="{9021F4A8-B244-4B2D-918B-3BA3DD08827D}" type="presParOf" srcId="{502F84EF-D492-416A-BCD4-11E039F9D3EB}" destId="{8F0C47C5-6C92-4C6D-B207-2E7C8BC03FA3}" srcOrd="0" destOrd="0" presId="urn:microsoft.com/office/officeart/2005/8/layout/cycle6"/>
    <dgm:cxn modelId="{FC6B6201-381D-44E0-8CDC-E742271FFF82}" type="presParOf" srcId="{502F84EF-D492-416A-BCD4-11E039F9D3EB}" destId="{E465E06D-5F65-47CD-84FF-5D243A7DB2BB}" srcOrd="1" destOrd="0" presId="urn:microsoft.com/office/officeart/2005/8/layout/cycle6"/>
    <dgm:cxn modelId="{7B61C36B-E471-4D16-8513-4704F6331838}" type="presParOf" srcId="{502F84EF-D492-416A-BCD4-11E039F9D3EB}" destId="{740080C2-44EE-4381-8CB8-6651A1CF2D42}" srcOrd="2" destOrd="0" presId="urn:microsoft.com/office/officeart/2005/8/layout/cycle6"/>
    <dgm:cxn modelId="{B938E759-DB5B-4725-BCB1-62A9C85CB17C}" type="presParOf" srcId="{502F84EF-D492-416A-BCD4-11E039F9D3EB}" destId="{B709AA37-D1E4-4B59-B60C-75276FABB642}" srcOrd="3" destOrd="0" presId="urn:microsoft.com/office/officeart/2005/8/layout/cycle6"/>
    <dgm:cxn modelId="{55CDD5EC-553E-4FFB-B746-3084F698FE3F}" type="presParOf" srcId="{502F84EF-D492-416A-BCD4-11E039F9D3EB}" destId="{4184B321-3B58-4C3D-B90A-637943B13DFF}" srcOrd="4" destOrd="0" presId="urn:microsoft.com/office/officeart/2005/8/layout/cycle6"/>
    <dgm:cxn modelId="{A1973420-3D78-43A1-B81C-624C875C1A89}" type="presParOf" srcId="{502F84EF-D492-416A-BCD4-11E039F9D3EB}" destId="{8929A1D2-8991-4790-96FF-40CA32C6C57B}" srcOrd="5" destOrd="0" presId="urn:microsoft.com/office/officeart/2005/8/layout/cycle6"/>
    <dgm:cxn modelId="{F7CC9969-8E6E-4098-AD99-FFF802B66187}" type="presParOf" srcId="{502F84EF-D492-416A-BCD4-11E039F9D3EB}" destId="{4F51D8E9-A216-4586-988E-7CF57E78F838}" srcOrd="6" destOrd="0" presId="urn:microsoft.com/office/officeart/2005/8/layout/cycle6"/>
    <dgm:cxn modelId="{C426BB85-C101-4010-B64F-E057BAF17A15}" type="presParOf" srcId="{502F84EF-D492-416A-BCD4-11E039F9D3EB}" destId="{346E7150-F7B2-4F7B-8154-31C573069EE2}" srcOrd="7" destOrd="0" presId="urn:microsoft.com/office/officeart/2005/8/layout/cycle6"/>
    <dgm:cxn modelId="{74F26E1E-C2D5-43CA-9EA4-C217AA5C55ED}" type="presParOf" srcId="{502F84EF-D492-416A-BCD4-11E039F9D3EB}" destId="{53A3FC90-1C2E-4066-9A15-DEF81EA15D89}" srcOrd="8" destOrd="0" presId="urn:microsoft.com/office/officeart/2005/8/layout/cycle6"/>
    <dgm:cxn modelId="{9B887389-3A19-4725-A007-380990B57825}" type="presParOf" srcId="{502F84EF-D492-416A-BCD4-11E039F9D3EB}" destId="{D57EEF64-F837-4713-9014-063910736836}" srcOrd="9" destOrd="0" presId="urn:microsoft.com/office/officeart/2005/8/layout/cycle6"/>
    <dgm:cxn modelId="{7A76FEEB-EBD2-4149-AF70-6C3E50E95512}" type="presParOf" srcId="{502F84EF-D492-416A-BCD4-11E039F9D3EB}" destId="{09541CC8-B611-4E88-9802-514216A3B6A7}" srcOrd="10" destOrd="0" presId="urn:microsoft.com/office/officeart/2005/8/layout/cycle6"/>
    <dgm:cxn modelId="{772C0E69-5957-4091-8051-6A5CFECE981D}" type="presParOf" srcId="{502F84EF-D492-416A-BCD4-11E039F9D3EB}" destId="{61C09EE6-D843-4654-AC0A-A4E6123BD836}" srcOrd="11" destOrd="0" presId="urn:microsoft.com/office/officeart/2005/8/layout/cycle6"/>
    <dgm:cxn modelId="{1233219F-B28B-4F98-86AB-5C9C7576C439}" type="presParOf" srcId="{502F84EF-D492-416A-BCD4-11E039F9D3EB}" destId="{21DBC8D3-ECC1-4080-8347-798B563F13A7}" srcOrd="12" destOrd="0" presId="urn:microsoft.com/office/officeart/2005/8/layout/cycle6"/>
    <dgm:cxn modelId="{CA11DE9A-6412-42A0-8FCD-A3DE86ADD891}" type="presParOf" srcId="{502F84EF-D492-416A-BCD4-11E039F9D3EB}" destId="{65FF5D0A-F0CE-4B6B-BEF2-3DBC66FD4555}" srcOrd="13" destOrd="0" presId="urn:microsoft.com/office/officeart/2005/8/layout/cycle6"/>
    <dgm:cxn modelId="{858C3927-609E-4AFE-9BAD-E3CDB4A0BB5F}" type="presParOf" srcId="{502F84EF-D492-416A-BCD4-11E039F9D3EB}" destId="{E9319255-6387-4FD5-9FEC-20A732F6F095}"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F0C47C5-6C92-4C6D-B207-2E7C8BC03FA3}">
      <dsp:nvSpPr>
        <dsp:cNvPr id="0" name=""/>
        <dsp:cNvSpPr/>
      </dsp:nvSpPr>
      <dsp:spPr>
        <a:xfrm>
          <a:off x="3674566" y="620"/>
          <a:ext cx="1794867" cy="1166663"/>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latin typeface="Verdana"/>
              <a:ea typeface="+mn-ea"/>
              <a:cs typeface="+mn-cs"/>
            </a:rPr>
            <a:t>الدوافع</a:t>
          </a:r>
          <a:endParaRPr lang="ar-EG" sz="2000" kern="1200" dirty="0">
            <a:latin typeface="Verdana"/>
            <a:ea typeface="+mn-ea"/>
            <a:cs typeface="+mn-cs"/>
          </a:endParaRPr>
        </a:p>
      </dsp:txBody>
      <dsp:txXfrm>
        <a:off x="3674566" y="620"/>
        <a:ext cx="1794867" cy="1166663"/>
      </dsp:txXfrm>
    </dsp:sp>
    <dsp:sp modelId="{740080C2-44EE-4381-8CB8-6651A1CF2D42}">
      <dsp:nvSpPr>
        <dsp:cNvPr id="0" name=""/>
        <dsp:cNvSpPr/>
      </dsp:nvSpPr>
      <dsp:spPr>
        <a:xfrm>
          <a:off x="2241478" y="583952"/>
          <a:ext cx="4661043" cy="4661043"/>
        </a:xfrm>
        <a:custGeom>
          <a:avLst/>
          <a:gdLst/>
          <a:ahLst/>
          <a:cxnLst/>
          <a:rect l="0" t="0" r="0" b="0"/>
          <a:pathLst>
            <a:path>
              <a:moveTo>
                <a:pt x="3240281" y="184905"/>
              </a:moveTo>
              <a:arcTo wR="2330521" hR="2330521" stAng="17578641" swAng="1961116"/>
            </a:path>
          </a:pathLst>
        </a:custGeom>
        <a:noFill/>
        <a:ln w="9525" cap="flat" cmpd="sng" algn="ctr">
          <a:solidFill>
            <a:schemeClr val="accent5">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B709AA37-D1E4-4B59-B60C-75276FABB642}">
      <dsp:nvSpPr>
        <dsp:cNvPr id="0" name=""/>
        <dsp:cNvSpPr/>
      </dsp:nvSpPr>
      <dsp:spPr>
        <a:xfrm>
          <a:off x="5891024" y="1610971"/>
          <a:ext cx="1794867" cy="1166663"/>
        </a:xfrm>
        <a:prstGeom prst="roundRect">
          <a:avLst/>
        </a:prstGeom>
        <a:gradFill rotWithShape="0">
          <a:gsLst>
            <a:gs pos="0">
              <a:schemeClr val="accent5">
                <a:hueOff val="-2483469"/>
                <a:satOff val="9953"/>
                <a:lumOff val="2157"/>
                <a:alphaOff val="0"/>
                <a:shade val="51000"/>
                <a:satMod val="130000"/>
              </a:schemeClr>
            </a:gs>
            <a:gs pos="80000">
              <a:schemeClr val="accent5">
                <a:hueOff val="-2483469"/>
                <a:satOff val="9953"/>
                <a:lumOff val="2157"/>
                <a:alphaOff val="0"/>
                <a:shade val="93000"/>
                <a:satMod val="130000"/>
              </a:schemeClr>
            </a:gs>
            <a:gs pos="100000">
              <a:schemeClr val="accent5">
                <a:hueOff val="-2483469"/>
                <a:satOff val="9953"/>
                <a:lumOff val="215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latin typeface="Verdana"/>
              <a:ea typeface="+mn-ea"/>
              <a:cs typeface="+mn-cs"/>
            </a:rPr>
            <a:t>التحفيز</a:t>
          </a:r>
          <a:endParaRPr lang="ar-EG" sz="2000" kern="1200" dirty="0">
            <a:latin typeface="Verdana"/>
            <a:ea typeface="+mn-ea"/>
            <a:cs typeface="+mn-cs"/>
          </a:endParaRPr>
        </a:p>
      </dsp:txBody>
      <dsp:txXfrm>
        <a:off x="5891024" y="1610971"/>
        <a:ext cx="1794867" cy="1166663"/>
      </dsp:txXfrm>
    </dsp:sp>
    <dsp:sp modelId="{8929A1D2-8991-4790-96FF-40CA32C6C57B}">
      <dsp:nvSpPr>
        <dsp:cNvPr id="0" name=""/>
        <dsp:cNvSpPr/>
      </dsp:nvSpPr>
      <dsp:spPr>
        <a:xfrm>
          <a:off x="2241478" y="583952"/>
          <a:ext cx="4661043" cy="4661043"/>
        </a:xfrm>
        <a:custGeom>
          <a:avLst/>
          <a:gdLst/>
          <a:ahLst/>
          <a:cxnLst/>
          <a:rect l="0" t="0" r="0" b="0"/>
          <a:pathLst>
            <a:path>
              <a:moveTo>
                <a:pt x="4657851" y="2208577"/>
              </a:moveTo>
              <a:arcTo wR="2330521" hR="2330521" stAng="21420039" swAng="2195979"/>
            </a:path>
          </a:pathLst>
        </a:custGeom>
        <a:noFill/>
        <a:ln w="9525" cap="flat" cmpd="sng" algn="ctr">
          <a:solidFill>
            <a:schemeClr val="accent5">
              <a:hueOff val="-2483469"/>
              <a:satOff val="9953"/>
              <a:lumOff val="2157"/>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4F51D8E9-A216-4586-988E-7CF57E78F838}">
      <dsp:nvSpPr>
        <dsp:cNvPr id="0" name=""/>
        <dsp:cNvSpPr/>
      </dsp:nvSpPr>
      <dsp:spPr>
        <a:xfrm>
          <a:off x="5044412" y="4216573"/>
          <a:ext cx="1794867" cy="1166663"/>
        </a:xfrm>
        <a:prstGeom prst="roundRect">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kern="1200" dirty="0" smtClean="0">
              <a:latin typeface="Verdana"/>
              <a:ea typeface="+mn-ea"/>
              <a:cs typeface="+mn-cs"/>
            </a:rPr>
            <a:t>نظريات الحوافز والدوافع</a:t>
          </a:r>
          <a:endParaRPr lang="ar-EG" sz="2000" kern="1200" dirty="0">
            <a:latin typeface="Verdana"/>
            <a:ea typeface="+mn-ea"/>
            <a:cs typeface="+mn-cs"/>
          </a:endParaRPr>
        </a:p>
      </dsp:txBody>
      <dsp:txXfrm>
        <a:off x="5044412" y="4216573"/>
        <a:ext cx="1794867" cy="1166663"/>
      </dsp:txXfrm>
    </dsp:sp>
    <dsp:sp modelId="{53A3FC90-1C2E-4066-9A15-DEF81EA15D89}">
      <dsp:nvSpPr>
        <dsp:cNvPr id="0" name=""/>
        <dsp:cNvSpPr/>
      </dsp:nvSpPr>
      <dsp:spPr>
        <a:xfrm>
          <a:off x="2241478" y="583952"/>
          <a:ext cx="4661043" cy="4661043"/>
        </a:xfrm>
        <a:custGeom>
          <a:avLst/>
          <a:gdLst/>
          <a:ahLst/>
          <a:cxnLst/>
          <a:rect l="0" t="0" r="0" b="0"/>
          <a:pathLst>
            <a:path>
              <a:moveTo>
                <a:pt x="2793678" y="4614557"/>
              </a:moveTo>
              <a:arcTo wR="2330521" hR="2330521" stAng="4712219" swAng="1375561"/>
            </a:path>
          </a:pathLst>
        </a:custGeom>
        <a:noFill/>
        <a:ln w="9525" cap="flat" cmpd="sng" algn="ctr">
          <a:solidFill>
            <a:schemeClr val="accent5">
              <a:hueOff val="-4966938"/>
              <a:satOff val="19906"/>
              <a:lumOff val="4314"/>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D57EEF64-F837-4713-9014-063910736836}">
      <dsp:nvSpPr>
        <dsp:cNvPr id="0" name=""/>
        <dsp:cNvSpPr/>
      </dsp:nvSpPr>
      <dsp:spPr>
        <a:xfrm>
          <a:off x="2304720" y="4216573"/>
          <a:ext cx="1794867" cy="1166663"/>
        </a:xfrm>
        <a:prstGeom prst="roundRect">
          <a:avLst/>
        </a:prstGeom>
        <a:gradFill rotWithShape="0">
          <a:gsLst>
            <a:gs pos="0">
              <a:schemeClr val="accent5">
                <a:hueOff val="-7450407"/>
                <a:satOff val="29858"/>
                <a:lumOff val="6471"/>
                <a:alphaOff val="0"/>
                <a:shade val="51000"/>
                <a:satMod val="130000"/>
              </a:schemeClr>
            </a:gs>
            <a:gs pos="80000">
              <a:schemeClr val="accent5">
                <a:hueOff val="-7450407"/>
                <a:satOff val="29858"/>
                <a:lumOff val="6471"/>
                <a:alphaOff val="0"/>
                <a:shade val="93000"/>
                <a:satMod val="130000"/>
              </a:schemeClr>
            </a:gs>
            <a:gs pos="100000">
              <a:schemeClr val="accent5">
                <a:hueOff val="-7450407"/>
                <a:satOff val="29858"/>
                <a:lumOff val="6471"/>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latin typeface="Verdana"/>
              <a:ea typeface="+mn-ea"/>
              <a:cs typeface="+mn-cs"/>
            </a:rPr>
            <a:t>صور من التحفيز النبوي</a:t>
          </a:r>
          <a:endParaRPr lang="ar-EG" sz="2000" kern="1200" dirty="0">
            <a:latin typeface="Verdana"/>
            <a:ea typeface="+mn-ea"/>
            <a:cs typeface="+mn-cs"/>
          </a:endParaRPr>
        </a:p>
      </dsp:txBody>
      <dsp:txXfrm>
        <a:off x="2304720" y="4216573"/>
        <a:ext cx="1794867" cy="1166663"/>
      </dsp:txXfrm>
    </dsp:sp>
    <dsp:sp modelId="{61C09EE6-D843-4654-AC0A-A4E6123BD836}">
      <dsp:nvSpPr>
        <dsp:cNvPr id="0" name=""/>
        <dsp:cNvSpPr/>
      </dsp:nvSpPr>
      <dsp:spPr>
        <a:xfrm>
          <a:off x="2241478" y="583952"/>
          <a:ext cx="4661043" cy="4661043"/>
        </a:xfrm>
        <a:custGeom>
          <a:avLst/>
          <a:gdLst/>
          <a:ahLst/>
          <a:cxnLst/>
          <a:rect l="0" t="0" r="0" b="0"/>
          <a:pathLst>
            <a:path>
              <a:moveTo>
                <a:pt x="389387" y="3620222"/>
              </a:moveTo>
              <a:arcTo wR="2330521" hR="2330521" stAng="8783983" swAng="2195979"/>
            </a:path>
          </a:pathLst>
        </a:custGeom>
        <a:noFill/>
        <a:ln w="9525" cap="flat" cmpd="sng" algn="ctr">
          <a:solidFill>
            <a:schemeClr val="accent5">
              <a:hueOff val="-7450407"/>
              <a:satOff val="29858"/>
              <a:lumOff val="6471"/>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21DBC8D3-ECC1-4080-8347-798B563F13A7}">
      <dsp:nvSpPr>
        <dsp:cNvPr id="0" name=""/>
        <dsp:cNvSpPr/>
      </dsp:nvSpPr>
      <dsp:spPr>
        <a:xfrm>
          <a:off x="1458108" y="1610971"/>
          <a:ext cx="1794867" cy="1166663"/>
        </a:xfrm>
        <a:prstGeom prst="roundRect">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SA" sz="2000" b="1" kern="1200" dirty="0" smtClean="0">
              <a:latin typeface="Verdana"/>
              <a:ea typeface="+mn-ea"/>
              <a:cs typeface="+mn-cs"/>
            </a:rPr>
            <a:t>المنظومة التربويَّة بين التحفيز والدافعية والإحباط</a:t>
          </a:r>
          <a:endParaRPr lang="ar-EG" sz="2000" kern="1200" dirty="0">
            <a:latin typeface="Verdana"/>
            <a:ea typeface="+mn-ea"/>
            <a:cs typeface="+mn-cs"/>
          </a:endParaRPr>
        </a:p>
      </dsp:txBody>
      <dsp:txXfrm>
        <a:off x="1458108" y="1610971"/>
        <a:ext cx="1794867" cy="1166663"/>
      </dsp:txXfrm>
    </dsp:sp>
    <dsp:sp modelId="{E9319255-6387-4FD5-9FEC-20A732F6F095}">
      <dsp:nvSpPr>
        <dsp:cNvPr id="0" name=""/>
        <dsp:cNvSpPr/>
      </dsp:nvSpPr>
      <dsp:spPr>
        <a:xfrm>
          <a:off x="2241478" y="583952"/>
          <a:ext cx="4661043" cy="4661043"/>
        </a:xfrm>
        <a:custGeom>
          <a:avLst/>
          <a:gdLst/>
          <a:ahLst/>
          <a:cxnLst/>
          <a:rect l="0" t="0" r="0" b="0"/>
          <a:pathLst>
            <a:path>
              <a:moveTo>
                <a:pt x="406139" y="1015956"/>
              </a:moveTo>
              <a:arcTo wR="2330521" hR="2330521" stAng="12860243" swAng="1961116"/>
            </a:path>
          </a:pathLst>
        </a:custGeom>
        <a:noFill/>
        <a:ln w="9525" cap="flat" cmpd="sng" algn="ctr">
          <a:solidFill>
            <a:schemeClr val="accent5">
              <a:hueOff val="-9933876"/>
              <a:satOff val="39811"/>
              <a:lumOff val="8628"/>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767A14F-3B09-4E9F-958B-0426F529B47C}" type="datetimeFigureOut">
              <a:rPr lang="ar-SA" smtClean="0"/>
              <a:t>21/04/1440</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4D49F99-2731-4357-9C24-AFD536775108}"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74AB2C21-A8B0-431F-BF87-B38A49EECBC7}" type="slidenum">
              <a:rPr lang="en-US" sz="1200"/>
              <a:pPr eaLnBrk="1" hangingPunct="1"/>
              <a:t>1</a:t>
            </a:fld>
            <a:endParaRPr lang="en-US" sz="120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 xmlns:p14="http://schemas.microsoft.com/office/powerpoint/2010/main" val="3846632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4</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 xmlns:p14="http://schemas.microsoft.com/office/powerpoint/2010/main" val="1211222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14625B8C-E567-49D4-B860-6BCC30E12F0C}" type="slidenum">
              <a:rPr lang="en-US" sz="1200"/>
              <a:pPr eaLnBrk="1" hangingPunct="1"/>
              <a:t>5</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 xmlns:p14="http://schemas.microsoft.com/office/powerpoint/2010/main" val="893039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6</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 xmlns:p14="http://schemas.microsoft.com/office/powerpoint/2010/main" val="2241183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algn="ctr" rtl="0" eaLnBrk="0" fontAlgn="base" hangingPunct="0">
              <a:spcBef>
                <a:spcPct val="0"/>
              </a:spcBef>
              <a:spcAft>
                <a:spcPct val="0"/>
              </a:spcAft>
              <a:defRPr sz="2400">
                <a:solidFill>
                  <a:schemeClr val="tx1"/>
                </a:solidFill>
                <a:latin typeface="Arial" charset="0"/>
              </a:defRPr>
            </a:lvl6pPr>
            <a:lvl7pPr marL="2971800" indent="-228600" algn="ctr" rtl="0" eaLnBrk="0" fontAlgn="base" hangingPunct="0">
              <a:spcBef>
                <a:spcPct val="0"/>
              </a:spcBef>
              <a:spcAft>
                <a:spcPct val="0"/>
              </a:spcAft>
              <a:defRPr sz="2400">
                <a:solidFill>
                  <a:schemeClr val="tx1"/>
                </a:solidFill>
                <a:latin typeface="Arial" charset="0"/>
              </a:defRPr>
            </a:lvl7pPr>
            <a:lvl8pPr marL="3429000" indent="-228600" algn="ctr" rtl="0" eaLnBrk="0" fontAlgn="base" hangingPunct="0">
              <a:spcBef>
                <a:spcPct val="0"/>
              </a:spcBef>
              <a:spcAft>
                <a:spcPct val="0"/>
              </a:spcAft>
              <a:defRPr sz="2400">
                <a:solidFill>
                  <a:schemeClr val="tx1"/>
                </a:solidFill>
                <a:latin typeface="Arial" charset="0"/>
              </a:defRPr>
            </a:lvl8pPr>
            <a:lvl9pPr marL="3886200" indent="-228600" algn="ctr" rtl="0" eaLnBrk="0" fontAlgn="base" hangingPunct="0">
              <a:spcBef>
                <a:spcPct val="0"/>
              </a:spcBef>
              <a:spcAft>
                <a:spcPct val="0"/>
              </a:spcAft>
              <a:defRPr sz="2400">
                <a:solidFill>
                  <a:schemeClr val="tx1"/>
                </a:solidFill>
                <a:latin typeface="Arial" charset="0"/>
              </a:defRPr>
            </a:lvl9pPr>
          </a:lstStyle>
          <a:p>
            <a:pPr eaLnBrk="1" hangingPunct="1"/>
            <a:fld id="{192527B1-D885-4AAA-97B2-53FD55EB6AAA}" type="slidenum">
              <a:rPr lang="en-US" sz="1200">
                <a:solidFill>
                  <a:prstClr val="black"/>
                </a:solidFill>
              </a:rPr>
              <a:pPr eaLnBrk="1" hangingPunct="1"/>
              <a:t>8</a:t>
            </a:fld>
            <a:endParaRPr lang="en-US" sz="1200">
              <a:solidFill>
                <a:prstClr val="black"/>
              </a:solidFill>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ru-RU" smtClean="0"/>
          </a:p>
        </p:txBody>
      </p:sp>
    </p:spTree>
    <p:extLst>
      <p:ext uri="{BB962C8B-B14F-4D97-AF65-F5344CB8AC3E}">
        <p14:creationId xmlns="" xmlns:p14="http://schemas.microsoft.com/office/powerpoint/2010/main" val="3442662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14625B8C-E567-49D4-B860-6BCC30E12F0C}" type="slidenum">
              <a:rPr lang="en-US" sz="1200"/>
              <a:pPr eaLnBrk="1" hangingPunct="1"/>
              <a:t>9</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 xmlns:p14="http://schemas.microsoft.com/office/powerpoint/2010/main" val="3476503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eaLnBrk="0" hangingPunct="0">
              <a:defRPr sz="2400">
                <a:solidFill>
                  <a:schemeClr val="tx1"/>
                </a:solidFill>
                <a:latin typeface="Arial" pitchFamily="34" charset="0"/>
              </a:defRPr>
            </a:lvl1pPr>
            <a:lvl2pPr marL="742950" indent="-285750" eaLnBrk="0" hangingPunct="0">
              <a:defRPr sz="2400">
                <a:solidFill>
                  <a:schemeClr val="tx1"/>
                </a:solidFill>
                <a:latin typeface="Arial" pitchFamily="34" charset="0"/>
              </a:defRPr>
            </a:lvl2pPr>
            <a:lvl3pPr marL="1143000" indent="-228600" eaLnBrk="0" hangingPunct="0">
              <a:defRPr sz="2400">
                <a:solidFill>
                  <a:schemeClr val="tx1"/>
                </a:solidFill>
                <a:latin typeface="Arial" pitchFamily="34" charset="0"/>
              </a:defRPr>
            </a:lvl3pPr>
            <a:lvl4pPr marL="1600200" indent="-228600" eaLnBrk="0" hangingPunct="0">
              <a:defRPr sz="2400">
                <a:solidFill>
                  <a:schemeClr val="tx1"/>
                </a:solidFill>
                <a:latin typeface="Arial" pitchFamily="34" charset="0"/>
              </a:defRPr>
            </a:lvl4pPr>
            <a:lvl5pPr marL="2057400" indent="-228600" eaLnBrk="0" hangingPunct="0">
              <a:defRPr sz="2400">
                <a:solidFill>
                  <a:schemeClr val="tx1"/>
                </a:solidFill>
                <a:latin typeface="Arial" pitchFamily="34" charset="0"/>
              </a:defRPr>
            </a:lvl5pPr>
            <a:lvl6pPr marL="2514600" indent="-228600" algn="ctr" rtl="0" eaLnBrk="0" fontAlgn="base" hangingPunct="0">
              <a:spcBef>
                <a:spcPct val="0"/>
              </a:spcBef>
              <a:spcAft>
                <a:spcPct val="0"/>
              </a:spcAft>
              <a:defRPr sz="2400">
                <a:solidFill>
                  <a:schemeClr val="tx1"/>
                </a:solidFill>
                <a:latin typeface="Arial" pitchFamily="34" charset="0"/>
              </a:defRPr>
            </a:lvl6pPr>
            <a:lvl7pPr marL="2971800" indent="-228600" algn="ctr" rtl="0" eaLnBrk="0" fontAlgn="base" hangingPunct="0">
              <a:spcBef>
                <a:spcPct val="0"/>
              </a:spcBef>
              <a:spcAft>
                <a:spcPct val="0"/>
              </a:spcAft>
              <a:defRPr sz="2400">
                <a:solidFill>
                  <a:schemeClr val="tx1"/>
                </a:solidFill>
                <a:latin typeface="Arial" pitchFamily="34" charset="0"/>
              </a:defRPr>
            </a:lvl7pPr>
            <a:lvl8pPr marL="3429000" indent="-228600" algn="ctr" rtl="0" eaLnBrk="0" fontAlgn="base" hangingPunct="0">
              <a:spcBef>
                <a:spcPct val="0"/>
              </a:spcBef>
              <a:spcAft>
                <a:spcPct val="0"/>
              </a:spcAft>
              <a:defRPr sz="2400">
                <a:solidFill>
                  <a:schemeClr val="tx1"/>
                </a:solidFill>
                <a:latin typeface="Arial" pitchFamily="34" charset="0"/>
              </a:defRPr>
            </a:lvl8pPr>
            <a:lvl9pPr marL="3886200" indent="-228600" algn="ctr" rtl="0" eaLnBrk="0" fontAlgn="base" hangingPunct="0">
              <a:spcBef>
                <a:spcPct val="0"/>
              </a:spcBef>
              <a:spcAft>
                <a:spcPct val="0"/>
              </a:spcAft>
              <a:defRPr sz="2400">
                <a:solidFill>
                  <a:schemeClr val="tx1"/>
                </a:solidFill>
                <a:latin typeface="Arial" pitchFamily="34" charset="0"/>
              </a:defRPr>
            </a:lvl9pPr>
          </a:lstStyle>
          <a:p>
            <a:pPr eaLnBrk="1" hangingPunct="1"/>
            <a:fld id="{14625B8C-E567-49D4-B860-6BCC30E12F0C}" type="slidenum">
              <a:rPr lang="en-US" sz="1200"/>
              <a:pPr eaLnBrk="1" hangingPunct="1"/>
              <a:t>10</a:t>
            </a:fld>
            <a:endParaRPr 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ru-RU" smtClean="0">
              <a:latin typeface="Arial" pitchFamily="34" charset="0"/>
            </a:endParaRPr>
          </a:p>
        </p:txBody>
      </p:sp>
    </p:spTree>
    <p:extLst>
      <p:ext uri="{BB962C8B-B14F-4D97-AF65-F5344CB8AC3E}">
        <p14:creationId xmlns="" xmlns:p14="http://schemas.microsoft.com/office/powerpoint/2010/main" val="1911732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3137661A-618A-42CB-8AAD-D76954F54F9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3137661A-618A-42CB-8AAD-D76954F54F9C}"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3137661A-618A-42CB-8AAD-D76954F54F9C}"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137661A-618A-42CB-8AAD-D76954F54F9C}"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37661A-618A-42CB-8AAD-D76954F54F9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37661A-618A-42CB-8AAD-D76954F54F9C}"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97284D3-D8D1-4285-A22D-A6E07F5D990E}"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137661A-618A-42CB-8AAD-D76954F54F9C}"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97284D3-D8D1-4285-A22D-A6E07F5D990E}"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Grp="1" noChangeArrowheads="1"/>
          </p:cNvSpPr>
          <p:nvPr>
            <p:ph type="ctrTitle"/>
          </p:nvPr>
        </p:nvSpPr>
        <p:spPr>
          <a:xfrm>
            <a:off x="4267200" y="1066800"/>
            <a:ext cx="5029200" cy="762000"/>
          </a:xfrm>
          <a:extLst>
            <a:ext uri="{AF507438-7753-43E0-B8FC-AC1667EBCBE1}">
              <a14:hiddenEffects xmlns="" xmlns:a14="http://schemas.microsoft.com/office/drawing/2010/main">
                <a:effectLst>
                  <a:outerShdw dist="17961" dir="2700000" algn="ctr" rotWithShape="0">
                    <a:srgbClr val="000000"/>
                  </a:outerShdw>
                </a:effectLst>
              </a14:hiddenEffects>
            </a:ext>
          </a:extLst>
        </p:spPr>
        <p:txBody>
          <a:bodyPr>
            <a:normAutofit fontScale="90000"/>
          </a:bodyPr>
          <a:lstStyle/>
          <a:p>
            <a:pPr algn="ctr" eaLnBrk="1" hangingPunct="1"/>
            <a:r>
              <a:rPr lang="ar-EG" sz="4800" b="1" smtClean="0">
                <a:solidFill>
                  <a:schemeClr val="bg2">
                    <a:lumMod val="50000"/>
                  </a:schemeClr>
                </a:solidFill>
              </a:rPr>
              <a:t>فن التحفيز الادارى</a:t>
            </a:r>
            <a:endParaRPr lang="ru-RU" sz="4800" b="1" dirty="0" smtClean="0">
              <a:solidFill>
                <a:schemeClr val="bg2">
                  <a:lumMod val="50000"/>
                </a:schemeClr>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bwMode="auto">
          <a:xfrm>
            <a:off x="6852592" y="404664"/>
            <a:ext cx="2160240" cy="720080"/>
          </a:xfrm>
          <a:prstGeom prst="round2DiagRect">
            <a:avLst/>
          </a:prstGeom>
          <a:ln/>
          <a:extLst/>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1" anchor="ctr" anchorCtr="0" compatLnSpc="1">
            <a:prstTxWarp prst="textNoShape">
              <a:avLst/>
            </a:prstTxWarp>
          </a:bodyPr>
          <a:lstStyle/>
          <a:p>
            <a:r>
              <a:rPr lang="ar-EG" b="1" dirty="0">
                <a:solidFill>
                  <a:schemeClr val="bg2">
                    <a:lumMod val="75000"/>
                  </a:schemeClr>
                </a:solidFill>
                <a:latin typeface="Arial" charset="0"/>
              </a:rPr>
              <a:t>مقدمة </a:t>
            </a:r>
            <a:endParaRPr kumimoji="0" lang="ar-EG" sz="2400" b="1" i="0" u="none" strike="noStrike" cap="none" normalizeH="0" baseline="0" dirty="0" smtClean="0">
              <a:ln>
                <a:noFill/>
              </a:ln>
              <a:solidFill>
                <a:schemeClr val="bg2">
                  <a:lumMod val="75000"/>
                </a:schemeClr>
              </a:solidFill>
              <a:effectLst/>
              <a:latin typeface="Arial" charset="0"/>
            </a:endParaRPr>
          </a:p>
        </p:txBody>
      </p:sp>
      <p:sp>
        <p:nvSpPr>
          <p:cNvPr id="5" name="Flowchart: Alternate Process 4"/>
          <p:cNvSpPr/>
          <p:nvPr/>
        </p:nvSpPr>
        <p:spPr bwMode="auto">
          <a:xfrm>
            <a:off x="755576" y="3933056"/>
            <a:ext cx="7632848" cy="1800200"/>
          </a:xfrm>
          <a:prstGeom prst="flowChartAlternateProcess">
            <a:avLst/>
          </a:prstGeom>
          <a:solidFill>
            <a:schemeClr val="accent1">
              <a:alpha val="50000"/>
            </a:schemeClr>
          </a:solidFill>
          <a:ln/>
          <a:extLst/>
        </p:spPr>
        <p:style>
          <a:lnRef idx="3">
            <a:schemeClr val="lt1"/>
          </a:lnRef>
          <a:fillRef idx="1">
            <a:schemeClr val="accent1"/>
          </a:fillRef>
          <a:effectRef idx="1">
            <a:schemeClr val="accent1"/>
          </a:effectRef>
          <a:fontRef idx="minor">
            <a:schemeClr val="lt1"/>
          </a:fontRef>
        </p:style>
        <p:txBody>
          <a:bodyPr vert="horz" wrap="none" lIns="91440" tIns="45720" rIns="91440" bIns="45720" numCol="1" rtlCol="1" anchor="ctr" anchorCtr="0" compatLnSpc="1">
            <a:prstTxWarp prst="textNoShape">
              <a:avLst/>
            </a:prstTxWarp>
          </a:bodyPr>
          <a:lstStyle/>
          <a:p>
            <a:pPr rtl="1"/>
            <a:endParaRPr kumimoji="0" lang="ar-EG" sz="2400" b="1" i="0" u="none" strike="noStrike" cap="none" normalizeH="0" baseline="0" dirty="0" smtClean="0">
              <a:ln>
                <a:noFill/>
              </a:ln>
              <a:solidFill>
                <a:schemeClr val="tx1"/>
              </a:solidFill>
              <a:effectLst/>
              <a:latin typeface="Arial" charset="0"/>
            </a:endParaRPr>
          </a:p>
        </p:txBody>
      </p:sp>
      <p:sp>
        <p:nvSpPr>
          <p:cNvPr id="2" name="TextBox 1"/>
          <p:cNvSpPr txBox="1"/>
          <p:nvPr/>
        </p:nvSpPr>
        <p:spPr>
          <a:xfrm>
            <a:off x="755576" y="4149080"/>
            <a:ext cx="7632848" cy="1569660"/>
          </a:xfrm>
          <a:prstGeom prst="rect">
            <a:avLst/>
          </a:prstGeom>
          <a:noFill/>
        </p:spPr>
        <p:txBody>
          <a:bodyPr wrap="square" rtlCol="1">
            <a:spAutoFit/>
          </a:bodyPr>
          <a:lstStyle/>
          <a:p>
            <a:pPr algn="justLow" rtl="1"/>
            <a:r>
              <a:rPr lang="ar-SA" b="1" dirty="0">
                <a:solidFill>
                  <a:schemeClr val="bg1"/>
                </a:solidFill>
              </a:rPr>
              <a:t>حالات جسمية ونفسية داخلية تثير السلوك في ظروف معينة ومتواصلة حتى ينتهي إلى غاية معينة، فهو يستثير النشاط ويحدد اتجاهه لتحقيق هدف معين، كما يُعرف الدافع بأنه عملية استثارة وتحريك السلوك أو العمل وتعضيد النشاط وتنظيمه وتوجيهه نحو الهدف</a:t>
            </a:r>
            <a:endParaRPr lang="ar-EG" b="1" dirty="0">
              <a:solidFill>
                <a:schemeClr val="bg1"/>
              </a:solidFill>
            </a:endParaRPr>
          </a:p>
        </p:txBody>
      </p:sp>
    </p:spTree>
    <p:extLst>
      <p:ext uri="{BB962C8B-B14F-4D97-AF65-F5344CB8AC3E}">
        <p14:creationId xmlns="" xmlns:p14="http://schemas.microsoft.com/office/powerpoint/2010/main" val="1371162383"/>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2286000" y="228600"/>
            <a:ext cx="4572000" cy="722334"/>
          </a:xfrm>
          <a:prstGeom prst="roundRect">
            <a:avLst/>
          </a:prstGeom>
          <a:solidFill>
            <a:schemeClr val="accent1">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5000" dirty="0">
                <a:solidFill>
                  <a:schemeClr val="bg2"/>
                </a:solidFill>
              </a:rPr>
              <a:t>الاتفاقيات </a:t>
            </a:r>
          </a:p>
        </p:txBody>
      </p:sp>
      <p:sp>
        <p:nvSpPr>
          <p:cNvPr id="21" name="AutoShape 7"/>
          <p:cNvSpPr>
            <a:spLocks noChangeArrowheads="1"/>
          </p:cNvSpPr>
          <p:nvPr/>
        </p:nvSpPr>
        <p:spPr bwMode="auto">
          <a:xfrm>
            <a:off x="6621810" y="1247657"/>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smtClean="0">
                <a:solidFill>
                  <a:srgbClr val="292929"/>
                </a:solidFill>
                <a:latin typeface="Verdana" panose="020B0604030504040204" pitchFamily="34" charset="0"/>
                <a:ea typeface="HY헤드라인M" pitchFamily="2" charset="-127"/>
              </a:rPr>
              <a:t>الابتسامة طوال الوقت </a:t>
            </a:r>
            <a:endParaRPr lang="ar-SA" sz="2400" b="1" dirty="0">
              <a:solidFill>
                <a:srgbClr val="292929"/>
              </a:solidFill>
              <a:latin typeface="Verdana" panose="020B0604030504040204" pitchFamily="34" charset="0"/>
              <a:ea typeface="HY헤드라인M" pitchFamily="2" charset="-127"/>
            </a:endParaRPr>
          </a:p>
        </p:txBody>
      </p:sp>
      <p:sp>
        <p:nvSpPr>
          <p:cNvPr id="22" name="AutoShape 7"/>
          <p:cNvSpPr>
            <a:spLocks noChangeArrowheads="1"/>
          </p:cNvSpPr>
          <p:nvPr/>
        </p:nvSpPr>
        <p:spPr bwMode="auto">
          <a:xfrm>
            <a:off x="1973610" y="1247657"/>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الحضور </a:t>
            </a:r>
            <a:r>
              <a:rPr lang="ar-EG" sz="2400" b="1" dirty="0" smtClean="0">
                <a:solidFill>
                  <a:srgbClr val="292929"/>
                </a:solidFill>
                <a:latin typeface="Verdana" panose="020B0604030504040204" pitchFamily="34" charset="0"/>
                <a:ea typeface="HY헤드라인M" pitchFamily="2" charset="-127"/>
              </a:rPr>
              <a:t>والانصراف</a:t>
            </a:r>
          </a:p>
          <a:p>
            <a:pPr algn="ctr"/>
            <a:r>
              <a:rPr lang="ar-EG" sz="2400" b="1" dirty="0" smtClean="0">
                <a:solidFill>
                  <a:srgbClr val="292929"/>
                </a:solidFill>
                <a:latin typeface="Verdana" panose="020B0604030504040204" pitchFamily="34" charset="0"/>
                <a:ea typeface="HY헤드라인M" pitchFamily="2" charset="-127"/>
              </a:rPr>
              <a:t> </a:t>
            </a:r>
            <a:r>
              <a:rPr lang="ar-EG" sz="2400" b="1" dirty="0">
                <a:solidFill>
                  <a:srgbClr val="292929"/>
                </a:solidFill>
                <a:latin typeface="Verdana" panose="020B0604030504040204" pitchFamily="34" charset="0"/>
                <a:ea typeface="HY헤드라인M" pitchFamily="2" charset="-127"/>
              </a:rPr>
              <a:t>في الوقت المحدد</a:t>
            </a:r>
            <a:endParaRPr lang="ar-SA" sz="2400" b="1" dirty="0">
              <a:solidFill>
                <a:srgbClr val="292929"/>
              </a:solidFill>
              <a:latin typeface="Verdana" panose="020B0604030504040204" pitchFamily="34" charset="0"/>
              <a:ea typeface="HY헤드라인M" pitchFamily="2" charset="-127"/>
            </a:endParaRPr>
          </a:p>
        </p:txBody>
      </p:sp>
      <p:sp>
        <p:nvSpPr>
          <p:cNvPr id="24" name="AutoShape 7"/>
          <p:cNvSpPr>
            <a:spLocks noChangeArrowheads="1"/>
          </p:cNvSpPr>
          <p:nvPr/>
        </p:nvSpPr>
        <p:spPr bwMode="auto">
          <a:xfrm>
            <a:off x="6611480" y="2361374"/>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rtl="1"/>
            <a:r>
              <a:rPr lang="ar-EG" sz="2400" b="1" dirty="0" smtClean="0">
                <a:solidFill>
                  <a:srgbClr val="292929"/>
                </a:solidFill>
                <a:latin typeface="Verdana" panose="020B0604030504040204" pitchFamily="34" charset="0"/>
                <a:ea typeface="HY헤드라인M" pitchFamily="2" charset="-127"/>
              </a:rPr>
              <a:t>تقبل جميع </a:t>
            </a:r>
          </a:p>
          <a:p>
            <a:pPr algn="ctr" rtl="1"/>
            <a:r>
              <a:rPr lang="ar-EG" sz="2400" b="1" dirty="0" smtClean="0">
                <a:solidFill>
                  <a:srgbClr val="292929"/>
                </a:solidFill>
                <a:latin typeface="Verdana" panose="020B0604030504040204" pitchFamily="34" charset="0"/>
                <a:ea typeface="HY헤드라인M" pitchFamily="2" charset="-127"/>
              </a:rPr>
              <a:t>الآراء </a:t>
            </a:r>
            <a:r>
              <a:rPr lang="ar-EG" sz="2400" b="1" dirty="0">
                <a:solidFill>
                  <a:srgbClr val="292929"/>
                </a:solidFill>
                <a:latin typeface="Verdana" panose="020B0604030504040204" pitchFamily="34" charset="0"/>
                <a:ea typeface="HY헤드라인M" pitchFamily="2" charset="-127"/>
              </a:rPr>
              <a:t>بصدر رحب</a:t>
            </a:r>
            <a:endParaRPr lang="ar-SA" sz="2400" b="1" dirty="0">
              <a:solidFill>
                <a:srgbClr val="292929"/>
              </a:solidFill>
              <a:latin typeface="Verdana" panose="020B0604030504040204" pitchFamily="34" charset="0"/>
              <a:ea typeface="HY헤드라인M" pitchFamily="2" charset="-127"/>
            </a:endParaRPr>
          </a:p>
        </p:txBody>
      </p:sp>
      <p:sp>
        <p:nvSpPr>
          <p:cNvPr id="25" name="AutoShape 7"/>
          <p:cNvSpPr>
            <a:spLocks noChangeArrowheads="1"/>
          </p:cNvSpPr>
          <p:nvPr/>
        </p:nvSpPr>
        <p:spPr bwMode="auto">
          <a:xfrm>
            <a:off x="1963280" y="2361374"/>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التفاعل مع المجموعة</a:t>
            </a:r>
            <a:endParaRPr lang="ar-SA" sz="2400" b="1" dirty="0">
              <a:solidFill>
                <a:srgbClr val="292929"/>
              </a:solidFill>
              <a:latin typeface="Verdana" panose="020B0604030504040204" pitchFamily="34" charset="0"/>
              <a:ea typeface="HY헤드라인M" pitchFamily="2" charset="-127"/>
            </a:endParaRPr>
          </a:p>
        </p:txBody>
      </p:sp>
      <p:sp>
        <p:nvSpPr>
          <p:cNvPr id="26" name="AutoShape 7"/>
          <p:cNvSpPr>
            <a:spLocks noChangeArrowheads="1"/>
          </p:cNvSpPr>
          <p:nvPr/>
        </p:nvSpPr>
        <p:spPr bwMode="auto">
          <a:xfrm>
            <a:off x="6601150" y="3475091"/>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المحمول مغلق </a:t>
            </a:r>
            <a:endParaRPr lang="ar-SA" sz="2400" b="1" dirty="0">
              <a:solidFill>
                <a:srgbClr val="292929"/>
              </a:solidFill>
              <a:latin typeface="Verdana" panose="020B0604030504040204" pitchFamily="34" charset="0"/>
              <a:ea typeface="HY헤드라인M" pitchFamily="2" charset="-127"/>
            </a:endParaRPr>
          </a:p>
        </p:txBody>
      </p:sp>
      <p:sp>
        <p:nvSpPr>
          <p:cNvPr id="27" name="AutoShape 7"/>
          <p:cNvSpPr>
            <a:spLocks noChangeArrowheads="1"/>
          </p:cNvSpPr>
          <p:nvPr/>
        </p:nvSpPr>
        <p:spPr bwMode="auto">
          <a:xfrm>
            <a:off x="1952950" y="3475091"/>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تنفيذ جميع التمارين</a:t>
            </a:r>
            <a:endParaRPr lang="ar-SA" sz="2400" b="1" dirty="0">
              <a:solidFill>
                <a:srgbClr val="292929"/>
              </a:solidFill>
              <a:latin typeface="Verdana" panose="020B0604030504040204" pitchFamily="34" charset="0"/>
              <a:ea typeface="HY헤드라인M" pitchFamily="2" charset="-127"/>
            </a:endParaRPr>
          </a:p>
        </p:txBody>
      </p:sp>
      <p:sp>
        <p:nvSpPr>
          <p:cNvPr id="28" name="AutoShape 7"/>
          <p:cNvSpPr>
            <a:spLocks noChangeArrowheads="1"/>
          </p:cNvSpPr>
          <p:nvPr/>
        </p:nvSpPr>
        <p:spPr bwMode="auto">
          <a:xfrm>
            <a:off x="6590820" y="4588808"/>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المحافظة على الانظباط </a:t>
            </a:r>
            <a:endParaRPr lang="ar-SA" sz="2400" b="1" dirty="0">
              <a:solidFill>
                <a:srgbClr val="292929"/>
              </a:solidFill>
              <a:latin typeface="Verdana" panose="020B0604030504040204" pitchFamily="34" charset="0"/>
              <a:ea typeface="HY헤드라인M" pitchFamily="2" charset="-127"/>
            </a:endParaRPr>
          </a:p>
        </p:txBody>
      </p:sp>
      <p:sp>
        <p:nvSpPr>
          <p:cNvPr id="29" name="AutoShape 7"/>
          <p:cNvSpPr>
            <a:spLocks noChangeArrowheads="1"/>
          </p:cNvSpPr>
          <p:nvPr/>
        </p:nvSpPr>
        <p:spPr bwMode="auto">
          <a:xfrm>
            <a:off x="1942620" y="4588808"/>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تقبل قرارات المدرب </a:t>
            </a:r>
            <a:endParaRPr lang="ar-SA" sz="2400" b="1" dirty="0">
              <a:solidFill>
                <a:srgbClr val="292929"/>
              </a:solidFill>
              <a:latin typeface="Verdana" panose="020B0604030504040204" pitchFamily="34" charset="0"/>
              <a:ea typeface="HY헤드라인M" pitchFamily="2" charset="-127"/>
            </a:endParaRPr>
          </a:p>
        </p:txBody>
      </p:sp>
      <p:sp>
        <p:nvSpPr>
          <p:cNvPr id="30" name="AutoShape 7"/>
          <p:cNvSpPr>
            <a:spLocks noChangeArrowheads="1"/>
          </p:cNvSpPr>
          <p:nvPr/>
        </p:nvSpPr>
        <p:spPr bwMode="auto">
          <a:xfrm>
            <a:off x="6580490" y="5702525"/>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a:solidFill>
                  <a:srgbClr val="292929"/>
                </a:solidFill>
                <a:latin typeface="Verdana" panose="020B0604030504040204" pitchFamily="34" charset="0"/>
                <a:ea typeface="HY헤드라인M" pitchFamily="2" charset="-127"/>
              </a:rPr>
              <a:t>حسن الظن </a:t>
            </a:r>
            <a:endParaRPr lang="ar-EG" sz="2400" b="1" dirty="0" smtClean="0">
              <a:solidFill>
                <a:srgbClr val="292929"/>
              </a:solidFill>
              <a:latin typeface="Verdana" panose="020B0604030504040204" pitchFamily="34" charset="0"/>
              <a:ea typeface="HY헤드라인M" pitchFamily="2" charset="-127"/>
            </a:endParaRPr>
          </a:p>
          <a:p>
            <a:pPr algn="ctr"/>
            <a:r>
              <a:rPr lang="ar-EG" sz="2400" b="1" dirty="0" smtClean="0">
                <a:solidFill>
                  <a:srgbClr val="292929"/>
                </a:solidFill>
                <a:latin typeface="Verdana" panose="020B0604030504040204" pitchFamily="34" charset="0"/>
                <a:ea typeface="HY헤드라인M" pitchFamily="2" charset="-127"/>
              </a:rPr>
              <a:t>والثقة </a:t>
            </a:r>
            <a:r>
              <a:rPr lang="ar-EG" sz="2400" b="1" dirty="0">
                <a:solidFill>
                  <a:srgbClr val="292929"/>
                </a:solidFill>
                <a:latin typeface="Verdana" panose="020B0604030504040204" pitchFamily="34" charset="0"/>
                <a:ea typeface="HY헤드라인M" pitchFamily="2" charset="-127"/>
              </a:rPr>
              <a:t>المتبادلة</a:t>
            </a:r>
            <a:endParaRPr lang="ar-SA" sz="2400" b="1" dirty="0">
              <a:solidFill>
                <a:srgbClr val="292929"/>
              </a:solidFill>
              <a:latin typeface="Verdana" panose="020B0604030504040204" pitchFamily="34" charset="0"/>
              <a:ea typeface="HY헤드라인M" pitchFamily="2" charset="-127"/>
            </a:endParaRPr>
          </a:p>
        </p:txBody>
      </p:sp>
      <p:sp>
        <p:nvSpPr>
          <p:cNvPr id="31" name="AutoShape 7"/>
          <p:cNvSpPr>
            <a:spLocks noChangeArrowheads="1"/>
          </p:cNvSpPr>
          <p:nvPr/>
        </p:nvSpPr>
        <p:spPr bwMode="auto">
          <a:xfrm>
            <a:off x="1932290" y="5702525"/>
            <a:ext cx="2369790" cy="668992"/>
          </a:xfrm>
          <a:prstGeom prst="roundRect">
            <a:avLst>
              <a:gd name="adj" fmla="val 50000"/>
            </a:avLst>
          </a:prstGeom>
          <a:ln/>
          <a:extLst/>
        </p:spPr>
        <p:style>
          <a:lnRef idx="1">
            <a:schemeClr val="accent1"/>
          </a:lnRef>
          <a:fillRef idx="2">
            <a:schemeClr val="accent1"/>
          </a:fillRef>
          <a:effectRef idx="1">
            <a:schemeClr val="accent1"/>
          </a:effectRef>
          <a:fontRef idx="minor">
            <a:schemeClr val="dk1"/>
          </a:fontRef>
        </p:style>
        <p:txBody>
          <a:bodyPr wrap="none" anchor="ctr"/>
          <a:lstStyle/>
          <a:p>
            <a:pPr algn="ctr"/>
            <a:r>
              <a:rPr lang="ar-EG" sz="2400" b="1" dirty="0" smtClean="0">
                <a:solidFill>
                  <a:srgbClr val="292929"/>
                </a:solidFill>
                <a:latin typeface="Verdana" panose="020B0604030504040204" pitchFamily="34" charset="0"/>
                <a:ea typeface="HY헤드라인M" pitchFamily="2" charset="-127"/>
              </a:rPr>
              <a:t>الحب بين المجموعات</a:t>
            </a:r>
            <a:endParaRPr lang="ar-SA" sz="2400" b="1" dirty="0">
              <a:solidFill>
                <a:srgbClr val="292929"/>
              </a:solidFill>
              <a:latin typeface="Verdana" panose="020B0604030504040204" pitchFamily="34" charset="0"/>
              <a:ea typeface="HY헤드라인M" pitchFamily="2" charset="-127"/>
            </a:endParaRPr>
          </a:p>
        </p:txBody>
      </p:sp>
      <p:pic>
        <p:nvPicPr>
          <p:cNvPr id="32" name="Picture 2" descr="F:\دينى\work\صور\kid-smail.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275240" y="914400"/>
            <a:ext cx="1302880"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3" name="Picture 3" descr="F:\دينى\work\صور\إدارة الوقت.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843060" y="838200"/>
            <a:ext cx="106194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4" name="Picture 4" descr="F:\دينى\work\صور\ثقافة-الحوار-من-أجل-سورية-افضل-297x300.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275240" y="2057400"/>
            <a:ext cx="122905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5" name="Picture 5" descr="F:\دينى\work\صور\اختلاف مشارب.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16240" y="1981200"/>
            <a:ext cx="110716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6" name="Picture 6" descr="F:\دينى\work\صور\15460_IPhone_Locked.png"/>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5334000" y="3200400"/>
            <a:ext cx="11430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7" name="Picture 7" descr="F:\دينى\work\صور\large.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609600" y="3124200"/>
            <a:ext cx="129540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8" name="Picture 8" descr="F:\دينى\work\صور\imagتes.jpg"/>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5370080" y="4305300"/>
            <a:ext cx="1155607"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39" name="Picture 9" descr="F:\دينى\work\صور\848484.jpg"/>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716240" y="4267200"/>
            <a:ext cx="1107160"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40" name="Picture 10" descr="F:\دينى\work\صور\zan 2.jpg"/>
          <p:cNvPicPr>
            <a:picLocks noChangeAspect="1" noChangeArrowheads="1"/>
          </p:cNvPicPr>
          <p:nvPr/>
        </p:nvPicPr>
        <p:blipFill>
          <a:blip r:embed="rId10" cstate="print">
            <a:extLst>
              <a:ext uri="{28A0092B-C50C-407E-A947-70E740481C1C}">
                <a14:useLocalDpi xmlns="" xmlns:a14="http://schemas.microsoft.com/office/drawing/2010/main" val="0"/>
              </a:ext>
            </a:extLst>
          </a:blip>
          <a:srcRect/>
          <a:stretch>
            <a:fillRect/>
          </a:stretch>
        </p:blipFill>
        <p:spPr bwMode="auto">
          <a:xfrm>
            <a:off x="5414940" y="5391702"/>
            <a:ext cx="1143000" cy="116149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pic>
        <p:nvPicPr>
          <p:cNvPr id="41" name="Picture 11" descr="F:\دينى\work\صور\Love-Is-Love_6.jpg"/>
          <p:cNvPicPr>
            <a:picLocks noChangeAspect="1" noChangeArrowheads="1"/>
          </p:cNvPicPr>
          <p:nvPr/>
        </p:nvPicPr>
        <p:blipFill>
          <a:blip r:embed="rId11" cstate="print">
            <a:extLst>
              <a:ext uri="{28A0092B-C50C-407E-A947-70E740481C1C}">
                <a14:useLocalDpi xmlns="" xmlns:a14="http://schemas.microsoft.com/office/drawing/2010/main" val="0"/>
              </a:ext>
            </a:extLst>
          </a:blip>
          <a:srcRect/>
          <a:stretch>
            <a:fillRect/>
          </a:stretch>
        </p:blipFill>
        <p:spPr bwMode="auto">
          <a:xfrm>
            <a:off x="785094" y="5391702"/>
            <a:ext cx="1045652" cy="116578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337518113"/>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fltVal val="0"/>
                                          </p:val>
                                        </p:tav>
                                        <p:tav tm="100000">
                                          <p:val>
                                            <p:strVal val="#ppt_w"/>
                                          </p:val>
                                        </p:tav>
                                      </p:tavLst>
                                    </p:anim>
                                    <p:anim calcmode="lin" valueType="num">
                                      <p:cBhvr>
                                        <p:cTn id="8" dur="1000" fill="hold"/>
                                        <p:tgtEl>
                                          <p:spTgt spid="21"/>
                                        </p:tgtEl>
                                        <p:attrNameLst>
                                          <p:attrName>ppt_h</p:attrName>
                                        </p:attrNameLst>
                                      </p:cBhvr>
                                      <p:tavLst>
                                        <p:tav tm="0">
                                          <p:val>
                                            <p:fltVal val="0"/>
                                          </p:val>
                                        </p:tav>
                                        <p:tav tm="100000">
                                          <p:val>
                                            <p:strVal val="#ppt_h"/>
                                          </p:val>
                                        </p:tav>
                                      </p:tavLst>
                                    </p:anim>
                                    <p:anim calcmode="lin" valueType="num">
                                      <p:cBhvr>
                                        <p:cTn id="9" dur="1000" fill="hold"/>
                                        <p:tgtEl>
                                          <p:spTgt spid="21"/>
                                        </p:tgtEl>
                                        <p:attrNameLst>
                                          <p:attrName>style.rotation</p:attrName>
                                        </p:attrNameLst>
                                      </p:cBhvr>
                                      <p:tavLst>
                                        <p:tav tm="0">
                                          <p:val>
                                            <p:fltVal val="90"/>
                                          </p:val>
                                        </p:tav>
                                        <p:tav tm="100000">
                                          <p:val>
                                            <p:fltVal val="0"/>
                                          </p:val>
                                        </p:tav>
                                      </p:tavLst>
                                    </p:anim>
                                    <p:animEffect transition="in" filter="fade">
                                      <p:cBhvr>
                                        <p:cTn id="10" dur="1000"/>
                                        <p:tgtEl>
                                          <p:spTgt spid="21"/>
                                        </p:tgtEl>
                                      </p:cBhvr>
                                    </p:animEffect>
                                  </p:childTnLst>
                                </p:cTn>
                              </p:par>
                              <p:par>
                                <p:cTn id="11" presetID="3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anim calcmode="lin" valueType="num">
                                      <p:cBhvr>
                                        <p:cTn id="13" dur="1000" fill="hold"/>
                                        <p:tgtEl>
                                          <p:spTgt spid="32"/>
                                        </p:tgtEl>
                                        <p:attrNameLst>
                                          <p:attrName>ppt_w</p:attrName>
                                        </p:attrNameLst>
                                      </p:cBhvr>
                                      <p:tavLst>
                                        <p:tav tm="0">
                                          <p:val>
                                            <p:fltVal val="0"/>
                                          </p:val>
                                        </p:tav>
                                        <p:tav tm="100000">
                                          <p:val>
                                            <p:strVal val="#ppt_w"/>
                                          </p:val>
                                        </p:tav>
                                      </p:tavLst>
                                    </p:anim>
                                    <p:anim calcmode="lin" valueType="num">
                                      <p:cBhvr>
                                        <p:cTn id="14" dur="1000" fill="hold"/>
                                        <p:tgtEl>
                                          <p:spTgt spid="32"/>
                                        </p:tgtEl>
                                        <p:attrNameLst>
                                          <p:attrName>ppt_h</p:attrName>
                                        </p:attrNameLst>
                                      </p:cBhvr>
                                      <p:tavLst>
                                        <p:tav tm="0">
                                          <p:val>
                                            <p:fltVal val="0"/>
                                          </p:val>
                                        </p:tav>
                                        <p:tav tm="100000">
                                          <p:val>
                                            <p:strVal val="#ppt_h"/>
                                          </p:val>
                                        </p:tav>
                                      </p:tavLst>
                                    </p:anim>
                                    <p:anim calcmode="lin" valueType="num">
                                      <p:cBhvr>
                                        <p:cTn id="15" dur="1000" fill="hold"/>
                                        <p:tgtEl>
                                          <p:spTgt spid="32"/>
                                        </p:tgtEl>
                                        <p:attrNameLst>
                                          <p:attrName>style.rotation</p:attrName>
                                        </p:attrNameLst>
                                      </p:cBhvr>
                                      <p:tavLst>
                                        <p:tav tm="0">
                                          <p:val>
                                            <p:fltVal val="90"/>
                                          </p:val>
                                        </p:tav>
                                        <p:tav tm="100000">
                                          <p:val>
                                            <p:fltVal val="0"/>
                                          </p:val>
                                        </p:tav>
                                      </p:tavLst>
                                    </p:anim>
                                    <p:animEffect transition="in" filter="fade">
                                      <p:cBhvr>
                                        <p:cTn id="16" dur="1000"/>
                                        <p:tgtEl>
                                          <p:spTgt spid="32"/>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1000" fill="hold"/>
                                        <p:tgtEl>
                                          <p:spTgt spid="22"/>
                                        </p:tgtEl>
                                        <p:attrNameLst>
                                          <p:attrName>ppt_w</p:attrName>
                                        </p:attrNameLst>
                                      </p:cBhvr>
                                      <p:tavLst>
                                        <p:tav tm="0">
                                          <p:val>
                                            <p:fltVal val="0"/>
                                          </p:val>
                                        </p:tav>
                                        <p:tav tm="100000">
                                          <p:val>
                                            <p:strVal val="#ppt_w"/>
                                          </p:val>
                                        </p:tav>
                                      </p:tavLst>
                                    </p:anim>
                                    <p:anim calcmode="lin" valueType="num">
                                      <p:cBhvr>
                                        <p:cTn id="22" dur="1000" fill="hold"/>
                                        <p:tgtEl>
                                          <p:spTgt spid="22"/>
                                        </p:tgtEl>
                                        <p:attrNameLst>
                                          <p:attrName>ppt_h</p:attrName>
                                        </p:attrNameLst>
                                      </p:cBhvr>
                                      <p:tavLst>
                                        <p:tav tm="0">
                                          <p:val>
                                            <p:fltVal val="0"/>
                                          </p:val>
                                        </p:tav>
                                        <p:tav tm="100000">
                                          <p:val>
                                            <p:strVal val="#ppt_h"/>
                                          </p:val>
                                        </p:tav>
                                      </p:tavLst>
                                    </p:anim>
                                    <p:anim calcmode="lin" valueType="num">
                                      <p:cBhvr>
                                        <p:cTn id="23" dur="1000" fill="hold"/>
                                        <p:tgtEl>
                                          <p:spTgt spid="22"/>
                                        </p:tgtEl>
                                        <p:attrNameLst>
                                          <p:attrName>style.rotation</p:attrName>
                                        </p:attrNameLst>
                                      </p:cBhvr>
                                      <p:tavLst>
                                        <p:tav tm="0">
                                          <p:val>
                                            <p:fltVal val="90"/>
                                          </p:val>
                                        </p:tav>
                                        <p:tav tm="100000">
                                          <p:val>
                                            <p:fltVal val="0"/>
                                          </p:val>
                                        </p:tav>
                                      </p:tavLst>
                                    </p:anim>
                                    <p:animEffect transition="in" filter="fade">
                                      <p:cBhvr>
                                        <p:cTn id="24" dur="1000"/>
                                        <p:tgtEl>
                                          <p:spTgt spid="22"/>
                                        </p:tgtEl>
                                      </p:cBhvr>
                                    </p:animEffect>
                                  </p:childTnLst>
                                </p:cTn>
                              </p:par>
                              <p:par>
                                <p:cTn id="25" presetID="31" presetClass="entr" presetSubtype="0" fill="hold" nodeType="withEffect">
                                  <p:stCondLst>
                                    <p:cond delay="0"/>
                                  </p:stCondLst>
                                  <p:childTnLst>
                                    <p:set>
                                      <p:cBhvr>
                                        <p:cTn id="26" dur="1" fill="hold">
                                          <p:stCondLst>
                                            <p:cond delay="0"/>
                                          </p:stCondLst>
                                        </p:cTn>
                                        <p:tgtEl>
                                          <p:spTgt spid="33"/>
                                        </p:tgtEl>
                                        <p:attrNameLst>
                                          <p:attrName>style.visibility</p:attrName>
                                        </p:attrNameLst>
                                      </p:cBhvr>
                                      <p:to>
                                        <p:strVal val="visible"/>
                                      </p:to>
                                    </p:set>
                                    <p:anim calcmode="lin" valueType="num">
                                      <p:cBhvr>
                                        <p:cTn id="27" dur="1000" fill="hold"/>
                                        <p:tgtEl>
                                          <p:spTgt spid="33"/>
                                        </p:tgtEl>
                                        <p:attrNameLst>
                                          <p:attrName>ppt_w</p:attrName>
                                        </p:attrNameLst>
                                      </p:cBhvr>
                                      <p:tavLst>
                                        <p:tav tm="0">
                                          <p:val>
                                            <p:fltVal val="0"/>
                                          </p:val>
                                        </p:tav>
                                        <p:tav tm="100000">
                                          <p:val>
                                            <p:strVal val="#ppt_w"/>
                                          </p:val>
                                        </p:tav>
                                      </p:tavLst>
                                    </p:anim>
                                    <p:anim calcmode="lin" valueType="num">
                                      <p:cBhvr>
                                        <p:cTn id="28" dur="1000" fill="hold"/>
                                        <p:tgtEl>
                                          <p:spTgt spid="33"/>
                                        </p:tgtEl>
                                        <p:attrNameLst>
                                          <p:attrName>ppt_h</p:attrName>
                                        </p:attrNameLst>
                                      </p:cBhvr>
                                      <p:tavLst>
                                        <p:tav tm="0">
                                          <p:val>
                                            <p:fltVal val="0"/>
                                          </p:val>
                                        </p:tav>
                                        <p:tav tm="100000">
                                          <p:val>
                                            <p:strVal val="#ppt_h"/>
                                          </p:val>
                                        </p:tav>
                                      </p:tavLst>
                                    </p:anim>
                                    <p:anim calcmode="lin" valueType="num">
                                      <p:cBhvr>
                                        <p:cTn id="29" dur="1000" fill="hold"/>
                                        <p:tgtEl>
                                          <p:spTgt spid="33"/>
                                        </p:tgtEl>
                                        <p:attrNameLst>
                                          <p:attrName>style.rotation</p:attrName>
                                        </p:attrNameLst>
                                      </p:cBhvr>
                                      <p:tavLst>
                                        <p:tav tm="0">
                                          <p:val>
                                            <p:fltVal val="90"/>
                                          </p:val>
                                        </p:tav>
                                        <p:tav tm="100000">
                                          <p:val>
                                            <p:fltVal val="0"/>
                                          </p:val>
                                        </p:tav>
                                      </p:tavLst>
                                    </p:anim>
                                    <p:animEffect transition="in" filter="fade">
                                      <p:cBhvr>
                                        <p:cTn id="30" dur="1000"/>
                                        <p:tgtEl>
                                          <p:spTgt spid="33"/>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anim calcmode="lin" valueType="num">
                                      <p:cBhvr>
                                        <p:cTn id="35" dur="1000" fill="hold"/>
                                        <p:tgtEl>
                                          <p:spTgt spid="24"/>
                                        </p:tgtEl>
                                        <p:attrNameLst>
                                          <p:attrName>ppt_w</p:attrName>
                                        </p:attrNameLst>
                                      </p:cBhvr>
                                      <p:tavLst>
                                        <p:tav tm="0">
                                          <p:val>
                                            <p:fltVal val="0"/>
                                          </p:val>
                                        </p:tav>
                                        <p:tav tm="100000">
                                          <p:val>
                                            <p:strVal val="#ppt_w"/>
                                          </p:val>
                                        </p:tav>
                                      </p:tavLst>
                                    </p:anim>
                                    <p:anim calcmode="lin" valueType="num">
                                      <p:cBhvr>
                                        <p:cTn id="36" dur="1000" fill="hold"/>
                                        <p:tgtEl>
                                          <p:spTgt spid="24"/>
                                        </p:tgtEl>
                                        <p:attrNameLst>
                                          <p:attrName>ppt_h</p:attrName>
                                        </p:attrNameLst>
                                      </p:cBhvr>
                                      <p:tavLst>
                                        <p:tav tm="0">
                                          <p:val>
                                            <p:fltVal val="0"/>
                                          </p:val>
                                        </p:tav>
                                        <p:tav tm="100000">
                                          <p:val>
                                            <p:strVal val="#ppt_h"/>
                                          </p:val>
                                        </p:tav>
                                      </p:tavLst>
                                    </p:anim>
                                    <p:anim calcmode="lin" valueType="num">
                                      <p:cBhvr>
                                        <p:cTn id="37" dur="1000" fill="hold"/>
                                        <p:tgtEl>
                                          <p:spTgt spid="24"/>
                                        </p:tgtEl>
                                        <p:attrNameLst>
                                          <p:attrName>style.rotation</p:attrName>
                                        </p:attrNameLst>
                                      </p:cBhvr>
                                      <p:tavLst>
                                        <p:tav tm="0">
                                          <p:val>
                                            <p:fltVal val="90"/>
                                          </p:val>
                                        </p:tav>
                                        <p:tav tm="100000">
                                          <p:val>
                                            <p:fltVal val="0"/>
                                          </p:val>
                                        </p:tav>
                                      </p:tavLst>
                                    </p:anim>
                                    <p:animEffect transition="in" filter="fade">
                                      <p:cBhvr>
                                        <p:cTn id="38" dur="1000"/>
                                        <p:tgtEl>
                                          <p:spTgt spid="24"/>
                                        </p:tgtEl>
                                      </p:cBhvr>
                                    </p:animEffect>
                                  </p:childTnLst>
                                </p:cTn>
                              </p:par>
                              <p:par>
                                <p:cTn id="39" presetID="3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anim calcmode="lin" valueType="num">
                                      <p:cBhvr>
                                        <p:cTn id="41" dur="1000" fill="hold"/>
                                        <p:tgtEl>
                                          <p:spTgt spid="34"/>
                                        </p:tgtEl>
                                        <p:attrNameLst>
                                          <p:attrName>ppt_w</p:attrName>
                                        </p:attrNameLst>
                                      </p:cBhvr>
                                      <p:tavLst>
                                        <p:tav tm="0">
                                          <p:val>
                                            <p:fltVal val="0"/>
                                          </p:val>
                                        </p:tav>
                                        <p:tav tm="100000">
                                          <p:val>
                                            <p:strVal val="#ppt_w"/>
                                          </p:val>
                                        </p:tav>
                                      </p:tavLst>
                                    </p:anim>
                                    <p:anim calcmode="lin" valueType="num">
                                      <p:cBhvr>
                                        <p:cTn id="42" dur="1000" fill="hold"/>
                                        <p:tgtEl>
                                          <p:spTgt spid="34"/>
                                        </p:tgtEl>
                                        <p:attrNameLst>
                                          <p:attrName>ppt_h</p:attrName>
                                        </p:attrNameLst>
                                      </p:cBhvr>
                                      <p:tavLst>
                                        <p:tav tm="0">
                                          <p:val>
                                            <p:fltVal val="0"/>
                                          </p:val>
                                        </p:tav>
                                        <p:tav tm="100000">
                                          <p:val>
                                            <p:strVal val="#ppt_h"/>
                                          </p:val>
                                        </p:tav>
                                      </p:tavLst>
                                    </p:anim>
                                    <p:anim calcmode="lin" valueType="num">
                                      <p:cBhvr>
                                        <p:cTn id="43" dur="1000" fill="hold"/>
                                        <p:tgtEl>
                                          <p:spTgt spid="34"/>
                                        </p:tgtEl>
                                        <p:attrNameLst>
                                          <p:attrName>style.rotation</p:attrName>
                                        </p:attrNameLst>
                                      </p:cBhvr>
                                      <p:tavLst>
                                        <p:tav tm="0">
                                          <p:val>
                                            <p:fltVal val="90"/>
                                          </p:val>
                                        </p:tav>
                                        <p:tav tm="100000">
                                          <p:val>
                                            <p:fltVal val="0"/>
                                          </p:val>
                                        </p:tav>
                                      </p:tavLst>
                                    </p:anim>
                                    <p:animEffect transition="in" filter="fade">
                                      <p:cBhvr>
                                        <p:cTn id="44" dur="1000"/>
                                        <p:tgtEl>
                                          <p:spTgt spid="34"/>
                                        </p:tgtEl>
                                      </p:cBhvr>
                                    </p:animEffect>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grpId="0" nodeType="click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p:cTn id="49" dur="1000" fill="hold"/>
                                        <p:tgtEl>
                                          <p:spTgt spid="25"/>
                                        </p:tgtEl>
                                        <p:attrNameLst>
                                          <p:attrName>ppt_w</p:attrName>
                                        </p:attrNameLst>
                                      </p:cBhvr>
                                      <p:tavLst>
                                        <p:tav tm="0">
                                          <p:val>
                                            <p:fltVal val="0"/>
                                          </p:val>
                                        </p:tav>
                                        <p:tav tm="100000">
                                          <p:val>
                                            <p:strVal val="#ppt_w"/>
                                          </p:val>
                                        </p:tav>
                                      </p:tavLst>
                                    </p:anim>
                                    <p:anim calcmode="lin" valueType="num">
                                      <p:cBhvr>
                                        <p:cTn id="50" dur="1000" fill="hold"/>
                                        <p:tgtEl>
                                          <p:spTgt spid="25"/>
                                        </p:tgtEl>
                                        <p:attrNameLst>
                                          <p:attrName>ppt_h</p:attrName>
                                        </p:attrNameLst>
                                      </p:cBhvr>
                                      <p:tavLst>
                                        <p:tav tm="0">
                                          <p:val>
                                            <p:fltVal val="0"/>
                                          </p:val>
                                        </p:tav>
                                        <p:tav tm="100000">
                                          <p:val>
                                            <p:strVal val="#ppt_h"/>
                                          </p:val>
                                        </p:tav>
                                      </p:tavLst>
                                    </p:anim>
                                    <p:anim calcmode="lin" valueType="num">
                                      <p:cBhvr>
                                        <p:cTn id="51" dur="1000" fill="hold"/>
                                        <p:tgtEl>
                                          <p:spTgt spid="25"/>
                                        </p:tgtEl>
                                        <p:attrNameLst>
                                          <p:attrName>style.rotation</p:attrName>
                                        </p:attrNameLst>
                                      </p:cBhvr>
                                      <p:tavLst>
                                        <p:tav tm="0">
                                          <p:val>
                                            <p:fltVal val="90"/>
                                          </p:val>
                                        </p:tav>
                                        <p:tav tm="100000">
                                          <p:val>
                                            <p:fltVal val="0"/>
                                          </p:val>
                                        </p:tav>
                                      </p:tavLst>
                                    </p:anim>
                                    <p:animEffect transition="in" filter="fade">
                                      <p:cBhvr>
                                        <p:cTn id="52" dur="1000"/>
                                        <p:tgtEl>
                                          <p:spTgt spid="25"/>
                                        </p:tgtEl>
                                      </p:cBhvr>
                                    </p:animEffect>
                                  </p:childTnLst>
                                </p:cTn>
                              </p:par>
                              <p:par>
                                <p:cTn id="53" presetID="31" presetClass="entr" presetSubtype="0" fill="hold" nodeType="withEffect">
                                  <p:stCondLst>
                                    <p:cond delay="0"/>
                                  </p:stCondLst>
                                  <p:childTnLst>
                                    <p:set>
                                      <p:cBhvr>
                                        <p:cTn id="54" dur="1" fill="hold">
                                          <p:stCondLst>
                                            <p:cond delay="0"/>
                                          </p:stCondLst>
                                        </p:cTn>
                                        <p:tgtEl>
                                          <p:spTgt spid="35"/>
                                        </p:tgtEl>
                                        <p:attrNameLst>
                                          <p:attrName>style.visibility</p:attrName>
                                        </p:attrNameLst>
                                      </p:cBhvr>
                                      <p:to>
                                        <p:strVal val="visible"/>
                                      </p:to>
                                    </p:set>
                                    <p:anim calcmode="lin" valueType="num">
                                      <p:cBhvr>
                                        <p:cTn id="55" dur="1000" fill="hold"/>
                                        <p:tgtEl>
                                          <p:spTgt spid="35"/>
                                        </p:tgtEl>
                                        <p:attrNameLst>
                                          <p:attrName>ppt_w</p:attrName>
                                        </p:attrNameLst>
                                      </p:cBhvr>
                                      <p:tavLst>
                                        <p:tav tm="0">
                                          <p:val>
                                            <p:fltVal val="0"/>
                                          </p:val>
                                        </p:tav>
                                        <p:tav tm="100000">
                                          <p:val>
                                            <p:strVal val="#ppt_w"/>
                                          </p:val>
                                        </p:tav>
                                      </p:tavLst>
                                    </p:anim>
                                    <p:anim calcmode="lin" valueType="num">
                                      <p:cBhvr>
                                        <p:cTn id="56" dur="1000" fill="hold"/>
                                        <p:tgtEl>
                                          <p:spTgt spid="35"/>
                                        </p:tgtEl>
                                        <p:attrNameLst>
                                          <p:attrName>ppt_h</p:attrName>
                                        </p:attrNameLst>
                                      </p:cBhvr>
                                      <p:tavLst>
                                        <p:tav tm="0">
                                          <p:val>
                                            <p:fltVal val="0"/>
                                          </p:val>
                                        </p:tav>
                                        <p:tav tm="100000">
                                          <p:val>
                                            <p:strVal val="#ppt_h"/>
                                          </p:val>
                                        </p:tav>
                                      </p:tavLst>
                                    </p:anim>
                                    <p:anim calcmode="lin" valueType="num">
                                      <p:cBhvr>
                                        <p:cTn id="57" dur="1000" fill="hold"/>
                                        <p:tgtEl>
                                          <p:spTgt spid="35"/>
                                        </p:tgtEl>
                                        <p:attrNameLst>
                                          <p:attrName>style.rotation</p:attrName>
                                        </p:attrNameLst>
                                      </p:cBhvr>
                                      <p:tavLst>
                                        <p:tav tm="0">
                                          <p:val>
                                            <p:fltVal val="90"/>
                                          </p:val>
                                        </p:tav>
                                        <p:tav tm="100000">
                                          <p:val>
                                            <p:fltVal val="0"/>
                                          </p:val>
                                        </p:tav>
                                      </p:tavLst>
                                    </p:anim>
                                    <p:animEffect transition="in" filter="fade">
                                      <p:cBhvr>
                                        <p:cTn id="58" dur="1000"/>
                                        <p:tgtEl>
                                          <p:spTgt spid="35"/>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 calcmode="lin" valueType="num">
                                      <p:cBhvr>
                                        <p:cTn id="63" dur="1000" fill="hold"/>
                                        <p:tgtEl>
                                          <p:spTgt spid="26"/>
                                        </p:tgtEl>
                                        <p:attrNameLst>
                                          <p:attrName>ppt_w</p:attrName>
                                        </p:attrNameLst>
                                      </p:cBhvr>
                                      <p:tavLst>
                                        <p:tav tm="0">
                                          <p:val>
                                            <p:fltVal val="0"/>
                                          </p:val>
                                        </p:tav>
                                        <p:tav tm="100000">
                                          <p:val>
                                            <p:strVal val="#ppt_w"/>
                                          </p:val>
                                        </p:tav>
                                      </p:tavLst>
                                    </p:anim>
                                    <p:anim calcmode="lin" valueType="num">
                                      <p:cBhvr>
                                        <p:cTn id="64" dur="1000" fill="hold"/>
                                        <p:tgtEl>
                                          <p:spTgt spid="26"/>
                                        </p:tgtEl>
                                        <p:attrNameLst>
                                          <p:attrName>ppt_h</p:attrName>
                                        </p:attrNameLst>
                                      </p:cBhvr>
                                      <p:tavLst>
                                        <p:tav tm="0">
                                          <p:val>
                                            <p:fltVal val="0"/>
                                          </p:val>
                                        </p:tav>
                                        <p:tav tm="100000">
                                          <p:val>
                                            <p:strVal val="#ppt_h"/>
                                          </p:val>
                                        </p:tav>
                                      </p:tavLst>
                                    </p:anim>
                                    <p:anim calcmode="lin" valueType="num">
                                      <p:cBhvr>
                                        <p:cTn id="65" dur="1000" fill="hold"/>
                                        <p:tgtEl>
                                          <p:spTgt spid="26"/>
                                        </p:tgtEl>
                                        <p:attrNameLst>
                                          <p:attrName>style.rotation</p:attrName>
                                        </p:attrNameLst>
                                      </p:cBhvr>
                                      <p:tavLst>
                                        <p:tav tm="0">
                                          <p:val>
                                            <p:fltVal val="90"/>
                                          </p:val>
                                        </p:tav>
                                        <p:tav tm="100000">
                                          <p:val>
                                            <p:fltVal val="0"/>
                                          </p:val>
                                        </p:tav>
                                      </p:tavLst>
                                    </p:anim>
                                    <p:animEffect transition="in" filter="fade">
                                      <p:cBhvr>
                                        <p:cTn id="66" dur="1000"/>
                                        <p:tgtEl>
                                          <p:spTgt spid="26"/>
                                        </p:tgtEl>
                                      </p:cBhvr>
                                    </p:animEffect>
                                  </p:childTnLst>
                                </p:cTn>
                              </p:par>
                              <p:par>
                                <p:cTn id="67" presetID="31" presetClass="entr" presetSubtype="0" fill="hold" nodeType="withEffect">
                                  <p:stCondLst>
                                    <p:cond delay="0"/>
                                  </p:stCondLst>
                                  <p:childTnLst>
                                    <p:set>
                                      <p:cBhvr>
                                        <p:cTn id="68" dur="1" fill="hold">
                                          <p:stCondLst>
                                            <p:cond delay="0"/>
                                          </p:stCondLst>
                                        </p:cTn>
                                        <p:tgtEl>
                                          <p:spTgt spid="36"/>
                                        </p:tgtEl>
                                        <p:attrNameLst>
                                          <p:attrName>style.visibility</p:attrName>
                                        </p:attrNameLst>
                                      </p:cBhvr>
                                      <p:to>
                                        <p:strVal val="visible"/>
                                      </p:to>
                                    </p:set>
                                    <p:anim calcmode="lin" valueType="num">
                                      <p:cBhvr>
                                        <p:cTn id="69" dur="1000" fill="hold"/>
                                        <p:tgtEl>
                                          <p:spTgt spid="36"/>
                                        </p:tgtEl>
                                        <p:attrNameLst>
                                          <p:attrName>ppt_w</p:attrName>
                                        </p:attrNameLst>
                                      </p:cBhvr>
                                      <p:tavLst>
                                        <p:tav tm="0">
                                          <p:val>
                                            <p:fltVal val="0"/>
                                          </p:val>
                                        </p:tav>
                                        <p:tav tm="100000">
                                          <p:val>
                                            <p:strVal val="#ppt_w"/>
                                          </p:val>
                                        </p:tav>
                                      </p:tavLst>
                                    </p:anim>
                                    <p:anim calcmode="lin" valueType="num">
                                      <p:cBhvr>
                                        <p:cTn id="70" dur="1000" fill="hold"/>
                                        <p:tgtEl>
                                          <p:spTgt spid="36"/>
                                        </p:tgtEl>
                                        <p:attrNameLst>
                                          <p:attrName>ppt_h</p:attrName>
                                        </p:attrNameLst>
                                      </p:cBhvr>
                                      <p:tavLst>
                                        <p:tav tm="0">
                                          <p:val>
                                            <p:fltVal val="0"/>
                                          </p:val>
                                        </p:tav>
                                        <p:tav tm="100000">
                                          <p:val>
                                            <p:strVal val="#ppt_h"/>
                                          </p:val>
                                        </p:tav>
                                      </p:tavLst>
                                    </p:anim>
                                    <p:anim calcmode="lin" valueType="num">
                                      <p:cBhvr>
                                        <p:cTn id="71" dur="1000" fill="hold"/>
                                        <p:tgtEl>
                                          <p:spTgt spid="36"/>
                                        </p:tgtEl>
                                        <p:attrNameLst>
                                          <p:attrName>style.rotation</p:attrName>
                                        </p:attrNameLst>
                                      </p:cBhvr>
                                      <p:tavLst>
                                        <p:tav tm="0">
                                          <p:val>
                                            <p:fltVal val="90"/>
                                          </p:val>
                                        </p:tav>
                                        <p:tav tm="100000">
                                          <p:val>
                                            <p:fltVal val="0"/>
                                          </p:val>
                                        </p:tav>
                                      </p:tavLst>
                                    </p:anim>
                                    <p:animEffect transition="in" filter="fade">
                                      <p:cBhvr>
                                        <p:cTn id="72" dur="1000"/>
                                        <p:tgtEl>
                                          <p:spTgt spid="36"/>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1000" fill="hold"/>
                                        <p:tgtEl>
                                          <p:spTgt spid="27"/>
                                        </p:tgtEl>
                                        <p:attrNameLst>
                                          <p:attrName>ppt_w</p:attrName>
                                        </p:attrNameLst>
                                      </p:cBhvr>
                                      <p:tavLst>
                                        <p:tav tm="0">
                                          <p:val>
                                            <p:fltVal val="0"/>
                                          </p:val>
                                        </p:tav>
                                        <p:tav tm="100000">
                                          <p:val>
                                            <p:strVal val="#ppt_w"/>
                                          </p:val>
                                        </p:tav>
                                      </p:tavLst>
                                    </p:anim>
                                    <p:anim calcmode="lin" valueType="num">
                                      <p:cBhvr>
                                        <p:cTn id="78" dur="1000" fill="hold"/>
                                        <p:tgtEl>
                                          <p:spTgt spid="27"/>
                                        </p:tgtEl>
                                        <p:attrNameLst>
                                          <p:attrName>ppt_h</p:attrName>
                                        </p:attrNameLst>
                                      </p:cBhvr>
                                      <p:tavLst>
                                        <p:tav tm="0">
                                          <p:val>
                                            <p:fltVal val="0"/>
                                          </p:val>
                                        </p:tav>
                                        <p:tav tm="100000">
                                          <p:val>
                                            <p:strVal val="#ppt_h"/>
                                          </p:val>
                                        </p:tav>
                                      </p:tavLst>
                                    </p:anim>
                                    <p:anim calcmode="lin" valueType="num">
                                      <p:cBhvr>
                                        <p:cTn id="79" dur="1000" fill="hold"/>
                                        <p:tgtEl>
                                          <p:spTgt spid="27"/>
                                        </p:tgtEl>
                                        <p:attrNameLst>
                                          <p:attrName>style.rotation</p:attrName>
                                        </p:attrNameLst>
                                      </p:cBhvr>
                                      <p:tavLst>
                                        <p:tav tm="0">
                                          <p:val>
                                            <p:fltVal val="90"/>
                                          </p:val>
                                        </p:tav>
                                        <p:tav tm="100000">
                                          <p:val>
                                            <p:fltVal val="0"/>
                                          </p:val>
                                        </p:tav>
                                      </p:tavLst>
                                    </p:anim>
                                    <p:animEffect transition="in" filter="fade">
                                      <p:cBhvr>
                                        <p:cTn id="80" dur="1000"/>
                                        <p:tgtEl>
                                          <p:spTgt spid="27"/>
                                        </p:tgtEl>
                                      </p:cBhvr>
                                    </p:animEffect>
                                  </p:childTnLst>
                                </p:cTn>
                              </p:par>
                              <p:par>
                                <p:cTn id="81" presetID="31" presetClass="entr" presetSubtype="0" fill="hold" nodeType="withEffect">
                                  <p:stCondLst>
                                    <p:cond delay="0"/>
                                  </p:stCondLst>
                                  <p:childTnLst>
                                    <p:set>
                                      <p:cBhvr>
                                        <p:cTn id="82" dur="1" fill="hold">
                                          <p:stCondLst>
                                            <p:cond delay="0"/>
                                          </p:stCondLst>
                                        </p:cTn>
                                        <p:tgtEl>
                                          <p:spTgt spid="37"/>
                                        </p:tgtEl>
                                        <p:attrNameLst>
                                          <p:attrName>style.visibility</p:attrName>
                                        </p:attrNameLst>
                                      </p:cBhvr>
                                      <p:to>
                                        <p:strVal val="visible"/>
                                      </p:to>
                                    </p:set>
                                    <p:anim calcmode="lin" valueType="num">
                                      <p:cBhvr>
                                        <p:cTn id="83" dur="1000" fill="hold"/>
                                        <p:tgtEl>
                                          <p:spTgt spid="37"/>
                                        </p:tgtEl>
                                        <p:attrNameLst>
                                          <p:attrName>ppt_w</p:attrName>
                                        </p:attrNameLst>
                                      </p:cBhvr>
                                      <p:tavLst>
                                        <p:tav tm="0">
                                          <p:val>
                                            <p:fltVal val="0"/>
                                          </p:val>
                                        </p:tav>
                                        <p:tav tm="100000">
                                          <p:val>
                                            <p:strVal val="#ppt_w"/>
                                          </p:val>
                                        </p:tav>
                                      </p:tavLst>
                                    </p:anim>
                                    <p:anim calcmode="lin" valueType="num">
                                      <p:cBhvr>
                                        <p:cTn id="84" dur="1000" fill="hold"/>
                                        <p:tgtEl>
                                          <p:spTgt spid="37"/>
                                        </p:tgtEl>
                                        <p:attrNameLst>
                                          <p:attrName>ppt_h</p:attrName>
                                        </p:attrNameLst>
                                      </p:cBhvr>
                                      <p:tavLst>
                                        <p:tav tm="0">
                                          <p:val>
                                            <p:fltVal val="0"/>
                                          </p:val>
                                        </p:tav>
                                        <p:tav tm="100000">
                                          <p:val>
                                            <p:strVal val="#ppt_h"/>
                                          </p:val>
                                        </p:tav>
                                      </p:tavLst>
                                    </p:anim>
                                    <p:anim calcmode="lin" valueType="num">
                                      <p:cBhvr>
                                        <p:cTn id="85" dur="1000" fill="hold"/>
                                        <p:tgtEl>
                                          <p:spTgt spid="37"/>
                                        </p:tgtEl>
                                        <p:attrNameLst>
                                          <p:attrName>style.rotation</p:attrName>
                                        </p:attrNameLst>
                                      </p:cBhvr>
                                      <p:tavLst>
                                        <p:tav tm="0">
                                          <p:val>
                                            <p:fltVal val="90"/>
                                          </p:val>
                                        </p:tav>
                                        <p:tav tm="100000">
                                          <p:val>
                                            <p:fltVal val="0"/>
                                          </p:val>
                                        </p:tav>
                                      </p:tavLst>
                                    </p:anim>
                                    <p:animEffect transition="in" filter="fade">
                                      <p:cBhvr>
                                        <p:cTn id="86" dur="1000"/>
                                        <p:tgtEl>
                                          <p:spTgt spid="37"/>
                                        </p:tgtEl>
                                      </p:cBhvr>
                                    </p:animEffect>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anim calcmode="lin" valueType="num">
                                      <p:cBhvr>
                                        <p:cTn id="91" dur="1000" fill="hold"/>
                                        <p:tgtEl>
                                          <p:spTgt spid="28"/>
                                        </p:tgtEl>
                                        <p:attrNameLst>
                                          <p:attrName>ppt_w</p:attrName>
                                        </p:attrNameLst>
                                      </p:cBhvr>
                                      <p:tavLst>
                                        <p:tav tm="0">
                                          <p:val>
                                            <p:fltVal val="0"/>
                                          </p:val>
                                        </p:tav>
                                        <p:tav tm="100000">
                                          <p:val>
                                            <p:strVal val="#ppt_w"/>
                                          </p:val>
                                        </p:tav>
                                      </p:tavLst>
                                    </p:anim>
                                    <p:anim calcmode="lin" valueType="num">
                                      <p:cBhvr>
                                        <p:cTn id="92" dur="1000" fill="hold"/>
                                        <p:tgtEl>
                                          <p:spTgt spid="28"/>
                                        </p:tgtEl>
                                        <p:attrNameLst>
                                          <p:attrName>ppt_h</p:attrName>
                                        </p:attrNameLst>
                                      </p:cBhvr>
                                      <p:tavLst>
                                        <p:tav tm="0">
                                          <p:val>
                                            <p:fltVal val="0"/>
                                          </p:val>
                                        </p:tav>
                                        <p:tav tm="100000">
                                          <p:val>
                                            <p:strVal val="#ppt_h"/>
                                          </p:val>
                                        </p:tav>
                                      </p:tavLst>
                                    </p:anim>
                                    <p:anim calcmode="lin" valueType="num">
                                      <p:cBhvr>
                                        <p:cTn id="93" dur="1000" fill="hold"/>
                                        <p:tgtEl>
                                          <p:spTgt spid="28"/>
                                        </p:tgtEl>
                                        <p:attrNameLst>
                                          <p:attrName>style.rotation</p:attrName>
                                        </p:attrNameLst>
                                      </p:cBhvr>
                                      <p:tavLst>
                                        <p:tav tm="0">
                                          <p:val>
                                            <p:fltVal val="90"/>
                                          </p:val>
                                        </p:tav>
                                        <p:tav tm="100000">
                                          <p:val>
                                            <p:fltVal val="0"/>
                                          </p:val>
                                        </p:tav>
                                      </p:tavLst>
                                    </p:anim>
                                    <p:animEffect transition="in" filter="fade">
                                      <p:cBhvr>
                                        <p:cTn id="94" dur="1000"/>
                                        <p:tgtEl>
                                          <p:spTgt spid="28"/>
                                        </p:tgtEl>
                                      </p:cBhvr>
                                    </p:animEffect>
                                  </p:childTnLst>
                                </p:cTn>
                              </p:par>
                              <p:par>
                                <p:cTn id="95" presetID="31" presetClass="entr" presetSubtype="0" fill="hold" nodeType="withEffect">
                                  <p:stCondLst>
                                    <p:cond delay="0"/>
                                  </p:stCondLst>
                                  <p:childTnLst>
                                    <p:set>
                                      <p:cBhvr>
                                        <p:cTn id="96" dur="1" fill="hold">
                                          <p:stCondLst>
                                            <p:cond delay="0"/>
                                          </p:stCondLst>
                                        </p:cTn>
                                        <p:tgtEl>
                                          <p:spTgt spid="38"/>
                                        </p:tgtEl>
                                        <p:attrNameLst>
                                          <p:attrName>style.visibility</p:attrName>
                                        </p:attrNameLst>
                                      </p:cBhvr>
                                      <p:to>
                                        <p:strVal val="visible"/>
                                      </p:to>
                                    </p:set>
                                    <p:anim calcmode="lin" valueType="num">
                                      <p:cBhvr>
                                        <p:cTn id="97" dur="1000" fill="hold"/>
                                        <p:tgtEl>
                                          <p:spTgt spid="38"/>
                                        </p:tgtEl>
                                        <p:attrNameLst>
                                          <p:attrName>ppt_w</p:attrName>
                                        </p:attrNameLst>
                                      </p:cBhvr>
                                      <p:tavLst>
                                        <p:tav tm="0">
                                          <p:val>
                                            <p:fltVal val="0"/>
                                          </p:val>
                                        </p:tav>
                                        <p:tav tm="100000">
                                          <p:val>
                                            <p:strVal val="#ppt_w"/>
                                          </p:val>
                                        </p:tav>
                                      </p:tavLst>
                                    </p:anim>
                                    <p:anim calcmode="lin" valueType="num">
                                      <p:cBhvr>
                                        <p:cTn id="98" dur="1000" fill="hold"/>
                                        <p:tgtEl>
                                          <p:spTgt spid="38"/>
                                        </p:tgtEl>
                                        <p:attrNameLst>
                                          <p:attrName>ppt_h</p:attrName>
                                        </p:attrNameLst>
                                      </p:cBhvr>
                                      <p:tavLst>
                                        <p:tav tm="0">
                                          <p:val>
                                            <p:fltVal val="0"/>
                                          </p:val>
                                        </p:tav>
                                        <p:tav tm="100000">
                                          <p:val>
                                            <p:strVal val="#ppt_h"/>
                                          </p:val>
                                        </p:tav>
                                      </p:tavLst>
                                    </p:anim>
                                    <p:anim calcmode="lin" valueType="num">
                                      <p:cBhvr>
                                        <p:cTn id="99" dur="1000" fill="hold"/>
                                        <p:tgtEl>
                                          <p:spTgt spid="38"/>
                                        </p:tgtEl>
                                        <p:attrNameLst>
                                          <p:attrName>style.rotation</p:attrName>
                                        </p:attrNameLst>
                                      </p:cBhvr>
                                      <p:tavLst>
                                        <p:tav tm="0">
                                          <p:val>
                                            <p:fltVal val="90"/>
                                          </p:val>
                                        </p:tav>
                                        <p:tav tm="100000">
                                          <p:val>
                                            <p:fltVal val="0"/>
                                          </p:val>
                                        </p:tav>
                                      </p:tavLst>
                                    </p:anim>
                                    <p:animEffect transition="in" filter="fade">
                                      <p:cBhvr>
                                        <p:cTn id="100" dur="1000"/>
                                        <p:tgtEl>
                                          <p:spTgt spid="38"/>
                                        </p:tgtEl>
                                      </p:cBhvr>
                                    </p:animEffect>
                                  </p:childTnLst>
                                </p:cTn>
                              </p:par>
                            </p:childTnLst>
                          </p:cTn>
                        </p:par>
                      </p:childTnLst>
                    </p:cTn>
                  </p:par>
                  <p:par>
                    <p:cTn id="101" fill="hold">
                      <p:stCondLst>
                        <p:cond delay="indefinite"/>
                      </p:stCondLst>
                      <p:childTnLst>
                        <p:par>
                          <p:cTn id="102" fill="hold">
                            <p:stCondLst>
                              <p:cond delay="0"/>
                            </p:stCondLst>
                            <p:childTnLst>
                              <p:par>
                                <p:cTn id="103" presetID="31" presetClass="entr" presetSubtype="0" fill="hold" grpId="0" nodeType="clickEffect">
                                  <p:stCondLst>
                                    <p:cond delay="0"/>
                                  </p:stCondLst>
                                  <p:childTnLst>
                                    <p:set>
                                      <p:cBhvr>
                                        <p:cTn id="104" dur="1" fill="hold">
                                          <p:stCondLst>
                                            <p:cond delay="0"/>
                                          </p:stCondLst>
                                        </p:cTn>
                                        <p:tgtEl>
                                          <p:spTgt spid="29"/>
                                        </p:tgtEl>
                                        <p:attrNameLst>
                                          <p:attrName>style.visibility</p:attrName>
                                        </p:attrNameLst>
                                      </p:cBhvr>
                                      <p:to>
                                        <p:strVal val="visible"/>
                                      </p:to>
                                    </p:set>
                                    <p:anim calcmode="lin" valueType="num">
                                      <p:cBhvr>
                                        <p:cTn id="105" dur="1000" fill="hold"/>
                                        <p:tgtEl>
                                          <p:spTgt spid="29"/>
                                        </p:tgtEl>
                                        <p:attrNameLst>
                                          <p:attrName>ppt_w</p:attrName>
                                        </p:attrNameLst>
                                      </p:cBhvr>
                                      <p:tavLst>
                                        <p:tav tm="0">
                                          <p:val>
                                            <p:fltVal val="0"/>
                                          </p:val>
                                        </p:tav>
                                        <p:tav tm="100000">
                                          <p:val>
                                            <p:strVal val="#ppt_w"/>
                                          </p:val>
                                        </p:tav>
                                      </p:tavLst>
                                    </p:anim>
                                    <p:anim calcmode="lin" valueType="num">
                                      <p:cBhvr>
                                        <p:cTn id="106" dur="1000" fill="hold"/>
                                        <p:tgtEl>
                                          <p:spTgt spid="29"/>
                                        </p:tgtEl>
                                        <p:attrNameLst>
                                          <p:attrName>ppt_h</p:attrName>
                                        </p:attrNameLst>
                                      </p:cBhvr>
                                      <p:tavLst>
                                        <p:tav tm="0">
                                          <p:val>
                                            <p:fltVal val="0"/>
                                          </p:val>
                                        </p:tav>
                                        <p:tav tm="100000">
                                          <p:val>
                                            <p:strVal val="#ppt_h"/>
                                          </p:val>
                                        </p:tav>
                                      </p:tavLst>
                                    </p:anim>
                                    <p:anim calcmode="lin" valueType="num">
                                      <p:cBhvr>
                                        <p:cTn id="107" dur="1000" fill="hold"/>
                                        <p:tgtEl>
                                          <p:spTgt spid="29"/>
                                        </p:tgtEl>
                                        <p:attrNameLst>
                                          <p:attrName>style.rotation</p:attrName>
                                        </p:attrNameLst>
                                      </p:cBhvr>
                                      <p:tavLst>
                                        <p:tav tm="0">
                                          <p:val>
                                            <p:fltVal val="90"/>
                                          </p:val>
                                        </p:tav>
                                        <p:tav tm="100000">
                                          <p:val>
                                            <p:fltVal val="0"/>
                                          </p:val>
                                        </p:tav>
                                      </p:tavLst>
                                    </p:anim>
                                    <p:animEffect transition="in" filter="fade">
                                      <p:cBhvr>
                                        <p:cTn id="108" dur="1000"/>
                                        <p:tgtEl>
                                          <p:spTgt spid="29"/>
                                        </p:tgtEl>
                                      </p:cBhvr>
                                    </p:animEffect>
                                  </p:childTnLst>
                                </p:cTn>
                              </p:par>
                              <p:par>
                                <p:cTn id="109" presetID="31" presetClass="entr" presetSubtype="0" fill="hold" nodeType="withEffect">
                                  <p:stCondLst>
                                    <p:cond delay="0"/>
                                  </p:stCondLst>
                                  <p:childTnLst>
                                    <p:set>
                                      <p:cBhvr>
                                        <p:cTn id="110" dur="1" fill="hold">
                                          <p:stCondLst>
                                            <p:cond delay="0"/>
                                          </p:stCondLst>
                                        </p:cTn>
                                        <p:tgtEl>
                                          <p:spTgt spid="39"/>
                                        </p:tgtEl>
                                        <p:attrNameLst>
                                          <p:attrName>style.visibility</p:attrName>
                                        </p:attrNameLst>
                                      </p:cBhvr>
                                      <p:to>
                                        <p:strVal val="visible"/>
                                      </p:to>
                                    </p:set>
                                    <p:anim calcmode="lin" valueType="num">
                                      <p:cBhvr>
                                        <p:cTn id="111" dur="1000" fill="hold"/>
                                        <p:tgtEl>
                                          <p:spTgt spid="39"/>
                                        </p:tgtEl>
                                        <p:attrNameLst>
                                          <p:attrName>ppt_w</p:attrName>
                                        </p:attrNameLst>
                                      </p:cBhvr>
                                      <p:tavLst>
                                        <p:tav tm="0">
                                          <p:val>
                                            <p:fltVal val="0"/>
                                          </p:val>
                                        </p:tav>
                                        <p:tav tm="100000">
                                          <p:val>
                                            <p:strVal val="#ppt_w"/>
                                          </p:val>
                                        </p:tav>
                                      </p:tavLst>
                                    </p:anim>
                                    <p:anim calcmode="lin" valueType="num">
                                      <p:cBhvr>
                                        <p:cTn id="112" dur="1000" fill="hold"/>
                                        <p:tgtEl>
                                          <p:spTgt spid="39"/>
                                        </p:tgtEl>
                                        <p:attrNameLst>
                                          <p:attrName>ppt_h</p:attrName>
                                        </p:attrNameLst>
                                      </p:cBhvr>
                                      <p:tavLst>
                                        <p:tav tm="0">
                                          <p:val>
                                            <p:fltVal val="0"/>
                                          </p:val>
                                        </p:tav>
                                        <p:tav tm="100000">
                                          <p:val>
                                            <p:strVal val="#ppt_h"/>
                                          </p:val>
                                        </p:tav>
                                      </p:tavLst>
                                    </p:anim>
                                    <p:anim calcmode="lin" valueType="num">
                                      <p:cBhvr>
                                        <p:cTn id="113" dur="1000" fill="hold"/>
                                        <p:tgtEl>
                                          <p:spTgt spid="39"/>
                                        </p:tgtEl>
                                        <p:attrNameLst>
                                          <p:attrName>style.rotation</p:attrName>
                                        </p:attrNameLst>
                                      </p:cBhvr>
                                      <p:tavLst>
                                        <p:tav tm="0">
                                          <p:val>
                                            <p:fltVal val="90"/>
                                          </p:val>
                                        </p:tav>
                                        <p:tav tm="100000">
                                          <p:val>
                                            <p:fltVal val="0"/>
                                          </p:val>
                                        </p:tav>
                                      </p:tavLst>
                                    </p:anim>
                                    <p:animEffect transition="in" filter="fade">
                                      <p:cBhvr>
                                        <p:cTn id="114" dur="1000"/>
                                        <p:tgtEl>
                                          <p:spTgt spid="39"/>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grpId="0" nodeType="clickEffect">
                                  <p:stCondLst>
                                    <p:cond delay="0"/>
                                  </p:stCondLst>
                                  <p:childTnLst>
                                    <p:set>
                                      <p:cBhvr>
                                        <p:cTn id="118" dur="1" fill="hold">
                                          <p:stCondLst>
                                            <p:cond delay="0"/>
                                          </p:stCondLst>
                                        </p:cTn>
                                        <p:tgtEl>
                                          <p:spTgt spid="30"/>
                                        </p:tgtEl>
                                        <p:attrNameLst>
                                          <p:attrName>style.visibility</p:attrName>
                                        </p:attrNameLst>
                                      </p:cBhvr>
                                      <p:to>
                                        <p:strVal val="visible"/>
                                      </p:to>
                                    </p:set>
                                    <p:anim calcmode="lin" valueType="num">
                                      <p:cBhvr>
                                        <p:cTn id="119" dur="1000" fill="hold"/>
                                        <p:tgtEl>
                                          <p:spTgt spid="30"/>
                                        </p:tgtEl>
                                        <p:attrNameLst>
                                          <p:attrName>ppt_w</p:attrName>
                                        </p:attrNameLst>
                                      </p:cBhvr>
                                      <p:tavLst>
                                        <p:tav tm="0">
                                          <p:val>
                                            <p:fltVal val="0"/>
                                          </p:val>
                                        </p:tav>
                                        <p:tav tm="100000">
                                          <p:val>
                                            <p:strVal val="#ppt_w"/>
                                          </p:val>
                                        </p:tav>
                                      </p:tavLst>
                                    </p:anim>
                                    <p:anim calcmode="lin" valueType="num">
                                      <p:cBhvr>
                                        <p:cTn id="120" dur="1000" fill="hold"/>
                                        <p:tgtEl>
                                          <p:spTgt spid="30"/>
                                        </p:tgtEl>
                                        <p:attrNameLst>
                                          <p:attrName>ppt_h</p:attrName>
                                        </p:attrNameLst>
                                      </p:cBhvr>
                                      <p:tavLst>
                                        <p:tav tm="0">
                                          <p:val>
                                            <p:fltVal val="0"/>
                                          </p:val>
                                        </p:tav>
                                        <p:tav tm="100000">
                                          <p:val>
                                            <p:strVal val="#ppt_h"/>
                                          </p:val>
                                        </p:tav>
                                      </p:tavLst>
                                    </p:anim>
                                    <p:anim calcmode="lin" valueType="num">
                                      <p:cBhvr>
                                        <p:cTn id="121" dur="1000" fill="hold"/>
                                        <p:tgtEl>
                                          <p:spTgt spid="30"/>
                                        </p:tgtEl>
                                        <p:attrNameLst>
                                          <p:attrName>style.rotation</p:attrName>
                                        </p:attrNameLst>
                                      </p:cBhvr>
                                      <p:tavLst>
                                        <p:tav tm="0">
                                          <p:val>
                                            <p:fltVal val="90"/>
                                          </p:val>
                                        </p:tav>
                                        <p:tav tm="100000">
                                          <p:val>
                                            <p:fltVal val="0"/>
                                          </p:val>
                                        </p:tav>
                                      </p:tavLst>
                                    </p:anim>
                                    <p:animEffect transition="in" filter="fade">
                                      <p:cBhvr>
                                        <p:cTn id="122" dur="1000"/>
                                        <p:tgtEl>
                                          <p:spTgt spid="30"/>
                                        </p:tgtEl>
                                      </p:cBhvr>
                                    </p:animEffect>
                                  </p:childTnLst>
                                </p:cTn>
                              </p:par>
                              <p:par>
                                <p:cTn id="123" presetID="31" presetClass="entr" presetSubtype="0" fill="hold" nodeType="withEffect">
                                  <p:stCondLst>
                                    <p:cond delay="0"/>
                                  </p:stCondLst>
                                  <p:childTnLst>
                                    <p:set>
                                      <p:cBhvr>
                                        <p:cTn id="124" dur="1" fill="hold">
                                          <p:stCondLst>
                                            <p:cond delay="0"/>
                                          </p:stCondLst>
                                        </p:cTn>
                                        <p:tgtEl>
                                          <p:spTgt spid="40"/>
                                        </p:tgtEl>
                                        <p:attrNameLst>
                                          <p:attrName>style.visibility</p:attrName>
                                        </p:attrNameLst>
                                      </p:cBhvr>
                                      <p:to>
                                        <p:strVal val="visible"/>
                                      </p:to>
                                    </p:set>
                                    <p:anim calcmode="lin" valueType="num">
                                      <p:cBhvr>
                                        <p:cTn id="125" dur="1000" fill="hold"/>
                                        <p:tgtEl>
                                          <p:spTgt spid="40"/>
                                        </p:tgtEl>
                                        <p:attrNameLst>
                                          <p:attrName>ppt_w</p:attrName>
                                        </p:attrNameLst>
                                      </p:cBhvr>
                                      <p:tavLst>
                                        <p:tav tm="0">
                                          <p:val>
                                            <p:fltVal val="0"/>
                                          </p:val>
                                        </p:tav>
                                        <p:tav tm="100000">
                                          <p:val>
                                            <p:strVal val="#ppt_w"/>
                                          </p:val>
                                        </p:tav>
                                      </p:tavLst>
                                    </p:anim>
                                    <p:anim calcmode="lin" valueType="num">
                                      <p:cBhvr>
                                        <p:cTn id="126" dur="1000" fill="hold"/>
                                        <p:tgtEl>
                                          <p:spTgt spid="40"/>
                                        </p:tgtEl>
                                        <p:attrNameLst>
                                          <p:attrName>ppt_h</p:attrName>
                                        </p:attrNameLst>
                                      </p:cBhvr>
                                      <p:tavLst>
                                        <p:tav tm="0">
                                          <p:val>
                                            <p:fltVal val="0"/>
                                          </p:val>
                                        </p:tav>
                                        <p:tav tm="100000">
                                          <p:val>
                                            <p:strVal val="#ppt_h"/>
                                          </p:val>
                                        </p:tav>
                                      </p:tavLst>
                                    </p:anim>
                                    <p:anim calcmode="lin" valueType="num">
                                      <p:cBhvr>
                                        <p:cTn id="127" dur="1000" fill="hold"/>
                                        <p:tgtEl>
                                          <p:spTgt spid="40"/>
                                        </p:tgtEl>
                                        <p:attrNameLst>
                                          <p:attrName>style.rotation</p:attrName>
                                        </p:attrNameLst>
                                      </p:cBhvr>
                                      <p:tavLst>
                                        <p:tav tm="0">
                                          <p:val>
                                            <p:fltVal val="90"/>
                                          </p:val>
                                        </p:tav>
                                        <p:tav tm="100000">
                                          <p:val>
                                            <p:fltVal val="0"/>
                                          </p:val>
                                        </p:tav>
                                      </p:tavLst>
                                    </p:anim>
                                    <p:animEffect transition="in" filter="fade">
                                      <p:cBhvr>
                                        <p:cTn id="128" dur="1000"/>
                                        <p:tgtEl>
                                          <p:spTgt spid="40"/>
                                        </p:tgtEl>
                                      </p:cBhvr>
                                    </p:animEffect>
                                  </p:childTnLst>
                                </p:cTn>
                              </p:par>
                            </p:childTnLst>
                          </p:cTn>
                        </p:par>
                      </p:childTnLst>
                    </p:cTn>
                  </p:par>
                  <p:par>
                    <p:cTn id="129" fill="hold">
                      <p:stCondLst>
                        <p:cond delay="indefinite"/>
                      </p:stCondLst>
                      <p:childTnLst>
                        <p:par>
                          <p:cTn id="130" fill="hold">
                            <p:stCondLst>
                              <p:cond delay="0"/>
                            </p:stCondLst>
                            <p:childTnLst>
                              <p:par>
                                <p:cTn id="131" presetID="31" presetClass="entr" presetSubtype="0"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1000" fill="hold"/>
                                        <p:tgtEl>
                                          <p:spTgt spid="31"/>
                                        </p:tgtEl>
                                        <p:attrNameLst>
                                          <p:attrName>ppt_w</p:attrName>
                                        </p:attrNameLst>
                                      </p:cBhvr>
                                      <p:tavLst>
                                        <p:tav tm="0">
                                          <p:val>
                                            <p:fltVal val="0"/>
                                          </p:val>
                                        </p:tav>
                                        <p:tav tm="100000">
                                          <p:val>
                                            <p:strVal val="#ppt_w"/>
                                          </p:val>
                                        </p:tav>
                                      </p:tavLst>
                                    </p:anim>
                                    <p:anim calcmode="lin" valueType="num">
                                      <p:cBhvr>
                                        <p:cTn id="134" dur="1000" fill="hold"/>
                                        <p:tgtEl>
                                          <p:spTgt spid="31"/>
                                        </p:tgtEl>
                                        <p:attrNameLst>
                                          <p:attrName>ppt_h</p:attrName>
                                        </p:attrNameLst>
                                      </p:cBhvr>
                                      <p:tavLst>
                                        <p:tav tm="0">
                                          <p:val>
                                            <p:fltVal val="0"/>
                                          </p:val>
                                        </p:tav>
                                        <p:tav tm="100000">
                                          <p:val>
                                            <p:strVal val="#ppt_h"/>
                                          </p:val>
                                        </p:tav>
                                      </p:tavLst>
                                    </p:anim>
                                    <p:anim calcmode="lin" valueType="num">
                                      <p:cBhvr>
                                        <p:cTn id="135" dur="1000" fill="hold"/>
                                        <p:tgtEl>
                                          <p:spTgt spid="31"/>
                                        </p:tgtEl>
                                        <p:attrNameLst>
                                          <p:attrName>style.rotation</p:attrName>
                                        </p:attrNameLst>
                                      </p:cBhvr>
                                      <p:tavLst>
                                        <p:tav tm="0">
                                          <p:val>
                                            <p:fltVal val="90"/>
                                          </p:val>
                                        </p:tav>
                                        <p:tav tm="100000">
                                          <p:val>
                                            <p:fltVal val="0"/>
                                          </p:val>
                                        </p:tav>
                                      </p:tavLst>
                                    </p:anim>
                                    <p:animEffect transition="in" filter="fade">
                                      <p:cBhvr>
                                        <p:cTn id="136" dur="1000"/>
                                        <p:tgtEl>
                                          <p:spTgt spid="31"/>
                                        </p:tgtEl>
                                      </p:cBhvr>
                                    </p:animEffect>
                                  </p:childTnLst>
                                </p:cTn>
                              </p:par>
                              <p:par>
                                <p:cTn id="137" presetID="31" presetClass="entr" presetSubtype="0" fill="hold" nodeType="withEffect">
                                  <p:stCondLst>
                                    <p:cond delay="0"/>
                                  </p:stCondLst>
                                  <p:childTnLst>
                                    <p:set>
                                      <p:cBhvr>
                                        <p:cTn id="138" dur="1" fill="hold">
                                          <p:stCondLst>
                                            <p:cond delay="0"/>
                                          </p:stCondLst>
                                        </p:cTn>
                                        <p:tgtEl>
                                          <p:spTgt spid="41"/>
                                        </p:tgtEl>
                                        <p:attrNameLst>
                                          <p:attrName>style.visibility</p:attrName>
                                        </p:attrNameLst>
                                      </p:cBhvr>
                                      <p:to>
                                        <p:strVal val="visible"/>
                                      </p:to>
                                    </p:set>
                                    <p:anim calcmode="lin" valueType="num">
                                      <p:cBhvr>
                                        <p:cTn id="139" dur="1000" fill="hold"/>
                                        <p:tgtEl>
                                          <p:spTgt spid="41"/>
                                        </p:tgtEl>
                                        <p:attrNameLst>
                                          <p:attrName>ppt_w</p:attrName>
                                        </p:attrNameLst>
                                      </p:cBhvr>
                                      <p:tavLst>
                                        <p:tav tm="0">
                                          <p:val>
                                            <p:fltVal val="0"/>
                                          </p:val>
                                        </p:tav>
                                        <p:tav tm="100000">
                                          <p:val>
                                            <p:strVal val="#ppt_w"/>
                                          </p:val>
                                        </p:tav>
                                      </p:tavLst>
                                    </p:anim>
                                    <p:anim calcmode="lin" valueType="num">
                                      <p:cBhvr>
                                        <p:cTn id="140" dur="1000" fill="hold"/>
                                        <p:tgtEl>
                                          <p:spTgt spid="41"/>
                                        </p:tgtEl>
                                        <p:attrNameLst>
                                          <p:attrName>ppt_h</p:attrName>
                                        </p:attrNameLst>
                                      </p:cBhvr>
                                      <p:tavLst>
                                        <p:tav tm="0">
                                          <p:val>
                                            <p:fltVal val="0"/>
                                          </p:val>
                                        </p:tav>
                                        <p:tav tm="100000">
                                          <p:val>
                                            <p:strVal val="#ppt_h"/>
                                          </p:val>
                                        </p:tav>
                                      </p:tavLst>
                                    </p:anim>
                                    <p:anim calcmode="lin" valueType="num">
                                      <p:cBhvr>
                                        <p:cTn id="141" dur="1000" fill="hold"/>
                                        <p:tgtEl>
                                          <p:spTgt spid="41"/>
                                        </p:tgtEl>
                                        <p:attrNameLst>
                                          <p:attrName>style.rotation</p:attrName>
                                        </p:attrNameLst>
                                      </p:cBhvr>
                                      <p:tavLst>
                                        <p:tav tm="0">
                                          <p:val>
                                            <p:fltVal val="90"/>
                                          </p:val>
                                        </p:tav>
                                        <p:tav tm="100000">
                                          <p:val>
                                            <p:fltVal val="0"/>
                                          </p:val>
                                        </p:tav>
                                      </p:tavLst>
                                    </p:anim>
                                    <p:animEffect transition="in" filter="fade">
                                      <p:cBhvr>
                                        <p:cTn id="142"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4" grpId="0" animBg="1"/>
      <p:bldP spid="25" grpId="0" animBg="1"/>
      <p:bldP spid="26" grpId="0" animBg="1"/>
      <p:bldP spid="27" grpId="0" animBg="1"/>
      <p:bldP spid="28" grpId="0" animBg="1"/>
      <p:bldP spid="29" grpId="0" animBg="1"/>
      <p:bldP spid="30"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81611" y="44624"/>
            <a:ext cx="2226893" cy="584775"/>
          </a:xfrm>
          <a:prstGeom prst="rect">
            <a:avLst/>
          </a:prstGeom>
        </p:spPr>
        <p:txBody>
          <a:bodyPr wrap="none">
            <a:spAutoFit/>
          </a:bodyPr>
          <a:lstStyle/>
          <a:p>
            <a:pPr rtl="1"/>
            <a:r>
              <a:rPr lang="ar-EG" sz="3200" b="1" dirty="0" smtClean="0">
                <a:solidFill>
                  <a:schemeClr val="bg2"/>
                </a:solidFill>
              </a:rPr>
              <a:t>محاور البرنامج</a:t>
            </a:r>
            <a:endParaRPr lang="ar-EG" sz="3200" b="1" dirty="0">
              <a:solidFill>
                <a:schemeClr val="bg2"/>
              </a:solidFill>
            </a:endParaRPr>
          </a:p>
        </p:txBody>
      </p:sp>
      <p:graphicFrame>
        <p:nvGraphicFramePr>
          <p:cNvPr id="4" name="Diagram 3"/>
          <p:cNvGraphicFramePr/>
          <p:nvPr>
            <p:extLst>
              <p:ext uri="{D42A27DB-BD31-4B8C-83A1-F6EECF244321}">
                <p14:modId xmlns="" xmlns:p14="http://schemas.microsoft.com/office/powerpoint/2010/main" val="2052559664"/>
              </p:ext>
            </p:extLst>
          </p:nvPr>
        </p:nvGraphicFramePr>
        <p:xfrm>
          <a:off x="0" y="692696"/>
          <a:ext cx="9144000" cy="546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2913418906"/>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a:solidFill>
                  <a:schemeClr val="accent2">
                    <a:lumMod val="50000"/>
                  </a:schemeClr>
                </a:solidFill>
              </a:rPr>
              <a:t>الأهداف التفصيلية للبرنامج التدريبي </a:t>
            </a:r>
            <a:endParaRPr lang="en-US" sz="4000" b="1" dirty="0" smtClean="0">
              <a:solidFill>
                <a:schemeClr val="accent2">
                  <a:lumMod val="50000"/>
                </a:schemeClr>
              </a:solidFill>
            </a:endParaRPr>
          </a:p>
        </p:txBody>
      </p:sp>
      <p:sp>
        <p:nvSpPr>
          <p:cNvPr id="2" name="Rectangle 1"/>
          <p:cNvSpPr/>
          <p:nvPr/>
        </p:nvSpPr>
        <p:spPr>
          <a:xfrm>
            <a:off x="2771800" y="1196752"/>
            <a:ext cx="6012160" cy="830997"/>
          </a:xfrm>
          <a:prstGeom prst="rect">
            <a:avLst/>
          </a:prstGeom>
        </p:spPr>
        <p:txBody>
          <a:bodyPr wrap="square">
            <a:spAutoFit/>
          </a:bodyPr>
          <a:lstStyle/>
          <a:p>
            <a:pPr algn="justLow" rtl="1"/>
            <a:r>
              <a:rPr lang="ar-EG" b="1" dirty="0">
                <a:solidFill>
                  <a:srgbClr val="C00000"/>
                </a:solidFill>
              </a:rPr>
              <a:t>بنهاية هذا البرنامج التدريبي نتوقع أن المشاركون قد حققوا النتائج الآتية </a:t>
            </a:r>
            <a:r>
              <a:rPr lang="ar-EG" b="1" dirty="0" smtClean="0">
                <a:solidFill>
                  <a:srgbClr val="C00000"/>
                </a:solidFill>
              </a:rPr>
              <a:t>(</a:t>
            </a:r>
            <a:r>
              <a:rPr lang="ar-EG" b="1" dirty="0">
                <a:solidFill>
                  <a:srgbClr val="C00000"/>
                </a:solidFill>
              </a:rPr>
              <a:t>بمشيئة الله ) </a:t>
            </a:r>
          </a:p>
        </p:txBody>
      </p:sp>
      <p:sp>
        <p:nvSpPr>
          <p:cNvPr id="6" name="Rectangle 3"/>
          <p:cNvSpPr>
            <a:spLocks noChangeArrowheads="1"/>
          </p:cNvSpPr>
          <p:nvPr/>
        </p:nvSpPr>
        <p:spPr bwMode="auto">
          <a:xfrm>
            <a:off x="1763688" y="2257702"/>
            <a:ext cx="7032667" cy="415498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lvl="0" indent="-285750" algn="justLow" rtl="1">
              <a:buFont typeface="Wingdings" pitchFamily="2" charset="2"/>
              <a:buChar char="ü"/>
            </a:pPr>
            <a:r>
              <a:rPr lang="ar-SA" b="1" dirty="0" smtClean="0">
                <a:solidFill>
                  <a:srgbClr val="7030A0"/>
                </a:solidFill>
                <a:ea typeface="Times New Roman" pitchFamily="18" charset="0"/>
                <a:cs typeface="Arial" pitchFamily="34" charset="0"/>
              </a:rPr>
              <a:t>التحلي </a:t>
            </a:r>
            <a:r>
              <a:rPr lang="ar-SA" b="1" dirty="0">
                <a:solidFill>
                  <a:srgbClr val="7030A0"/>
                </a:solidFill>
                <a:ea typeface="Times New Roman" pitchFamily="18" charset="0"/>
                <a:cs typeface="Arial" pitchFamily="34" charset="0"/>
              </a:rPr>
              <a:t>بالصبر وإشعار العاملين بالاهتمام بهم وفسح المجال للعاملين أن يشاركوا </a:t>
            </a:r>
            <a:r>
              <a:rPr lang="ar-SA" b="1" dirty="0" smtClean="0">
                <a:solidFill>
                  <a:srgbClr val="7030A0"/>
                </a:solidFill>
                <a:ea typeface="Times New Roman" pitchFamily="18" charset="0"/>
                <a:cs typeface="Arial" pitchFamily="34" charset="0"/>
              </a:rPr>
              <a:t>في </a:t>
            </a:r>
            <a:r>
              <a:rPr lang="ar-SA" b="1" dirty="0">
                <a:solidFill>
                  <a:srgbClr val="7030A0"/>
                </a:solidFill>
                <a:ea typeface="Times New Roman" pitchFamily="18" charset="0"/>
                <a:cs typeface="Arial" pitchFamily="34" charset="0"/>
              </a:rPr>
              <a:t>تحمل المسؤولية لتحسين العمل . </a:t>
            </a:r>
          </a:p>
          <a:p>
            <a:pPr marL="285750" lvl="0" indent="-285750" algn="justLow" rtl="1">
              <a:buFont typeface="Wingdings" pitchFamily="2" charset="2"/>
              <a:buChar char="ü"/>
            </a:pPr>
            <a:r>
              <a:rPr lang="ar-SA" b="1" dirty="0" smtClean="0">
                <a:solidFill>
                  <a:srgbClr val="7030A0"/>
                </a:solidFill>
                <a:ea typeface="Times New Roman" pitchFamily="18" charset="0"/>
                <a:cs typeface="Arial" pitchFamily="34" charset="0"/>
              </a:rPr>
              <a:t>تشجيع </a:t>
            </a:r>
            <a:r>
              <a:rPr lang="ar-SA" b="1" dirty="0">
                <a:solidFill>
                  <a:srgbClr val="7030A0"/>
                </a:solidFill>
                <a:ea typeface="Times New Roman" pitchFamily="18" charset="0"/>
                <a:cs typeface="Arial" pitchFamily="34" charset="0"/>
              </a:rPr>
              <a:t>العاملين ومشاركتهم في تصوراتك وتعليمهم كيفية إنجاز الأشياء بأنفسهم </a:t>
            </a:r>
          </a:p>
          <a:p>
            <a:pPr marL="285750" lvl="0" indent="-285750" algn="justLow" rtl="1">
              <a:buFont typeface="Wingdings" pitchFamily="2" charset="2"/>
              <a:buChar char="ü"/>
            </a:pPr>
            <a:r>
              <a:rPr lang="ar-SA" b="1" dirty="0" smtClean="0">
                <a:solidFill>
                  <a:srgbClr val="7030A0"/>
                </a:solidFill>
                <a:ea typeface="Times New Roman" pitchFamily="18" charset="0"/>
                <a:cs typeface="Arial" pitchFamily="34" charset="0"/>
              </a:rPr>
              <a:t>تذكرهم </a:t>
            </a:r>
            <a:r>
              <a:rPr lang="ar-SA" b="1" dirty="0">
                <a:solidFill>
                  <a:srgbClr val="7030A0"/>
                </a:solidFill>
                <a:ea typeface="Times New Roman" pitchFamily="18" charset="0"/>
                <a:cs typeface="Arial" pitchFamily="34" charset="0"/>
              </a:rPr>
              <a:t>بفضل العمل الذي يقومون به والتضحية التي قام بها </a:t>
            </a:r>
            <a:r>
              <a:rPr lang="ar-SA" b="1" dirty="0" smtClean="0">
                <a:solidFill>
                  <a:srgbClr val="7030A0"/>
                </a:solidFill>
                <a:ea typeface="Times New Roman" pitchFamily="18" charset="0"/>
                <a:cs typeface="Arial" pitchFamily="34" charset="0"/>
              </a:rPr>
              <a:t>الآخرون </a:t>
            </a:r>
            <a:r>
              <a:rPr lang="ar-SA" b="1" dirty="0">
                <a:solidFill>
                  <a:srgbClr val="7030A0"/>
                </a:solidFill>
                <a:ea typeface="Times New Roman" pitchFamily="18" charset="0"/>
                <a:cs typeface="Arial" pitchFamily="34" charset="0"/>
              </a:rPr>
              <a:t>في سبيل هذا العمل ونزع الخوف من قلوبهم وصدورهم من أثار ذلك العمل . </a:t>
            </a:r>
          </a:p>
          <a:p>
            <a:pPr marL="285750" lvl="0" indent="-285750" algn="r" rtl="1">
              <a:buFont typeface="Wingdings" pitchFamily="2" charset="2"/>
              <a:buChar char="ü"/>
            </a:pPr>
            <a:r>
              <a:rPr lang="ar-SA" b="1" dirty="0" smtClean="0">
                <a:solidFill>
                  <a:srgbClr val="7030A0"/>
                </a:solidFill>
                <a:ea typeface="Times New Roman" pitchFamily="18" charset="0"/>
                <a:cs typeface="Arial" pitchFamily="34" charset="0"/>
              </a:rPr>
              <a:t>التفاعل </a:t>
            </a:r>
            <a:r>
              <a:rPr lang="ar-SA" b="1" dirty="0">
                <a:solidFill>
                  <a:srgbClr val="7030A0"/>
                </a:solidFill>
                <a:ea typeface="Times New Roman" pitchFamily="18" charset="0"/>
                <a:cs typeface="Arial" pitchFamily="34" charset="0"/>
              </a:rPr>
              <a:t>والتواصل مع العاملين ومحاولة توفير مايثير رغباتهم في أشياء كثيرة </a:t>
            </a:r>
          </a:p>
          <a:p>
            <a:pPr marL="285750" lvl="0" indent="-285750" algn="r" rtl="1">
              <a:buFont typeface="Wingdings" pitchFamily="2" charset="2"/>
              <a:buChar char="ü"/>
            </a:pPr>
            <a:r>
              <a:rPr lang="ar-SA" b="1" dirty="0" smtClean="0">
                <a:solidFill>
                  <a:srgbClr val="7030A0"/>
                </a:solidFill>
                <a:ea typeface="Times New Roman" pitchFamily="18" charset="0"/>
                <a:cs typeface="Arial" pitchFamily="34" charset="0"/>
              </a:rPr>
              <a:t>أن </a:t>
            </a:r>
            <a:r>
              <a:rPr lang="ar-SA" b="1" dirty="0">
                <a:solidFill>
                  <a:srgbClr val="7030A0"/>
                </a:solidFill>
                <a:ea typeface="Times New Roman" pitchFamily="18" charset="0"/>
                <a:cs typeface="Arial" pitchFamily="34" charset="0"/>
              </a:rPr>
              <a:t>تجعل مجموعة العمل متناسبة في توزيع المهام عليهم والتكرار بوجوب قرن </a:t>
            </a:r>
            <a:r>
              <a:rPr lang="ar-SA" b="1" dirty="0" smtClean="0">
                <a:solidFill>
                  <a:srgbClr val="7030A0"/>
                </a:solidFill>
                <a:ea typeface="Times New Roman" pitchFamily="18" charset="0"/>
                <a:cs typeface="Arial" pitchFamily="34" charset="0"/>
              </a:rPr>
              <a:t>العمل </a:t>
            </a:r>
            <a:r>
              <a:rPr lang="ar-SA" b="1" dirty="0">
                <a:solidFill>
                  <a:srgbClr val="7030A0"/>
                </a:solidFill>
                <a:ea typeface="Times New Roman" pitchFamily="18" charset="0"/>
                <a:cs typeface="Arial" pitchFamily="34" charset="0"/>
              </a:rPr>
              <a:t>بالإخلاص </a:t>
            </a: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p>
        </p:txBody>
      </p:sp>
    </p:spTree>
    <p:extLst>
      <p:ext uri="{BB962C8B-B14F-4D97-AF65-F5344CB8AC3E}">
        <p14:creationId xmlns="" xmlns:p14="http://schemas.microsoft.com/office/powerpoint/2010/main" val="1114856841"/>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down)">
                                      <p:cBhvr>
                                        <p:cTn id="11" dur="500"/>
                                        <p:tgtEl>
                                          <p:spTgt spid="6">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down)">
                                      <p:cBhvr>
                                        <p:cTn id="15" dur="500"/>
                                        <p:tgtEl>
                                          <p:spTgt spid="6">
                                            <p:txEl>
                                              <p:pRg st="2" end="2"/>
                                            </p:txEl>
                                          </p:spTgt>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down)">
                                      <p:cBhvr>
                                        <p:cTn id="19" dur="500"/>
                                        <p:tgtEl>
                                          <p:spTgt spid="6">
                                            <p:txEl>
                                              <p:pRg st="3" end="3"/>
                                            </p:txEl>
                                          </p:spTgt>
                                        </p:tgtEl>
                                      </p:cBhvr>
                                    </p:animEffect>
                                  </p:childTnLst>
                                </p:cTn>
                              </p:par>
                            </p:childTnLst>
                          </p:cTn>
                        </p:par>
                        <p:par>
                          <p:cTn id="20" fill="hold">
                            <p:stCondLst>
                              <p:cond delay="2000"/>
                            </p:stCondLst>
                            <p:childTnLst>
                              <p:par>
                                <p:cTn id="21" presetID="22" presetClass="entr" presetSubtype="4" fill="hold"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down)">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81200" y="476672"/>
            <a:ext cx="4876800" cy="1380530"/>
          </a:xfrm>
          <a:prstGeom prst="rect">
            <a:avLst/>
          </a:prstGeom>
          <a:noFill/>
        </p:spPr>
        <p:txBody>
          <a:bodyPr wrap="none">
            <a:prstTxWarp prst="textWave1">
              <a:avLst>
                <a:gd name="adj1" fmla="val 6386"/>
                <a:gd name="adj2" fmla="val 0"/>
              </a:avLst>
            </a:prstTxWarp>
            <a:spAutoFit/>
          </a:bodyPr>
          <a:lstStyle/>
          <a:p>
            <a:pPr algn="ctr" fontAlgn="auto">
              <a:spcBef>
                <a:spcPts val="0"/>
              </a:spcBef>
              <a:spcAft>
                <a:spcPts val="0"/>
              </a:spcAft>
              <a:defRPr/>
            </a:pPr>
            <a:r>
              <a:rPr lang="ar-EG" sz="4800" b="1" dirty="0">
                <a:solidFill>
                  <a:schemeClr val="bg2">
                    <a:lumMod val="50000"/>
                  </a:schemeClr>
                </a:solidFill>
                <a:latin typeface="+mj-lt"/>
                <a:ea typeface="+mj-ea"/>
                <a:cs typeface="+mj-cs"/>
              </a:rPr>
              <a:t>لنبدأ البرنامج</a:t>
            </a:r>
            <a:endParaRPr lang="en-US" sz="4800" b="1" dirty="0">
              <a:solidFill>
                <a:schemeClr val="bg2">
                  <a:lumMod val="50000"/>
                </a:schemeClr>
              </a:solidFill>
              <a:latin typeface="+mj-lt"/>
              <a:ea typeface="+mj-ea"/>
              <a:cs typeface="+mj-cs"/>
            </a:endParaRPr>
          </a:p>
        </p:txBody>
      </p:sp>
      <p:grpSp>
        <p:nvGrpSpPr>
          <p:cNvPr id="2" name="مجموعة 7"/>
          <p:cNvGrpSpPr>
            <a:grpSpLocks/>
          </p:cNvGrpSpPr>
          <p:nvPr/>
        </p:nvGrpSpPr>
        <p:grpSpPr bwMode="auto">
          <a:xfrm>
            <a:off x="1690712" y="1916113"/>
            <a:ext cx="5689600" cy="4465637"/>
            <a:chOff x="1726959" y="1916832"/>
            <a:chExt cx="5690081" cy="4464496"/>
          </a:xfrm>
        </p:grpSpPr>
        <p:pic>
          <p:nvPicPr>
            <p:cNvPr id="10" name="Picture 2" descr="F:\work\Sonia Sayari\lets_go_showeps.jpg"/>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1726959" y="1916832"/>
              <a:ext cx="5690081" cy="44644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 name="Picture 3"/>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771800" y="4149080"/>
              <a:ext cx="1368152" cy="57606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grpSp>
    </p:spTree>
    <p:extLst>
      <p:ext uri="{BB962C8B-B14F-4D97-AF65-F5344CB8AC3E}">
        <p14:creationId xmlns="" xmlns:p14="http://schemas.microsoft.com/office/powerpoint/2010/main" val="134795711"/>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4" presetClass="path" presetSubtype="0" accel="50000" decel="50000" fill="hold" nodeType="withEffect">
                                  <p:stCondLst>
                                    <p:cond delay="0"/>
                                  </p:stCondLst>
                                  <p:childTnLst>
                                    <p:animMotion origin="layout" path="M 0 0  L 0 -0.33302  E" pathEditMode="relative" ptsTypes="">
                                      <p:cBhvr>
                                        <p:cTn id="6" dur="5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a:solidFill>
                  <a:schemeClr val="accent2">
                    <a:lumMod val="50000"/>
                  </a:schemeClr>
                </a:solidFill>
              </a:rPr>
              <a:t>مقدمة</a:t>
            </a:r>
            <a:endParaRPr lang="en-US" sz="4000" b="1" dirty="0" smtClean="0">
              <a:solidFill>
                <a:schemeClr val="accent2">
                  <a:lumMod val="50000"/>
                </a:schemeClr>
              </a:solidFill>
            </a:endParaRPr>
          </a:p>
        </p:txBody>
      </p:sp>
      <p:sp>
        <p:nvSpPr>
          <p:cNvPr id="6" name="Rectangle 3"/>
          <p:cNvSpPr>
            <a:spLocks noChangeArrowheads="1"/>
          </p:cNvSpPr>
          <p:nvPr/>
        </p:nvSpPr>
        <p:spPr bwMode="auto">
          <a:xfrm>
            <a:off x="1763688" y="1484784"/>
            <a:ext cx="7032667" cy="230832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Low" rtl="1"/>
            <a:r>
              <a:rPr lang="ar-SA" b="1" dirty="0">
                <a:solidFill>
                  <a:srgbClr val="7030A0"/>
                </a:solidFill>
                <a:ea typeface="Times New Roman" pitchFamily="18" charset="0"/>
                <a:cs typeface="Arial" pitchFamily="34" charset="0"/>
              </a:rPr>
              <a:t>يعيش الإنسان حياة مليئة بالنشاط والعمل والحركة. وفي كل نشاط </a:t>
            </a:r>
            <a:r>
              <a:rPr lang="ar-EG" b="1" dirty="0" smtClean="0">
                <a:solidFill>
                  <a:srgbClr val="7030A0"/>
                </a:solidFill>
                <a:ea typeface="Times New Roman" pitchFamily="18" charset="0"/>
                <a:cs typeface="Arial" pitchFamily="34" charset="0"/>
              </a:rPr>
              <a:t/>
            </a:r>
            <a:br>
              <a:rPr lang="ar-EG" b="1" dirty="0" smtClean="0">
                <a:solidFill>
                  <a:srgbClr val="7030A0"/>
                </a:solidFill>
                <a:ea typeface="Times New Roman" pitchFamily="18" charset="0"/>
                <a:cs typeface="Arial" pitchFamily="34" charset="0"/>
              </a:rPr>
            </a:br>
            <a:r>
              <a:rPr lang="ar-SA" b="1" dirty="0" smtClean="0">
                <a:solidFill>
                  <a:srgbClr val="7030A0"/>
                </a:solidFill>
                <a:ea typeface="Times New Roman" pitchFamily="18" charset="0"/>
                <a:cs typeface="Arial" pitchFamily="34" charset="0"/>
              </a:rPr>
              <a:t>أو </a:t>
            </a:r>
            <a:r>
              <a:rPr lang="ar-SA" b="1" dirty="0">
                <a:solidFill>
                  <a:srgbClr val="7030A0"/>
                </a:solidFill>
                <a:ea typeface="Times New Roman" pitchFamily="18" charset="0"/>
                <a:cs typeface="Arial" pitchFamily="34" charset="0"/>
              </a:rPr>
              <a:t>عمل يقوم به الإنسان يقصد فيه الوصول إلى هدف معين أو بلوغ غاية يسعى إليها، فالتلميذ يذهب إلى المدرسة بقصد التعلم والتحصيل والنجاح والحصول على شهادة دراسية، والمعلم يذهب لأداء عمل مكلف به والحصول على مكافأة مادية، وتقدير معنوي إذا أحس أن تلاميذه ق تعلموا شيئا وأنهم يحبونه ويحبون دروسه ومادته</a:t>
            </a: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solidFill>
                <a:srgbClr val="808080"/>
              </a:solidFill>
            </a:endParaRPr>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780627" y="4401790"/>
            <a:ext cx="2998787" cy="40677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191920092"/>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 descr="07CD1E3675BD4affA6CA63955D31575C# #AutoShape 3"/>
          <p:cNvSpPr>
            <a:spLocks noChangeArrowheads="1"/>
          </p:cNvSpPr>
          <p:nvPr/>
        </p:nvSpPr>
        <p:spPr bwMode="auto">
          <a:xfrm>
            <a:off x="809625" y="2305223"/>
            <a:ext cx="7524750" cy="2347913"/>
          </a:xfrm>
          <a:prstGeom prst="rect">
            <a:avLst/>
          </a:prstGeom>
          <a:solidFill>
            <a:schemeClr val="accent1">
              <a:lumMod val="60000"/>
              <a:lumOff val="40000"/>
              <a:alpha val="78000"/>
            </a:schemeClr>
          </a:solidFill>
          <a:ln w="12700">
            <a:solidFill>
              <a:schemeClr val="bg1"/>
            </a:solidFill>
            <a:miter lim="800000"/>
            <a:headEnd/>
            <a:tailEnd/>
          </a:ln>
        </p:spPr>
        <p:txBody>
          <a:bodyPr anchor="ctr"/>
          <a:lstStyle/>
          <a:p>
            <a:pPr algn="l" rtl="0"/>
            <a:endParaRPr lang="zh-CN" altLang="en-US">
              <a:latin typeface="Calibri" pitchFamily="34" charset="0"/>
            </a:endParaRPr>
          </a:p>
        </p:txBody>
      </p:sp>
      <p:sp>
        <p:nvSpPr>
          <p:cNvPr id="3" name="AutoShape 3" descr="D8FCD644EF414d608FD23FABDBB2453F# #AutoShape 3"/>
          <p:cNvSpPr>
            <a:spLocks noChangeArrowheads="1"/>
          </p:cNvSpPr>
          <p:nvPr/>
        </p:nvSpPr>
        <p:spPr bwMode="auto">
          <a:xfrm>
            <a:off x="914400" y="2162348"/>
            <a:ext cx="7315200" cy="2378075"/>
          </a:xfrm>
          <a:prstGeom prst="rect">
            <a:avLst/>
          </a:prstGeom>
          <a:solidFill>
            <a:schemeClr val="accent1">
              <a:lumMod val="75000"/>
              <a:alpha val="80000"/>
            </a:schemeClr>
          </a:solidFill>
          <a:ln w="12700">
            <a:solidFill>
              <a:schemeClr val="bg1"/>
            </a:solidFill>
            <a:miter lim="800000"/>
            <a:headEnd/>
            <a:tailEnd/>
          </a:ln>
        </p:spPr>
        <p:txBody>
          <a:bodyPr wrap="none" anchor="ctr"/>
          <a:lstStyle/>
          <a:p>
            <a:pPr rtl="1" eaLnBrk="0" hangingPunct="0"/>
            <a:r>
              <a:rPr lang="ar-EG" altLang="zh-CN" sz="4800" b="1" dirty="0">
                <a:solidFill>
                  <a:schemeClr val="bg1"/>
                </a:solidFill>
                <a:ea typeface="Microsoft YaHei" pitchFamily="34" charset="-122"/>
              </a:rPr>
              <a:t>الوحدة التدريبية الاولى </a:t>
            </a:r>
          </a:p>
          <a:p>
            <a:pPr rtl="1" eaLnBrk="0" hangingPunct="0"/>
            <a:r>
              <a:rPr lang="ar-EG" altLang="zh-CN" sz="4800" b="1" dirty="0">
                <a:solidFill>
                  <a:schemeClr val="bg1"/>
                </a:solidFill>
                <a:ea typeface="Microsoft YaHei" pitchFamily="34" charset="-122"/>
              </a:rPr>
              <a:t>التعريف بالدافعية والتحفيز</a:t>
            </a:r>
          </a:p>
        </p:txBody>
      </p:sp>
      <p:sp>
        <p:nvSpPr>
          <p:cNvPr id="4" name="Rectangle 13" descr="FD1DDF730CE4456e89755B07FE1653D0# #Rectangle 13"/>
          <p:cNvSpPr>
            <a:spLocks noChangeArrowheads="1"/>
          </p:cNvSpPr>
          <p:nvPr/>
        </p:nvSpPr>
        <p:spPr bwMode="auto">
          <a:xfrm>
            <a:off x="1081088" y="2521123"/>
            <a:ext cx="6981825" cy="334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l" rtl="0"/>
            <a:endParaRPr lang="zh-CN" altLang="en-US" sz="1600">
              <a:solidFill>
                <a:schemeClr val="bg1"/>
              </a:solidFill>
              <a:latin typeface="Microsoft YaHei" pitchFamily="34" charset="-122"/>
              <a:ea typeface="Microsoft YaHei" pitchFamily="34" charset="-122"/>
            </a:endParaRPr>
          </a:p>
        </p:txBody>
      </p:sp>
    </p:spTree>
    <p:extLst>
      <p:ext uri="{BB962C8B-B14F-4D97-AF65-F5344CB8AC3E}">
        <p14:creationId xmlns="" xmlns:p14="http://schemas.microsoft.com/office/powerpoint/2010/main" val="2822316737"/>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Top)">
                                      <p:cBhvr>
                                        <p:cTn id="7" dur="500"/>
                                        <p:tgtEl>
                                          <p:spTgt spid="3"/>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Bottom)">
                                      <p:cBhvr>
                                        <p:cTn id="10" dur="500"/>
                                        <p:tgtEl>
                                          <p:spTgt spid="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slide(fromBottom)">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P spid="3" grpId="0" animBg="1" autoUpdateAnimBg="0"/>
      <p:bldP spid="4"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74304" y="116632"/>
            <a:ext cx="6934200" cy="715963"/>
          </a:xfrm>
        </p:spPr>
        <p:txBody>
          <a:bodyPr/>
          <a:lstStyle/>
          <a:p>
            <a:pPr algn="r"/>
            <a:r>
              <a:rPr lang="ar-EG" sz="4000" b="1" dirty="0" smtClean="0">
                <a:solidFill>
                  <a:schemeClr val="accent2">
                    <a:lumMod val="50000"/>
                  </a:schemeClr>
                </a:solidFill>
              </a:rPr>
              <a:t>الوحدة التدريبية الاولى </a:t>
            </a:r>
            <a:endParaRPr lang="en-US" sz="4000" b="1" dirty="0" smtClean="0">
              <a:solidFill>
                <a:schemeClr val="accent2">
                  <a:lumMod val="50000"/>
                </a:schemeClr>
              </a:solidFill>
            </a:endParaRPr>
          </a:p>
        </p:txBody>
      </p:sp>
      <p:sp>
        <p:nvSpPr>
          <p:cNvPr id="2" name="Rectangle 1"/>
          <p:cNvSpPr/>
          <p:nvPr/>
        </p:nvSpPr>
        <p:spPr>
          <a:xfrm>
            <a:off x="2771800" y="1196752"/>
            <a:ext cx="6012160" cy="461665"/>
          </a:xfrm>
          <a:prstGeom prst="rect">
            <a:avLst/>
          </a:prstGeom>
        </p:spPr>
        <p:txBody>
          <a:bodyPr wrap="square">
            <a:spAutoFit/>
          </a:bodyPr>
          <a:lstStyle/>
          <a:p>
            <a:pPr algn="justLow" rtl="1"/>
            <a:r>
              <a:rPr lang="ar-EG" b="1" dirty="0">
                <a:solidFill>
                  <a:srgbClr val="C00000"/>
                </a:solidFill>
              </a:rPr>
              <a:t>التعريف بالدافعية والتحفيز</a:t>
            </a:r>
          </a:p>
        </p:txBody>
      </p:sp>
      <p:sp>
        <p:nvSpPr>
          <p:cNvPr id="6" name="Rectangle 3"/>
          <p:cNvSpPr>
            <a:spLocks noChangeArrowheads="1"/>
          </p:cNvSpPr>
          <p:nvPr/>
        </p:nvSpPr>
        <p:spPr bwMode="auto">
          <a:xfrm>
            <a:off x="1763688" y="2292259"/>
            <a:ext cx="7032667" cy="36933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algn="r" rtl="1">
              <a:buFont typeface="Wingdings" pitchFamily="2" charset="2"/>
              <a:buChar char="ü"/>
            </a:pPr>
            <a:endParaRPr lang="ar-SA" b="1" dirty="0">
              <a:solidFill>
                <a:srgbClr val="7030A0"/>
              </a:solidFill>
              <a:ea typeface="Times New Roman" pitchFamily="18" charset="0"/>
              <a:cs typeface="Arial" pitchFamily="34" charset="0"/>
            </a:endParaRPr>
          </a:p>
          <a:p>
            <a:pPr marL="285750" indent="-285750" algn="r" rtl="1">
              <a:buFont typeface="Wingdings" pitchFamily="2" charset="2"/>
              <a:buChar char="ü"/>
            </a:pPr>
            <a:r>
              <a:rPr lang="ar-SA" b="1" dirty="0">
                <a:solidFill>
                  <a:srgbClr val="7030A0"/>
                </a:solidFill>
                <a:ea typeface="Times New Roman" pitchFamily="18" charset="0"/>
                <a:cs typeface="Arial" pitchFamily="34" charset="0"/>
              </a:rPr>
              <a:t>التعريف بالدافعية</a:t>
            </a:r>
            <a:endParaRPr lang="ar-EG" b="1" dirty="0">
              <a:solidFill>
                <a:srgbClr val="7030A0"/>
              </a:solidFill>
              <a:ea typeface="Times New Roman" pitchFamily="18" charset="0"/>
              <a:cs typeface="Arial" pitchFamily="34" charset="0"/>
            </a:endParaRPr>
          </a:p>
          <a:p>
            <a:pPr marL="285750" indent="-285750" algn="r" rtl="1">
              <a:buFont typeface="Wingdings" pitchFamily="2" charset="2"/>
              <a:buChar char="ü"/>
            </a:pPr>
            <a:r>
              <a:rPr lang="ar-SA" b="1" dirty="0">
                <a:solidFill>
                  <a:srgbClr val="7030A0"/>
                </a:solidFill>
                <a:ea typeface="Times New Roman" pitchFamily="18" charset="0"/>
                <a:cs typeface="Arial" pitchFamily="34" charset="0"/>
              </a:rPr>
              <a:t>الدوافع الهامة ذات العلاقة بالتعلم المدرسي</a:t>
            </a:r>
            <a:endParaRPr lang="en-US" b="1" dirty="0">
              <a:solidFill>
                <a:srgbClr val="7030A0"/>
              </a:solidFill>
              <a:ea typeface="Times New Roman" pitchFamily="18" charset="0"/>
              <a:cs typeface="Arial" pitchFamily="34" charset="0"/>
            </a:endParaRPr>
          </a:p>
          <a:p>
            <a:pPr marL="285750" indent="-285750" algn="r" rtl="1">
              <a:buFont typeface="Wingdings" pitchFamily="2" charset="2"/>
              <a:buChar char="ü"/>
            </a:pPr>
            <a:r>
              <a:rPr lang="ar-SA" b="1" dirty="0">
                <a:solidFill>
                  <a:srgbClr val="7030A0"/>
                </a:solidFill>
                <a:ea typeface="Times New Roman" pitchFamily="18" charset="0"/>
                <a:cs typeface="Arial" pitchFamily="34" charset="0"/>
              </a:rPr>
              <a:t>النظريات والدراسات التي تبحث في طبيعة الدافعية وترتبط بالتعلم المدرسي والتحصيل</a:t>
            </a:r>
            <a:endParaRPr lang="en-US" b="1" dirty="0">
              <a:solidFill>
                <a:srgbClr val="7030A0"/>
              </a:solidFill>
              <a:ea typeface="Times New Roman" pitchFamily="18" charset="0"/>
              <a:cs typeface="Arial" pitchFamily="34" charset="0"/>
            </a:endParaRPr>
          </a:p>
          <a:p>
            <a:pPr marL="285750" indent="-285750" algn="r" rtl="1">
              <a:buFont typeface="Wingdings" pitchFamily="2" charset="2"/>
              <a:buChar char="ü"/>
            </a:pPr>
            <a:r>
              <a:rPr lang="ar-SA" b="1" dirty="0">
                <a:solidFill>
                  <a:srgbClr val="7030A0"/>
                </a:solidFill>
                <a:ea typeface="Times New Roman" pitchFamily="18" charset="0"/>
                <a:cs typeface="Arial" pitchFamily="34" charset="0"/>
              </a:rPr>
              <a:t>تصنيف الدوافع</a:t>
            </a:r>
            <a:endParaRPr lang="ar-EG" b="1" dirty="0">
              <a:solidFill>
                <a:srgbClr val="7030A0"/>
              </a:solidFill>
              <a:ea typeface="Times New Roman" pitchFamily="18" charset="0"/>
              <a:cs typeface="Arial" pitchFamily="34" charset="0"/>
            </a:endParaRPr>
          </a:p>
          <a:p>
            <a:pPr marL="285750" indent="-285750" algn="r" rtl="1">
              <a:buFont typeface="Wingdings" pitchFamily="2" charset="2"/>
              <a:buChar char="ü"/>
            </a:pPr>
            <a:r>
              <a:rPr lang="ar-SA" b="1" dirty="0">
                <a:solidFill>
                  <a:srgbClr val="7030A0"/>
                </a:solidFill>
                <a:ea typeface="Times New Roman" pitchFamily="18" charset="0"/>
                <a:cs typeface="Arial" pitchFamily="34" charset="0"/>
              </a:rPr>
              <a:t>الدافعية من وجهة نظر الإسلام</a:t>
            </a:r>
            <a:endParaRPr lang="en-US" b="1" dirty="0">
              <a:solidFill>
                <a:srgbClr val="7030A0"/>
              </a:solidFill>
              <a:ea typeface="Times New Roman" pitchFamily="18" charset="0"/>
              <a:cs typeface="Arial" pitchFamily="34" charset="0"/>
            </a:endParaRPr>
          </a:p>
          <a:p>
            <a:pPr marL="285750" indent="-285750" algn="r" rtl="1">
              <a:buFont typeface="Wingdings" pitchFamily="2" charset="2"/>
              <a:buChar char="ü"/>
            </a:pPr>
            <a:endParaRPr lang="en-US" sz="1800" dirty="0">
              <a:latin typeface="Calibri"/>
              <a:ea typeface="Calibri"/>
              <a:cs typeface="Arial"/>
            </a:endParaRPr>
          </a:p>
          <a:p>
            <a:pPr marL="285750" indent="-285750" algn="r" rtl="1">
              <a:buFont typeface="Wingdings" pitchFamily="2" charset="2"/>
              <a:buChar char="ü"/>
            </a:pPr>
            <a:endParaRPr lang="ar-EG" b="1" dirty="0" smtClean="0">
              <a:solidFill>
                <a:srgbClr val="7030A0"/>
              </a:solidFill>
              <a:ea typeface="Times New Roman" pitchFamily="18" charset="0"/>
              <a:cs typeface="Arial" pitchFamily="34" charset="0"/>
            </a:endParaRPr>
          </a:p>
          <a:p>
            <a:pPr marL="285750" indent="-285750" algn="r" rtl="1">
              <a:buFont typeface="Wingdings" pitchFamily="2" charset="2"/>
              <a:buChar char="ü"/>
            </a:pPr>
            <a:endParaRPr lang="ar-SA" b="1" dirty="0" smtClean="0">
              <a:solidFill>
                <a:srgbClr val="7030A0"/>
              </a:solidFill>
              <a:ea typeface="Times New Roman" pitchFamily="18" charset="0"/>
              <a:cs typeface="Arial" pitchFamily="34" charset="0"/>
            </a:endParaRPr>
          </a:p>
        </p:txBody>
      </p:sp>
      <p:sp>
        <p:nvSpPr>
          <p:cNvPr id="7" name="Rectangle 4"/>
          <p:cNvSpPr>
            <a:spLocks noChangeArrowheads="1"/>
          </p:cNvSpPr>
          <p:nvPr/>
        </p:nvSpPr>
        <p:spPr bwMode="auto">
          <a:xfrm>
            <a:off x="0" y="457200"/>
            <a:ext cx="0" cy="0"/>
          </a:xfrm>
          <a:prstGeom prst="rect">
            <a:avLst/>
          </a:prstGeom>
          <a:solidFill>
            <a:schemeClr val="accent1"/>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ar-EG">
              <a:solidFill>
                <a:srgbClr val="808080"/>
              </a:solidFill>
            </a:endParaRPr>
          </a:p>
        </p:txBody>
      </p:sp>
    </p:spTree>
    <p:extLst>
      <p:ext uri="{BB962C8B-B14F-4D97-AF65-F5344CB8AC3E}">
        <p14:creationId xmlns="" xmlns:p14="http://schemas.microsoft.com/office/powerpoint/2010/main" val="561782843"/>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barn(inVertical)">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barn(inVertical)">
                                      <p:cBhvr>
                                        <p:cTn id="12" dur="500"/>
                                        <p:tgtEl>
                                          <p:spTgt spid="6">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barn(inVertical)">
                                      <p:cBhvr>
                                        <p:cTn id="17" dur="500"/>
                                        <p:tgtEl>
                                          <p:spTgt spid="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barn(inVertical)">
                                      <p:cBhvr>
                                        <p:cTn id="22" dur="500"/>
                                        <p:tgtEl>
                                          <p:spTgt spid="6">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animEffect transition="in" filter="barn(inVertical)">
                                      <p:cBhvr>
                                        <p:cTn id="27"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对角圆角矩形 5"/>
          <p:cNvSpPr>
            <a:spLocks/>
          </p:cNvSpPr>
          <p:nvPr/>
        </p:nvSpPr>
        <p:spPr bwMode="auto">
          <a:xfrm rot="21346829" flipH="1">
            <a:off x="1503901" y="2158577"/>
            <a:ext cx="5850448" cy="2931372"/>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a:gsLst>
              <a:gs pos="0">
                <a:srgbClr val="66CCFF"/>
              </a:gs>
              <a:gs pos="35000">
                <a:srgbClr val="33CCFF"/>
              </a:gs>
              <a:gs pos="100000">
                <a:srgbClr val="00B0F0"/>
              </a:gs>
            </a:gsLst>
          </a:gradFill>
          <a:ln>
            <a:solidFill>
              <a:srgbClr val="00FFFF"/>
            </a:solidFill>
          </a:ln>
          <a:extLst/>
        </p:spPr>
        <p:style>
          <a:lnRef idx="1">
            <a:schemeClr val="accent1"/>
          </a:lnRef>
          <a:fillRef idx="2">
            <a:schemeClr val="accent1"/>
          </a:fillRef>
          <a:effectRef idx="1">
            <a:schemeClr val="accent1"/>
          </a:effectRef>
          <a:fontRef idx="minor">
            <a:schemeClr val="dk1"/>
          </a:fontRef>
        </p:style>
        <p:txBody>
          <a:bodyPr anchor="ctr"/>
          <a:lstStyle/>
          <a:p>
            <a:pPr>
              <a:defRPr/>
            </a:pPr>
            <a:endParaRPr lang="ar-EG">
              <a:solidFill>
                <a:srgbClr val="000000"/>
              </a:solidFill>
              <a:latin typeface="Arial" panose="020B0604020202020204" pitchFamily="34" charset="0"/>
              <a:ea typeface="SimSun" panose="02010600030101010101" pitchFamily="2" charset="-122"/>
            </a:endParaRPr>
          </a:p>
        </p:txBody>
      </p:sp>
      <p:pic>
        <p:nvPicPr>
          <p:cNvPr id="7" name="Picture 3" descr="C:\TDDOWNLOAD\pencil.png"/>
          <p:cNvPicPr>
            <a:picLocks noChangeAspect="1" noChangeArrowheads="1"/>
          </p:cNvPicPr>
          <p:nvPr/>
        </p:nvPicPr>
        <p:blipFill>
          <a:blip r:embed="rId3" cstate="print">
            <a:duotone>
              <a:schemeClr val="bg2">
                <a:shade val="45000"/>
                <a:satMod val="135000"/>
              </a:schemeClr>
              <a:prstClr val="white"/>
            </a:duotone>
            <a:extLst>
              <a:ext uri="{28A0092B-C50C-407E-A947-70E740481C1C}">
                <a14:useLocalDpi xmlns="" xmlns:a14="http://schemas.microsoft.com/office/drawing/2010/main" val="0"/>
              </a:ext>
            </a:extLst>
          </a:blip>
          <a:srcRect/>
          <a:stretch>
            <a:fillRect/>
          </a:stretch>
        </p:blipFill>
        <p:spPr bwMode="auto">
          <a:xfrm flipH="1">
            <a:off x="6826558" y="1700808"/>
            <a:ext cx="481746" cy="74660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内容占位符 2"/>
          <p:cNvSpPr>
            <a:spLocks noGrp="1"/>
          </p:cNvSpPr>
          <p:nvPr>
            <p:ph idx="4294967295"/>
          </p:nvPr>
        </p:nvSpPr>
        <p:spPr>
          <a:xfrm rot="21361315" flipH="1">
            <a:off x="1973263" y="2738438"/>
            <a:ext cx="4797425" cy="2054225"/>
          </a:xfrm>
        </p:spPr>
        <p:txBody>
          <a:bodyPr/>
          <a:lstStyle/>
          <a:p>
            <a:pPr marL="0" indent="0" algn="ctr" eaLnBrk="1" hangingPunct="1"/>
            <a:endParaRPr lang="en-US" sz="1600" b="1" dirty="0" smtClean="0">
              <a:solidFill>
                <a:schemeClr val="bg1"/>
              </a:solidFill>
            </a:endParaRPr>
          </a:p>
          <a:p>
            <a:pPr marL="0" indent="0" algn="ctr" rtl="1" eaLnBrk="1" hangingPunct="1">
              <a:buNone/>
            </a:pPr>
            <a:endParaRPr lang="ar-EG" altLang="zh-CN" sz="1800" b="1" dirty="0" smtClean="0"/>
          </a:p>
          <a:p>
            <a:pPr marL="0" indent="0" algn="ctr">
              <a:buNone/>
            </a:pPr>
            <a:r>
              <a:rPr lang="ar-EG" altLang="zh-CN" sz="4000" b="1" dirty="0" smtClean="0">
                <a:solidFill>
                  <a:srgbClr val="000000"/>
                </a:solidFill>
              </a:rPr>
              <a:t>مفهوم الدافعية</a:t>
            </a:r>
            <a:endParaRPr lang="ar-EG" altLang="zh-CN" sz="4000" b="1" dirty="0">
              <a:solidFill>
                <a:srgbClr val="000000"/>
              </a:solidFill>
            </a:endParaRPr>
          </a:p>
        </p:txBody>
      </p:sp>
    </p:spTree>
    <p:extLst>
      <p:ext uri="{BB962C8B-B14F-4D97-AF65-F5344CB8AC3E}">
        <p14:creationId xmlns="" xmlns:p14="http://schemas.microsoft.com/office/powerpoint/2010/main" val="1678496531"/>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par>
                          <p:cTn id="21" fill="hold">
                            <p:stCondLst>
                              <p:cond delay="2000"/>
                            </p:stCondLst>
                            <p:childTnLst>
                              <p:par>
                                <p:cTn id="22" presetID="26" presetClass="entr" presetSubtype="0"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80">
                                          <p:stCondLst>
                                            <p:cond delay="0"/>
                                          </p:stCondLst>
                                        </p:cTn>
                                        <p:tgtEl>
                                          <p:spTgt spid="7"/>
                                        </p:tgtEl>
                                      </p:cBhvr>
                                    </p:animEffect>
                                    <p:anim calcmode="lin" valueType="num">
                                      <p:cBhvr>
                                        <p:cTn id="25"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0" dur="26">
                                          <p:stCondLst>
                                            <p:cond delay="650"/>
                                          </p:stCondLst>
                                        </p:cTn>
                                        <p:tgtEl>
                                          <p:spTgt spid="7"/>
                                        </p:tgtEl>
                                      </p:cBhvr>
                                      <p:to x="100000" y="60000"/>
                                    </p:animScale>
                                    <p:animScale>
                                      <p:cBhvr>
                                        <p:cTn id="31" dur="166" decel="50000">
                                          <p:stCondLst>
                                            <p:cond delay="676"/>
                                          </p:stCondLst>
                                        </p:cTn>
                                        <p:tgtEl>
                                          <p:spTgt spid="7"/>
                                        </p:tgtEl>
                                      </p:cBhvr>
                                      <p:to x="100000" y="100000"/>
                                    </p:animScale>
                                    <p:animScale>
                                      <p:cBhvr>
                                        <p:cTn id="32" dur="26">
                                          <p:stCondLst>
                                            <p:cond delay="1312"/>
                                          </p:stCondLst>
                                        </p:cTn>
                                        <p:tgtEl>
                                          <p:spTgt spid="7"/>
                                        </p:tgtEl>
                                      </p:cBhvr>
                                      <p:to x="100000" y="80000"/>
                                    </p:animScale>
                                    <p:animScale>
                                      <p:cBhvr>
                                        <p:cTn id="33" dur="166" decel="50000">
                                          <p:stCondLst>
                                            <p:cond delay="1338"/>
                                          </p:stCondLst>
                                        </p:cTn>
                                        <p:tgtEl>
                                          <p:spTgt spid="7"/>
                                        </p:tgtEl>
                                      </p:cBhvr>
                                      <p:to x="100000" y="100000"/>
                                    </p:animScale>
                                    <p:animScale>
                                      <p:cBhvr>
                                        <p:cTn id="34" dur="26">
                                          <p:stCondLst>
                                            <p:cond delay="1642"/>
                                          </p:stCondLst>
                                        </p:cTn>
                                        <p:tgtEl>
                                          <p:spTgt spid="7"/>
                                        </p:tgtEl>
                                      </p:cBhvr>
                                      <p:to x="100000" y="90000"/>
                                    </p:animScale>
                                    <p:animScale>
                                      <p:cBhvr>
                                        <p:cTn id="35" dur="166" decel="50000">
                                          <p:stCondLst>
                                            <p:cond delay="1668"/>
                                          </p:stCondLst>
                                        </p:cTn>
                                        <p:tgtEl>
                                          <p:spTgt spid="7"/>
                                        </p:tgtEl>
                                      </p:cBhvr>
                                      <p:to x="100000" y="100000"/>
                                    </p:animScale>
                                    <p:animScale>
                                      <p:cBhvr>
                                        <p:cTn id="36" dur="26">
                                          <p:stCondLst>
                                            <p:cond delay="1808"/>
                                          </p:stCondLst>
                                        </p:cTn>
                                        <p:tgtEl>
                                          <p:spTgt spid="7"/>
                                        </p:tgtEl>
                                      </p:cBhvr>
                                      <p:to x="100000" y="95000"/>
                                    </p:animScale>
                                    <p:animScale>
                                      <p:cBhvr>
                                        <p:cTn id="37" dur="166" decel="50000">
                                          <p:stCondLst>
                                            <p:cond delay="1834"/>
                                          </p:stCondLst>
                                        </p:cTn>
                                        <p:tgtEl>
                                          <p:spTgt spid="7"/>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8">
                                            <p:txEl>
                                              <p:pRg st="2" end="2"/>
                                            </p:txEl>
                                          </p:spTgt>
                                        </p:tgtEl>
                                        <p:attrNameLst>
                                          <p:attrName>style.visibility</p:attrName>
                                        </p:attrNameLst>
                                      </p:cBhvr>
                                      <p:to>
                                        <p:strVal val="visible"/>
                                      </p:to>
                                    </p:set>
                                    <p:animEffect transition="in" filter="wipe(down)">
                                      <p:cBhvr>
                                        <p:cTn id="41" dur="580">
                                          <p:stCondLst>
                                            <p:cond delay="0"/>
                                          </p:stCondLst>
                                        </p:cTn>
                                        <p:tgtEl>
                                          <p:spTgt spid="8">
                                            <p:txEl>
                                              <p:pRg st="2" end="2"/>
                                            </p:txEl>
                                          </p:spTgt>
                                        </p:tgtEl>
                                      </p:cBhvr>
                                    </p:animEffect>
                                    <p:anim calcmode="lin" valueType="num">
                                      <p:cBhvr>
                                        <p:cTn id="42" dur="1822" tmFilter="0,0; 0.14,0.36; 0.43,0.73; 0.71,0.91; 1.0,1.0">
                                          <p:stCondLst>
                                            <p:cond delay="0"/>
                                          </p:stCondLst>
                                        </p:cTn>
                                        <p:tgtEl>
                                          <p:spTgt spid="8">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8">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8">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8">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8">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8">
                                            <p:txEl>
                                              <p:pRg st="2" end="2"/>
                                            </p:txEl>
                                          </p:spTgt>
                                        </p:tgtEl>
                                      </p:cBhvr>
                                      <p:to x="100000" y="60000"/>
                                    </p:animScale>
                                    <p:animScale>
                                      <p:cBhvr>
                                        <p:cTn id="48" dur="166" decel="50000">
                                          <p:stCondLst>
                                            <p:cond delay="676"/>
                                          </p:stCondLst>
                                        </p:cTn>
                                        <p:tgtEl>
                                          <p:spTgt spid="8">
                                            <p:txEl>
                                              <p:pRg st="2" end="2"/>
                                            </p:txEl>
                                          </p:spTgt>
                                        </p:tgtEl>
                                      </p:cBhvr>
                                      <p:to x="100000" y="100000"/>
                                    </p:animScale>
                                    <p:animScale>
                                      <p:cBhvr>
                                        <p:cTn id="49" dur="26">
                                          <p:stCondLst>
                                            <p:cond delay="1312"/>
                                          </p:stCondLst>
                                        </p:cTn>
                                        <p:tgtEl>
                                          <p:spTgt spid="8">
                                            <p:txEl>
                                              <p:pRg st="2" end="2"/>
                                            </p:txEl>
                                          </p:spTgt>
                                        </p:tgtEl>
                                      </p:cBhvr>
                                      <p:to x="100000" y="80000"/>
                                    </p:animScale>
                                    <p:animScale>
                                      <p:cBhvr>
                                        <p:cTn id="50" dur="166" decel="50000">
                                          <p:stCondLst>
                                            <p:cond delay="1338"/>
                                          </p:stCondLst>
                                        </p:cTn>
                                        <p:tgtEl>
                                          <p:spTgt spid="8">
                                            <p:txEl>
                                              <p:pRg st="2" end="2"/>
                                            </p:txEl>
                                          </p:spTgt>
                                        </p:tgtEl>
                                      </p:cBhvr>
                                      <p:to x="100000" y="100000"/>
                                    </p:animScale>
                                    <p:animScale>
                                      <p:cBhvr>
                                        <p:cTn id="51" dur="26">
                                          <p:stCondLst>
                                            <p:cond delay="1642"/>
                                          </p:stCondLst>
                                        </p:cTn>
                                        <p:tgtEl>
                                          <p:spTgt spid="8">
                                            <p:txEl>
                                              <p:pRg st="2" end="2"/>
                                            </p:txEl>
                                          </p:spTgt>
                                        </p:tgtEl>
                                      </p:cBhvr>
                                      <p:to x="100000" y="90000"/>
                                    </p:animScale>
                                    <p:animScale>
                                      <p:cBhvr>
                                        <p:cTn id="52" dur="166" decel="50000">
                                          <p:stCondLst>
                                            <p:cond delay="1668"/>
                                          </p:stCondLst>
                                        </p:cTn>
                                        <p:tgtEl>
                                          <p:spTgt spid="8">
                                            <p:txEl>
                                              <p:pRg st="2" end="2"/>
                                            </p:txEl>
                                          </p:spTgt>
                                        </p:tgtEl>
                                      </p:cBhvr>
                                      <p:to x="100000" y="100000"/>
                                    </p:animScale>
                                    <p:animScale>
                                      <p:cBhvr>
                                        <p:cTn id="53" dur="26">
                                          <p:stCondLst>
                                            <p:cond delay="1808"/>
                                          </p:stCondLst>
                                        </p:cTn>
                                        <p:tgtEl>
                                          <p:spTgt spid="8">
                                            <p:txEl>
                                              <p:pRg st="2" end="2"/>
                                            </p:txEl>
                                          </p:spTgt>
                                        </p:tgtEl>
                                      </p:cBhvr>
                                      <p:to x="100000" y="95000"/>
                                    </p:animScale>
                                    <p:animScale>
                                      <p:cBhvr>
                                        <p:cTn id="54" dur="166" decel="50000">
                                          <p:stCondLst>
                                            <p:cond delay="1834"/>
                                          </p:stCondLst>
                                        </p:cTn>
                                        <p:tgtEl>
                                          <p:spTgt spid="8">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build="p"/>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255</Words>
  <Application>Microsoft Office PowerPoint</Application>
  <PresentationFormat>عرض على الشاشة (3:4)‏</PresentationFormat>
  <Paragraphs>54</Paragraphs>
  <Slides>10</Slides>
  <Notes>7</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فن التحفيز الادارى</vt:lpstr>
      <vt:lpstr>الشريحة 2</vt:lpstr>
      <vt:lpstr>الشريحة 3</vt:lpstr>
      <vt:lpstr>الأهداف التفصيلية للبرنامج التدريبي </vt:lpstr>
      <vt:lpstr>الشريحة 5</vt:lpstr>
      <vt:lpstr>مقدمة</vt:lpstr>
      <vt:lpstr>الشريحة 7</vt:lpstr>
      <vt:lpstr>الوحدة التدريبية الاولى </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فن التحفيز الادارى</dc:title>
  <dc:creator>mr</dc:creator>
  <cp:lastModifiedBy>mr</cp:lastModifiedBy>
  <cp:revision>1</cp:revision>
  <dcterms:created xsi:type="dcterms:W3CDTF">2018-12-29T17:51:05Z</dcterms:created>
  <dcterms:modified xsi:type="dcterms:W3CDTF">2018-12-29T17:51:35Z</dcterms:modified>
</cp:coreProperties>
</file>