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46" d="100"/>
          <a:sy n="46" d="100"/>
        </p:scale>
        <p:origin x="-30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CCE9D173-4AE8-453C-A265-BC42978AAE9A}"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5FCC1537-906F-4F84-B25F-EFF09C74A420}"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CCE9D173-4AE8-453C-A265-BC42978AAE9A}"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5FCC1537-906F-4F84-B25F-EFF09C74A420}"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CCE9D173-4AE8-453C-A265-BC42978AAE9A}"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5FCC1537-906F-4F84-B25F-EFF09C74A420}"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CCE9D173-4AE8-453C-A265-BC42978AAE9A}"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5FCC1537-906F-4F84-B25F-EFF09C74A420}"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CCE9D173-4AE8-453C-A265-BC42978AAE9A}"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5FCC1537-906F-4F84-B25F-EFF09C74A420}"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CCE9D173-4AE8-453C-A265-BC42978AAE9A}"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5FCC1537-906F-4F84-B25F-EFF09C74A420}"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CCE9D173-4AE8-453C-A265-BC42978AAE9A}" type="datetimeFigureOut">
              <a:rPr lang="ar-SA" smtClean="0"/>
              <a:t>21/04/1440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5FCC1537-906F-4F84-B25F-EFF09C74A420}"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CCE9D173-4AE8-453C-A265-BC42978AAE9A}" type="datetimeFigureOut">
              <a:rPr lang="ar-SA" smtClean="0"/>
              <a:t>21/04/1440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5FCC1537-906F-4F84-B25F-EFF09C74A420}"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CCE9D173-4AE8-453C-A265-BC42978AAE9A}" type="datetimeFigureOut">
              <a:rPr lang="ar-SA" smtClean="0"/>
              <a:t>21/04/1440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5FCC1537-906F-4F84-B25F-EFF09C74A420}"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CE9D173-4AE8-453C-A265-BC42978AAE9A}"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5FCC1537-906F-4F84-B25F-EFF09C74A420}"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CE9D173-4AE8-453C-A265-BC42978AAE9A}"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5FCC1537-906F-4F84-B25F-EFF09C74A420}"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CE9D173-4AE8-453C-A265-BC42978AAE9A}" type="datetimeFigureOut">
              <a:rPr lang="ar-SA" smtClean="0"/>
              <a:t>21/04/1440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5FCC1537-906F-4F84-B25F-EFF09C74A420}"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2"/>
          <p:cNvSpPr txBox="1"/>
          <p:nvPr/>
        </p:nvSpPr>
        <p:spPr>
          <a:xfrm>
            <a:off x="1619672" y="620688"/>
            <a:ext cx="5857892" cy="1015663"/>
          </a:xfrm>
          <a:prstGeom prst="rect">
            <a:avLst/>
          </a:prstGeom>
          <a:noFill/>
        </p:spPr>
        <p:txBody>
          <a:bodyPr wrap="square" rtlCol="1">
            <a:spAutoFit/>
          </a:bodyPr>
          <a:lstStyle/>
          <a:p>
            <a:pPr algn="ctr"/>
            <a:r>
              <a:rPr lang="ar-EG" sz="6000" b="1" dirty="0" smtClean="0">
                <a:ln w="17780" cmpd="sng">
                  <a:solidFill>
                    <a:srgbClr val="4F81BD">
                      <a:tint val="3000"/>
                    </a:srgbClr>
                  </a:solidFill>
                  <a:prstDash val="solid"/>
                  <a:miter lim="800000"/>
                </a:ln>
                <a:solidFill>
                  <a:srgbClr val="4F81BD">
                    <a:lumMod val="50000"/>
                  </a:srgbClr>
                </a:solidFill>
                <a:effectLst>
                  <a:outerShdw blurRad="55000" dist="50800" dir="5400000" algn="tl">
                    <a:srgbClr val="000000">
                      <a:alpha val="33000"/>
                    </a:srgbClr>
                  </a:outerShdw>
                </a:effectLst>
                <a:cs typeface="FS_Rajab" pitchFamily="2" charset="-78"/>
              </a:rPr>
              <a:t>أنماط الشخصيات</a:t>
            </a:r>
            <a:endParaRPr lang="ar-SA" sz="7200" b="1" dirty="0">
              <a:ln w="17780" cmpd="sng">
                <a:solidFill>
                  <a:srgbClr val="4F81BD">
                    <a:tint val="3000"/>
                  </a:srgbClr>
                </a:solidFill>
                <a:prstDash val="solid"/>
                <a:miter lim="800000"/>
              </a:ln>
              <a:solidFill>
                <a:srgbClr val="4F81BD">
                  <a:lumMod val="50000"/>
                </a:srgbClr>
              </a:solidFill>
              <a:effectLst>
                <a:outerShdw blurRad="55000" dist="50800" dir="5400000" algn="tl">
                  <a:srgbClr val="000000">
                    <a:alpha val="33000"/>
                  </a:srgbClr>
                </a:outerShdw>
              </a:effectLst>
              <a:latin typeface="Vivaldi" pitchFamily="66" charset="0"/>
              <a:cs typeface="FS_Rajab" pitchFamily="2" charset="-78"/>
            </a:endParaRPr>
          </a:p>
        </p:txBody>
      </p:sp>
    </p:spTree>
    <p:extLst>
      <p:ext uri="{BB962C8B-B14F-4D97-AF65-F5344CB8AC3E}">
        <p14:creationId xmlns:p14="http://schemas.microsoft.com/office/powerpoint/2010/main" xmlns="" val="133395630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orizontal Scroll 1"/>
          <p:cNvSpPr/>
          <p:nvPr/>
        </p:nvSpPr>
        <p:spPr bwMode="auto">
          <a:xfrm>
            <a:off x="2195736" y="2060848"/>
            <a:ext cx="4824536" cy="2448272"/>
          </a:xfrm>
          <a:prstGeom prst="horizontalScroll">
            <a:avLst/>
          </a:prstGeom>
          <a:gradFill rotWithShape="1">
            <a:gsLst>
              <a:gs pos="0">
                <a:srgbClr val="71E4FF"/>
              </a:gs>
              <a:gs pos="100000">
                <a:srgbClr val="009FC4"/>
              </a:gs>
            </a:gsLst>
            <a:lin ang="5400000" scaled="1"/>
          </a:gradFill>
          <a:ln>
            <a:noFill/>
          </a:ln>
        </p:spPr>
        <p:txBody>
          <a:bodyPr anchor="ctr"/>
          <a:lstStyle/>
          <a:p>
            <a:pPr algn="ctr" rtl="1" eaLnBrk="0" hangingPunct="0"/>
            <a:r>
              <a:rPr lang="ar-EG" sz="4000" b="1" dirty="0"/>
              <a:t>اجب على الأسئلة الاتية</a:t>
            </a:r>
          </a:p>
        </p:txBody>
      </p:sp>
    </p:spTree>
    <p:extLst>
      <p:ext uri="{BB962C8B-B14F-4D97-AF65-F5344CB8AC3E}">
        <p14:creationId xmlns:p14="http://schemas.microsoft.com/office/powerpoint/2010/main" xmlns="" val="661431973"/>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orizontal Scroll 1"/>
          <p:cNvSpPr/>
          <p:nvPr/>
        </p:nvSpPr>
        <p:spPr bwMode="auto">
          <a:xfrm>
            <a:off x="2195736" y="2060848"/>
            <a:ext cx="4824536" cy="2448272"/>
          </a:xfrm>
          <a:prstGeom prst="horizontalScroll">
            <a:avLst/>
          </a:prstGeom>
          <a:gradFill rotWithShape="1">
            <a:gsLst>
              <a:gs pos="0">
                <a:srgbClr val="71E4FF"/>
              </a:gs>
              <a:gs pos="100000">
                <a:srgbClr val="009FC4"/>
              </a:gs>
            </a:gsLst>
            <a:lin ang="5400000" scaled="1"/>
          </a:gradFill>
          <a:ln>
            <a:noFill/>
          </a:ln>
        </p:spPr>
        <p:txBody>
          <a:bodyPr anchor="ctr"/>
          <a:lstStyle/>
          <a:p>
            <a:pPr algn="ctr" rtl="1" eaLnBrk="0" hangingPunct="0"/>
            <a:r>
              <a:rPr lang="ar-EG" sz="4000" dirty="0"/>
              <a:t>اتفاقيات اللقاء</a:t>
            </a:r>
          </a:p>
        </p:txBody>
      </p:sp>
    </p:spTree>
    <p:extLst>
      <p:ext uri="{BB962C8B-B14F-4D97-AF65-F5344CB8AC3E}">
        <p14:creationId xmlns:p14="http://schemas.microsoft.com/office/powerpoint/2010/main" xmlns="" val="1960915304"/>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7"/>
          <p:cNvSpPr>
            <a:spLocks noChangeArrowheads="1"/>
          </p:cNvSpPr>
          <p:nvPr/>
        </p:nvSpPr>
        <p:spPr bwMode="auto">
          <a:xfrm>
            <a:off x="6152296" y="1008046"/>
            <a:ext cx="2756680" cy="668992"/>
          </a:xfrm>
          <a:prstGeom prst="roundRect">
            <a:avLst>
              <a:gd name="adj" fmla="val 50000"/>
            </a:avLst>
          </a:prstGeom>
          <a:gradFill rotWithShape="1">
            <a:gsLst>
              <a:gs pos="0">
                <a:srgbClr val="71E4FF"/>
              </a:gs>
              <a:gs pos="100000">
                <a:srgbClr val="009FC4"/>
              </a:gs>
            </a:gsLst>
            <a:lin ang="5400000" scaled="1"/>
          </a:gradFill>
          <a:ln>
            <a:noFill/>
          </a:ln>
          <a:extLst/>
        </p:spPr>
        <p:txBody>
          <a:bodyPr anchor="ctr"/>
          <a:lstStyle/>
          <a:p>
            <a:pPr algn="ctr" rtl="1" eaLnBrk="0" hangingPunct="0"/>
            <a:r>
              <a:rPr lang="ar-EG" altLang="ar-EG" sz="2400" b="1" dirty="0">
                <a:solidFill>
                  <a:srgbClr val="000000"/>
                </a:solidFill>
                <a:latin typeface="Verdana" pitchFamily="34" charset="0"/>
                <a:ea typeface="HY헤드라인M"/>
                <a:cs typeface="HY헤드라인M"/>
              </a:rPr>
              <a:t>الابتسامة طوال الوقت </a:t>
            </a:r>
            <a:endParaRPr lang="ar-SA" altLang="ar-EG" sz="2400" b="1" dirty="0">
              <a:solidFill>
                <a:srgbClr val="000000"/>
              </a:solidFill>
              <a:latin typeface="Verdana" pitchFamily="34" charset="0"/>
              <a:ea typeface="HY헤드라인M"/>
              <a:cs typeface="HY헤드라인M"/>
            </a:endParaRPr>
          </a:p>
        </p:txBody>
      </p:sp>
      <p:sp>
        <p:nvSpPr>
          <p:cNvPr id="5" name="AutoShape 7"/>
          <p:cNvSpPr>
            <a:spLocks noChangeArrowheads="1"/>
          </p:cNvSpPr>
          <p:nvPr/>
        </p:nvSpPr>
        <p:spPr bwMode="auto">
          <a:xfrm>
            <a:off x="1690936" y="1008046"/>
            <a:ext cx="2798440" cy="668992"/>
          </a:xfrm>
          <a:prstGeom prst="roundRect">
            <a:avLst>
              <a:gd name="adj" fmla="val 50000"/>
            </a:avLst>
          </a:prstGeom>
          <a:gradFill rotWithShape="1">
            <a:gsLst>
              <a:gs pos="0">
                <a:srgbClr val="71E4FF"/>
              </a:gs>
              <a:gs pos="100000">
                <a:srgbClr val="009FC4"/>
              </a:gs>
            </a:gsLst>
            <a:lin ang="5400000" scaled="1"/>
          </a:gradFill>
          <a:ln>
            <a:noFill/>
          </a:ln>
          <a:extLst/>
        </p:spPr>
        <p:txBody>
          <a:bodyPr anchor="ctr"/>
          <a:lstStyle/>
          <a:p>
            <a:pPr algn="ctr" rtl="1" eaLnBrk="0" hangingPunct="0"/>
            <a:r>
              <a:rPr lang="ar-EG" altLang="ar-EG" sz="2400" b="1">
                <a:solidFill>
                  <a:srgbClr val="000000"/>
                </a:solidFill>
                <a:latin typeface="Verdana" pitchFamily="34" charset="0"/>
                <a:ea typeface="HY헤드라인M"/>
                <a:cs typeface="HY헤드라인M"/>
              </a:rPr>
              <a:t>الحضور والانصراف</a:t>
            </a:r>
          </a:p>
          <a:p>
            <a:pPr algn="ctr" rtl="1" eaLnBrk="0" hangingPunct="0"/>
            <a:r>
              <a:rPr lang="ar-EG" altLang="ar-EG" sz="2400" b="1">
                <a:solidFill>
                  <a:srgbClr val="000000"/>
                </a:solidFill>
                <a:latin typeface="Verdana" pitchFamily="34" charset="0"/>
                <a:ea typeface="HY헤드라인M"/>
                <a:cs typeface="HY헤드라인M"/>
              </a:rPr>
              <a:t> في الوقت المحدد</a:t>
            </a:r>
            <a:endParaRPr lang="ar-SA" altLang="ar-EG" sz="2400" b="1">
              <a:solidFill>
                <a:srgbClr val="000000"/>
              </a:solidFill>
              <a:latin typeface="Verdana" pitchFamily="34" charset="0"/>
              <a:ea typeface="HY헤드라인M"/>
              <a:cs typeface="HY헤드라인M"/>
            </a:endParaRPr>
          </a:p>
        </p:txBody>
      </p:sp>
      <p:sp>
        <p:nvSpPr>
          <p:cNvPr id="6" name="AutoShape 7"/>
          <p:cNvSpPr>
            <a:spLocks noChangeArrowheads="1"/>
          </p:cNvSpPr>
          <p:nvPr/>
        </p:nvSpPr>
        <p:spPr bwMode="auto">
          <a:xfrm>
            <a:off x="6141966" y="2121761"/>
            <a:ext cx="2756680" cy="668992"/>
          </a:xfrm>
          <a:prstGeom prst="roundRect">
            <a:avLst>
              <a:gd name="adj" fmla="val 50000"/>
            </a:avLst>
          </a:prstGeom>
          <a:gradFill rotWithShape="1">
            <a:gsLst>
              <a:gs pos="0">
                <a:srgbClr val="71E4FF"/>
              </a:gs>
              <a:gs pos="100000">
                <a:srgbClr val="009FC4"/>
              </a:gs>
            </a:gsLst>
            <a:lin ang="5400000" scaled="1"/>
          </a:gradFill>
          <a:ln>
            <a:noFill/>
          </a:ln>
          <a:extLst/>
        </p:spPr>
        <p:txBody>
          <a:bodyPr anchor="ctr"/>
          <a:lstStyle/>
          <a:p>
            <a:pPr algn="ctr" rtl="1" eaLnBrk="0" hangingPunct="0"/>
            <a:r>
              <a:rPr lang="ar-EG" altLang="ar-EG" sz="2400" b="1" dirty="0">
                <a:solidFill>
                  <a:srgbClr val="000000"/>
                </a:solidFill>
                <a:latin typeface="Verdana" pitchFamily="34" charset="0"/>
                <a:ea typeface="HY헤드라인M"/>
                <a:cs typeface="HY헤드라인M"/>
              </a:rPr>
              <a:t>تقبل جميع الآراء </a:t>
            </a:r>
          </a:p>
          <a:p>
            <a:pPr algn="ctr" rtl="1" eaLnBrk="0" hangingPunct="0"/>
            <a:r>
              <a:rPr lang="ar-EG" altLang="ar-EG" sz="2400" b="1" dirty="0">
                <a:solidFill>
                  <a:srgbClr val="000000"/>
                </a:solidFill>
                <a:latin typeface="Verdana" pitchFamily="34" charset="0"/>
                <a:ea typeface="HY헤드라인M"/>
                <a:cs typeface="HY헤드라인M"/>
              </a:rPr>
              <a:t>بصدر رحب</a:t>
            </a:r>
            <a:endParaRPr lang="ar-SA" altLang="ar-EG" sz="2400" b="1" dirty="0">
              <a:solidFill>
                <a:srgbClr val="000000"/>
              </a:solidFill>
              <a:latin typeface="Verdana" pitchFamily="34" charset="0"/>
              <a:ea typeface="HY헤드라인M"/>
              <a:cs typeface="HY헤드라인M"/>
            </a:endParaRPr>
          </a:p>
        </p:txBody>
      </p:sp>
      <p:sp>
        <p:nvSpPr>
          <p:cNvPr id="7" name="AutoShape 7"/>
          <p:cNvSpPr>
            <a:spLocks noChangeArrowheads="1"/>
          </p:cNvSpPr>
          <p:nvPr/>
        </p:nvSpPr>
        <p:spPr bwMode="auto">
          <a:xfrm>
            <a:off x="1680606" y="2121761"/>
            <a:ext cx="2798440" cy="668992"/>
          </a:xfrm>
          <a:prstGeom prst="roundRect">
            <a:avLst>
              <a:gd name="adj" fmla="val 50000"/>
            </a:avLst>
          </a:prstGeom>
          <a:gradFill rotWithShape="1">
            <a:gsLst>
              <a:gs pos="0">
                <a:srgbClr val="71E4FF"/>
              </a:gs>
              <a:gs pos="100000">
                <a:srgbClr val="009FC4"/>
              </a:gs>
            </a:gsLst>
            <a:lin ang="5400000" scaled="1"/>
          </a:gradFill>
          <a:ln>
            <a:noFill/>
          </a:ln>
          <a:extLst/>
        </p:spPr>
        <p:txBody>
          <a:bodyPr anchor="ctr"/>
          <a:lstStyle/>
          <a:p>
            <a:pPr algn="ctr" rtl="1" eaLnBrk="0" hangingPunct="0"/>
            <a:r>
              <a:rPr lang="ar-EG" altLang="ar-EG" sz="2400" b="1" dirty="0">
                <a:solidFill>
                  <a:srgbClr val="000000"/>
                </a:solidFill>
                <a:latin typeface="Verdana" pitchFamily="34" charset="0"/>
                <a:ea typeface="HY헤드라인M"/>
                <a:cs typeface="HY헤드라인M"/>
              </a:rPr>
              <a:t>التفاعل مع المجموعة</a:t>
            </a:r>
            <a:endParaRPr lang="ar-SA" altLang="ar-EG" sz="2400" b="1" dirty="0">
              <a:solidFill>
                <a:srgbClr val="000000"/>
              </a:solidFill>
              <a:latin typeface="Verdana" pitchFamily="34" charset="0"/>
              <a:ea typeface="HY헤드라인M"/>
              <a:cs typeface="HY헤드라인M"/>
            </a:endParaRPr>
          </a:p>
        </p:txBody>
      </p:sp>
      <p:sp>
        <p:nvSpPr>
          <p:cNvPr id="8" name="AutoShape 7"/>
          <p:cNvSpPr>
            <a:spLocks noChangeArrowheads="1"/>
          </p:cNvSpPr>
          <p:nvPr/>
        </p:nvSpPr>
        <p:spPr bwMode="auto">
          <a:xfrm>
            <a:off x="6131636" y="3235480"/>
            <a:ext cx="2756680" cy="668992"/>
          </a:xfrm>
          <a:prstGeom prst="roundRect">
            <a:avLst>
              <a:gd name="adj" fmla="val 50000"/>
            </a:avLst>
          </a:prstGeom>
          <a:gradFill rotWithShape="1">
            <a:gsLst>
              <a:gs pos="0">
                <a:srgbClr val="71E4FF"/>
              </a:gs>
              <a:gs pos="100000">
                <a:srgbClr val="009FC4"/>
              </a:gs>
            </a:gsLst>
            <a:lin ang="5400000" scaled="1"/>
          </a:gradFill>
          <a:ln>
            <a:noFill/>
          </a:ln>
          <a:extLst/>
        </p:spPr>
        <p:txBody>
          <a:bodyPr anchor="ctr"/>
          <a:lstStyle/>
          <a:p>
            <a:pPr algn="ctr" rtl="1" eaLnBrk="0" hangingPunct="0"/>
            <a:r>
              <a:rPr lang="ar-EG" altLang="ar-EG" sz="2400" b="1" dirty="0">
                <a:solidFill>
                  <a:srgbClr val="000000"/>
                </a:solidFill>
                <a:latin typeface="Verdana" pitchFamily="34" charset="0"/>
                <a:ea typeface="HY헤드라인M"/>
                <a:cs typeface="HY헤드라인M"/>
              </a:rPr>
              <a:t>المحمول مغلق </a:t>
            </a:r>
            <a:endParaRPr lang="ar-SA" altLang="ar-EG" sz="2400" b="1" dirty="0">
              <a:solidFill>
                <a:srgbClr val="000000"/>
              </a:solidFill>
              <a:latin typeface="Verdana" pitchFamily="34" charset="0"/>
              <a:ea typeface="HY헤드라인M"/>
              <a:cs typeface="HY헤드라인M"/>
            </a:endParaRPr>
          </a:p>
        </p:txBody>
      </p:sp>
      <p:sp>
        <p:nvSpPr>
          <p:cNvPr id="9" name="AutoShape 7"/>
          <p:cNvSpPr>
            <a:spLocks noChangeArrowheads="1"/>
          </p:cNvSpPr>
          <p:nvPr/>
        </p:nvSpPr>
        <p:spPr bwMode="auto">
          <a:xfrm>
            <a:off x="1670276" y="3235480"/>
            <a:ext cx="2798440" cy="668992"/>
          </a:xfrm>
          <a:prstGeom prst="roundRect">
            <a:avLst>
              <a:gd name="adj" fmla="val 50000"/>
            </a:avLst>
          </a:prstGeom>
          <a:gradFill rotWithShape="1">
            <a:gsLst>
              <a:gs pos="0">
                <a:srgbClr val="71E4FF"/>
              </a:gs>
              <a:gs pos="100000">
                <a:srgbClr val="009FC4"/>
              </a:gs>
            </a:gsLst>
            <a:lin ang="5400000" scaled="1"/>
          </a:gradFill>
          <a:ln>
            <a:noFill/>
          </a:ln>
          <a:extLst/>
        </p:spPr>
        <p:txBody>
          <a:bodyPr anchor="ctr"/>
          <a:lstStyle/>
          <a:p>
            <a:pPr algn="ctr" rtl="1" eaLnBrk="0" hangingPunct="0"/>
            <a:r>
              <a:rPr lang="ar-EG" altLang="ar-EG" sz="2400" b="1" dirty="0">
                <a:solidFill>
                  <a:srgbClr val="000000"/>
                </a:solidFill>
                <a:latin typeface="Verdana" pitchFamily="34" charset="0"/>
                <a:ea typeface="HY헤드라인M"/>
                <a:cs typeface="HY헤드라인M"/>
              </a:rPr>
              <a:t>تنفيذ جميع التمارين</a:t>
            </a:r>
            <a:endParaRPr lang="ar-SA" altLang="ar-EG" sz="2400" b="1" dirty="0">
              <a:solidFill>
                <a:srgbClr val="000000"/>
              </a:solidFill>
              <a:latin typeface="Verdana" pitchFamily="34" charset="0"/>
              <a:ea typeface="HY헤드라인M"/>
              <a:cs typeface="HY헤드라인M"/>
            </a:endParaRPr>
          </a:p>
        </p:txBody>
      </p:sp>
      <p:sp>
        <p:nvSpPr>
          <p:cNvPr id="10" name="AutoShape 7"/>
          <p:cNvSpPr>
            <a:spLocks noChangeArrowheads="1"/>
          </p:cNvSpPr>
          <p:nvPr/>
        </p:nvSpPr>
        <p:spPr bwMode="auto">
          <a:xfrm>
            <a:off x="6121306" y="4349195"/>
            <a:ext cx="2756680" cy="668992"/>
          </a:xfrm>
          <a:prstGeom prst="roundRect">
            <a:avLst>
              <a:gd name="adj" fmla="val 50000"/>
            </a:avLst>
          </a:prstGeom>
          <a:gradFill rotWithShape="1">
            <a:gsLst>
              <a:gs pos="0">
                <a:srgbClr val="71E4FF"/>
              </a:gs>
              <a:gs pos="100000">
                <a:srgbClr val="009FC4"/>
              </a:gs>
            </a:gsLst>
            <a:lin ang="5400000" scaled="1"/>
          </a:gradFill>
          <a:ln>
            <a:noFill/>
          </a:ln>
          <a:extLst/>
        </p:spPr>
        <p:txBody>
          <a:bodyPr anchor="ctr"/>
          <a:lstStyle/>
          <a:p>
            <a:pPr algn="ctr" rtl="1" eaLnBrk="0" hangingPunct="0"/>
            <a:r>
              <a:rPr lang="ar-EG" altLang="ar-EG" sz="2400" b="1" dirty="0">
                <a:solidFill>
                  <a:srgbClr val="000000"/>
                </a:solidFill>
                <a:latin typeface="Verdana" pitchFamily="34" charset="0"/>
                <a:ea typeface="HY헤드라인M"/>
                <a:cs typeface="HY헤드라인M"/>
              </a:rPr>
              <a:t>المحافظة على الانظباط </a:t>
            </a:r>
            <a:endParaRPr lang="ar-SA" altLang="ar-EG" sz="2400" b="1" dirty="0">
              <a:solidFill>
                <a:srgbClr val="000000"/>
              </a:solidFill>
              <a:latin typeface="Verdana" pitchFamily="34" charset="0"/>
              <a:ea typeface="HY헤드라인M"/>
              <a:cs typeface="HY헤드라인M"/>
            </a:endParaRPr>
          </a:p>
        </p:txBody>
      </p:sp>
      <p:sp>
        <p:nvSpPr>
          <p:cNvPr id="11" name="AutoShape 7"/>
          <p:cNvSpPr>
            <a:spLocks noChangeArrowheads="1"/>
          </p:cNvSpPr>
          <p:nvPr/>
        </p:nvSpPr>
        <p:spPr bwMode="auto">
          <a:xfrm>
            <a:off x="1659946" y="4349195"/>
            <a:ext cx="2798440" cy="668992"/>
          </a:xfrm>
          <a:prstGeom prst="roundRect">
            <a:avLst>
              <a:gd name="adj" fmla="val 50000"/>
            </a:avLst>
          </a:prstGeom>
          <a:gradFill rotWithShape="1">
            <a:gsLst>
              <a:gs pos="0">
                <a:srgbClr val="71E4FF"/>
              </a:gs>
              <a:gs pos="100000">
                <a:srgbClr val="009FC4"/>
              </a:gs>
            </a:gsLst>
            <a:lin ang="5400000" scaled="1"/>
          </a:gradFill>
          <a:ln>
            <a:noFill/>
          </a:ln>
          <a:extLst/>
        </p:spPr>
        <p:txBody>
          <a:bodyPr anchor="ctr"/>
          <a:lstStyle/>
          <a:p>
            <a:pPr algn="ctr" rtl="1" eaLnBrk="0" hangingPunct="0"/>
            <a:r>
              <a:rPr lang="ar-EG" altLang="ar-EG" sz="2400" b="1" dirty="0">
                <a:solidFill>
                  <a:srgbClr val="000000"/>
                </a:solidFill>
                <a:latin typeface="Verdana" pitchFamily="34" charset="0"/>
                <a:ea typeface="HY헤드라인M"/>
                <a:cs typeface="HY헤드라인M"/>
              </a:rPr>
              <a:t>تقبل قرارات المدرب </a:t>
            </a:r>
            <a:endParaRPr lang="ar-SA" altLang="ar-EG" sz="2400" b="1" dirty="0">
              <a:solidFill>
                <a:srgbClr val="000000"/>
              </a:solidFill>
              <a:latin typeface="Verdana" pitchFamily="34" charset="0"/>
              <a:ea typeface="HY헤드라인M"/>
              <a:cs typeface="HY헤드라인M"/>
            </a:endParaRPr>
          </a:p>
        </p:txBody>
      </p:sp>
      <p:sp>
        <p:nvSpPr>
          <p:cNvPr id="12" name="AutoShape 7"/>
          <p:cNvSpPr>
            <a:spLocks noChangeArrowheads="1"/>
          </p:cNvSpPr>
          <p:nvPr/>
        </p:nvSpPr>
        <p:spPr bwMode="auto">
          <a:xfrm>
            <a:off x="6110976" y="5462914"/>
            <a:ext cx="2756680" cy="668992"/>
          </a:xfrm>
          <a:prstGeom prst="roundRect">
            <a:avLst>
              <a:gd name="adj" fmla="val 50000"/>
            </a:avLst>
          </a:prstGeom>
          <a:gradFill rotWithShape="1">
            <a:gsLst>
              <a:gs pos="0">
                <a:srgbClr val="71E4FF"/>
              </a:gs>
              <a:gs pos="100000">
                <a:srgbClr val="009FC4"/>
              </a:gs>
            </a:gsLst>
            <a:lin ang="5400000" scaled="1"/>
          </a:gradFill>
          <a:ln>
            <a:noFill/>
          </a:ln>
          <a:extLst/>
        </p:spPr>
        <p:txBody>
          <a:bodyPr anchor="ctr"/>
          <a:lstStyle/>
          <a:p>
            <a:pPr algn="ctr" rtl="1" eaLnBrk="0" hangingPunct="0"/>
            <a:r>
              <a:rPr lang="ar-EG" altLang="ar-EG" sz="2400" b="1">
                <a:solidFill>
                  <a:srgbClr val="000000"/>
                </a:solidFill>
                <a:latin typeface="Verdana" pitchFamily="34" charset="0"/>
                <a:ea typeface="HY헤드라인M"/>
                <a:cs typeface="HY헤드라인M"/>
              </a:rPr>
              <a:t>حسن الظن </a:t>
            </a:r>
          </a:p>
          <a:p>
            <a:pPr algn="ctr" rtl="1" eaLnBrk="0" hangingPunct="0"/>
            <a:r>
              <a:rPr lang="ar-EG" altLang="ar-EG" sz="2400" b="1">
                <a:solidFill>
                  <a:srgbClr val="000000"/>
                </a:solidFill>
                <a:latin typeface="Verdana" pitchFamily="34" charset="0"/>
                <a:ea typeface="HY헤드라인M"/>
                <a:cs typeface="HY헤드라인M"/>
              </a:rPr>
              <a:t>والثقة المتبادلة</a:t>
            </a:r>
            <a:endParaRPr lang="ar-SA" altLang="ar-EG" sz="2400" b="1">
              <a:solidFill>
                <a:srgbClr val="000000"/>
              </a:solidFill>
              <a:latin typeface="Verdana" pitchFamily="34" charset="0"/>
              <a:ea typeface="HY헤드라인M"/>
              <a:cs typeface="HY헤드라인M"/>
            </a:endParaRPr>
          </a:p>
        </p:txBody>
      </p:sp>
      <p:sp>
        <p:nvSpPr>
          <p:cNvPr id="13" name="AutoShape 7"/>
          <p:cNvSpPr>
            <a:spLocks noChangeArrowheads="1"/>
          </p:cNvSpPr>
          <p:nvPr/>
        </p:nvSpPr>
        <p:spPr bwMode="auto">
          <a:xfrm>
            <a:off x="1649616" y="5462914"/>
            <a:ext cx="2798440" cy="668992"/>
          </a:xfrm>
          <a:prstGeom prst="roundRect">
            <a:avLst>
              <a:gd name="adj" fmla="val 50000"/>
            </a:avLst>
          </a:prstGeom>
          <a:gradFill rotWithShape="1">
            <a:gsLst>
              <a:gs pos="0">
                <a:srgbClr val="71E4FF"/>
              </a:gs>
              <a:gs pos="100000">
                <a:srgbClr val="009FC4"/>
              </a:gs>
            </a:gsLst>
            <a:lin ang="5400000" scaled="1"/>
          </a:gradFill>
          <a:ln>
            <a:noFill/>
          </a:ln>
          <a:extLst/>
        </p:spPr>
        <p:txBody>
          <a:bodyPr anchor="ctr"/>
          <a:lstStyle/>
          <a:p>
            <a:pPr algn="ctr" rtl="1" eaLnBrk="0" hangingPunct="0"/>
            <a:r>
              <a:rPr lang="ar-EG" altLang="ar-EG" sz="2400" b="1" dirty="0">
                <a:solidFill>
                  <a:srgbClr val="000000"/>
                </a:solidFill>
                <a:latin typeface="Verdana" pitchFamily="34" charset="0"/>
                <a:ea typeface="HY헤드라인M"/>
                <a:cs typeface="HY헤드라인M"/>
              </a:rPr>
              <a:t>الحب بين المجموعات</a:t>
            </a:r>
            <a:endParaRPr lang="ar-SA" altLang="ar-EG" sz="2400" b="1" dirty="0">
              <a:solidFill>
                <a:srgbClr val="000000"/>
              </a:solidFill>
              <a:latin typeface="Verdana" pitchFamily="34" charset="0"/>
              <a:ea typeface="HY헤드라인M"/>
              <a:cs typeface="HY헤드라인M"/>
            </a:endParaRPr>
          </a:p>
        </p:txBody>
      </p:sp>
      <p:pic>
        <p:nvPicPr>
          <p:cNvPr id="14" name="Picture 2" descr="F:\دينى\work\صور\kid-smail.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849416" y="653686"/>
            <a:ext cx="1302880" cy="1288108"/>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pic>
        <p:nvPicPr>
          <p:cNvPr id="15" name="Picture 3" descr="F:\دينى\work\صور\إدارة الوقت.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28996" y="577483"/>
            <a:ext cx="1061940"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pic>
        <p:nvPicPr>
          <p:cNvPr id="16" name="Picture 4" descr="F:\دينى\work\صور\ثقافة-الحوار-من-أجل-سورية-افضل-297x300.jp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4849416" y="1817786"/>
            <a:ext cx="1229050"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pic>
        <p:nvPicPr>
          <p:cNvPr id="17" name="Picture 5" descr="F:\دينى\work\صور\اختلاف مشارب.jpg"/>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502176" y="1741586"/>
            <a:ext cx="1107160"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pic>
        <p:nvPicPr>
          <p:cNvPr id="18" name="Picture 6" descr="F:\دينى\work\صور\15460_IPhone_Locked.png"/>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4908176" y="2960786"/>
            <a:ext cx="1143000"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pic>
        <p:nvPicPr>
          <p:cNvPr id="19" name="Picture 7" descr="F:\دينى\work\صور\large.jpg"/>
          <p:cNvPicPr>
            <a:picLocks noChangeAspect="1" noChangeArrowheads="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395536" y="2884586"/>
            <a:ext cx="1295400"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pic>
        <p:nvPicPr>
          <p:cNvPr id="20" name="Picture 8" descr="F:\دينى\work\صور\imagتes.jpg"/>
          <p:cNvPicPr>
            <a:picLocks noChangeAspect="1" noChangeArrowheads="1"/>
          </p:cNvPicPr>
          <p:nvPr/>
        </p:nvPicPr>
        <p:blipFill>
          <a:blip r:embed="rId8" cstate="print">
            <a:extLst>
              <a:ext uri="{28A0092B-C50C-407E-A947-70E740481C1C}">
                <a14:useLocalDpi xmlns:a14="http://schemas.microsoft.com/office/drawing/2010/main" xmlns="" val="0"/>
              </a:ext>
            </a:extLst>
          </a:blip>
          <a:srcRect/>
          <a:stretch>
            <a:fillRect/>
          </a:stretch>
        </p:blipFill>
        <p:spPr bwMode="auto">
          <a:xfrm>
            <a:off x="4944258" y="4065686"/>
            <a:ext cx="1155607"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pic>
        <p:nvPicPr>
          <p:cNvPr id="21" name="Picture 9" descr="F:\دينى\work\صور\848484.jpg"/>
          <p:cNvPicPr>
            <a:picLocks noChangeAspect="1" noChangeArrowheads="1"/>
          </p:cNvPicPr>
          <p:nvPr/>
        </p:nvPicPr>
        <p:blipFill>
          <a:blip r:embed="rId9" cstate="print">
            <a:extLst>
              <a:ext uri="{28A0092B-C50C-407E-A947-70E740481C1C}">
                <a14:useLocalDpi xmlns:a14="http://schemas.microsoft.com/office/drawing/2010/main" xmlns="" val="0"/>
              </a:ext>
            </a:extLst>
          </a:blip>
          <a:srcRect/>
          <a:stretch>
            <a:fillRect/>
          </a:stretch>
        </p:blipFill>
        <p:spPr bwMode="auto">
          <a:xfrm>
            <a:off x="502176" y="4027586"/>
            <a:ext cx="1107160" cy="13335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pic>
        <p:nvPicPr>
          <p:cNvPr id="22" name="Picture 10" descr="F:\دينى\work\صور\zan 2.jpg"/>
          <p:cNvPicPr>
            <a:picLocks noChangeAspect="1" noChangeArrowheads="1"/>
          </p:cNvPicPr>
          <p:nvPr/>
        </p:nvPicPr>
        <p:blipFill>
          <a:blip r:embed="rId10" cstate="print">
            <a:extLst>
              <a:ext uri="{28A0092B-C50C-407E-A947-70E740481C1C}">
                <a14:useLocalDpi xmlns:a14="http://schemas.microsoft.com/office/drawing/2010/main" xmlns="" val="0"/>
              </a:ext>
            </a:extLst>
          </a:blip>
          <a:srcRect/>
          <a:stretch>
            <a:fillRect/>
          </a:stretch>
        </p:blipFill>
        <p:spPr bwMode="auto">
          <a:xfrm>
            <a:off x="4989116" y="5152090"/>
            <a:ext cx="1143000" cy="1161498"/>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pic>
        <p:nvPicPr>
          <p:cNvPr id="23" name="Picture 11" descr="F:\دينى\work\صور\Love-Is-Love_6.jpg"/>
          <p:cNvPicPr>
            <a:picLocks noChangeAspect="1" noChangeArrowheads="1"/>
          </p:cNvPicPr>
          <p:nvPr/>
        </p:nvPicPr>
        <p:blipFill>
          <a:blip r:embed="rId11" cstate="print">
            <a:extLst>
              <a:ext uri="{28A0092B-C50C-407E-A947-70E740481C1C}">
                <a14:useLocalDpi xmlns:a14="http://schemas.microsoft.com/office/drawing/2010/main" xmlns="" val="0"/>
              </a:ext>
            </a:extLst>
          </a:blip>
          <a:srcRect/>
          <a:stretch>
            <a:fillRect/>
          </a:stretch>
        </p:blipFill>
        <p:spPr bwMode="auto">
          <a:xfrm>
            <a:off x="571030" y="5152089"/>
            <a:ext cx="1045652" cy="116578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82525979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par>
                                <p:cTn id="11" presetID="31" presetClass="entr" presetSubtype="0"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p:cTn id="13" dur="1000" fill="hold"/>
                                        <p:tgtEl>
                                          <p:spTgt spid="14"/>
                                        </p:tgtEl>
                                        <p:attrNameLst>
                                          <p:attrName>ppt_w</p:attrName>
                                        </p:attrNameLst>
                                      </p:cBhvr>
                                      <p:tavLst>
                                        <p:tav tm="0">
                                          <p:val>
                                            <p:fltVal val="0"/>
                                          </p:val>
                                        </p:tav>
                                        <p:tav tm="100000">
                                          <p:val>
                                            <p:strVal val="#ppt_w"/>
                                          </p:val>
                                        </p:tav>
                                      </p:tavLst>
                                    </p:anim>
                                    <p:anim calcmode="lin" valueType="num">
                                      <p:cBhvr>
                                        <p:cTn id="14" dur="1000" fill="hold"/>
                                        <p:tgtEl>
                                          <p:spTgt spid="14"/>
                                        </p:tgtEl>
                                        <p:attrNameLst>
                                          <p:attrName>ppt_h</p:attrName>
                                        </p:attrNameLst>
                                      </p:cBhvr>
                                      <p:tavLst>
                                        <p:tav tm="0">
                                          <p:val>
                                            <p:fltVal val="0"/>
                                          </p:val>
                                        </p:tav>
                                        <p:tav tm="100000">
                                          <p:val>
                                            <p:strVal val="#ppt_h"/>
                                          </p:val>
                                        </p:tav>
                                      </p:tavLst>
                                    </p:anim>
                                    <p:anim calcmode="lin" valueType="num">
                                      <p:cBhvr>
                                        <p:cTn id="15" dur="1000" fill="hold"/>
                                        <p:tgtEl>
                                          <p:spTgt spid="14"/>
                                        </p:tgtEl>
                                        <p:attrNameLst>
                                          <p:attrName>style.rotation</p:attrName>
                                        </p:attrNameLst>
                                      </p:cBhvr>
                                      <p:tavLst>
                                        <p:tav tm="0">
                                          <p:val>
                                            <p:fltVal val="90"/>
                                          </p:val>
                                        </p:tav>
                                        <p:tav tm="100000">
                                          <p:val>
                                            <p:fltVal val="0"/>
                                          </p:val>
                                        </p:tav>
                                      </p:tavLst>
                                    </p:anim>
                                    <p:animEffect transition="in" filter="fade">
                                      <p:cBhvr>
                                        <p:cTn id="16" dur="1000"/>
                                        <p:tgtEl>
                                          <p:spTgt spid="14"/>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p:cTn id="21" dur="1000" fill="hold"/>
                                        <p:tgtEl>
                                          <p:spTgt spid="5"/>
                                        </p:tgtEl>
                                        <p:attrNameLst>
                                          <p:attrName>ppt_w</p:attrName>
                                        </p:attrNameLst>
                                      </p:cBhvr>
                                      <p:tavLst>
                                        <p:tav tm="0">
                                          <p:val>
                                            <p:fltVal val="0"/>
                                          </p:val>
                                        </p:tav>
                                        <p:tav tm="100000">
                                          <p:val>
                                            <p:strVal val="#ppt_w"/>
                                          </p:val>
                                        </p:tav>
                                      </p:tavLst>
                                    </p:anim>
                                    <p:anim calcmode="lin" valueType="num">
                                      <p:cBhvr>
                                        <p:cTn id="22" dur="1000" fill="hold"/>
                                        <p:tgtEl>
                                          <p:spTgt spid="5"/>
                                        </p:tgtEl>
                                        <p:attrNameLst>
                                          <p:attrName>ppt_h</p:attrName>
                                        </p:attrNameLst>
                                      </p:cBhvr>
                                      <p:tavLst>
                                        <p:tav tm="0">
                                          <p:val>
                                            <p:fltVal val="0"/>
                                          </p:val>
                                        </p:tav>
                                        <p:tav tm="100000">
                                          <p:val>
                                            <p:strVal val="#ppt_h"/>
                                          </p:val>
                                        </p:tav>
                                      </p:tavLst>
                                    </p:anim>
                                    <p:anim calcmode="lin" valueType="num">
                                      <p:cBhvr>
                                        <p:cTn id="23" dur="1000" fill="hold"/>
                                        <p:tgtEl>
                                          <p:spTgt spid="5"/>
                                        </p:tgtEl>
                                        <p:attrNameLst>
                                          <p:attrName>style.rotation</p:attrName>
                                        </p:attrNameLst>
                                      </p:cBhvr>
                                      <p:tavLst>
                                        <p:tav tm="0">
                                          <p:val>
                                            <p:fltVal val="90"/>
                                          </p:val>
                                        </p:tav>
                                        <p:tav tm="100000">
                                          <p:val>
                                            <p:fltVal val="0"/>
                                          </p:val>
                                        </p:tav>
                                      </p:tavLst>
                                    </p:anim>
                                    <p:animEffect transition="in" filter="fade">
                                      <p:cBhvr>
                                        <p:cTn id="24" dur="1000"/>
                                        <p:tgtEl>
                                          <p:spTgt spid="5"/>
                                        </p:tgtEl>
                                      </p:cBhvr>
                                    </p:animEffect>
                                  </p:childTnLst>
                                </p:cTn>
                              </p:par>
                              <p:par>
                                <p:cTn id="25" presetID="31"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anim calcmode="lin" valueType="num">
                                      <p:cBhvr>
                                        <p:cTn id="27" dur="1000" fill="hold"/>
                                        <p:tgtEl>
                                          <p:spTgt spid="15"/>
                                        </p:tgtEl>
                                        <p:attrNameLst>
                                          <p:attrName>ppt_w</p:attrName>
                                        </p:attrNameLst>
                                      </p:cBhvr>
                                      <p:tavLst>
                                        <p:tav tm="0">
                                          <p:val>
                                            <p:fltVal val="0"/>
                                          </p:val>
                                        </p:tav>
                                        <p:tav tm="100000">
                                          <p:val>
                                            <p:strVal val="#ppt_w"/>
                                          </p:val>
                                        </p:tav>
                                      </p:tavLst>
                                    </p:anim>
                                    <p:anim calcmode="lin" valueType="num">
                                      <p:cBhvr>
                                        <p:cTn id="28" dur="1000" fill="hold"/>
                                        <p:tgtEl>
                                          <p:spTgt spid="15"/>
                                        </p:tgtEl>
                                        <p:attrNameLst>
                                          <p:attrName>ppt_h</p:attrName>
                                        </p:attrNameLst>
                                      </p:cBhvr>
                                      <p:tavLst>
                                        <p:tav tm="0">
                                          <p:val>
                                            <p:fltVal val="0"/>
                                          </p:val>
                                        </p:tav>
                                        <p:tav tm="100000">
                                          <p:val>
                                            <p:strVal val="#ppt_h"/>
                                          </p:val>
                                        </p:tav>
                                      </p:tavLst>
                                    </p:anim>
                                    <p:anim calcmode="lin" valueType="num">
                                      <p:cBhvr>
                                        <p:cTn id="29" dur="1000" fill="hold"/>
                                        <p:tgtEl>
                                          <p:spTgt spid="15"/>
                                        </p:tgtEl>
                                        <p:attrNameLst>
                                          <p:attrName>style.rotation</p:attrName>
                                        </p:attrNameLst>
                                      </p:cBhvr>
                                      <p:tavLst>
                                        <p:tav tm="0">
                                          <p:val>
                                            <p:fltVal val="90"/>
                                          </p:val>
                                        </p:tav>
                                        <p:tav tm="100000">
                                          <p:val>
                                            <p:fltVal val="0"/>
                                          </p:val>
                                        </p:tav>
                                      </p:tavLst>
                                    </p:anim>
                                    <p:animEffect transition="in" filter="fade">
                                      <p:cBhvr>
                                        <p:cTn id="30" dur="1000"/>
                                        <p:tgtEl>
                                          <p:spTgt spid="15"/>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nodeType="clickEffect">
                                  <p:stCondLst>
                                    <p:cond delay="0"/>
                                  </p:stCondLst>
                                  <p:childTnLst>
                                    <p:set>
                                      <p:cBhvr>
                                        <p:cTn id="34" dur="1" fill="hold">
                                          <p:stCondLst>
                                            <p:cond delay="0"/>
                                          </p:stCondLst>
                                        </p:cTn>
                                        <p:tgtEl>
                                          <p:spTgt spid="6"/>
                                        </p:tgtEl>
                                        <p:attrNameLst>
                                          <p:attrName>style.visibility</p:attrName>
                                        </p:attrNameLst>
                                      </p:cBhvr>
                                      <p:to>
                                        <p:strVal val="visible"/>
                                      </p:to>
                                    </p:set>
                                    <p:anim calcmode="lin" valueType="num">
                                      <p:cBhvr>
                                        <p:cTn id="35" dur="1000" fill="hold"/>
                                        <p:tgtEl>
                                          <p:spTgt spid="6"/>
                                        </p:tgtEl>
                                        <p:attrNameLst>
                                          <p:attrName>ppt_w</p:attrName>
                                        </p:attrNameLst>
                                      </p:cBhvr>
                                      <p:tavLst>
                                        <p:tav tm="0">
                                          <p:val>
                                            <p:fltVal val="0"/>
                                          </p:val>
                                        </p:tav>
                                        <p:tav tm="100000">
                                          <p:val>
                                            <p:strVal val="#ppt_w"/>
                                          </p:val>
                                        </p:tav>
                                      </p:tavLst>
                                    </p:anim>
                                    <p:anim calcmode="lin" valueType="num">
                                      <p:cBhvr>
                                        <p:cTn id="36" dur="1000" fill="hold"/>
                                        <p:tgtEl>
                                          <p:spTgt spid="6"/>
                                        </p:tgtEl>
                                        <p:attrNameLst>
                                          <p:attrName>ppt_h</p:attrName>
                                        </p:attrNameLst>
                                      </p:cBhvr>
                                      <p:tavLst>
                                        <p:tav tm="0">
                                          <p:val>
                                            <p:fltVal val="0"/>
                                          </p:val>
                                        </p:tav>
                                        <p:tav tm="100000">
                                          <p:val>
                                            <p:strVal val="#ppt_h"/>
                                          </p:val>
                                        </p:tav>
                                      </p:tavLst>
                                    </p:anim>
                                    <p:anim calcmode="lin" valueType="num">
                                      <p:cBhvr>
                                        <p:cTn id="37" dur="1000" fill="hold"/>
                                        <p:tgtEl>
                                          <p:spTgt spid="6"/>
                                        </p:tgtEl>
                                        <p:attrNameLst>
                                          <p:attrName>style.rotation</p:attrName>
                                        </p:attrNameLst>
                                      </p:cBhvr>
                                      <p:tavLst>
                                        <p:tav tm="0">
                                          <p:val>
                                            <p:fltVal val="90"/>
                                          </p:val>
                                        </p:tav>
                                        <p:tav tm="100000">
                                          <p:val>
                                            <p:fltVal val="0"/>
                                          </p:val>
                                        </p:tav>
                                      </p:tavLst>
                                    </p:anim>
                                    <p:animEffect transition="in" filter="fade">
                                      <p:cBhvr>
                                        <p:cTn id="38" dur="1000"/>
                                        <p:tgtEl>
                                          <p:spTgt spid="6"/>
                                        </p:tgtEl>
                                      </p:cBhvr>
                                    </p:animEffect>
                                  </p:childTnLst>
                                </p:cTn>
                              </p:par>
                              <p:par>
                                <p:cTn id="39" presetID="31" presetClass="entr" presetSubtype="0" fill="hold" nodeType="withEffect">
                                  <p:stCondLst>
                                    <p:cond delay="0"/>
                                  </p:stCondLst>
                                  <p:childTnLst>
                                    <p:set>
                                      <p:cBhvr>
                                        <p:cTn id="40" dur="1" fill="hold">
                                          <p:stCondLst>
                                            <p:cond delay="0"/>
                                          </p:stCondLst>
                                        </p:cTn>
                                        <p:tgtEl>
                                          <p:spTgt spid="16"/>
                                        </p:tgtEl>
                                        <p:attrNameLst>
                                          <p:attrName>style.visibility</p:attrName>
                                        </p:attrNameLst>
                                      </p:cBhvr>
                                      <p:to>
                                        <p:strVal val="visible"/>
                                      </p:to>
                                    </p:set>
                                    <p:anim calcmode="lin" valueType="num">
                                      <p:cBhvr>
                                        <p:cTn id="41" dur="1000" fill="hold"/>
                                        <p:tgtEl>
                                          <p:spTgt spid="16"/>
                                        </p:tgtEl>
                                        <p:attrNameLst>
                                          <p:attrName>ppt_w</p:attrName>
                                        </p:attrNameLst>
                                      </p:cBhvr>
                                      <p:tavLst>
                                        <p:tav tm="0">
                                          <p:val>
                                            <p:fltVal val="0"/>
                                          </p:val>
                                        </p:tav>
                                        <p:tav tm="100000">
                                          <p:val>
                                            <p:strVal val="#ppt_w"/>
                                          </p:val>
                                        </p:tav>
                                      </p:tavLst>
                                    </p:anim>
                                    <p:anim calcmode="lin" valueType="num">
                                      <p:cBhvr>
                                        <p:cTn id="42" dur="1000" fill="hold"/>
                                        <p:tgtEl>
                                          <p:spTgt spid="16"/>
                                        </p:tgtEl>
                                        <p:attrNameLst>
                                          <p:attrName>ppt_h</p:attrName>
                                        </p:attrNameLst>
                                      </p:cBhvr>
                                      <p:tavLst>
                                        <p:tav tm="0">
                                          <p:val>
                                            <p:fltVal val="0"/>
                                          </p:val>
                                        </p:tav>
                                        <p:tav tm="100000">
                                          <p:val>
                                            <p:strVal val="#ppt_h"/>
                                          </p:val>
                                        </p:tav>
                                      </p:tavLst>
                                    </p:anim>
                                    <p:anim calcmode="lin" valueType="num">
                                      <p:cBhvr>
                                        <p:cTn id="43" dur="1000" fill="hold"/>
                                        <p:tgtEl>
                                          <p:spTgt spid="16"/>
                                        </p:tgtEl>
                                        <p:attrNameLst>
                                          <p:attrName>style.rotation</p:attrName>
                                        </p:attrNameLst>
                                      </p:cBhvr>
                                      <p:tavLst>
                                        <p:tav tm="0">
                                          <p:val>
                                            <p:fltVal val="90"/>
                                          </p:val>
                                        </p:tav>
                                        <p:tav tm="100000">
                                          <p:val>
                                            <p:fltVal val="0"/>
                                          </p:val>
                                        </p:tav>
                                      </p:tavLst>
                                    </p:anim>
                                    <p:animEffect transition="in" filter="fade">
                                      <p:cBhvr>
                                        <p:cTn id="44" dur="1000"/>
                                        <p:tgtEl>
                                          <p:spTgt spid="16"/>
                                        </p:tgtEl>
                                      </p:cBhvr>
                                    </p:animEffect>
                                  </p:childTnLst>
                                </p:cTn>
                              </p:par>
                            </p:childTnLst>
                          </p:cTn>
                        </p:par>
                      </p:childTnLst>
                    </p:cTn>
                  </p:par>
                  <p:par>
                    <p:cTn id="45" fill="hold">
                      <p:stCondLst>
                        <p:cond delay="indefinite"/>
                      </p:stCondLst>
                      <p:childTnLst>
                        <p:par>
                          <p:cTn id="46" fill="hold">
                            <p:stCondLst>
                              <p:cond delay="0"/>
                            </p:stCondLst>
                            <p:childTnLst>
                              <p:par>
                                <p:cTn id="47" presetID="31" presetClass="entr" presetSubtype="0" fill="hold"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p:cTn id="49" dur="1000" fill="hold"/>
                                        <p:tgtEl>
                                          <p:spTgt spid="7"/>
                                        </p:tgtEl>
                                        <p:attrNameLst>
                                          <p:attrName>ppt_w</p:attrName>
                                        </p:attrNameLst>
                                      </p:cBhvr>
                                      <p:tavLst>
                                        <p:tav tm="0">
                                          <p:val>
                                            <p:fltVal val="0"/>
                                          </p:val>
                                        </p:tav>
                                        <p:tav tm="100000">
                                          <p:val>
                                            <p:strVal val="#ppt_w"/>
                                          </p:val>
                                        </p:tav>
                                      </p:tavLst>
                                    </p:anim>
                                    <p:anim calcmode="lin" valueType="num">
                                      <p:cBhvr>
                                        <p:cTn id="50" dur="1000" fill="hold"/>
                                        <p:tgtEl>
                                          <p:spTgt spid="7"/>
                                        </p:tgtEl>
                                        <p:attrNameLst>
                                          <p:attrName>ppt_h</p:attrName>
                                        </p:attrNameLst>
                                      </p:cBhvr>
                                      <p:tavLst>
                                        <p:tav tm="0">
                                          <p:val>
                                            <p:fltVal val="0"/>
                                          </p:val>
                                        </p:tav>
                                        <p:tav tm="100000">
                                          <p:val>
                                            <p:strVal val="#ppt_h"/>
                                          </p:val>
                                        </p:tav>
                                      </p:tavLst>
                                    </p:anim>
                                    <p:anim calcmode="lin" valueType="num">
                                      <p:cBhvr>
                                        <p:cTn id="51" dur="1000" fill="hold"/>
                                        <p:tgtEl>
                                          <p:spTgt spid="7"/>
                                        </p:tgtEl>
                                        <p:attrNameLst>
                                          <p:attrName>style.rotation</p:attrName>
                                        </p:attrNameLst>
                                      </p:cBhvr>
                                      <p:tavLst>
                                        <p:tav tm="0">
                                          <p:val>
                                            <p:fltVal val="90"/>
                                          </p:val>
                                        </p:tav>
                                        <p:tav tm="100000">
                                          <p:val>
                                            <p:fltVal val="0"/>
                                          </p:val>
                                        </p:tav>
                                      </p:tavLst>
                                    </p:anim>
                                    <p:animEffect transition="in" filter="fade">
                                      <p:cBhvr>
                                        <p:cTn id="52" dur="1000"/>
                                        <p:tgtEl>
                                          <p:spTgt spid="7"/>
                                        </p:tgtEl>
                                      </p:cBhvr>
                                    </p:animEffect>
                                  </p:childTnLst>
                                </p:cTn>
                              </p:par>
                              <p:par>
                                <p:cTn id="53" presetID="31" presetClass="entr" presetSubtype="0" fill="hold" nodeType="with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p:cTn id="55" dur="1000" fill="hold"/>
                                        <p:tgtEl>
                                          <p:spTgt spid="17"/>
                                        </p:tgtEl>
                                        <p:attrNameLst>
                                          <p:attrName>ppt_w</p:attrName>
                                        </p:attrNameLst>
                                      </p:cBhvr>
                                      <p:tavLst>
                                        <p:tav tm="0">
                                          <p:val>
                                            <p:fltVal val="0"/>
                                          </p:val>
                                        </p:tav>
                                        <p:tav tm="100000">
                                          <p:val>
                                            <p:strVal val="#ppt_w"/>
                                          </p:val>
                                        </p:tav>
                                      </p:tavLst>
                                    </p:anim>
                                    <p:anim calcmode="lin" valueType="num">
                                      <p:cBhvr>
                                        <p:cTn id="56" dur="1000" fill="hold"/>
                                        <p:tgtEl>
                                          <p:spTgt spid="17"/>
                                        </p:tgtEl>
                                        <p:attrNameLst>
                                          <p:attrName>ppt_h</p:attrName>
                                        </p:attrNameLst>
                                      </p:cBhvr>
                                      <p:tavLst>
                                        <p:tav tm="0">
                                          <p:val>
                                            <p:fltVal val="0"/>
                                          </p:val>
                                        </p:tav>
                                        <p:tav tm="100000">
                                          <p:val>
                                            <p:strVal val="#ppt_h"/>
                                          </p:val>
                                        </p:tav>
                                      </p:tavLst>
                                    </p:anim>
                                    <p:anim calcmode="lin" valueType="num">
                                      <p:cBhvr>
                                        <p:cTn id="57" dur="1000" fill="hold"/>
                                        <p:tgtEl>
                                          <p:spTgt spid="17"/>
                                        </p:tgtEl>
                                        <p:attrNameLst>
                                          <p:attrName>style.rotation</p:attrName>
                                        </p:attrNameLst>
                                      </p:cBhvr>
                                      <p:tavLst>
                                        <p:tav tm="0">
                                          <p:val>
                                            <p:fltVal val="90"/>
                                          </p:val>
                                        </p:tav>
                                        <p:tav tm="100000">
                                          <p:val>
                                            <p:fltVal val="0"/>
                                          </p:val>
                                        </p:tav>
                                      </p:tavLst>
                                    </p:anim>
                                    <p:animEffect transition="in" filter="fade">
                                      <p:cBhvr>
                                        <p:cTn id="58" dur="1000"/>
                                        <p:tgtEl>
                                          <p:spTgt spid="17"/>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nodeType="clickEffect">
                                  <p:stCondLst>
                                    <p:cond delay="0"/>
                                  </p:stCondLst>
                                  <p:childTnLst>
                                    <p:set>
                                      <p:cBhvr>
                                        <p:cTn id="62" dur="1" fill="hold">
                                          <p:stCondLst>
                                            <p:cond delay="0"/>
                                          </p:stCondLst>
                                        </p:cTn>
                                        <p:tgtEl>
                                          <p:spTgt spid="8"/>
                                        </p:tgtEl>
                                        <p:attrNameLst>
                                          <p:attrName>style.visibility</p:attrName>
                                        </p:attrNameLst>
                                      </p:cBhvr>
                                      <p:to>
                                        <p:strVal val="visible"/>
                                      </p:to>
                                    </p:set>
                                    <p:anim calcmode="lin" valueType="num">
                                      <p:cBhvr>
                                        <p:cTn id="63" dur="1000" fill="hold"/>
                                        <p:tgtEl>
                                          <p:spTgt spid="8"/>
                                        </p:tgtEl>
                                        <p:attrNameLst>
                                          <p:attrName>ppt_w</p:attrName>
                                        </p:attrNameLst>
                                      </p:cBhvr>
                                      <p:tavLst>
                                        <p:tav tm="0">
                                          <p:val>
                                            <p:fltVal val="0"/>
                                          </p:val>
                                        </p:tav>
                                        <p:tav tm="100000">
                                          <p:val>
                                            <p:strVal val="#ppt_w"/>
                                          </p:val>
                                        </p:tav>
                                      </p:tavLst>
                                    </p:anim>
                                    <p:anim calcmode="lin" valueType="num">
                                      <p:cBhvr>
                                        <p:cTn id="64" dur="1000" fill="hold"/>
                                        <p:tgtEl>
                                          <p:spTgt spid="8"/>
                                        </p:tgtEl>
                                        <p:attrNameLst>
                                          <p:attrName>ppt_h</p:attrName>
                                        </p:attrNameLst>
                                      </p:cBhvr>
                                      <p:tavLst>
                                        <p:tav tm="0">
                                          <p:val>
                                            <p:fltVal val="0"/>
                                          </p:val>
                                        </p:tav>
                                        <p:tav tm="100000">
                                          <p:val>
                                            <p:strVal val="#ppt_h"/>
                                          </p:val>
                                        </p:tav>
                                      </p:tavLst>
                                    </p:anim>
                                    <p:anim calcmode="lin" valueType="num">
                                      <p:cBhvr>
                                        <p:cTn id="65" dur="1000" fill="hold"/>
                                        <p:tgtEl>
                                          <p:spTgt spid="8"/>
                                        </p:tgtEl>
                                        <p:attrNameLst>
                                          <p:attrName>style.rotation</p:attrName>
                                        </p:attrNameLst>
                                      </p:cBhvr>
                                      <p:tavLst>
                                        <p:tav tm="0">
                                          <p:val>
                                            <p:fltVal val="90"/>
                                          </p:val>
                                        </p:tav>
                                        <p:tav tm="100000">
                                          <p:val>
                                            <p:fltVal val="0"/>
                                          </p:val>
                                        </p:tav>
                                      </p:tavLst>
                                    </p:anim>
                                    <p:animEffect transition="in" filter="fade">
                                      <p:cBhvr>
                                        <p:cTn id="66" dur="1000"/>
                                        <p:tgtEl>
                                          <p:spTgt spid="8"/>
                                        </p:tgtEl>
                                      </p:cBhvr>
                                    </p:animEffect>
                                  </p:childTnLst>
                                </p:cTn>
                              </p:par>
                              <p:par>
                                <p:cTn id="67" presetID="31" presetClass="entr" presetSubtype="0" fill="hold" nodeType="withEffect">
                                  <p:stCondLst>
                                    <p:cond delay="0"/>
                                  </p:stCondLst>
                                  <p:childTnLst>
                                    <p:set>
                                      <p:cBhvr>
                                        <p:cTn id="68" dur="1" fill="hold">
                                          <p:stCondLst>
                                            <p:cond delay="0"/>
                                          </p:stCondLst>
                                        </p:cTn>
                                        <p:tgtEl>
                                          <p:spTgt spid="18"/>
                                        </p:tgtEl>
                                        <p:attrNameLst>
                                          <p:attrName>style.visibility</p:attrName>
                                        </p:attrNameLst>
                                      </p:cBhvr>
                                      <p:to>
                                        <p:strVal val="visible"/>
                                      </p:to>
                                    </p:set>
                                    <p:anim calcmode="lin" valueType="num">
                                      <p:cBhvr>
                                        <p:cTn id="69" dur="1000" fill="hold"/>
                                        <p:tgtEl>
                                          <p:spTgt spid="18"/>
                                        </p:tgtEl>
                                        <p:attrNameLst>
                                          <p:attrName>ppt_w</p:attrName>
                                        </p:attrNameLst>
                                      </p:cBhvr>
                                      <p:tavLst>
                                        <p:tav tm="0">
                                          <p:val>
                                            <p:fltVal val="0"/>
                                          </p:val>
                                        </p:tav>
                                        <p:tav tm="100000">
                                          <p:val>
                                            <p:strVal val="#ppt_w"/>
                                          </p:val>
                                        </p:tav>
                                      </p:tavLst>
                                    </p:anim>
                                    <p:anim calcmode="lin" valueType="num">
                                      <p:cBhvr>
                                        <p:cTn id="70" dur="1000" fill="hold"/>
                                        <p:tgtEl>
                                          <p:spTgt spid="18"/>
                                        </p:tgtEl>
                                        <p:attrNameLst>
                                          <p:attrName>ppt_h</p:attrName>
                                        </p:attrNameLst>
                                      </p:cBhvr>
                                      <p:tavLst>
                                        <p:tav tm="0">
                                          <p:val>
                                            <p:fltVal val="0"/>
                                          </p:val>
                                        </p:tav>
                                        <p:tav tm="100000">
                                          <p:val>
                                            <p:strVal val="#ppt_h"/>
                                          </p:val>
                                        </p:tav>
                                      </p:tavLst>
                                    </p:anim>
                                    <p:anim calcmode="lin" valueType="num">
                                      <p:cBhvr>
                                        <p:cTn id="71" dur="1000" fill="hold"/>
                                        <p:tgtEl>
                                          <p:spTgt spid="18"/>
                                        </p:tgtEl>
                                        <p:attrNameLst>
                                          <p:attrName>style.rotation</p:attrName>
                                        </p:attrNameLst>
                                      </p:cBhvr>
                                      <p:tavLst>
                                        <p:tav tm="0">
                                          <p:val>
                                            <p:fltVal val="90"/>
                                          </p:val>
                                        </p:tav>
                                        <p:tav tm="100000">
                                          <p:val>
                                            <p:fltVal val="0"/>
                                          </p:val>
                                        </p:tav>
                                      </p:tavLst>
                                    </p:anim>
                                    <p:animEffect transition="in" filter="fade">
                                      <p:cBhvr>
                                        <p:cTn id="72" dur="1000"/>
                                        <p:tgtEl>
                                          <p:spTgt spid="18"/>
                                        </p:tgtEl>
                                      </p:cBhvr>
                                    </p:animEffect>
                                  </p:childTnLst>
                                </p:cTn>
                              </p:par>
                            </p:childTnLst>
                          </p:cTn>
                        </p:par>
                      </p:childTnLst>
                    </p:cTn>
                  </p:par>
                  <p:par>
                    <p:cTn id="73" fill="hold">
                      <p:stCondLst>
                        <p:cond delay="indefinite"/>
                      </p:stCondLst>
                      <p:childTnLst>
                        <p:par>
                          <p:cTn id="74" fill="hold">
                            <p:stCondLst>
                              <p:cond delay="0"/>
                            </p:stCondLst>
                            <p:childTnLst>
                              <p:par>
                                <p:cTn id="75" presetID="31" presetClass="entr" presetSubtype="0" fill="hold" nodeType="clickEffect">
                                  <p:stCondLst>
                                    <p:cond delay="0"/>
                                  </p:stCondLst>
                                  <p:childTnLst>
                                    <p:set>
                                      <p:cBhvr>
                                        <p:cTn id="76" dur="1" fill="hold">
                                          <p:stCondLst>
                                            <p:cond delay="0"/>
                                          </p:stCondLst>
                                        </p:cTn>
                                        <p:tgtEl>
                                          <p:spTgt spid="9"/>
                                        </p:tgtEl>
                                        <p:attrNameLst>
                                          <p:attrName>style.visibility</p:attrName>
                                        </p:attrNameLst>
                                      </p:cBhvr>
                                      <p:to>
                                        <p:strVal val="visible"/>
                                      </p:to>
                                    </p:set>
                                    <p:anim calcmode="lin" valueType="num">
                                      <p:cBhvr>
                                        <p:cTn id="77" dur="1000" fill="hold"/>
                                        <p:tgtEl>
                                          <p:spTgt spid="9"/>
                                        </p:tgtEl>
                                        <p:attrNameLst>
                                          <p:attrName>ppt_w</p:attrName>
                                        </p:attrNameLst>
                                      </p:cBhvr>
                                      <p:tavLst>
                                        <p:tav tm="0">
                                          <p:val>
                                            <p:fltVal val="0"/>
                                          </p:val>
                                        </p:tav>
                                        <p:tav tm="100000">
                                          <p:val>
                                            <p:strVal val="#ppt_w"/>
                                          </p:val>
                                        </p:tav>
                                      </p:tavLst>
                                    </p:anim>
                                    <p:anim calcmode="lin" valueType="num">
                                      <p:cBhvr>
                                        <p:cTn id="78" dur="1000" fill="hold"/>
                                        <p:tgtEl>
                                          <p:spTgt spid="9"/>
                                        </p:tgtEl>
                                        <p:attrNameLst>
                                          <p:attrName>ppt_h</p:attrName>
                                        </p:attrNameLst>
                                      </p:cBhvr>
                                      <p:tavLst>
                                        <p:tav tm="0">
                                          <p:val>
                                            <p:fltVal val="0"/>
                                          </p:val>
                                        </p:tav>
                                        <p:tav tm="100000">
                                          <p:val>
                                            <p:strVal val="#ppt_h"/>
                                          </p:val>
                                        </p:tav>
                                      </p:tavLst>
                                    </p:anim>
                                    <p:anim calcmode="lin" valueType="num">
                                      <p:cBhvr>
                                        <p:cTn id="79" dur="1000" fill="hold"/>
                                        <p:tgtEl>
                                          <p:spTgt spid="9"/>
                                        </p:tgtEl>
                                        <p:attrNameLst>
                                          <p:attrName>style.rotation</p:attrName>
                                        </p:attrNameLst>
                                      </p:cBhvr>
                                      <p:tavLst>
                                        <p:tav tm="0">
                                          <p:val>
                                            <p:fltVal val="90"/>
                                          </p:val>
                                        </p:tav>
                                        <p:tav tm="100000">
                                          <p:val>
                                            <p:fltVal val="0"/>
                                          </p:val>
                                        </p:tav>
                                      </p:tavLst>
                                    </p:anim>
                                    <p:animEffect transition="in" filter="fade">
                                      <p:cBhvr>
                                        <p:cTn id="80" dur="1000"/>
                                        <p:tgtEl>
                                          <p:spTgt spid="9"/>
                                        </p:tgtEl>
                                      </p:cBhvr>
                                    </p:animEffect>
                                  </p:childTnLst>
                                </p:cTn>
                              </p:par>
                              <p:par>
                                <p:cTn id="81" presetID="31" presetClass="entr" presetSubtype="0" fill="hold" nodeType="withEffect">
                                  <p:stCondLst>
                                    <p:cond delay="0"/>
                                  </p:stCondLst>
                                  <p:childTnLst>
                                    <p:set>
                                      <p:cBhvr>
                                        <p:cTn id="82" dur="1" fill="hold">
                                          <p:stCondLst>
                                            <p:cond delay="0"/>
                                          </p:stCondLst>
                                        </p:cTn>
                                        <p:tgtEl>
                                          <p:spTgt spid="19"/>
                                        </p:tgtEl>
                                        <p:attrNameLst>
                                          <p:attrName>style.visibility</p:attrName>
                                        </p:attrNameLst>
                                      </p:cBhvr>
                                      <p:to>
                                        <p:strVal val="visible"/>
                                      </p:to>
                                    </p:set>
                                    <p:anim calcmode="lin" valueType="num">
                                      <p:cBhvr>
                                        <p:cTn id="83" dur="1000" fill="hold"/>
                                        <p:tgtEl>
                                          <p:spTgt spid="19"/>
                                        </p:tgtEl>
                                        <p:attrNameLst>
                                          <p:attrName>ppt_w</p:attrName>
                                        </p:attrNameLst>
                                      </p:cBhvr>
                                      <p:tavLst>
                                        <p:tav tm="0">
                                          <p:val>
                                            <p:fltVal val="0"/>
                                          </p:val>
                                        </p:tav>
                                        <p:tav tm="100000">
                                          <p:val>
                                            <p:strVal val="#ppt_w"/>
                                          </p:val>
                                        </p:tav>
                                      </p:tavLst>
                                    </p:anim>
                                    <p:anim calcmode="lin" valueType="num">
                                      <p:cBhvr>
                                        <p:cTn id="84" dur="1000" fill="hold"/>
                                        <p:tgtEl>
                                          <p:spTgt spid="19"/>
                                        </p:tgtEl>
                                        <p:attrNameLst>
                                          <p:attrName>ppt_h</p:attrName>
                                        </p:attrNameLst>
                                      </p:cBhvr>
                                      <p:tavLst>
                                        <p:tav tm="0">
                                          <p:val>
                                            <p:fltVal val="0"/>
                                          </p:val>
                                        </p:tav>
                                        <p:tav tm="100000">
                                          <p:val>
                                            <p:strVal val="#ppt_h"/>
                                          </p:val>
                                        </p:tav>
                                      </p:tavLst>
                                    </p:anim>
                                    <p:anim calcmode="lin" valueType="num">
                                      <p:cBhvr>
                                        <p:cTn id="85" dur="1000" fill="hold"/>
                                        <p:tgtEl>
                                          <p:spTgt spid="19"/>
                                        </p:tgtEl>
                                        <p:attrNameLst>
                                          <p:attrName>style.rotation</p:attrName>
                                        </p:attrNameLst>
                                      </p:cBhvr>
                                      <p:tavLst>
                                        <p:tav tm="0">
                                          <p:val>
                                            <p:fltVal val="90"/>
                                          </p:val>
                                        </p:tav>
                                        <p:tav tm="100000">
                                          <p:val>
                                            <p:fltVal val="0"/>
                                          </p:val>
                                        </p:tav>
                                      </p:tavLst>
                                    </p:anim>
                                    <p:animEffect transition="in" filter="fade">
                                      <p:cBhvr>
                                        <p:cTn id="86" dur="1000"/>
                                        <p:tgtEl>
                                          <p:spTgt spid="19"/>
                                        </p:tgtEl>
                                      </p:cBhvr>
                                    </p:animEffect>
                                  </p:childTnLst>
                                </p:cTn>
                              </p:par>
                            </p:childTnLst>
                          </p:cTn>
                        </p:par>
                      </p:childTnLst>
                    </p:cTn>
                  </p:par>
                  <p:par>
                    <p:cTn id="87" fill="hold">
                      <p:stCondLst>
                        <p:cond delay="indefinite"/>
                      </p:stCondLst>
                      <p:childTnLst>
                        <p:par>
                          <p:cTn id="88" fill="hold">
                            <p:stCondLst>
                              <p:cond delay="0"/>
                            </p:stCondLst>
                            <p:childTnLst>
                              <p:par>
                                <p:cTn id="89" presetID="31" presetClass="entr" presetSubtype="0" fill="hold" nodeType="clickEffect">
                                  <p:stCondLst>
                                    <p:cond delay="0"/>
                                  </p:stCondLst>
                                  <p:childTnLst>
                                    <p:set>
                                      <p:cBhvr>
                                        <p:cTn id="90" dur="1" fill="hold">
                                          <p:stCondLst>
                                            <p:cond delay="0"/>
                                          </p:stCondLst>
                                        </p:cTn>
                                        <p:tgtEl>
                                          <p:spTgt spid="10"/>
                                        </p:tgtEl>
                                        <p:attrNameLst>
                                          <p:attrName>style.visibility</p:attrName>
                                        </p:attrNameLst>
                                      </p:cBhvr>
                                      <p:to>
                                        <p:strVal val="visible"/>
                                      </p:to>
                                    </p:set>
                                    <p:anim calcmode="lin" valueType="num">
                                      <p:cBhvr>
                                        <p:cTn id="91" dur="1000" fill="hold"/>
                                        <p:tgtEl>
                                          <p:spTgt spid="10"/>
                                        </p:tgtEl>
                                        <p:attrNameLst>
                                          <p:attrName>ppt_w</p:attrName>
                                        </p:attrNameLst>
                                      </p:cBhvr>
                                      <p:tavLst>
                                        <p:tav tm="0">
                                          <p:val>
                                            <p:fltVal val="0"/>
                                          </p:val>
                                        </p:tav>
                                        <p:tav tm="100000">
                                          <p:val>
                                            <p:strVal val="#ppt_w"/>
                                          </p:val>
                                        </p:tav>
                                      </p:tavLst>
                                    </p:anim>
                                    <p:anim calcmode="lin" valueType="num">
                                      <p:cBhvr>
                                        <p:cTn id="92" dur="1000" fill="hold"/>
                                        <p:tgtEl>
                                          <p:spTgt spid="10"/>
                                        </p:tgtEl>
                                        <p:attrNameLst>
                                          <p:attrName>ppt_h</p:attrName>
                                        </p:attrNameLst>
                                      </p:cBhvr>
                                      <p:tavLst>
                                        <p:tav tm="0">
                                          <p:val>
                                            <p:fltVal val="0"/>
                                          </p:val>
                                        </p:tav>
                                        <p:tav tm="100000">
                                          <p:val>
                                            <p:strVal val="#ppt_h"/>
                                          </p:val>
                                        </p:tav>
                                      </p:tavLst>
                                    </p:anim>
                                    <p:anim calcmode="lin" valueType="num">
                                      <p:cBhvr>
                                        <p:cTn id="93" dur="1000" fill="hold"/>
                                        <p:tgtEl>
                                          <p:spTgt spid="10"/>
                                        </p:tgtEl>
                                        <p:attrNameLst>
                                          <p:attrName>style.rotation</p:attrName>
                                        </p:attrNameLst>
                                      </p:cBhvr>
                                      <p:tavLst>
                                        <p:tav tm="0">
                                          <p:val>
                                            <p:fltVal val="90"/>
                                          </p:val>
                                        </p:tav>
                                        <p:tav tm="100000">
                                          <p:val>
                                            <p:fltVal val="0"/>
                                          </p:val>
                                        </p:tav>
                                      </p:tavLst>
                                    </p:anim>
                                    <p:animEffect transition="in" filter="fade">
                                      <p:cBhvr>
                                        <p:cTn id="94" dur="1000"/>
                                        <p:tgtEl>
                                          <p:spTgt spid="10"/>
                                        </p:tgtEl>
                                      </p:cBhvr>
                                    </p:animEffect>
                                  </p:childTnLst>
                                </p:cTn>
                              </p:par>
                              <p:par>
                                <p:cTn id="95" presetID="31" presetClass="entr" presetSubtype="0" fill="hold" nodeType="withEffect">
                                  <p:stCondLst>
                                    <p:cond delay="0"/>
                                  </p:stCondLst>
                                  <p:childTnLst>
                                    <p:set>
                                      <p:cBhvr>
                                        <p:cTn id="96" dur="1" fill="hold">
                                          <p:stCondLst>
                                            <p:cond delay="0"/>
                                          </p:stCondLst>
                                        </p:cTn>
                                        <p:tgtEl>
                                          <p:spTgt spid="20"/>
                                        </p:tgtEl>
                                        <p:attrNameLst>
                                          <p:attrName>style.visibility</p:attrName>
                                        </p:attrNameLst>
                                      </p:cBhvr>
                                      <p:to>
                                        <p:strVal val="visible"/>
                                      </p:to>
                                    </p:set>
                                    <p:anim calcmode="lin" valueType="num">
                                      <p:cBhvr>
                                        <p:cTn id="97" dur="1000" fill="hold"/>
                                        <p:tgtEl>
                                          <p:spTgt spid="20"/>
                                        </p:tgtEl>
                                        <p:attrNameLst>
                                          <p:attrName>ppt_w</p:attrName>
                                        </p:attrNameLst>
                                      </p:cBhvr>
                                      <p:tavLst>
                                        <p:tav tm="0">
                                          <p:val>
                                            <p:fltVal val="0"/>
                                          </p:val>
                                        </p:tav>
                                        <p:tav tm="100000">
                                          <p:val>
                                            <p:strVal val="#ppt_w"/>
                                          </p:val>
                                        </p:tav>
                                      </p:tavLst>
                                    </p:anim>
                                    <p:anim calcmode="lin" valueType="num">
                                      <p:cBhvr>
                                        <p:cTn id="98" dur="1000" fill="hold"/>
                                        <p:tgtEl>
                                          <p:spTgt spid="20"/>
                                        </p:tgtEl>
                                        <p:attrNameLst>
                                          <p:attrName>ppt_h</p:attrName>
                                        </p:attrNameLst>
                                      </p:cBhvr>
                                      <p:tavLst>
                                        <p:tav tm="0">
                                          <p:val>
                                            <p:fltVal val="0"/>
                                          </p:val>
                                        </p:tav>
                                        <p:tav tm="100000">
                                          <p:val>
                                            <p:strVal val="#ppt_h"/>
                                          </p:val>
                                        </p:tav>
                                      </p:tavLst>
                                    </p:anim>
                                    <p:anim calcmode="lin" valueType="num">
                                      <p:cBhvr>
                                        <p:cTn id="99" dur="1000" fill="hold"/>
                                        <p:tgtEl>
                                          <p:spTgt spid="20"/>
                                        </p:tgtEl>
                                        <p:attrNameLst>
                                          <p:attrName>style.rotation</p:attrName>
                                        </p:attrNameLst>
                                      </p:cBhvr>
                                      <p:tavLst>
                                        <p:tav tm="0">
                                          <p:val>
                                            <p:fltVal val="90"/>
                                          </p:val>
                                        </p:tav>
                                        <p:tav tm="100000">
                                          <p:val>
                                            <p:fltVal val="0"/>
                                          </p:val>
                                        </p:tav>
                                      </p:tavLst>
                                    </p:anim>
                                    <p:animEffect transition="in" filter="fade">
                                      <p:cBhvr>
                                        <p:cTn id="100" dur="1000"/>
                                        <p:tgtEl>
                                          <p:spTgt spid="20"/>
                                        </p:tgtEl>
                                      </p:cBhvr>
                                    </p:animEffect>
                                  </p:childTnLst>
                                </p:cTn>
                              </p:par>
                            </p:childTnLst>
                          </p:cTn>
                        </p:par>
                      </p:childTnLst>
                    </p:cTn>
                  </p:par>
                  <p:par>
                    <p:cTn id="101" fill="hold">
                      <p:stCondLst>
                        <p:cond delay="indefinite"/>
                      </p:stCondLst>
                      <p:childTnLst>
                        <p:par>
                          <p:cTn id="102" fill="hold">
                            <p:stCondLst>
                              <p:cond delay="0"/>
                            </p:stCondLst>
                            <p:childTnLst>
                              <p:par>
                                <p:cTn id="103" presetID="31" presetClass="entr" presetSubtype="0" fill="hold" nodeType="clickEffect">
                                  <p:stCondLst>
                                    <p:cond delay="0"/>
                                  </p:stCondLst>
                                  <p:childTnLst>
                                    <p:set>
                                      <p:cBhvr>
                                        <p:cTn id="104" dur="1" fill="hold">
                                          <p:stCondLst>
                                            <p:cond delay="0"/>
                                          </p:stCondLst>
                                        </p:cTn>
                                        <p:tgtEl>
                                          <p:spTgt spid="11"/>
                                        </p:tgtEl>
                                        <p:attrNameLst>
                                          <p:attrName>style.visibility</p:attrName>
                                        </p:attrNameLst>
                                      </p:cBhvr>
                                      <p:to>
                                        <p:strVal val="visible"/>
                                      </p:to>
                                    </p:set>
                                    <p:anim calcmode="lin" valueType="num">
                                      <p:cBhvr>
                                        <p:cTn id="105" dur="1000" fill="hold"/>
                                        <p:tgtEl>
                                          <p:spTgt spid="11"/>
                                        </p:tgtEl>
                                        <p:attrNameLst>
                                          <p:attrName>ppt_w</p:attrName>
                                        </p:attrNameLst>
                                      </p:cBhvr>
                                      <p:tavLst>
                                        <p:tav tm="0">
                                          <p:val>
                                            <p:fltVal val="0"/>
                                          </p:val>
                                        </p:tav>
                                        <p:tav tm="100000">
                                          <p:val>
                                            <p:strVal val="#ppt_w"/>
                                          </p:val>
                                        </p:tav>
                                      </p:tavLst>
                                    </p:anim>
                                    <p:anim calcmode="lin" valueType="num">
                                      <p:cBhvr>
                                        <p:cTn id="106" dur="1000" fill="hold"/>
                                        <p:tgtEl>
                                          <p:spTgt spid="11"/>
                                        </p:tgtEl>
                                        <p:attrNameLst>
                                          <p:attrName>ppt_h</p:attrName>
                                        </p:attrNameLst>
                                      </p:cBhvr>
                                      <p:tavLst>
                                        <p:tav tm="0">
                                          <p:val>
                                            <p:fltVal val="0"/>
                                          </p:val>
                                        </p:tav>
                                        <p:tav tm="100000">
                                          <p:val>
                                            <p:strVal val="#ppt_h"/>
                                          </p:val>
                                        </p:tav>
                                      </p:tavLst>
                                    </p:anim>
                                    <p:anim calcmode="lin" valueType="num">
                                      <p:cBhvr>
                                        <p:cTn id="107" dur="1000" fill="hold"/>
                                        <p:tgtEl>
                                          <p:spTgt spid="11"/>
                                        </p:tgtEl>
                                        <p:attrNameLst>
                                          <p:attrName>style.rotation</p:attrName>
                                        </p:attrNameLst>
                                      </p:cBhvr>
                                      <p:tavLst>
                                        <p:tav tm="0">
                                          <p:val>
                                            <p:fltVal val="90"/>
                                          </p:val>
                                        </p:tav>
                                        <p:tav tm="100000">
                                          <p:val>
                                            <p:fltVal val="0"/>
                                          </p:val>
                                        </p:tav>
                                      </p:tavLst>
                                    </p:anim>
                                    <p:animEffect transition="in" filter="fade">
                                      <p:cBhvr>
                                        <p:cTn id="108" dur="1000"/>
                                        <p:tgtEl>
                                          <p:spTgt spid="11"/>
                                        </p:tgtEl>
                                      </p:cBhvr>
                                    </p:animEffect>
                                  </p:childTnLst>
                                </p:cTn>
                              </p:par>
                              <p:par>
                                <p:cTn id="109" presetID="31" presetClass="entr" presetSubtype="0" fill="hold" nodeType="withEffect">
                                  <p:stCondLst>
                                    <p:cond delay="0"/>
                                  </p:stCondLst>
                                  <p:childTnLst>
                                    <p:set>
                                      <p:cBhvr>
                                        <p:cTn id="110" dur="1" fill="hold">
                                          <p:stCondLst>
                                            <p:cond delay="0"/>
                                          </p:stCondLst>
                                        </p:cTn>
                                        <p:tgtEl>
                                          <p:spTgt spid="21"/>
                                        </p:tgtEl>
                                        <p:attrNameLst>
                                          <p:attrName>style.visibility</p:attrName>
                                        </p:attrNameLst>
                                      </p:cBhvr>
                                      <p:to>
                                        <p:strVal val="visible"/>
                                      </p:to>
                                    </p:set>
                                    <p:anim calcmode="lin" valueType="num">
                                      <p:cBhvr>
                                        <p:cTn id="111" dur="1000" fill="hold"/>
                                        <p:tgtEl>
                                          <p:spTgt spid="21"/>
                                        </p:tgtEl>
                                        <p:attrNameLst>
                                          <p:attrName>ppt_w</p:attrName>
                                        </p:attrNameLst>
                                      </p:cBhvr>
                                      <p:tavLst>
                                        <p:tav tm="0">
                                          <p:val>
                                            <p:fltVal val="0"/>
                                          </p:val>
                                        </p:tav>
                                        <p:tav tm="100000">
                                          <p:val>
                                            <p:strVal val="#ppt_w"/>
                                          </p:val>
                                        </p:tav>
                                      </p:tavLst>
                                    </p:anim>
                                    <p:anim calcmode="lin" valueType="num">
                                      <p:cBhvr>
                                        <p:cTn id="112" dur="1000" fill="hold"/>
                                        <p:tgtEl>
                                          <p:spTgt spid="21"/>
                                        </p:tgtEl>
                                        <p:attrNameLst>
                                          <p:attrName>ppt_h</p:attrName>
                                        </p:attrNameLst>
                                      </p:cBhvr>
                                      <p:tavLst>
                                        <p:tav tm="0">
                                          <p:val>
                                            <p:fltVal val="0"/>
                                          </p:val>
                                        </p:tav>
                                        <p:tav tm="100000">
                                          <p:val>
                                            <p:strVal val="#ppt_h"/>
                                          </p:val>
                                        </p:tav>
                                      </p:tavLst>
                                    </p:anim>
                                    <p:anim calcmode="lin" valueType="num">
                                      <p:cBhvr>
                                        <p:cTn id="113" dur="1000" fill="hold"/>
                                        <p:tgtEl>
                                          <p:spTgt spid="21"/>
                                        </p:tgtEl>
                                        <p:attrNameLst>
                                          <p:attrName>style.rotation</p:attrName>
                                        </p:attrNameLst>
                                      </p:cBhvr>
                                      <p:tavLst>
                                        <p:tav tm="0">
                                          <p:val>
                                            <p:fltVal val="90"/>
                                          </p:val>
                                        </p:tav>
                                        <p:tav tm="100000">
                                          <p:val>
                                            <p:fltVal val="0"/>
                                          </p:val>
                                        </p:tav>
                                      </p:tavLst>
                                    </p:anim>
                                    <p:animEffect transition="in" filter="fade">
                                      <p:cBhvr>
                                        <p:cTn id="114" dur="1000"/>
                                        <p:tgtEl>
                                          <p:spTgt spid="21"/>
                                        </p:tgtEl>
                                      </p:cBhvr>
                                    </p:animEffect>
                                  </p:childTnLst>
                                </p:cTn>
                              </p:par>
                            </p:childTnLst>
                          </p:cTn>
                        </p:par>
                      </p:childTnLst>
                    </p:cTn>
                  </p:par>
                  <p:par>
                    <p:cTn id="115" fill="hold">
                      <p:stCondLst>
                        <p:cond delay="indefinite"/>
                      </p:stCondLst>
                      <p:childTnLst>
                        <p:par>
                          <p:cTn id="116" fill="hold">
                            <p:stCondLst>
                              <p:cond delay="0"/>
                            </p:stCondLst>
                            <p:childTnLst>
                              <p:par>
                                <p:cTn id="117" presetID="31" presetClass="entr" presetSubtype="0" fill="hold" nodeType="clickEffect">
                                  <p:stCondLst>
                                    <p:cond delay="0"/>
                                  </p:stCondLst>
                                  <p:childTnLst>
                                    <p:set>
                                      <p:cBhvr>
                                        <p:cTn id="118" dur="1" fill="hold">
                                          <p:stCondLst>
                                            <p:cond delay="0"/>
                                          </p:stCondLst>
                                        </p:cTn>
                                        <p:tgtEl>
                                          <p:spTgt spid="12"/>
                                        </p:tgtEl>
                                        <p:attrNameLst>
                                          <p:attrName>style.visibility</p:attrName>
                                        </p:attrNameLst>
                                      </p:cBhvr>
                                      <p:to>
                                        <p:strVal val="visible"/>
                                      </p:to>
                                    </p:set>
                                    <p:anim calcmode="lin" valueType="num">
                                      <p:cBhvr>
                                        <p:cTn id="119" dur="1000" fill="hold"/>
                                        <p:tgtEl>
                                          <p:spTgt spid="12"/>
                                        </p:tgtEl>
                                        <p:attrNameLst>
                                          <p:attrName>ppt_w</p:attrName>
                                        </p:attrNameLst>
                                      </p:cBhvr>
                                      <p:tavLst>
                                        <p:tav tm="0">
                                          <p:val>
                                            <p:fltVal val="0"/>
                                          </p:val>
                                        </p:tav>
                                        <p:tav tm="100000">
                                          <p:val>
                                            <p:strVal val="#ppt_w"/>
                                          </p:val>
                                        </p:tav>
                                      </p:tavLst>
                                    </p:anim>
                                    <p:anim calcmode="lin" valueType="num">
                                      <p:cBhvr>
                                        <p:cTn id="120" dur="1000" fill="hold"/>
                                        <p:tgtEl>
                                          <p:spTgt spid="12"/>
                                        </p:tgtEl>
                                        <p:attrNameLst>
                                          <p:attrName>ppt_h</p:attrName>
                                        </p:attrNameLst>
                                      </p:cBhvr>
                                      <p:tavLst>
                                        <p:tav tm="0">
                                          <p:val>
                                            <p:fltVal val="0"/>
                                          </p:val>
                                        </p:tav>
                                        <p:tav tm="100000">
                                          <p:val>
                                            <p:strVal val="#ppt_h"/>
                                          </p:val>
                                        </p:tav>
                                      </p:tavLst>
                                    </p:anim>
                                    <p:anim calcmode="lin" valueType="num">
                                      <p:cBhvr>
                                        <p:cTn id="121" dur="1000" fill="hold"/>
                                        <p:tgtEl>
                                          <p:spTgt spid="12"/>
                                        </p:tgtEl>
                                        <p:attrNameLst>
                                          <p:attrName>style.rotation</p:attrName>
                                        </p:attrNameLst>
                                      </p:cBhvr>
                                      <p:tavLst>
                                        <p:tav tm="0">
                                          <p:val>
                                            <p:fltVal val="90"/>
                                          </p:val>
                                        </p:tav>
                                        <p:tav tm="100000">
                                          <p:val>
                                            <p:fltVal val="0"/>
                                          </p:val>
                                        </p:tav>
                                      </p:tavLst>
                                    </p:anim>
                                    <p:animEffect transition="in" filter="fade">
                                      <p:cBhvr>
                                        <p:cTn id="122" dur="1000"/>
                                        <p:tgtEl>
                                          <p:spTgt spid="12"/>
                                        </p:tgtEl>
                                      </p:cBhvr>
                                    </p:animEffect>
                                  </p:childTnLst>
                                </p:cTn>
                              </p:par>
                              <p:par>
                                <p:cTn id="123" presetID="31" presetClass="entr" presetSubtype="0" fill="hold" nodeType="withEffect">
                                  <p:stCondLst>
                                    <p:cond delay="0"/>
                                  </p:stCondLst>
                                  <p:childTnLst>
                                    <p:set>
                                      <p:cBhvr>
                                        <p:cTn id="124" dur="1" fill="hold">
                                          <p:stCondLst>
                                            <p:cond delay="0"/>
                                          </p:stCondLst>
                                        </p:cTn>
                                        <p:tgtEl>
                                          <p:spTgt spid="22"/>
                                        </p:tgtEl>
                                        <p:attrNameLst>
                                          <p:attrName>style.visibility</p:attrName>
                                        </p:attrNameLst>
                                      </p:cBhvr>
                                      <p:to>
                                        <p:strVal val="visible"/>
                                      </p:to>
                                    </p:set>
                                    <p:anim calcmode="lin" valueType="num">
                                      <p:cBhvr>
                                        <p:cTn id="125" dur="1000" fill="hold"/>
                                        <p:tgtEl>
                                          <p:spTgt spid="22"/>
                                        </p:tgtEl>
                                        <p:attrNameLst>
                                          <p:attrName>ppt_w</p:attrName>
                                        </p:attrNameLst>
                                      </p:cBhvr>
                                      <p:tavLst>
                                        <p:tav tm="0">
                                          <p:val>
                                            <p:fltVal val="0"/>
                                          </p:val>
                                        </p:tav>
                                        <p:tav tm="100000">
                                          <p:val>
                                            <p:strVal val="#ppt_w"/>
                                          </p:val>
                                        </p:tav>
                                      </p:tavLst>
                                    </p:anim>
                                    <p:anim calcmode="lin" valueType="num">
                                      <p:cBhvr>
                                        <p:cTn id="126" dur="1000" fill="hold"/>
                                        <p:tgtEl>
                                          <p:spTgt spid="22"/>
                                        </p:tgtEl>
                                        <p:attrNameLst>
                                          <p:attrName>ppt_h</p:attrName>
                                        </p:attrNameLst>
                                      </p:cBhvr>
                                      <p:tavLst>
                                        <p:tav tm="0">
                                          <p:val>
                                            <p:fltVal val="0"/>
                                          </p:val>
                                        </p:tav>
                                        <p:tav tm="100000">
                                          <p:val>
                                            <p:strVal val="#ppt_h"/>
                                          </p:val>
                                        </p:tav>
                                      </p:tavLst>
                                    </p:anim>
                                    <p:anim calcmode="lin" valueType="num">
                                      <p:cBhvr>
                                        <p:cTn id="127" dur="1000" fill="hold"/>
                                        <p:tgtEl>
                                          <p:spTgt spid="22"/>
                                        </p:tgtEl>
                                        <p:attrNameLst>
                                          <p:attrName>style.rotation</p:attrName>
                                        </p:attrNameLst>
                                      </p:cBhvr>
                                      <p:tavLst>
                                        <p:tav tm="0">
                                          <p:val>
                                            <p:fltVal val="90"/>
                                          </p:val>
                                        </p:tav>
                                        <p:tav tm="100000">
                                          <p:val>
                                            <p:fltVal val="0"/>
                                          </p:val>
                                        </p:tav>
                                      </p:tavLst>
                                    </p:anim>
                                    <p:animEffect transition="in" filter="fade">
                                      <p:cBhvr>
                                        <p:cTn id="128" dur="1000"/>
                                        <p:tgtEl>
                                          <p:spTgt spid="22"/>
                                        </p:tgtEl>
                                      </p:cBhvr>
                                    </p:animEffect>
                                  </p:childTnLst>
                                </p:cTn>
                              </p:par>
                            </p:childTnLst>
                          </p:cTn>
                        </p:par>
                      </p:childTnLst>
                    </p:cTn>
                  </p:par>
                  <p:par>
                    <p:cTn id="129" fill="hold">
                      <p:stCondLst>
                        <p:cond delay="indefinite"/>
                      </p:stCondLst>
                      <p:childTnLst>
                        <p:par>
                          <p:cTn id="130" fill="hold">
                            <p:stCondLst>
                              <p:cond delay="0"/>
                            </p:stCondLst>
                            <p:childTnLst>
                              <p:par>
                                <p:cTn id="131" presetID="31" presetClass="entr" presetSubtype="0" fill="hold" nodeType="clickEffect">
                                  <p:stCondLst>
                                    <p:cond delay="0"/>
                                  </p:stCondLst>
                                  <p:childTnLst>
                                    <p:set>
                                      <p:cBhvr>
                                        <p:cTn id="132" dur="1" fill="hold">
                                          <p:stCondLst>
                                            <p:cond delay="0"/>
                                          </p:stCondLst>
                                        </p:cTn>
                                        <p:tgtEl>
                                          <p:spTgt spid="13"/>
                                        </p:tgtEl>
                                        <p:attrNameLst>
                                          <p:attrName>style.visibility</p:attrName>
                                        </p:attrNameLst>
                                      </p:cBhvr>
                                      <p:to>
                                        <p:strVal val="visible"/>
                                      </p:to>
                                    </p:set>
                                    <p:anim calcmode="lin" valueType="num">
                                      <p:cBhvr>
                                        <p:cTn id="133" dur="1000" fill="hold"/>
                                        <p:tgtEl>
                                          <p:spTgt spid="13"/>
                                        </p:tgtEl>
                                        <p:attrNameLst>
                                          <p:attrName>ppt_w</p:attrName>
                                        </p:attrNameLst>
                                      </p:cBhvr>
                                      <p:tavLst>
                                        <p:tav tm="0">
                                          <p:val>
                                            <p:fltVal val="0"/>
                                          </p:val>
                                        </p:tav>
                                        <p:tav tm="100000">
                                          <p:val>
                                            <p:strVal val="#ppt_w"/>
                                          </p:val>
                                        </p:tav>
                                      </p:tavLst>
                                    </p:anim>
                                    <p:anim calcmode="lin" valueType="num">
                                      <p:cBhvr>
                                        <p:cTn id="134" dur="1000" fill="hold"/>
                                        <p:tgtEl>
                                          <p:spTgt spid="13"/>
                                        </p:tgtEl>
                                        <p:attrNameLst>
                                          <p:attrName>ppt_h</p:attrName>
                                        </p:attrNameLst>
                                      </p:cBhvr>
                                      <p:tavLst>
                                        <p:tav tm="0">
                                          <p:val>
                                            <p:fltVal val="0"/>
                                          </p:val>
                                        </p:tav>
                                        <p:tav tm="100000">
                                          <p:val>
                                            <p:strVal val="#ppt_h"/>
                                          </p:val>
                                        </p:tav>
                                      </p:tavLst>
                                    </p:anim>
                                    <p:anim calcmode="lin" valueType="num">
                                      <p:cBhvr>
                                        <p:cTn id="135" dur="1000" fill="hold"/>
                                        <p:tgtEl>
                                          <p:spTgt spid="13"/>
                                        </p:tgtEl>
                                        <p:attrNameLst>
                                          <p:attrName>style.rotation</p:attrName>
                                        </p:attrNameLst>
                                      </p:cBhvr>
                                      <p:tavLst>
                                        <p:tav tm="0">
                                          <p:val>
                                            <p:fltVal val="90"/>
                                          </p:val>
                                        </p:tav>
                                        <p:tav tm="100000">
                                          <p:val>
                                            <p:fltVal val="0"/>
                                          </p:val>
                                        </p:tav>
                                      </p:tavLst>
                                    </p:anim>
                                    <p:animEffect transition="in" filter="fade">
                                      <p:cBhvr>
                                        <p:cTn id="136" dur="1000"/>
                                        <p:tgtEl>
                                          <p:spTgt spid="13"/>
                                        </p:tgtEl>
                                      </p:cBhvr>
                                    </p:animEffect>
                                  </p:childTnLst>
                                </p:cTn>
                              </p:par>
                              <p:par>
                                <p:cTn id="137" presetID="31" presetClass="entr" presetSubtype="0" fill="hold" nodeType="withEffect">
                                  <p:stCondLst>
                                    <p:cond delay="0"/>
                                  </p:stCondLst>
                                  <p:childTnLst>
                                    <p:set>
                                      <p:cBhvr>
                                        <p:cTn id="138" dur="1" fill="hold">
                                          <p:stCondLst>
                                            <p:cond delay="0"/>
                                          </p:stCondLst>
                                        </p:cTn>
                                        <p:tgtEl>
                                          <p:spTgt spid="23"/>
                                        </p:tgtEl>
                                        <p:attrNameLst>
                                          <p:attrName>style.visibility</p:attrName>
                                        </p:attrNameLst>
                                      </p:cBhvr>
                                      <p:to>
                                        <p:strVal val="visible"/>
                                      </p:to>
                                    </p:set>
                                    <p:anim calcmode="lin" valueType="num">
                                      <p:cBhvr>
                                        <p:cTn id="139" dur="1000" fill="hold"/>
                                        <p:tgtEl>
                                          <p:spTgt spid="23"/>
                                        </p:tgtEl>
                                        <p:attrNameLst>
                                          <p:attrName>ppt_w</p:attrName>
                                        </p:attrNameLst>
                                      </p:cBhvr>
                                      <p:tavLst>
                                        <p:tav tm="0">
                                          <p:val>
                                            <p:fltVal val="0"/>
                                          </p:val>
                                        </p:tav>
                                        <p:tav tm="100000">
                                          <p:val>
                                            <p:strVal val="#ppt_w"/>
                                          </p:val>
                                        </p:tav>
                                      </p:tavLst>
                                    </p:anim>
                                    <p:anim calcmode="lin" valueType="num">
                                      <p:cBhvr>
                                        <p:cTn id="140" dur="1000" fill="hold"/>
                                        <p:tgtEl>
                                          <p:spTgt spid="23"/>
                                        </p:tgtEl>
                                        <p:attrNameLst>
                                          <p:attrName>ppt_h</p:attrName>
                                        </p:attrNameLst>
                                      </p:cBhvr>
                                      <p:tavLst>
                                        <p:tav tm="0">
                                          <p:val>
                                            <p:fltVal val="0"/>
                                          </p:val>
                                        </p:tav>
                                        <p:tav tm="100000">
                                          <p:val>
                                            <p:strVal val="#ppt_h"/>
                                          </p:val>
                                        </p:tav>
                                      </p:tavLst>
                                    </p:anim>
                                    <p:anim calcmode="lin" valueType="num">
                                      <p:cBhvr>
                                        <p:cTn id="141" dur="1000" fill="hold"/>
                                        <p:tgtEl>
                                          <p:spTgt spid="23"/>
                                        </p:tgtEl>
                                        <p:attrNameLst>
                                          <p:attrName>style.rotation</p:attrName>
                                        </p:attrNameLst>
                                      </p:cBhvr>
                                      <p:tavLst>
                                        <p:tav tm="0">
                                          <p:val>
                                            <p:fltVal val="90"/>
                                          </p:val>
                                        </p:tav>
                                        <p:tav tm="100000">
                                          <p:val>
                                            <p:fltVal val="0"/>
                                          </p:val>
                                        </p:tav>
                                      </p:tavLst>
                                    </p:anim>
                                    <p:animEffect transition="in" filter="fade">
                                      <p:cBhvr>
                                        <p:cTn id="142" dur="1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orizontal Scroll 1"/>
          <p:cNvSpPr/>
          <p:nvPr/>
        </p:nvSpPr>
        <p:spPr bwMode="auto">
          <a:xfrm>
            <a:off x="2195736" y="2060848"/>
            <a:ext cx="4824536" cy="2448272"/>
          </a:xfrm>
          <a:prstGeom prst="horizontalScroll">
            <a:avLst/>
          </a:prstGeom>
          <a:gradFill rotWithShape="1">
            <a:gsLst>
              <a:gs pos="0">
                <a:srgbClr val="71E4FF"/>
              </a:gs>
              <a:gs pos="100000">
                <a:srgbClr val="009FC4"/>
              </a:gs>
            </a:gsLst>
            <a:lin ang="5400000" scaled="1"/>
          </a:gradFill>
          <a:ln>
            <a:noFill/>
          </a:ln>
        </p:spPr>
        <p:txBody>
          <a:bodyPr anchor="ctr"/>
          <a:lstStyle/>
          <a:p>
            <a:pPr algn="ctr" rtl="1" eaLnBrk="0" hangingPunct="0"/>
            <a:r>
              <a:rPr lang="ar-EG" sz="4000" b="1" dirty="0"/>
              <a:t>تعارف</a:t>
            </a:r>
          </a:p>
        </p:txBody>
      </p:sp>
    </p:spTree>
    <p:extLst>
      <p:ext uri="{BB962C8B-B14F-4D97-AF65-F5344CB8AC3E}">
        <p14:creationId xmlns:p14="http://schemas.microsoft.com/office/powerpoint/2010/main" xmlns="" val="899131486"/>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259632" y="1917747"/>
            <a:ext cx="2754313" cy="2752725"/>
            <a:chOff x="0" y="0"/>
            <a:chExt cx="2754313" cy="2752725"/>
          </a:xfrm>
        </p:grpSpPr>
        <p:grpSp>
          <p:nvGrpSpPr>
            <p:cNvPr id="3" name="Group 3"/>
            <p:cNvGrpSpPr>
              <a:grpSpLocks noChangeAspect="1"/>
            </p:cNvGrpSpPr>
            <p:nvPr/>
          </p:nvGrpSpPr>
          <p:grpSpPr bwMode="auto">
            <a:xfrm>
              <a:off x="0" y="0"/>
              <a:ext cx="2754313" cy="2752725"/>
              <a:chOff x="0" y="0"/>
              <a:chExt cx="3060000" cy="3060000"/>
            </a:xfrm>
          </p:grpSpPr>
          <p:sp>
            <p:nvSpPr>
              <p:cNvPr id="6" name="椭圆 2"/>
              <p:cNvSpPr>
                <a:spLocks noChangeAspect="1"/>
              </p:cNvSpPr>
              <p:nvPr/>
            </p:nvSpPr>
            <p:spPr bwMode="auto">
              <a:xfrm>
                <a:off x="0" y="0"/>
                <a:ext cx="3060000" cy="3060000"/>
              </a:xfrm>
              <a:prstGeom prst="ellipse">
                <a:avLst/>
              </a:prstGeom>
              <a:noFill/>
              <a:ln w="76200">
                <a:solidFill>
                  <a:srgbClr val="595959"/>
                </a:solidFill>
                <a:round/>
                <a:headEnd/>
                <a:tailEnd/>
              </a:ln>
              <a:extLst>
                <a:ext uri="{909E8E84-426E-40DD-AFC4-6F175D3DCCD1}">
                  <a14:hiddenFill xmlns:a14="http://schemas.microsoft.com/office/drawing/2010/main" xmlns="">
                    <a:solidFill>
                      <a:srgbClr val="FFFFFF"/>
                    </a:solidFill>
                  </a14:hiddenFill>
                </a:ext>
              </a:extLst>
            </p:spPr>
            <p:txBody>
              <a:bodyPr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algn="ctr" rtl="0" eaLnBrk="0" fontAlgn="base" hangingPunct="0">
                  <a:spcBef>
                    <a:spcPct val="0"/>
                  </a:spcBef>
                  <a:spcAft>
                    <a:spcPct val="0"/>
                  </a:spcAft>
                  <a:defRPr>
                    <a:solidFill>
                      <a:schemeClr val="tx1"/>
                    </a:solidFill>
                    <a:latin typeface="Verdana" panose="020B0604030504040204" pitchFamily="34" charset="0"/>
                  </a:defRPr>
                </a:lvl6pPr>
                <a:lvl7pPr marL="2971800" indent="-228600" algn="ctr" rtl="0" eaLnBrk="0" fontAlgn="base" hangingPunct="0">
                  <a:spcBef>
                    <a:spcPct val="0"/>
                  </a:spcBef>
                  <a:spcAft>
                    <a:spcPct val="0"/>
                  </a:spcAft>
                  <a:defRPr>
                    <a:solidFill>
                      <a:schemeClr val="tx1"/>
                    </a:solidFill>
                    <a:latin typeface="Verdana" panose="020B0604030504040204" pitchFamily="34" charset="0"/>
                  </a:defRPr>
                </a:lvl7pPr>
                <a:lvl8pPr marL="3429000" indent="-228600" algn="ctr" rtl="0" eaLnBrk="0" fontAlgn="base" hangingPunct="0">
                  <a:spcBef>
                    <a:spcPct val="0"/>
                  </a:spcBef>
                  <a:spcAft>
                    <a:spcPct val="0"/>
                  </a:spcAft>
                  <a:defRPr>
                    <a:solidFill>
                      <a:schemeClr val="tx1"/>
                    </a:solidFill>
                    <a:latin typeface="Verdana" panose="020B0604030504040204" pitchFamily="34" charset="0"/>
                  </a:defRPr>
                </a:lvl8pPr>
                <a:lvl9pPr marL="3886200" indent="-228600" algn="ctr" rtl="0" eaLnBrk="0" fontAlgn="base" hangingPunct="0">
                  <a:spcBef>
                    <a:spcPct val="0"/>
                  </a:spcBef>
                  <a:spcAft>
                    <a:spcPct val="0"/>
                  </a:spcAft>
                  <a:defRPr>
                    <a:solidFill>
                      <a:schemeClr val="tx1"/>
                    </a:solidFill>
                    <a:latin typeface="Verdana" panose="020B0604030504040204" pitchFamily="34" charset="0"/>
                  </a:defRPr>
                </a:lvl9pPr>
              </a:lstStyle>
              <a:p>
                <a:endParaRPr lang="zh-CN" altLang="en-US">
                  <a:solidFill>
                    <a:srgbClr val="FFFFFF"/>
                  </a:solidFill>
                  <a:latin typeface="Calibri" panose="020F0502020204030204" pitchFamily="34" charset="0"/>
                  <a:ea typeface="宋体" panose="02010600030101010101" pitchFamily="2" charset="-122"/>
                </a:endParaRPr>
              </a:p>
            </p:txBody>
          </p:sp>
          <p:sp>
            <p:nvSpPr>
              <p:cNvPr id="7" name="椭圆 3"/>
              <p:cNvSpPr>
                <a:spLocks noChangeAspect="1"/>
              </p:cNvSpPr>
              <p:nvPr/>
            </p:nvSpPr>
            <p:spPr bwMode="auto">
              <a:xfrm>
                <a:off x="234571" y="234706"/>
                <a:ext cx="2590858" cy="2590588"/>
              </a:xfrm>
              <a:prstGeom prst="ellipse">
                <a:avLst/>
              </a:prstGeom>
              <a:solidFill>
                <a:schemeClr val="bg1">
                  <a:alpha val="25098"/>
                </a:schemeClr>
              </a:solidFill>
              <a:ln w="76200">
                <a:solidFill>
                  <a:srgbClr val="595959">
                    <a:alpha val="25098"/>
                  </a:srgbClr>
                </a:solidFill>
                <a:round/>
                <a:headEnd/>
                <a:tailEnd/>
              </a:ln>
            </p:spPr>
            <p:txBody>
              <a:bodyPr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algn="ctr" rtl="0" eaLnBrk="0" fontAlgn="base" hangingPunct="0">
                  <a:spcBef>
                    <a:spcPct val="0"/>
                  </a:spcBef>
                  <a:spcAft>
                    <a:spcPct val="0"/>
                  </a:spcAft>
                  <a:defRPr>
                    <a:solidFill>
                      <a:schemeClr val="tx1"/>
                    </a:solidFill>
                    <a:latin typeface="Verdana" panose="020B0604030504040204" pitchFamily="34" charset="0"/>
                  </a:defRPr>
                </a:lvl6pPr>
                <a:lvl7pPr marL="2971800" indent="-228600" algn="ctr" rtl="0" eaLnBrk="0" fontAlgn="base" hangingPunct="0">
                  <a:spcBef>
                    <a:spcPct val="0"/>
                  </a:spcBef>
                  <a:spcAft>
                    <a:spcPct val="0"/>
                  </a:spcAft>
                  <a:defRPr>
                    <a:solidFill>
                      <a:schemeClr val="tx1"/>
                    </a:solidFill>
                    <a:latin typeface="Verdana" panose="020B0604030504040204" pitchFamily="34" charset="0"/>
                  </a:defRPr>
                </a:lvl7pPr>
                <a:lvl8pPr marL="3429000" indent="-228600" algn="ctr" rtl="0" eaLnBrk="0" fontAlgn="base" hangingPunct="0">
                  <a:spcBef>
                    <a:spcPct val="0"/>
                  </a:spcBef>
                  <a:spcAft>
                    <a:spcPct val="0"/>
                  </a:spcAft>
                  <a:defRPr>
                    <a:solidFill>
                      <a:schemeClr val="tx1"/>
                    </a:solidFill>
                    <a:latin typeface="Verdana" panose="020B0604030504040204" pitchFamily="34" charset="0"/>
                  </a:defRPr>
                </a:lvl8pPr>
                <a:lvl9pPr marL="3886200" indent="-228600" algn="ctr" rtl="0" eaLnBrk="0" fontAlgn="base" hangingPunct="0">
                  <a:spcBef>
                    <a:spcPct val="0"/>
                  </a:spcBef>
                  <a:spcAft>
                    <a:spcPct val="0"/>
                  </a:spcAft>
                  <a:defRPr>
                    <a:solidFill>
                      <a:schemeClr val="tx1"/>
                    </a:solidFill>
                    <a:latin typeface="Verdana" panose="020B0604030504040204" pitchFamily="34" charset="0"/>
                  </a:defRPr>
                </a:lvl9pPr>
              </a:lstStyle>
              <a:p>
                <a:endParaRPr lang="zh-CN" altLang="en-US">
                  <a:solidFill>
                    <a:srgbClr val="FFFFFF"/>
                  </a:solidFill>
                  <a:latin typeface="Calibri" panose="020F0502020204030204" pitchFamily="34" charset="0"/>
                  <a:ea typeface="宋体" panose="02010600030101010101" pitchFamily="2" charset="-122"/>
                </a:endParaRPr>
              </a:p>
            </p:txBody>
          </p:sp>
        </p:grpSp>
        <p:sp>
          <p:nvSpPr>
            <p:cNvPr id="5" name="Rectangle 13"/>
            <p:cNvSpPr>
              <a:spLocks noChangeArrowheads="1"/>
            </p:cNvSpPr>
            <p:nvPr/>
          </p:nvSpPr>
          <p:spPr bwMode="auto">
            <a:xfrm>
              <a:off x="690563" y="1022350"/>
              <a:ext cx="1373187"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algn="ctr" rtl="0" eaLnBrk="0" fontAlgn="base" hangingPunct="0">
                <a:spcBef>
                  <a:spcPct val="0"/>
                </a:spcBef>
                <a:spcAft>
                  <a:spcPct val="0"/>
                </a:spcAft>
                <a:defRPr>
                  <a:solidFill>
                    <a:schemeClr val="tx1"/>
                  </a:solidFill>
                  <a:latin typeface="Verdana" panose="020B0604030504040204" pitchFamily="34" charset="0"/>
                </a:defRPr>
              </a:lvl6pPr>
              <a:lvl7pPr marL="2971800" indent="-228600" algn="ctr" rtl="0" eaLnBrk="0" fontAlgn="base" hangingPunct="0">
                <a:spcBef>
                  <a:spcPct val="0"/>
                </a:spcBef>
                <a:spcAft>
                  <a:spcPct val="0"/>
                </a:spcAft>
                <a:defRPr>
                  <a:solidFill>
                    <a:schemeClr val="tx1"/>
                  </a:solidFill>
                  <a:latin typeface="Verdana" panose="020B0604030504040204" pitchFamily="34" charset="0"/>
                </a:defRPr>
              </a:lvl7pPr>
              <a:lvl8pPr marL="3429000" indent="-228600" algn="ctr" rtl="0" eaLnBrk="0" fontAlgn="base" hangingPunct="0">
                <a:spcBef>
                  <a:spcPct val="0"/>
                </a:spcBef>
                <a:spcAft>
                  <a:spcPct val="0"/>
                </a:spcAft>
                <a:defRPr>
                  <a:solidFill>
                    <a:schemeClr val="tx1"/>
                  </a:solidFill>
                  <a:latin typeface="Verdana" panose="020B0604030504040204" pitchFamily="34" charset="0"/>
                </a:defRPr>
              </a:lvl8pPr>
              <a:lvl9pPr marL="3886200" indent="-228600" algn="ctr" rtl="0" eaLnBrk="0" fontAlgn="base" hangingPunct="0">
                <a:spcBef>
                  <a:spcPct val="0"/>
                </a:spcBef>
                <a:spcAft>
                  <a:spcPct val="0"/>
                </a:spcAft>
                <a:defRPr>
                  <a:solidFill>
                    <a:schemeClr val="tx1"/>
                  </a:solidFill>
                  <a:latin typeface="Verdana" panose="020B0604030504040204" pitchFamily="34" charset="0"/>
                </a:defRPr>
              </a:lvl9pPr>
            </a:lstStyle>
            <a:p>
              <a:endParaRPr lang="ar-EG" altLang="zh-CN" sz="2000">
                <a:solidFill>
                  <a:srgbClr val="404040"/>
                </a:solidFill>
                <a:latin typeface="Microsoft YaHei" panose="020B0503020204020204" pitchFamily="34" charset="-122"/>
                <a:ea typeface="Microsoft YaHei" panose="020B0503020204020204" pitchFamily="34" charset="-122"/>
              </a:endParaRPr>
            </a:p>
          </p:txBody>
        </p:sp>
      </p:grpSp>
      <p:grpSp>
        <p:nvGrpSpPr>
          <p:cNvPr id="4" name="Group 7"/>
          <p:cNvGrpSpPr>
            <a:grpSpLocks/>
          </p:cNvGrpSpPr>
          <p:nvPr/>
        </p:nvGrpSpPr>
        <p:grpSpPr bwMode="auto">
          <a:xfrm>
            <a:off x="3586908" y="1776133"/>
            <a:ext cx="4371975" cy="726181"/>
            <a:chOff x="0" y="0"/>
            <a:chExt cx="4371975" cy="388938"/>
          </a:xfrm>
        </p:grpSpPr>
        <p:sp>
          <p:nvSpPr>
            <p:cNvPr id="9" name="矩形 6"/>
            <p:cNvSpPr>
              <a:spLocks/>
            </p:cNvSpPr>
            <p:nvPr/>
          </p:nvSpPr>
          <p:spPr bwMode="auto">
            <a:xfrm>
              <a:off x="0" y="0"/>
              <a:ext cx="4371975" cy="388938"/>
            </a:xfrm>
            <a:prstGeom prst="rect">
              <a:avLst/>
            </a:prstGeom>
            <a:solidFill>
              <a:srgbClr val="22BAD8">
                <a:alpha val="85097"/>
              </a:srgbClr>
            </a:solidFill>
            <a:ln w="12700">
              <a:solidFill>
                <a:schemeClr val="bg1"/>
              </a:solidFill>
              <a:miter lim="800000"/>
              <a:headEnd/>
              <a:tailEnd/>
            </a:ln>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algn="ctr" rtl="0" eaLnBrk="0" fontAlgn="base" hangingPunct="0">
                <a:spcBef>
                  <a:spcPct val="0"/>
                </a:spcBef>
                <a:spcAft>
                  <a:spcPct val="0"/>
                </a:spcAft>
                <a:defRPr>
                  <a:solidFill>
                    <a:schemeClr val="tx1"/>
                  </a:solidFill>
                  <a:latin typeface="Verdana" panose="020B0604030504040204" pitchFamily="34" charset="0"/>
                </a:defRPr>
              </a:lvl6pPr>
              <a:lvl7pPr marL="2971800" indent="-228600" algn="ctr" rtl="0" eaLnBrk="0" fontAlgn="base" hangingPunct="0">
                <a:spcBef>
                  <a:spcPct val="0"/>
                </a:spcBef>
                <a:spcAft>
                  <a:spcPct val="0"/>
                </a:spcAft>
                <a:defRPr>
                  <a:solidFill>
                    <a:schemeClr val="tx1"/>
                  </a:solidFill>
                  <a:latin typeface="Verdana" panose="020B0604030504040204" pitchFamily="34" charset="0"/>
                </a:defRPr>
              </a:lvl7pPr>
              <a:lvl8pPr marL="3429000" indent="-228600" algn="ctr" rtl="0" eaLnBrk="0" fontAlgn="base" hangingPunct="0">
                <a:spcBef>
                  <a:spcPct val="0"/>
                </a:spcBef>
                <a:spcAft>
                  <a:spcPct val="0"/>
                </a:spcAft>
                <a:defRPr>
                  <a:solidFill>
                    <a:schemeClr val="tx1"/>
                  </a:solidFill>
                  <a:latin typeface="Verdana" panose="020B0604030504040204" pitchFamily="34" charset="0"/>
                </a:defRPr>
              </a:lvl8pPr>
              <a:lvl9pPr marL="3886200" indent="-228600" algn="ctr" rtl="0" eaLnBrk="0" fontAlgn="base" hangingPunct="0">
                <a:spcBef>
                  <a:spcPct val="0"/>
                </a:spcBef>
                <a:spcAft>
                  <a:spcPct val="0"/>
                </a:spcAft>
                <a:defRPr>
                  <a:solidFill>
                    <a:schemeClr val="tx1"/>
                  </a:solidFill>
                  <a:latin typeface="Verdana" panose="020B0604030504040204" pitchFamily="34" charset="0"/>
                </a:defRPr>
              </a:lvl9pPr>
            </a:lstStyle>
            <a:p>
              <a:pPr fontAlgn="ctr">
                <a:buClr>
                  <a:srgbClr val="FF0000"/>
                </a:buClr>
                <a:buSzPct val="70000"/>
              </a:pPr>
              <a:endParaRPr lang="zh-CN" altLang="en-US" sz="2000">
                <a:solidFill>
                  <a:schemeClr val="tx2"/>
                </a:solidFill>
                <a:latin typeface="Calibri" panose="020F0502020204030204" pitchFamily="34" charset="0"/>
                <a:ea typeface="Microsoft YaHei" panose="020B0503020204020204" pitchFamily="34" charset="-122"/>
              </a:endParaRPr>
            </a:p>
          </p:txBody>
        </p:sp>
        <p:sp>
          <p:nvSpPr>
            <p:cNvPr id="10" name="TextBox 146"/>
            <p:cNvSpPr txBox="1">
              <a:spLocks noChangeArrowheads="1"/>
            </p:cNvSpPr>
            <p:nvPr/>
          </p:nvSpPr>
          <p:spPr bwMode="auto">
            <a:xfrm>
              <a:off x="193675" y="19437"/>
              <a:ext cx="4178300" cy="31320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algn="ctr" rtl="0" eaLnBrk="0" fontAlgn="base" hangingPunct="0">
                <a:spcBef>
                  <a:spcPct val="0"/>
                </a:spcBef>
                <a:spcAft>
                  <a:spcPct val="0"/>
                </a:spcAft>
                <a:defRPr>
                  <a:solidFill>
                    <a:schemeClr val="tx1"/>
                  </a:solidFill>
                  <a:latin typeface="Verdana" panose="020B0604030504040204" pitchFamily="34" charset="0"/>
                </a:defRPr>
              </a:lvl6pPr>
              <a:lvl7pPr marL="2971800" indent="-228600" algn="ctr" rtl="0" eaLnBrk="0" fontAlgn="base" hangingPunct="0">
                <a:spcBef>
                  <a:spcPct val="0"/>
                </a:spcBef>
                <a:spcAft>
                  <a:spcPct val="0"/>
                </a:spcAft>
                <a:defRPr>
                  <a:solidFill>
                    <a:schemeClr val="tx1"/>
                  </a:solidFill>
                  <a:latin typeface="Verdana" panose="020B0604030504040204" pitchFamily="34" charset="0"/>
                </a:defRPr>
              </a:lvl7pPr>
              <a:lvl8pPr marL="3429000" indent="-228600" algn="ctr" rtl="0" eaLnBrk="0" fontAlgn="base" hangingPunct="0">
                <a:spcBef>
                  <a:spcPct val="0"/>
                </a:spcBef>
                <a:spcAft>
                  <a:spcPct val="0"/>
                </a:spcAft>
                <a:defRPr>
                  <a:solidFill>
                    <a:schemeClr val="tx1"/>
                  </a:solidFill>
                  <a:latin typeface="Verdana" panose="020B0604030504040204" pitchFamily="34" charset="0"/>
                </a:defRPr>
              </a:lvl8pPr>
              <a:lvl9pPr marL="3886200" indent="-228600" algn="ctr" rtl="0" eaLnBrk="0" fontAlgn="base" hangingPunct="0">
                <a:spcBef>
                  <a:spcPct val="0"/>
                </a:spcBef>
                <a:spcAft>
                  <a:spcPct val="0"/>
                </a:spcAft>
                <a:defRPr>
                  <a:solidFill>
                    <a:schemeClr val="tx1"/>
                  </a:solidFill>
                  <a:latin typeface="Verdana" panose="020B0604030504040204" pitchFamily="34" charset="0"/>
                </a:defRPr>
              </a:lvl9pPr>
            </a:lstStyle>
            <a:p>
              <a:pPr algn="ctr"/>
              <a:r>
                <a:rPr lang="ar-SA" sz="3200" dirty="0" err="1">
                  <a:ln w="18415" cmpd="sng">
                    <a:solidFill>
                      <a:srgbClr val="FFFFFF"/>
                    </a:solidFill>
                    <a:prstDash val="solid"/>
                  </a:ln>
                  <a:solidFill>
                    <a:srgbClr val="FFFFFF"/>
                  </a:solidFill>
                  <a:effectLst>
                    <a:outerShdw blurRad="50800" dist="63500" dir="4560000" sx="101000" sy="101000" algn="ctr" rotWithShape="0">
                      <a:srgbClr val="000000">
                        <a:alpha val="42000"/>
                      </a:srgbClr>
                    </a:outerShdw>
                  </a:effectLst>
                  <a:cs typeface="AGA Aladdin Regular" pitchFamily="2" charset="-78"/>
                </a:rPr>
                <a:t>الإسم</a:t>
              </a:r>
              <a:endParaRPr lang="zh-CN" altLang="en-US" sz="3000" dirty="0">
                <a:solidFill>
                  <a:schemeClr val="bg1"/>
                </a:solidFill>
                <a:latin typeface="Microsoft YaHei" panose="020B0503020204020204" pitchFamily="34" charset="-122"/>
                <a:ea typeface="Microsoft YaHei" panose="020B0503020204020204" pitchFamily="34" charset="-122"/>
              </a:endParaRPr>
            </a:p>
          </p:txBody>
        </p:sp>
      </p:grpSp>
      <p:grpSp>
        <p:nvGrpSpPr>
          <p:cNvPr id="8" name="Group 11"/>
          <p:cNvGrpSpPr>
            <a:grpSpLocks/>
          </p:cNvGrpSpPr>
          <p:nvPr/>
        </p:nvGrpSpPr>
        <p:grpSpPr bwMode="auto">
          <a:xfrm>
            <a:off x="4229834" y="2970259"/>
            <a:ext cx="3729037" cy="735783"/>
            <a:chOff x="0" y="0"/>
            <a:chExt cx="3729037" cy="388937"/>
          </a:xfrm>
          <a:noFill/>
        </p:grpSpPr>
        <p:sp>
          <p:nvSpPr>
            <p:cNvPr id="12" name="矩形 5"/>
            <p:cNvSpPr>
              <a:spLocks/>
            </p:cNvSpPr>
            <p:nvPr/>
          </p:nvSpPr>
          <p:spPr bwMode="auto">
            <a:xfrm>
              <a:off x="0" y="0"/>
              <a:ext cx="3729037" cy="388937"/>
            </a:xfrm>
            <a:prstGeom prst="rect">
              <a:avLst/>
            </a:prstGeom>
            <a:grpFill/>
            <a:ln w="12700">
              <a:solidFill>
                <a:schemeClr val="bg1"/>
              </a:solidFill>
              <a:miter lim="800000"/>
              <a:headEnd/>
              <a:tailEnd/>
            </a:ln>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algn="ctr" rtl="0" eaLnBrk="0" fontAlgn="base" hangingPunct="0">
                <a:spcBef>
                  <a:spcPct val="0"/>
                </a:spcBef>
                <a:spcAft>
                  <a:spcPct val="0"/>
                </a:spcAft>
                <a:defRPr>
                  <a:solidFill>
                    <a:schemeClr val="tx1"/>
                  </a:solidFill>
                  <a:latin typeface="Verdana" panose="020B0604030504040204" pitchFamily="34" charset="0"/>
                </a:defRPr>
              </a:lvl6pPr>
              <a:lvl7pPr marL="2971800" indent="-228600" algn="ctr" rtl="0" eaLnBrk="0" fontAlgn="base" hangingPunct="0">
                <a:spcBef>
                  <a:spcPct val="0"/>
                </a:spcBef>
                <a:spcAft>
                  <a:spcPct val="0"/>
                </a:spcAft>
                <a:defRPr>
                  <a:solidFill>
                    <a:schemeClr val="tx1"/>
                  </a:solidFill>
                  <a:latin typeface="Verdana" panose="020B0604030504040204" pitchFamily="34" charset="0"/>
                </a:defRPr>
              </a:lvl7pPr>
              <a:lvl8pPr marL="3429000" indent="-228600" algn="ctr" rtl="0" eaLnBrk="0" fontAlgn="base" hangingPunct="0">
                <a:spcBef>
                  <a:spcPct val="0"/>
                </a:spcBef>
                <a:spcAft>
                  <a:spcPct val="0"/>
                </a:spcAft>
                <a:defRPr>
                  <a:solidFill>
                    <a:schemeClr val="tx1"/>
                  </a:solidFill>
                  <a:latin typeface="Verdana" panose="020B0604030504040204" pitchFamily="34" charset="0"/>
                </a:defRPr>
              </a:lvl8pPr>
              <a:lvl9pPr marL="3886200" indent="-228600" algn="ctr" rtl="0" eaLnBrk="0" fontAlgn="base" hangingPunct="0">
                <a:spcBef>
                  <a:spcPct val="0"/>
                </a:spcBef>
                <a:spcAft>
                  <a:spcPct val="0"/>
                </a:spcAft>
                <a:defRPr>
                  <a:solidFill>
                    <a:schemeClr val="tx1"/>
                  </a:solidFill>
                  <a:latin typeface="Verdana" panose="020B0604030504040204" pitchFamily="34" charset="0"/>
                </a:defRPr>
              </a:lvl9pPr>
            </a:lstStyle>
            <a:p>
              <a:pPr fontAlgn="ctr">
                <a:buClr>
                  <a:srgbClr val="FF0000"/>
                </a:buClr>
                <a:buSzPct val="70000"/>
              </a:pPr>
              <a:endParaRPr lang="zh-CN" altLang="en-US" sz="2000">
                <a:solidFill>
                  <a:schemeClr val="tx2"/>
                </a:solidFill>
                <a:latin typeface="Calibri" panose="020F0502020204030204" pitchFamily="34" charset="0"/>
                <a:ea typeface="Microsoft YaHei" panose="020B0503020204020204" pitchFamily="34" charset="-122"/>
              </a:endParaRPr>
            </a:p>
          </p:txBody>
        </p:sp>
        <p:sp>
          <p:nvSpPr>
            <p:cNvPr id="13" name="TextBox 146"/>
            <p:cNvSpPr txBox="1">
              <a:spLocks noChangeArrowheads="1"/>
            </p:cNvSpPr>
            <p:nvPr/>
          </p:nvSpPr>
          <p:spPr bwMode="auto">
            <a:xfrm>
              <a:off x="255587" y="55562"/>
              <a:ext cx="3473450" cy="309114"/>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algn="ctr" rtl="0" eaLnBrk="0" fontAlgn="base" hangingPunct="0">
                <a:spcBef>
                  <a:spcPct val="0"/>
                </a:spcBef>
                <a:spcAft>
                  <a:spcPct val="0"/>
                </a:spcAft>
                <a:defRPr>
                  <a:solidFill>
                    <a:schemeClr val="tx1"/>
                  </a:solidFill>
                  <a:latin typeface="Verdana" panose="020B0604030504040204" pitchFamily="34" charset="0"/>
                </a:defRPr>
              </a:lvl6pPr>
              <a:lvl7pPr marL="2971800" indent="-228600" algn="ctr" rtl="0" eaLnBrk="0" fontAlgn="base" hangingPunct="0">
                <a:spcBef>
                  <a:spcPct val="0"/>
                </a:spcBef>
                <a:spcAft>
                  <a:spcPct val="0"/>
                </a:spcAft>
                <a:defRPr>
                  <a:solidFill>
                    <a:schemeClr val="tx1"/>
                  </a:solidFill>
                  <a:latin typeface="Verdana" panose="020B0604030504040204" pitchFamily="34" charset="0"/>
                </a:defRPr>
              </a:lvl7pPr>
              <a:lvl8pPr marL="3429000" indent="-228600" algn="ctr" rtl="0" eaLnBrk="0" fontAlgn="base" hangingPunct="0">
                <a:spcBef>
                  <a:spcPct val="0"/>
                </a:spcBef>
                <a:spcAft>
                  <a:spcPct val="0"/>
                </a:spcAft>
                <a:defRPr>
                  <a:solidFill>
                    <a:schemeClr val="tx1"/>
                  </a:solidFill>
                  <a:latin typeface="Verdana" panose="020B0604030504040204" pitchFamily="34" charset="0"/>
                </a:defRPr>
              </a:lvl8pPr>
              <a:lvl9pPr marL="3886200" indent="-228600" algn="ctr" rtl="0" eaLnBrk="0" fontAlgn="base" hangingPunct="0">
                <a:spcBef>
                  <a:spcPct val="0"/>
                </a:spcBef>
                <a:spcAft>
                  <a:spcPct val="0"/>
                </a:spcAft>
                <a:defRPr>
                  <a:solidFill>
                    <a:schemeClr val="tx1"/>
                  </a:solidFill>
                  <a:latin typeface="Verdana" panose="020B0604030504040204" pitchFamily="34" charset="0"/>
                </a:defRPr>
              </a:lvl9pPr>
            </a:lstStyle>
            <a:p>
              <a:pPr algn="ctr"/>
              <a:r>
                <a:rPr lang="ar-SA" sz="3200" dirty="0">
                  <a:ln w="18415" cmpd="sng">
                    <a:solidFill>
                      <a:srgbClr val="FFFFFF"/>
                    </a:solidFill>
                    <a:prstDash val="solid"/>
                  </a:ln>
                  <a:solidFill>
                    <a:srgbClr val="FFFFFF"/>
                  </a:solidFill>
                  <a:effectLst>
                    <a:outerShdw blurRad="50800" dist="63500" dir="4560000" sx="101000" sy="101000" algn="ctr" rotWithShape="0">
                      <a:srgbClr val="000000">
                        <a:alpha val="42000"/>
                      </a:srgbClr>
                    </a:outerShdw>
                  </a:effectLst>
                  <a:cs typeface="AGA Aladdin Regular" pitchFamily="2" charset="-78"/>
                </a:rPr>
                <a:t>العمل</a:t>
              </a:r>
              <a:endParaRPr lang="zh-CN" altLang="en-US" sz="3000" dirty="0">
                <a:solidFill>
                  <a:schemeClr val="bg1"/>
                </a:solidFill>
                <a:latin typeface="Microsoft YaHei" panose="020B0503020204020204" pitchFamily="34" charset="-122"/>
                <a:ea typeface="Microsoft YaHei" panose="020B0503020204020204" pitchFamily="34" charset="-122"/>
              </a:endParaRPr>
            </a:p>
          </p:txBody>
        </p:sp>
      </p:grpSp>
      <p:grpSp>
        <p:nvGrpSpPr>
          <p:cNvPr id="11" name="Group 15"/>
          <p:cNvGrpSpPr>
            <a:grpSpLocks/>
          </p:cNvGrpSpPr>
          <p:nvPr/>
        </p:nvGrpSpPr>
        <p:grpSpPr bwMode="auto">
          <a:xfrm>
            <a:off x="3586908" y="4144988"/>
            <a:ext cx="4371975" cy="724172"/>
            <a:chOff x="0" y="0"/>
            <a:chExt cx="4371975" cy="388937"/>
          </a:xfrm>
        </p:grpSpPr>
        <p:sp>
          <p:nvSpPr>
            <p:cNvPr id="15" name="矩形 4"/>
            <p:cNvSpPr>
              <a:spLocks/>
            </p:cNvSpPr>
            <p:nvPr/>
          </p:nvSpPr>
          <p:spPr bwMode="auto">
            <a:xfrm>
              <a:off x="0" y="0"/>
              <a:ext cx="4371975" cy="388937"/>
            </a:xfrm>
            <a:prstGeom prst="rect">
              <a:avLst/>
            </a:prstGeom>
            <a:solidFill>
              <a:srgbClr val="595959">
                <a:alpha val="79999"/>
              </a:srgbClr>
            </a:solidFill>
            <a:ln w="12700">
              <a:solidFill>
                <a:schemeClr val="bg1"/>
              </a:solidFill>
              <a:miter lim="800000"/>
              <a:headEnd/>
              <a:tailEnd/>
            </a:ln>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algn="ctr" rtl="0" eaLnBrk="0" fontAlgn="base" hangingPunct="0">
                <a:spcBef>
                  <a:spcPct val="0"/>
                </a:spcBef>
                <a:spcAft>
                  <a:spcPct val="0"/>
                </a:spcAft>
                <a:defRPr>
                  <a:solidFill>
                    <a:schemeClr val="tx1"/>
                  </a:solidFill>
                  <a:latin typeface="Verdana" panose="020B0604030504040204" pitchFamily="34" charset="0"/>
                </a:defRPr>
              </a:lvl6pPr>
              <a:lvl7pPr marL="2971800" indent="-228600" algn="ctr" rtl="0" eaLnBrk="0" fontAlgn="base" hangingPunct="0">
                <a:spcBef>
                  <a:spcPct val="0"/>
                </a:spcBef>
                <a:spcAft>
                  <a:spcPct val="0"/>
                </a:spcAft>
                <a:defRPr>
                  <a:solidFill>
                    <a:schemeClr val="tx1"/>
                  </a:solidFill>
                  <a:latin typeface="Verdana" panose="020B0604030504040204" pitchFamily="34" charset="0"/>
                </a:defRPr>
              </a:lvl7pPr>
              <a:lvl8pPr marL="3429000" indent="-228600" algn="ctr" rtl="0" eaLnBrk="0" fontAlgn="base" hangingPunct="0">
                <a:spcBef>
                  <a:spcPct val="0"/>
                </a:spcBef>
                <a:spcAft>
                  <a:spcPct val="0"/>
                </a:spcAft>
                <a:defRPr>
                  <a:solidFill>
                    <a:schemeClr val="tx1"/>
                  </a:solidFill>
                  <a:latin typeface="Verdana" panose="020B0604030504040204" pitchFamily="34" charset="0"/>
                </a:defRPr>
              </a:lvl8pPr>
              <a:lvl9pPr marL="3886200" indent="-228600" algn="ctr" rtl="0" eaLnBrk="0" fontAlgn="base" hangingPunct="0">
                <a:spcBef>
                  <a:spcPct val="0"/>
                </a:spcBef>
                <a:spcAft>
                  <a:spcPct val="0"/>
                </a:spcAft>
                <a:defRPr>
                  <a:solidFill>
                    <a:schemeClr val="tx1"/>
                  </a:solidFill>
                  <a:latin typeface="Verdana" panose="020B0604030504040204" pitchFamily="34" charset="0"/>
                </a:defRPr>
              </a:lvl9pPr>
            </a:lstStyle>
            <a:p>
              <a:pPr fontAlgn="ctr">
                <a:buClr>
                  <a:srgbClr val="FF0000"/>
                </a:buClr>
                <a:buSzPct val="70000"/>
              </a:pPr>
              <a:endParaRPr lang="zh-CN" altLang="en-US" sz="2000">
                <a:solidFill>
                  <a:schemeClr val="tx2"/>
                </a:solidFill>
                <a:latin typeface="Calibri" panose="020F0502020204030204" pitchFamily="34" charset="0"/>
                <a:ea typeface="Microsoft YaHei" panose="020B0503020204020204" pitchFamily="34" charset="-122"/>
              </a:endParaRPr>
            </a:p>
          </p:txBody>
        </p:sp>
        <p:sp>
          <p:nvSpPr>
            <p:cNvPr id="16" name="TextBox 146"/>
            <p:cNvSpPr txBox="1">
              <a:spLocks noChangeArrowheads="1"/>
            </p:cNvSpPr>
            <p:nvPr/>
          </p:nvSpPr>
          <p:spPr bwMode="auto">
            <a:xfrm>
              <a:off x="193675" y="55562"/>
              <a:ext cx="4178300" cy="31407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algn="ctr" rtl="0" eaLnBrk="0" fontAlgn="base" hangingPunct="0">
                <a:spcBef>
                  <a:spcPct val="0"/>
                </a:spcBef>
                <a:spcAft>
                  <a:spcPct val="0"/>
                </a:spcAft>
                <a:defRPr>
                  <a:solidFill>
                    <a:schemeClr val="tx1"/>
                  </a:solidFill>
                  <a:latin typeface="Verdana" panose="020B0604030504040204" pitchFamily="34" charset="0"/>
                </a:defRPr>
              </a:lvl6pPr>
              <a:lvl7pPr marL="2971800" indent="-228600" algn="ctr" rtl="0" eaLnBrk="0" fontAlgn="base" hangingPunct="0">
                <a:spcBef>
                  <a:spcPct val="0"/>
                </a:spcBef>
                <a:spcAft>
                  <a:spcPct val="0"/>
                </a:spcAft>
                <a:defRPr>
                  <a:solidFill>
                    <a:schemeClr val="tx1"/>
                  </a:solidFill>
                  <a:latin typeface="Verdana" panose="020B0604030504040204" pitchFamily="34" charset="0"/>
                </a:defRPr>
              </a:lvl7pPr>
              <a:lvl8pPr marL="3429000" indent="-228600" algn="ctr" rtl="0" eaLnBrk="0" fontAlgn="base" hangingPunct="0">
                <a:spcBef>
                  <a:spcPct val="0"/>
                </a:spcBef>
                <a:spcAft>
                  <a:spcPct val="0"/>
                </a:spcAft>
                <a:defRPr>
                  <a:solidFill>
                    <a:schemeClr val="tx1"/>
                  </a:solidFill>
                  <a:latin typeface="Verdana" panose="020B0604030504040204" pitchFamily="34" charset="0"/>
                </a:defRPr>
              </a:lvl8pPr>
              <a:lvl9pPr marL="3886200" indent="-228600" algn="ctr" rtl="0" eaLnBrk="0" fontAlgn="base" hangingPunct="0">
                <a:spcBef>
                  <a:spcPct val="0"/>
                </a:spcBef>
                <a:spcAft>
                  <a:spcPct val="0"/>
                </a:spcAft>
                <a:defRPr>
                  <a:solidFill>
                    <a:schemeClr val="tx1"/>
                  </a:solidFill>
                  <a:latin typeface="Verdana" panose="020B0604030504040204" pitchFamily="34" charset="0"/>
                </a:defRPr>
              </a:lvl9pPr>
            </a:lstStyle>
            <a:p>
              <a:pPr algn="ctr"/>
              <a:r>
                <a:rPr lang="ar-SA" sz="3200" dirty="0">
                  <a:ln w="18415" cmpd="sng">
                    <a:solidFill>
                      <a:srgbClr val="FFFFFF"/>
                    </a:solidFill>
                    <a:prstDash val="solid"/>
                  </a:ln>
                  <a:solidFill>
                    <a:srgbClr val="FFFFFF"/>
                  </a:solidFill>
                  <a:effectLst>
                    <a:outerShdw blurRad="50800" dist="63500" dir="4560000" sx="101000" sy="101000" algn="ctr" rotWithShape="0">
                      <a:srgbClr val="000000">
                        <a:alpha val="42000"/>
                      </a:srgbClr>
                    </a:outerShdw>
                  </a:effectLst>
                  <a:cs typeface="AGA Aladdin Regular" pitchFamily="2" charset="-78"/>
                </a:rPr>
                <a:t>لماذا ؟</a:t>
              </a:r>
            </a:p>
          </p:txBody>
        </p:sp>
      </p:grpSp>
      <p:grpSp>
        <p:nvGrpSpPr>
          <p:cNvPr id="14" name="Group 19"/>
          <p:cNvGrpSpPr>
            <a:grpSpLocks/>
          </p:cNvGrpSpPr>
          <p:nvPr/>
        </p:nvGrpSpPr>
        <p:grpSpPr bwMode="auto">
          <a:xfrm>
            <a:off x="2910632" y="1757388"/>
            <a:ext cx="747713" cy="741362"/>
            <a:chOff x="0" y="0"/>
            <a:chExt cx="747713" cy="741362"/>
          </a:xfrm>
        </p:grpSpPr>
        <p:grpSp>
          <p:nvGrpSpPr>
            <p:cNvPr id="17" name="Group 20"/>
            <p:cNvGrpSpPr>
              <a:grpSpLocks noChangeAspect="1"/>
            </p:cNvGrpSpPr>
            <p:nvPr/>
          </p:nvGrpSpPr>
          <p:grpSpPr bwMode="auto">
            <a:xfrm>
              <a:off x="3175" y="0"/>
              <a:ext cx="741363" cy="741362"/>
              <a:chOff x="0" y="0"/>
              <a:chExt cx="823237" cy="823237"/>
            </a:xfrm>
          </p:grpSpPr>
          <p:sp>
            <p:nvSpPr>
              <p:cNvPr id="20" name="椭圆 11"/>
              <p:cNvSpPr>
                <a:spLocks noChangeAspect="1" noChangeArrowheads="1"/>
              </p:cNvSpPr>
              <p:nvPr/>
            </p:nvSpPr>
            <p:spPr bwMode="auto">
              <a:xfrm>
                <a:off x="0" y="0"/>
                <a:ext cx="823237" cy="823237"/>
              </a:xfrm>
              <a:prstGeom prst="ellipse">
                <a:avLst/>
              </a:pr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algn="ctr" rtl="0" eaLnBrk="0" fontAlgn="base" hangingPunct="0">
                  <a:spcBef>
                    <a:spcPct val="0"/>
                  </a:spcBef>
                  <a:spcAft>
                    <a:spcPct val="0"/>
                  </a:spcAft>
                  <a:defRPr>
                    <a:solidFill>
                      <a:schemeClr val="tx1"/>
                    </a:solidFill>
                    <a:latin typeface="Verdana" panose="020B0604030504040204" pitchFamily="34" charset="0"/>
                  </a:defRPr>
                </a:lvl6pPr>
                <a:lvl7pPr marL="2971800" indent="-228600" algn="ctr" rtl="0" eaLnBrk="0" fontAlgn="base" hangingPunct="0">
                  <a:spcBef>
                    <a:spcPct val="0"/>
                  </a:spcBef>
                  <a:spcAft>
                    <a:spcPct val="0"/>
                  </a:spcAft>
                  <a:defRPr>
                    <a:solidFill>
                      <a:schemeClr val="tx1"/>
                    </a:solidFill>
                    <a:latin typeface="Verdana" panose="020B0604030504040204" pitchFamily="34" charset="0"/>
                  </a:defRPr>
                </a:lvl7pPr>
                <a:lvl8pPr marL="3429000" indent="-228600" algn="ctr" rtl="0" eaLnBrk="0" fontAlgn="base" hangingPunct="0">
                  <a:spcBef>
                    <a:spcPct val="0"/>
                  </a:spcBef>
                  <a:spcAft>
                    <a:spcPct val="0"/>
                  </a:spcAft>
                  <a:defRPr>
                    <a:solidFill>
                      <a:schemeClr val="tx1"/>
                    </a:solidFill>
                    <a:latin typeface="Verdana" panose="020B0604030504040204" pitchFamily="34" charset="0"/>
                  </a:defRPr>
                </a:lvl8pPr>
                <a:lvl9pPr marL="3886200" indent="-228600" algn="ctr" rtl="0" eaLnBrk="0" fontAlgn="base" hangingPunct="0">
                  <a:spcBef>
                    <a:spcPct val="0"/>
                  </a:spcBef>
                  <a:spcAft>
                    <a:spcPct val="0"/>
                  </a:spcAft>
                  <a:defRPr>
                    <a:solidFill>
                      <a:schemeClr val="tx1"/>
                    </a:solidFill>
                    <a:latin typeface="Verdana" panose="020B0604030504040204" pitchFamily="34" charset="0"/>
                  </a:defRPr>
                </a:lvl9pPr>
              </a:lstStyle>
              <a:p>
                <a:pPr fontAlgn="ctr">
                  <a:buClr>
                    <a:srgbClr val="FF0000"/>
                  </a:buClr>
                  <a:buSzPct val="70000"/>
                </a:pPr>
                <a:endParaRPr lang="zh-CN" altLang="en-US" sz="2000">
                  <a:solidFill>
                    <a:schemeClr val="tx2"/>
                  </a:solidFill>
                  <a:latin typeface="Calibri" panose="020F0502020204030204" pitchFamily="34" charset="0"/>
                  <a:ea typeface="Microsoft YaHei" panose="020B0503020204020204" pitchFamily="34" charset="-122"/>
                </a:endParaRPr>
              </a:p>
            </p:txBody>
          </p:sp>
          <p:sp>
            <p:nvSpPr>
              <p:cNvPr id="21" name="椭圆 12"/>
              <p:cNvSpPr>
                <a:spLocks noChangeAspect="1"/>
              </p:cNvSpPr>
              <p:nvPr/>
            </p:nvSpPr>
            <p:spPr bwMode="auto">
              <a:xfrm>
                <a:off x="51620" y="51621"/>
                <a:ext cx="720000" cy="720000"/>
              </a:xfrm>
              <a:prstGeom prst="ellipse">
                <a:avLst/>
              </a:prstGeom>
              <a:solidFill>
                <a:srgbClr val="22BAD8">
                  <a:alpha val="79999"/>
                </a:srgbClr>
              </a:solidFill>
              <a:ln w="12700">
                <a:solidFill>
                  <a:srgbClr val="1E8FB2"/>
                </a:solidFill>
                <a:round/>
                <a:headEnd/>
                <a:tailEnd/>
              </a:ln>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algn="ctr" rtl="0" eaLnBrk="0" fontAlgn="base" hangingPunct="0">
                  <a:spcBef>
                    <a:spcPct val="0"/>
                  </a:spcBef>
                  <a:spcAft>
                    <a:spcPct val="0"/>
                  </a:spcAft>
                  <a:defRPr>
                    <a:solidFill>
                      <a:schemeClr val="tx1"/>
                    </a:solidFill>
                    <a:latin typeface="Verdana" panose="020B0604030504040204" pitchFamily="34" charset="0"/>
                  </a:defRPr>
                </a:lvl6pPr>
                <a:lvl7pPr marL="2971800" indent="-228600" algn="ctr" rtl="0" eaLnBrk="0" fontAlgn="base" hangingPunct="0">
                  <a:spcBef>
                    <a:spcPct val="0"/>
                  </a:spcBef>
                  <a:spcAft>
                    <a:spcPct val="0"/>
                  </a:spcAft>
                  <a:defRPr>
                    <a:solidFill>
                      <a:schemeClr val="tx1"/>
                    </a:solidFill>
                    <a:latin typeface="Verdana" panose="020B0604030504040204" pitchFamily="34" charset="0"/>
                  </a:defRPr>
                </a:lvl7pPr>
                <a:lvl8pPr marL="3429000" indent="-228600" algn="ctr" rtl="0" eaLnBrk="0" fontAlgn="base" hangingPunct="0">
                  <a:spcBef>
                    <a:spcPct val="0"/>
                  </a:spcBef>
                  <a:spcAft>
                    <a:spcPct val="0"/>
                  </a:spcAft>
                  <a:defRPr>
                    <a:solidFill>
                      <a:schemeClr val="tx1"/>
                    </a:solidFill>
                    <a:latin typeface="Verdana" panose="020B0604030504040204" pitchFamily="34" charset="0"/>
                  </a:defRPr>
                </a:lvl8pPr>
                <a:lvl9pPr marL="3886200" indent="-228600" algn="ctr" rtl="0" eaLnBrk="0" fontAlgn="base" hangingPunct="0">
                  <a:spcBef>
                    <a:spcPct val="0"/>
                  </a:spcBef>
                  <a:spcAft>
                    <a:spcPct val="0"/>
                  </a:spcAft>
                  <a:defRPr>
                    <a:solidFill>
                      <a:schemeClr val="tx1"/>
                    </a:solidFill>
                    <a:latin typeface="Verdana" panose="020B0604030504040204" pitchFamily="34" charset="0"/>
                  </a:defRPr>
                </a:lvl9pPr>
              </a:lstStyle>
              <a:p>
                <a:pPr fontAlgn="ctr">
                  <a:buClr>
                    <a:srgbClr val="FF0000"/>
                  </a:buClr>
                  <a:buSzPct val="70000"/>
                </a:pPr>
                <a:endParaRPr lang="zh-CN" altLang="en-US" sz="2000">
                  <a:solidFill>
                    <a:schemeClr val="tx2"/>
                  </a:solidFill>
                  <a:latin typeface="Calibri" panose="020F0502020204030204" pitchFamily="34" charset="0"/>
                  <a:ea typeface="Microsoft YaHei" panose="020B0503020204020204" pitchFamily="34" charset="-122"/>
                </a:endParaRPr>
              </a:p>
            </p:txBody>
          </p:sp>
        </p:grpSp>
        <p:sp>
          <p:nvSpPr>
            <p:cNvPr id="19" name="Rectangle 13"/>
            <p:cNvSpPr>
              <a:spLocks noChangeArrowheads="1"/>
            </p:cNvSpPr>
            <p:nvPr/>
          </p:nvSpPr>
          <p:spPr bwMode="auto">
            <a:xfrm>
              <a:off x="0" y="171450"/>
              <a:ext cx="747713"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algn="ctr" rtl="0" eaLnBrk="0" fontAlgn="base" hangingPunct="0">
                <a:spcBef>
                  <a:spcPct val="0"/>
                </a:spcBef>
                <a:spcAft>
                  <a:spcPct val="0"/>
                </a:spcAft>
                <a:defRPr>
                  <a:solidFill>
                    <a:schemeClr val="tx1"/>
                  </a:solidFill>
                  <a:latin typeface="Verdana" panose="020B0604030504040204" pitchFamily="34" charset="0"/>
                </a:defRPr>
              </a:lvl6pPr>
              <a:lvl7pPr marL="2971800" indent="-228600" algn="ctr" rtl="0" eaLnBrk="0" fontAlgn="base" hangingPunct="0">
                <a:spcBef>
                  <a:spcPct val="0"/>
                </a:spcBef>
                <a:spcAft>
                  <a:spcPct val="0"/>
                </a:spcAft>
                <a:defRPr>
                  <a:solidFill>
                    <a:schemeClr val="tx1"/>
                  </a:solidFill>
                  <a:latin typeface="Verdana" panose="020B0604030504040204" pitchFamily="34" charset="0"/>
                </a:defRPr>
              </a:lvl7pPr>
              <a:lvl8pPr marL="3429000" indent="-228600" algn="ctr" rtl="0" eaLnBrk="0" fontAlgn="base" hangingPunct="0">
                <a:spcBef>
                  <a:spcPct val="0"/>
                </a:spcBef>
                <a:spcAft>
                  <a:spcPct val="0"/>
                </a:spcAft>
                <a:defRPr>
                  <a:solidFill>
                    <a:schemeClr val="tx1"/>
                  </a:solidFill>
                  <a:latin typeface="Verdana" panose="020B0604030504040204" pitchFamily="34" charset="0"/>
                </a:defRPr>
              </a:lvl8pPr>
              <a:lvl9pPr marL="3886200" indent="-228600" algn="ctr" rtl="0" eaLnBrk="0" fontAlgn="base" hangingPunct="0">
                <a:spcBef>
                  <a:spcPct val="0"/>
                </a:spcBef>
                <a:spcAft>
                  <a:spcPct val="0"/>
                </a:spcAft>
                <a:defRPr>
                  <a:solidFill>
                    <a:schemeClr val="tx1"/>
                  </a:solidFill>
                  <a:latin typeface="Verdana" panose="020B0604030504040204" pitchFamily="34" charset="0"/>
                </a:defRPr>
              </a:lvl9pPr>
            </a:lstStyle>
            <a:p>
              <a:pPr algn="ctr"/>
              <a:r>
                <a:rPr lang="en-US" sz="2000" dirty="0">
                  <a:solidFill>
                    <a:schemeClr val="bg1"/>
                  </a:solidFill>
                  <a:latin typeface="Microsoft YaHei" panose="020B0503020204020204" pitchFamily="34" charset="-122"/>
                  <a:ea typeface="Microsoft YaHei" panose="020B0503020204020204" pitchFamily="34" charset="-122"/>
                </a:rPr>
                <a:t>1</a:t>
              </a:r>
              <a:endParaRPr lang="zh-CN" altLang="en-US" sz="2000" dirty="0">
                <a:solidFill>
                  <a:schemeClr val="bg1"/>
                </a:solidFill>
                <a:latin typeface="Microsoft YaHei" panose="020B0503020204020204" pitchFamily="34" charset="-122"/>
                <a:ea typeface="Microsoft YaHei" panose="020B0503020204020204" pitchFamily="34" charset="-122"/>
              </a:endParaRPr>
            </a:p>
          </p:txBody>
        </p:sp>
      </p:grpSp>
      <p:grpSp>
        <p:nvGrpSpPr>
          <p:cNvPr id="18" name="Group 24"/>
          <p:cNvGrpSpPr>
            <a:grpSpLocks/>
          </p:cNvGrpSpPr>
          <p:nvPr/>
        </p:nvGrpSpPr>
        <p:grpSpPr bwMode="auto">
          <a:xfrm>
            <a:off x="3618649" y="2924222"/>
            <a:ext cx="747713" cy="739775"/>
            <a:chOff x="0" y="0"/>
            <a:chExt cx="747713" cy="739775"/>
          </a:xfrm>
        </p:grpSpPr>
        <p:grpSp>
          <p:nvGrpSpPr>
            <p:cNvPr id="22" name="Group 25"/>
            <p:cNvGrpSpPr>
              <a:grpSpLocks noChangeAspect="1"/>
            </p:cNvGrpSpPr>
            <p:nvPr/>
          </p:nvGrpSpPr>
          <p:grpSpPr bwMode="auto">
            <a:xfrm>
              <a:off x="3175" y="0"/>
              <a:ext cx="739775" cy="739775"/>
              <a:chOff x="0" y="0"/>
              <a:chExt cx="822211" cy="822211"/>
            </a:xfrm>
          </p:grpSpPr>
          <p:sp>
            <p:nvSpPr>
              <p:cNvPr id="25" name="椭圆 8"/>
              <p:cNvSpPr>
                <a:spLocks noChangeAspect="1" noChangeArrowheads="1"/>
              </p:cNvSpPr>
              <p:nvPr/>
            </p:nvSpPr>
            <p:spPr bwMode="auto">
              <a:xfrm>
                <a:off x="0" y="0"/>
                <a:ext cx="822211" cy="822211"/>
              </a:xfrm>
              <a:prstGeom prst="ellipse">
                <a:avLst/>
              </a:pr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algn="ctr" rtl="0" eaLnBrk="0" fontAlgn="base" hangingPunct="0">
                  <a:spcBef>
                    <a:spcPct val="0"/>
                  </a:spcBef>
                  <a:spcAft>
                    <a:spcPct val="0"/>
                  </a:spcAft>
                  <a:defRPr>
                    <a:solidFill>
                      <a:schemeClr val="tx1"/>
                    </a:solidFill>
                    <a:latin typeface="Verdana" panose="020B0604030504040204" pitchFamily="34" charset="0"/>
                  </a:defRPr>
                </a:lvl6pPr>
                <a:lvl7pPr marL="2971800" indent="-228600" algn="ctr" rtl="0" eaLnBrk="0" fontAlgn="base" hangingPunct="0">
                  <a:spcBef>
                    <a:spcPct val="0"/>
                  </a:spcBef>
                  <a:spcAft>
                    <a:spcPct val="0"/>
                  </a:spcAft>
                  <a:defRPr>
                    <a:solidFill>
                      <a:schemeClr val="tx1"/>
                    </a:solidFill>
                    <a:latin typeface="Verdana" panose="020B0604030504040204" pitchFamily="34" charset="0"/>
                  </a:defRPr>
                </a:lvl7pPr>
                <a:lvl8pPr marL="3429000" indent="-228600" algn="ctr" rtl="0" eaLnBrk="0" fontAlgn="base" hangingPunct="0">
                  <a:spcBef>
                    <a:spcPct val="0"/>
                  </a:spcBef>
                  <a:spcAft>
                    <a:spcPct val="0"/>
                  </a:spcAft>
                  <a:defRPr>
                    <a:solidFill>
                      <a:schemeClr val="tx1"/>
                    </a:solidFill>
                    <a:latin typeface="Verdana" panose="020B0604030504040204" pitchFamily="34" charset="0"/>
                  </a:defRPr>
                </a:lvl8pPr>
                <a:lvl9pPr marL="3886200" indent="-228600" algn="ctr" rtl="0" eaLnBrk="0" fontAlgn="base" hangingPunct="0">
                  <a:spcBef>
                    <a:spcPct val="0"/>
                  </a:spcBef>
                  <a:spcAft>
                    <a:spcPct val="0"/>
                  </a:spcAft>
                  <a:defRPr>
                    <a:solidFill>
                      <a:schemeClr val="tx1"/>
                    </a:solidFill>
                    <a:latin typeface="Verdana" panose="020B0604030504040204" pitchFamily="34" charset="0"/>
                  </a:defRPr>
                </a:lvl9pPr>
              </a:lstStyle>
              <a:p>
                <a:pPr fontAlgn="ctr">
                  <a:buClr>
                    <a:srgbClr val="FF0000"/>
                  </a:buClr>
                  <a:buSzPct val="70000"/>
                </a:pPr>
                <a:endParaRPr lang="zh-CN" altLang="en-US" sz="2000">
                  <a:solidFill>
                    <a:schemeClr val="tx2"/>
                  </a:solidFill>
                  <a:latin typeface="Calibri" panose="020F0502020204030204" pitchFamily="34" charset="0"/>
                  <a:ea typeface="Microsoft YaHei" panose="020B0503020204020204" pitchFamily="34" charset="-122"/>
                </a:endParaRPr>
              </a:p>
            </p:txBody>
          </p:sp>
          <p:sp>
            <p:nvSpPr>
              <p:cNvPr id="26" name="椭圆 9"/>
              <p:cNvSpPr>
                <a:spLocks noChangeAspect="1"/>
              </p:cNvSpPr>
              <p:nvPr/>
            </p:nvSpPr>
            <p:spPr bwMode="auto">
              <a:xfrm>
                <a:off x="51168" y="51168"/>
                <a:ext cx="719876" cy="719876"/>
              </a:xfrm>
              <a:prstGeom prst="ellipse">
                <a:avLst/>
              </a:prstGeom>
              <a:solidFill>
                <a:srgbClr val="7F7F7F">
                  <a:alpha val="79999"/>
                </a:srgbClr>
              </a:solidFill>
              <a:ln w="12700">
                <a:solidFill>
                  <a:srgbClr val="7F7F7F"/>
                </a:solidFill>
                <a:round/>
                <a:headEnd/>
                <a:tailEnd/>
              </a:ln>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algn="ctr" rtl="0" eaLnBrk="0" fontAlgn="base" hangingPunct="0">
                  <a:spcBef>
                    <a:spcPct val="0"/>
                  </a:spcBef>
                  <a:spcAft>
                    <a:spcPct val="0"/>
                  </a:spcAft>
                  <a:defRPr>
                    <a:solidFill>
                      <a:schemeClr val="tx1"/>
                    </a:solidFill>
                    <a:latin typeface="Verdana" panose="020B0604030504040204" pitchFamily="34" charset="0"/>
                  </a:defRPr>
                </a:lvl6pPr>
                <a:lvl7pPr marL="2971800" indent="-228600" algn="ctr" rtl="0" eaLnBrk="0" fontAlgn="base" hangingPunct="0">
                  <a:spcBef>
                    <a:spcPct val="0"/>
                  </a:spcBef>
                  <a:spcAft>
                    <a:spcPct val="0"/>
                  </a:spcAft>
                  <a:defRPr>
                    <a:solidFill>
                      <a:schemeClr val="tx1"/>
                    </a:solidFill>
                    <a:latin typeface="Verdana" panose="020B0604030504040204" pitchFamily="34" charset="0"/>
                  </a:defRPr>
                </a:lvl7pPr>
                <a:lvl8pPr marL="3429000" indent="-228600" algn="ctr" rtl="0" eaLnBrk="0" fontAlgn="base" hangingPunct="0">
                  <a:spcBef>
                    <a:spcPct val="0"/>
                  </a:spcBef>
                  <a:spcAft>
                    <a:spcPct val="0"/>
                  </a:spcAft>
                  <a:defRPr>
                    <a:solidFill>
                      <a:schemeClr val="tx1"/>
                    </a:solidFill>
                    <a:latin typeface="Verdana" panose="020B0604030504040204" pitchFamily="34" charset="0"/>
                  </a:defRPr>
                </a:lvl8pPr>
                <a:lvl9pPr marL="3886200" indent="-228600" algn="ctr" rtl="0" eaLnBrk="0" fontAlgn="base" hangingPunct="0">
                  <a:spcBef>
                    <a:spcPct val="0"/>
                  </a:spcBef>
                  <a:spcAft>
                    <a:spcPct val="0"/>
                  </a:spcAft>
                  <a:defRPr>
                    <a:solidFill>
                      <a:schemeClr val="tx1"/>
                    </a:solidFill>
                    <a:latin typeface="Verdana" panose="020B0604030504040204" pitchFamily="34" charset="0"/>
                  </a:defRPr>
                </a:lvl9pPr>
              </a:lstStyle>
              <a:p>
                <a:pPr fontAlgn="ctr">
                  <a:buClr>
                    <a:srgbClr val="FF0000"/>
                  </a:buClr>
                  <a:buSzPct val="70000"/>
                </a:pPr>
                <a:endParaRPr lang="zh-CN" altLang="en-US" sz="2000">
                  <a:solidFill>
                    <a:schemeClr val="tx2"/>
                  </a:solidFill>
                  <a:latin typeface="Calibri" panose="020F0502020204030204" pitchFamily="34" charset="0"/>
                  <a:ea typeface="Microsoft YaHei" panose="020B0503020204020204" pitchFamily="34" charset="-122"/>
                </a:endParaRPr>
              </a:p>
            </p:txBody>
          </p:sp>
        </p:grpSp>
        <p:sp>
          <p:nvSpPr>
            <p:cNvPr id="24" name="Rectangle 13"/>
            <p:cNvSpPr>
              <a:spLocks noChangeArrowheads="1"/>
            </p:cNvSpPr>
            <p:nvPr/>
          </p:nvSpPr>
          <p:spPr bwMode="auto">
            <a:xfrm>
              <a:off x="0" y="169863"/>
              <a:ext cx="747713"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algn="ctr" rtl="0" eaLnBrk="0" fontAlgn="base" hangingPunct="0">
                <a:spcBef>
                  <a:spcPct val="0"/>
                </a:spcBef>
                <a:spcAft>
                  <a:spcPct val="0"/>
                </a:spcAft>
                <a:defRPr>
                  <a:solidFill>
                    <a:schemeClr val="tx1"/>
                  </a:solidFill>
                  <a:latin typeface="Verdana" panose="020B0604030504040204" pitchFamily="34" charset="0"/>
                </a:defRPr>
              </a:lvl6pPr>
              <a:lvl7pPr marL="2971800" indent="-228600" algn="ctr" rtl="0" eaLnBrk="0" fontAlgn="base" hangingPunct="0">
                <a:spcBef>
                  <a:spcPct val="0"/>
                </a:spcBef>
                <a:spcAft>
                  <a:spcPct val="0"/>
                </a:spcAft>
                <a:defRPr>
                  <a:solidFill>
                    <a:schemeClr val="tx1"/>
                  </a:solidFill>
                  <a:latin typeface="Verdana" panose="020B0604030504040204" pitchFamily="34" charset="0"/>
                </a:defRPr>
              </a:lvl7pPr>
              <a:lvl8pPr marL="3429000" indent="-228600" algn="ctr" rtl="0" eaLnBrk="0" fontAlgn="base" hangingPunct="0">
                <a:spcBef>
                  <a:spcPct val="0"/>
                </a:spcBef>
                <a:spcAft>
                  <a:spcPct val="0"/>
                </a:spcAft>
                <a:defRPr>
                  <a:solidFill>
                    <a:schemeClr val="tx1"/>
                  </a:solidFill>
                  <a:latin typeface="Verdana" panose="020B0604030504040204" pitchFamily="34" charset="0"/>
                </a:defRPr>
              </a:lvl8pPr>
              <a:lvl9pPr marL="3886200" indent="-228600" algn="ctr" rtl="0" eaLnBrk="0" fontAlgn="base" hangingPunct="0">
                <a:spcBef>
                  <a:spcPct val="0"/>
                </a:spcBef>
                <a:spcAft>
                  <a:spcPct val="0"/>
                </a:spcAft>
                <a:defRPr>
                  <a:solidFill>
                    <a:schemeClr val="tx1"/>
                  </a:solidFill>
                  <a:latin typeface="Verdana" panose="020B0604030504040204" pitchFamily="34" charset="0"/>
                </a:defRPr>
              </a:lvl9pPr>
            </a:lstStyle>
            <a:p>
              <a:pPr algn="ctr"/>
              <a:r>
                <a:rPr lang="en-US" sz="2000" dirty="0">
                  <a:solidFill>
                    <a:schemeClr val="bg1"/>
                  </a:solidFill>
                  <a:latin typeface="Microsoft YaHei" panose="020B0503020204020204" pitchFamily="34" charset="-122"/>
                  <a:ea typeface="Microsoft YaHei" panose="020B0503020204020204" pitchFamily="34" charset="-122"/>
                </a:rPr>
                <a:t>2</a:t>
              </a:r>
              <a:endParaRPr lang="zh-CN" altLang="en-US" sz="2000" dirty="0">
                <a:solidFill>
                  <a:schemeClr val="bg1"/>
                </a:solidFill>
                <a:latin typeface="Microsoft YaHei" panose="020B0503020204020204" pitchFamily="34" charset="-122"/>
                <a:ea typeface="Microsoft YaHei" panose="020B0503020204020204" pitchFamily="34" charset="-122"/>
              </a:endParaRPr>
            </a:p>
          </p:txBody>
        </p:sp>
      </p:grpSp>
      <p:grpSp>
        <p:nvGrpSpPr>
          <p:cNvPr id="23" name="Group 29"/>
          <p:cNvGrpSpPr>
            <a:grpSpLocks/>
          </p:cNvGrpSpPr>
          <p:nvPr/>
        </p:nvGrpSpPr>
        <p:grpSpPr bwMode="auto">
          <a:xfrm>
            <a:off x="2910632" y="4098972"/>
            <a:ext cx="747713" cy="739775"/>
            <a:chOff x="0" y="0"/>
            <a:chExt cx="747713" cy="739775"/>
          </a:xfrm>
        </p:grpSpPr>
        <p:grpSp>
          <p:nvGrpSpPr>
            <p:cNvPr id="27" name="Group 30"/>
            <p:cNvGrpSpPr>
              <a:grpSpLocks noChangeAspect="1"/>
            </p:cNvGrpSpPr>
            <p:nvPr/>
          </p:nvGrpSpPr>
          <p:grpSpPr bwMode="auto">
            <a:xfrm>
              <a:off x="4763" y="0"/>
              <a:ext cx="739775" cy="739775"/>
              <a:chOff x="0" y="0"/>
              <a:chExt cx="822355" cy="822355"/>
            </a:xfrm>
          </p:grpSpPr>
          <p:sp>
            <p:nvSpPr>
              <p:cNvPr id="30" name="椭圆 14"/>
              <p:cNvSpPr>
                <a:spLocks noChangeAspect="1" noChangeArrowheads="1"/>
              </p:cNvSpPr>
              <p:nvPr/>
            </p:nvSpPr>
            <p:spPr bwMode="auto">
              <a:xfrm>
                <a:off x="0" y="0"/>
                <a:ext cx="822355" cy="822355"/>
              </a:xfrm>
              <a:prstGeom prst="ellipse">
                <a:avLst/>
              </a:pr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algn="ctr" rtl="0" eaLnBrk="0" fontAlgn="base" hangingPunct="0">
                  <a:spcBef>
                    <a:spcPct val="0"/>
                  </a:spcBef>
                  <a:spcAft>
                    <a:spcPct val="0"/>
                  </a:spcAft>
                  <a:defRPr>
                    <a:solidFill>
                      <a:schemeClr val="tx1"/>
                    </a:solidFill>
                    <a:latin typeface="Verdana" panose="020B0604030504040204" pitchFamily="34" charset="0"/>
                  </a:defRPr>
                </a:lvl6pPr>
                <a:lvl7pPr marL="2971800" indent="-228600" algn="ctr" rtl="0" eaLnBrk="0" fontAlgn="base" hangingPunct="0">
                  <a:spcBef>
                    <a:spcPct val="0"/>
                  </a:spcBef>
                  <a:spcAft>
                    <a:spcPct val="0"/>
                  </a:spcAft>
                  <a:defRPr>
                    <a:solidFill>
                      <a:schemeClr val="tx1"/>
                    </a:solidFill>
                    <a:latin typeface="Verdana" panose="020B0604030504040204" pitchFamily="34" charset="0"/>
                  </a:defRPr>
                </a:lvl7pPr>
                <a:lvl8pPr marL="3429000" indent="-228600" algn="ctr" rtl="0" eaLnBrk="0" fontAlgn="base" hangingPunct="0">
                  <a:spcBef>
                    <a:spcPct val="0"/>
                  </a:spcBef>
                  <a:spcAft>
                    <a:spcPct val="0"/>
                  </a:spcAft>
                  <a:defRPr>
                    <a:solidFill>
                      <a:schemeClr val="tx1"/>
                    </a:solidFill>
                    <a:latin typeface="Verdana" panose="020B0604030504040204" pitchFamily="34" charset="0"/>
                  </a:defRPr>
                </a:lvl8pPr>
                <a:lvl9pPr marL="3886200" indent="-228600" algn="ctr" rtl="0" eaLnBrk="0" fontAlgn="base" hangingPunct="0">
                  <a:spcBef>
                    <a:spcPct val="0"/>
                  </a:spcBef>
                  <a:spcAft>
                    <a:spcPct val="0"/>
                  </a:spcAft>
                  <a:defRPr>
                    <a:solidFill>
                      <a:schemeClr val="tx1"/>
                    </a:solidFill>
                    <a:latin typeface="Verdana" panose="020B0604030504040204" pitchFamily="34" charset="0"/>
                  </a:defRPr>
                </a:lvl9pPr>
              </a:lstStyle>
              <a:p>
                <a:pPr fontAlgn="ctr">
                  <a:buClr>
                    <a:srgbClr val="FF0000"/>
                  </a:buClr>
                  <a:buSzPct val="70000"/>
                </a:pPr>
                <a:endParaRPr lang="zh-CN" altLang="en-US" sz="2000">
                  <a:solidFill>
                    <a:schemeClr val="tx2"/>
                  </a:solidFill>
                  <a:latin typeface="Calibri" panose="020F0502020204030204" pitchFamily="34" charset="0"/>
                  <a:ea typeface="Microsoft YaHei" panose="020B0503020204020204" pitchFamily="34" charset="-122"/>
                </a:endParaRPr>
              </a:p>
            </p:txBody>
          </p:sp>
          <p:sp>
            <p:nvSpPr>
              <p:cNvPr id="31" name="椭圆 15"/>
              <p:cNvSpPr>
                <a:spLocks noChangeAspect="1"/>
              </p:cNvSpPr>
              <p:nvPr/>
            </p:nvSpPr>
            <p:spPr bwMode="auto">
              <a:xfrm>
                <a:off x="51176" y="51177"/>
                <a:ext cx="720002" cy="720002"/>
              </a:xfrm>
              <a:prstGeom prst="ellipse">
                <a:avLst/>
              </a:prstGeom>
              <a:solidFill>
                <a:srgbClr val="595959">
                  <a:alpha val="79999"/>
                </a:srgbClr>
              </a:solidFill>
              <a:ln w="12700">
                <a:solidFill>
                  <a:srgbClr val="595959"/>
                </a:solidFill>
                <a:round/>
                <a:headEnd/>
                <a:tailEnd/>
              </a:ln>
            </p:spPr>
            <p:txBody>
              <a:bodyPr wrap="none" anchor="ct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algn="ctr" rtl="0" eaLnBrk="0" fontAlgn="base" hangingPunct="0">
                  <a:spcBef>
                    <a:spcPct val="0"/>
                  </a:spcBef>
                  <a:spcAft>
                    <a:spcPct val="0"/>
                  </a:spcAft>
                  <a:defRPr>
                    <a:solidFill>
                      <a:schemeClr val="tx1"/>
                    </a:solidFill>
                    <a:latin typeface="Verdana" panose="020B0604030504040204" pitchFamily="34" charset="0"/>
                  </a:defRPr>
                </a:lvl6pPr>
                <a:lvl7pPr marL="2971800" indent="-228600" algn="ctr" rtl="0" eaLnBrk="0" fontAlgn="base" hangingPunct="0">
                  <a:spcBef>
                    <a:spcPct val="0"/>
                  </a:spcBef>
                  <a:spcAft>
                    <a:spcPct val="0"/>
                  </a:spcAft>
                  <a:defRPr>
                    <a:solidFill>
                      <a:schemeClr val="tx1"/>
                    </a:solidFill>
                    <a:latin typeface="Verdana" panose="020B0604030504040204" pitchFamily="34" charset="0"/>
                  </a:defRPr>
                </a:lvl7pPr>
                <a:lvl8pPr marL="3429000" indent="-228600" algn="ctr" rtl="0" eaLnBrk="0" fontAlgn="base" hangingPunct="0">
                  <a:spcBef>
                    <a:spcPct val="0"/>
                  </a:spcBef>
                  <a:spcAft>
                    <a:spcPct val="0"/>
                  </a:spcAft>
                  <a:defRPr>
                    <a:solidFill>
                      <a:schemeClr val="tx1"/>
                    </a:solidFill>
                    <a:latin typeface="Verdana" panose="020B0604030504040204" pitchFamily="34" charset="0"/>
                  </a:defRPr>
                </a:lvl8pPr>
                <a:lvl9pPr marL="3886200" indent="-228600" algn="ctr" rtl="0" eaLnBrk="0" fontAlgn="base" hangingPunct="0">
                  <a:spcBef>
                    <a:spcPct val="0"/>
                  </a:spcBef>
                  <a:spcAft>
                    <a:spcPct val="0"/>
                  </a:spcAft>
                  <a:defRPr>
                    <a:solidFill>
                      <a:schemeClr val="tx1"/>
                    </a:solidFill>
                    <a:latin typeface="Verdana" panose="020B0604030504040204" pitchFamily="34" charset="0"/>
                  </a:defRPr>
                </a:lvl9pPr>
              </a:lstStyle>
              <a:p>
                <a:pPr fontAlgn="ctr">
                  <a:buClr>
                    <a:srgbClr val="FF0000"/>
                  </a:buClr>
                  <a:buSzPct val="70000"/>
                </a:pPr>
                <a:endParaRPr lang="zh-CN" altLang="en-US" sz="2000">
                  <a:solidFill>
                    <a:schemeClr val="tx2"/>
                  </a:solidFill>
                  <a:latin typeface="Calibri" panose="020F0502020204030204" pitchFamily="34" charset="0"/>
                  <a:ea typeface="Microsoft YaHei" panose="020B0503020204020204" pitchFamily="34" charset="-122"/>
                </a:endParaRPr>
              </a:p>
            </p:txBody>
          </p:sp>
        </p:grpSp>
        <p:sp>
          <p:nvSpPr>
            <p:cNvPr id="29" name="Rectangle 13"/>
            <p:cNvSpPr>
              <a:spLocks noChangeArrowheads="1"/>
            </p:cNvSpPr>
            <p:nvPr/>
          </p:nvSpPr>
          <p:spPr bwMode="auto">
            <a:xfrm>
              <a:off x="0" y="169863"/>
              <a:ext cx="747713"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algn="ctr" rtl="0" eaLnBrk="0" fontAlgn="base" hangingPunct="0">
                <a:spcBef>
                  <a:spcPct val="0"/>
                </a:spcBef>
                <a:spcAft>
                  <a:spcPct val="0"/>
                </a:spcAft>
                <a:defRPr>
                  <a:solidFill>
                    <a:schemeClr val="tx1"/>
                  </a:solidFill>
                  <a:latin typeface="Verdana" panose="020B0604030504040204" pitchFamily="34" charset="0"/>
                </a:defRPr>
              </a:lvl6pPr>
              <a:lvl7pPr marL="2971800" indent="-228600" algn="ctr" rtl="0" eaLnBrk="0" fontAlgn="base" hangingPunct="0">
                <a:spcBef>
                  <a:spcPct val="0"/>
                </a:spcBef>
                <a:spcAft>
                  <a:spcPct val="0"/>
                </a:spcAft>
                <a:defRPr>
                  <a:solidFill>
                    <a:schemeClr val="tx1"/>
                  </a:solidFill>
                  <a:latin typeface="Verdana" panose="020B0604030504040204" pitchFamily="34" charset="0"/>
                </a:defRPr>
              </a:lvl7pPr>
              <a:lvl8pPr marL="3429000" indent="-228600" algn="ctr" rtl="0" eaLnBrk="0" fontAlgn="base" hangingPunct="0">
                <a:spcBef>
                  <a:spcPct val="0"/>
                </a:spcBef>
                <a:spcAft>
                  <a:spcPct val="0"/>
                </a:spcAft>
                <a:defRPr>
                  <a:solidFill>
                    <a:schemeClr val="tx1"/>
                  </a:solidFill>
                  <a:latin typeface="Verdana" panose="020B0604030504040204" pitchFamily="34" charset="0"/>
                </a:defRPr>
              </a:lvl8pPr>
              <a:lvl9pPr marL="3886200" indent="-228600" algn="ctr" rtl="0" eaLnBrk="0" fontAlgn="base" hangingPunct="0">
                <a:spcBef>
                  <a:spcPct val="0"/>
                </a:spcBef>
                <a:spcAft>
                  <a:spcPct val="0"/>
                </a:spcAft>
                <a:defRPr>
                  <a:solidFill>
                    <a:schemeClr val="tx1"/>
                  </a:solidFill>
                  <a:latin typeface="Verdana" panose="020B0604030504040204" pitchFamily="34" charset="0"/>
                </a:defRPr>
              </a:lvl9pPr>
            </a:lstStyle>
            <a:p>
              <a:pPr algn="ctr"/>
              <a:r>
                <a:rPr lang="en-US" sz="2000" dirty="0">
                  <a:solidFill>
                    <a:schemeClr val="bg1"/>
                  </a:solidFill>
                  <a:latin typeface="Microsoft YaHei" panose="020B0503020204020204" pitchFamily="34" charset="-122"/>
                  <a:ea typeface="Microsoft YaHei" panose="020B0503020204020204" pitchFamily="34" charset="-122"/>
                </a:rPr>
                <a:t>3</a:t>
              </a:r>
              <a:endParaRPr lang="zh-CN" altLang="en-US" sz="2000" dirty="0">
                <a:solidFill>
                  <a:schemeClr val="bg1"/>
                </a:solidFill>
                <a:latin typeface="Microsoft YaHei" panose="020B0503020204020204" pitchFamily="34" charset="-122"/>
                <a:ea typeface="Microsoft YaHei" panose="020B0503020204020204" pitchFamily="34" charset="-122"/>
              </a:endParaRPr>
            </a:p>
          </p:txBody>
        </p:sp>
      </p:grpSp>
      <p:pic>
        <p:nvPicPr>
          <p:cNvPr id="32" name="صورة 65" descr="1312988697.jpg"/>
          <p:cNvPicPr>
            <a:picLocks noChangeAspect="1"/>
          </p:cNvPicPr>
          <p:nvPr/>
        </p:nvPicPr>
        <p:blipFill>
          <a:blip r:embed="rId2" cstate="print">
            <a:clrChange>
              <a:clrFrom>
                <a:srgbClr val="FFFFFF"/>
              </a:clrFrom>
              <a:clrTo>
                <a:srgbClr val="FFFFFF">
                  <a:alpha val="0"/>
                </a:srgbClr>
              </a:clrTo>
            </a:clrChange>
          </a:blip>
          <a:stretch>
            <a:fillRect/>
          </a:stretch>
        </p:blipFill>
        <p:spPr>
          <a:xfrm>
            <a:off x="1659143" y="2338452"/>
            <a:ext cx="1957912" cy="1880721"/>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xmlns="" val="24939222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15" presetClass="entr" presetSubtype="0" fill="hold" nodeType="after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p:cTn id="13" dur="1000" fill="hold"/>
                                        <p:tgtEl>
                                          <p:spTgt spid="14"/>
                                        </p:tgtEl>
                                        <p:attrNameLst>
                                          <p:attrName>ppt_w</p:attrName>
                                        </p:attrNameLst>
                                      </p:cBhvr>
                                      <p:tavLst>
                                        <p:tav tm="0">
                                          <p:val>
                                            <p:fltVal val="0"/>
                                          </p:val>
                                        </p:tav>
                                        <p:tav tm="100000">
                                          <p:val>
                                            <p:strVal val="#ppt_w"/>
                                          </p:val>
                                        </p:tav>
                                      </p:tavLst>
                                    </p:anim>
                                    <p:anim calcmode="lin" valueType="num">
                                      <p:cBhvr>
                                        <p:cTn id="14" dur="1000" fill="hold"/>
                                        <p:tgtEl>
                                          <p:spTgt spid="14"/>
                                        </p:tgtEl>
                                        <p:attrNameLst>
                                          <p:attrName>ppt_h</p:attrName>
                                        </p:attrNameLst>
                                      </p:cBhvr>
                                      <p:tavLst>
                                        <p:tav tm="0">
                                          <p:val>
                                            <p:fltVal val="0"/>
                                          </p:val>
                                        </p:tav>
                                        <p:tav tm="100000">
                                          <p:val>
                                            <p:strVal val="#ppt_h"/>
                                          </p:val>
                                        </p:tav>
                                      </p:tavLst>
                                    </p:anim>
                                    <p:anim calcmode="lin" valueType="num">
                                      <p:cBhvr>
                                        <p:cTn id="15" dur="1000" fill="hold"/>
                                        <p:tgtEl>
                                          <p:spTgt spid="14"/>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14"/>
                                        </p:tgtEl>
                                        <p:attrNameLst>
                                          <p:attrName>ppt_y</p:attrName>
                                        </p:attrNameLst>
                                      </p:cBhvr>
                                      <p:tavLst>
                                        <p:tav tm="0" fmla="#ppt_y+(sin(-2*pi*(1-$))*-#ppt_x+cos(-2*pi*(1-$))*(1-#ppt_y))*(1-$)">
                                          <p:val>
                                            <p:fltVal val="0"/>
                                          </p:val>
                                        </p:tav>
                                        <p:tav tm="100000">
                                          <p:val>
                                            <p:fltVal val="1"/>
                                          </p:val>
                                        </p:tav>
                                      </p:tavLst>
                                    </p:anim>
                                  </p:childTnLst>
                                </p:cTn>
                              </p:par>
                              <p:par>
                                <p:cTn id="17" presetID="15" presetClass="entr" presetSubtype="0" fill="hold" nodeType="withEffect">
                                  <p:stCondLst>
                                    <p:cond delay="300"/>
                                  </p:stCondLst>
                                  <p:childTnLst>
                                    <p:set>
                                      <p:cBhvr>
                                        <p:cTn id="18" dur="1" fill="hold">
                                          <p:stCondLst>
                                            <p:cond delay="0"/>
                                          </p:stCondLst>
                                        </p:cTn>
                                        <p:tgtEl>
                                          <p:spTgt spid="18"/>
                                        </p:tgtEl>
                                        <p:attrNameLst>
                                          <p:attrName>style.visibility</p:attrName>
                                        </p:attrNameLst>
                                      </p:cBhvr>
                                      <p:to>
                                        <p:strVal val="visible"/>
                                      </p:to>
                                    </p:set>
                                    <p:anim calcmode="lin" valueType="num">
                                      <p:cBhvr>
                                        <p:cTn id="19" dur="1000" fill="hold"/>
                                        <p:tgtEl>
                                          <p:spTgt spid="18"/>
                                        </p:tgtEl>
                                        <p:attrNameLst>
                                          <p:attrName>ppt_w</p:attrName>
                                        </p:attrNameLst>
                                      </p:cBhvr>
                                      <p:tavLst>
                                        <p:tav tm="0">
                                          <p:val>
                                            <p:fltVal val="0"/>
                                          </p:val>
                                        </p:tav>
                                        <p:tav tm="100000">
                                          <p:val>
                                            <p:strVal val="#ppt_w"/>
                                          </p:val>
                                        </p:tav>
                                      </p:tavLst>
                                    </p:anim>
                                    <p:anim calcmode="lin" valueType="num">
                                      <p:cBhvr>
                                        <p:cTn id="20" dur="1000" fill="hold"/>
                                        <p:tgtEl>
                                          <p:spTgt spid="18"/>
                                        </p:tgtEl>
                                        <p:attrNameLst>
                                          <p:attrName>ppt_h</p:attrName>
                                        </p:attrNameLst>
                                      </p:cBhvr>
                                      <p:tavLst>
                                        <p:tav tm="0">
                                          <p:val>
                                            <p:fltVal val="0"/>
                                          </p:val>
                                        </p:tav>
                                        <p:tav tm="100000">
                                          <p:val>
                                            <p:strVal val="#ppt_h"/>
                                          </p:val>
                                        </p:tav>
                                      </p:tavLst>
                                    </p:anim>
                                    <p:anim calcmode="lin" valueType="num">
                                      <p:cBhvr>
                                        <p:cTn id="21" dur="1000" fill="hold"/>
                                        <p:tgtEl>
                                          <p:spTgt spid="18"/>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18"/>
                                        </p:tgtEl>
                                        <p:attrNameLst>
                                          <p:attrName>ppt_y</p:attrName>
                                        </p:attrNameLst>
                                      </p:cBhvr>
                                      <p:tavLst>
                                        <p:tav tm="0" fmla="#ppt_y+(sin(-2*pi*(1-$))*-#ppt_x+cos(-2*pi*(1-$))*(1-#ppt_y))*(1-$)">
                                          <p:val>
                                            <p:fltVal val="0"/>
                                          </p:val>
                                        </p:tav>
                                        <p:tav tm="100000">
                                          <p:val>
                                            <p:fltVal val="1"/>
                                          </p:val>
                                        </p:tav>
                                      </p:tavLst>
                                    </p:anim>
                                  </p:childTnLst>
                                </p:cTn>
                              </p:par>
                              <p:par>
                                <p:cTn id="23" presetID="15" presetClass="entr" presetSubtype="0" fill="hold" nodeType="withEffect">
                                  <p:stCondLst>
                                    <p:cond delay="600"/>
                                  </p:stCondLst>
                                  <p:childTnLst>
                                    <p:set>
                                      <p:cBhvr>
                                        <p:cTn id="24" dur="1" fill="hold">
                                          <p:stCondLst>
                                            <p:cond delay="0"/>
                                          </p:stCondLst>
                                        </p:cTn>
                                        <p:tgtEl>
                                          <p:spTgt spid="23"/>
                                        </p:tgtEl>
                                        <p:attrNameLst>
                                          <p:attrName>style.visibility</p:attrName>
                                        </p:attrNameLst>
                                      </p:cBhvr>
                                      <p:to>
                                        <p:strVal val="visible"/>
                                      </p:to>
                                    </p:set>
                                    <p:anim calcmode="lin" valueType="num">
                                      <p:cBhvr>
                                        <p:cTn id="25" dur="1000" fill="hold"/>
                                        <p:tgtEl>
                                          <p:spTgt spid="23"/>
                                        </p:tgtEl>
                                        <p:attrNameLst>
                                          <p:attrName>ppt_w</p:attrName>
                                        </p:attrNameLst>
                                      </p:cBhvr>
                                      <p:tavLst>
                                        <p:tav tm="0">
                                          <p:val>
                                            <p:fltVal val="0"/>
                                          </p:val>
                                        </p:tav>
                                        <p:tav tm="100000">
                                          <p:val>
                                            <p:strVal val="#ppt_w"/>
                                          </p:val>
                                        </p:tav>
                                      </p:tavLst>
                                    </p:anim>
                                    <p:anim calcmode="lin" valueType="num">
                                      <p:cBhvr>
                                        <p:cTn id="26" dur="1000" fill="hold"/>
                                        <p:tgtEl>
                                          <p:spTgt spid="23"/>
                                        </p:tgtEl>
                                        <p:attrNameLst>
                                          <p:attrName>ppt_h</p:attrName>
                                        </p:attrNameLst>
                                      </p:cBhvr>
                                      <p:tavLst>
                                        <p:tav tm="0">
                                          <p:val>
                                            <p:fltVal val="0"/>
                                          </p:val>
                                        </p:tav>
                                        <p:tav tm="100000">
                                          <p:val>
                                            <p:strVal val="#ppt_h"/>
                                          </p:val>
                                        </p:tav>
                                      </p:tavLst>
                                    </p:anim>
                                    <p:anim calcmode="lin" valueType="num">
                                      <p:cBhvr>
                                        <p:cTn id="27" dur="1000" fill="hold"/>
                                        <p:tgtEl>
                                          <p:spTgt spid="23"/>
                                        </p:tgtEl>
                                        <p:attrNameLst>
                                          <p:attrName>ppt_x</p:attrName>
                                        </p:attrNameLst>
                                      </p:cBhvr>
                                      <p:tavLst>
                                        <p:tav tm="0" fmla="#ppt_x+(cos(-2*pi*(1-$))*-#ppt_x-sin(-2*pi*(1-$))*(1-#ppt_y))*(1-$)">
                                          <p:val>
                                            <p:fltVal val="0"/>
                                          </p:val>
                                        </p:tav>
                                        <p:tav tm="100000">
                                          <p:val>
                                            <p:fltVal val="1"/>
                                          </p:val>
                                        </p:tav>
                                      </p:tavLst>
                                    </p:anim>
                                    <p:anim calcmode="lin" valueType="num">
                                      <p:cBhvr>
                                        <p:cTn id="28" dur="1000" fill="hold"/>
                                        <p:tgtEl>
                                          <p:spTgt spid="23"/>
                                        </p:tgtEl>
                                        <p:attrNameLst>
                                          <p:attrName>ppt_y</p:attrName>
                                        </p:attrNameLst>
                                      </p:cBhvr>
                                      <p:tavLst>
                                        <p:tav tm="0" fmla="#ppt_y+(sin(-2*pi*(1-$))*-#ppt_x+cos(-2*pi*(1-$))*(1-#ppt_y))*(1-$)">
                                          <p:val>
                                            <p:fltVal val="0"/>
                                          </p:val>
                                        </p:tav>
                                        <p:tav tm="100000">
                                          <p:val>
                                            <p:fltVal val="1"/>
                                          </p:val>
                                        </p:tav>
                                      </p:tavLst>
                                    </p:anim>
                                  </p:childTnLst>
                                </p:cTn>
                              </p:par>
                            </p:childTnLst>
                          </p:cTn>
                        </p:par>
                        <p:par>
                          <p:cTn id="29" fill="hold">
                            <p:stCondLst>
                              <p:cond delay="2600"/>
                            </p:stCondLst>
                            <p:childTnLst>
                              <p:par>
                                <p:cTn id="30" presetID="22" presetClass="entr" presetSubtype="8" fill="hold" nodeType="after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wipe(left)">
                                      <p:cBhvr>
                                        <p:cTn id="32" dur="500"/>
                                        <p:tgtEl>
                                          <p:spTgt spid="4"/>
                                        </p:tgtEl>
                                      </p:cBhvr>
                                    </p:animEffect>
                                  </p:childTnLst>
                                </p:cTn>
                              </p:par>
                              <p:par>
                                <p:cTn id="33" presetID="22" presetClass="entr" presetSubtype="8" fill="hold" nodeType="with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wipe(left)">
                                      <p:cBhvr>
                                        <p:cTn id="35" dur="500"/>
                                        <p:tgtEl>
                                          <p:spTgt spid="8"/>
                                        </p:tgtEl>
                                      </p:cBhvr>
                                    </p:animEffect>
                                  </p:childTnLst>
                                </p:cTn>
                              </p:par>
                              <p:par>
                                <p:cTn id="36" presetID="22" presetClass="entr" presetSubtype="8" fill="hold" nodeType="with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wipe(left)">
                                      <p:cBhvr>
                                        <p:cTn id="38"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orizontal Scroll 1"/>
          <p:cNvSpPr/>
          <p:nvPr/>
        </p:nvSpPr>
        <p:spPr bwMode="auto">
          <a:xfrm>
            <a:off x="2195736" y="2060848"/>
            <a:ext cx="4824536" cy="2448272"/>
          </a:xfrm>
          <a:prstGeom prst="horizontalScroll">
            <a:avLst/>
          </a:prstGeom>
          <a:gradFill rotWithShape="1">
            <a:gsLst>
              <a:gs pos="0">
                <a:srgbClr val="71E4FF"/>
              </a:gs>
              <a:gs pos="100000">
                <a:srgbClr val="009FC4"/>
              </a:gs>
            </a:gsLst>
            <a:lin ang="5400000" scaled="1"/>
          </a:gradFill>
          <a:ln>
            <a:noFill/>
          </a:ln>
        </p:spPr>
        <p:txBody>
          <a:bodyPr anchor="ctr"/>
          <a:lstStyle/>
          <a:p>
            <a:pPr algn="ctr" rtl="1" eaLnBrk="0" hangingPunct="0"/>
            <a:r>
              <a:rPr lang="ar-EG" sz="4000" b="1" dirty="0"/>
              <a:t>هل تريد أن تتغلب </a:t>
            </a:r>
            <a:r>
              <a:rPr lang="ar-EG" sz="4000" b="1" dirty="0" smtClean="0"/>
              <a:t>على</a:t>
            </a:r>
            <a:endParaRPr lang="ar-EG" sz="4000" b="1" dirty="0"/>
          </a:p>
        </p:txBody>
      </p:sp>
    </p:spTree>
    <p:extLst>
      <p:ext uri="{BB962C8B-B14F-4D97-AF65-F5344CB8AC3E}">
        <p14:creationId xmlns:p14="http://schemas.microsoft.com/office/powerpoint/2010/main" xmlns="" val="1967574327"/>
      </p:ext>
    </p:extLst>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457325" y="1196752"/>
            <a:ext cx="6229350" cy="719138"/>
            <a:chOff x="0" y="0"/>
            <a:chExt cx="6228000" cy="719137"/>
          </a:xfrm>
        </p:grpSpPr>
        <p:sp>
          <p:nvSpPr>
            <p:cNvPr id="3089" name="AutoShape 3"/>
            <p:cNvSpPr>
              <a:spLocks noChangeArrowheads="1"/>
            </p:cNvSpPr>
            <p:nvPr/>
          </p:nvSpPr>
          <p:spPr bwMode="auto">
            <a:xfrm>
              <a:off x="913" y="0"/>
              <a:ext cx="6226175" cy="719137"/>
            </a:xfrm>
            <a:prstGeom prst="roundRect">
              <a:avLst>
                <a:gd name="adj" fmla="val 16667"/>
              </a:avLst>
            </a:prstGeom>
            <a:gradFill rotWithShape="1">
              <a:gsLst>
                <a:gs pos="0">
                  <a:srgbClr val="044492"/>
                </a:gs>
                <a:gs pos="100000">
                  <a:srgbClr val="012A5B"/>
                </a:gs>
              </a:gsLst>
              <a:lin ang="54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ea typeface="Microsoft YaHei" panose="020B0503020204020204" pitchFamily="34" charset="-122"/>
                </a:defRPr>
              </a:lvl1pPr>
              <a:lvl2pPr marL="742950" indent="-285750" eaLnBrk="0" hangingPunct="0">
                <a:spcBef>
                  <a:spcPct val="20000"/>
                </a:spcBef>
                <a:buChar char="–"/>
                <a:defRPr sz="2800">
                  <a:solidFill>
                    <a:schemeClr val="tx1"/>
                  </a:solidFill>
                  <a:latin typeface="Arial" panose="020B0604020202020204" pitchFamily="34" charset="0"/>
                  <a:ea typeface="Microsoft YaHei" panose="020B0503020204020204" pitchFamily="34" charset="-122"/>
                </a:defRPr>
              </a:lvl2pPr>
              <a:lvl3pPr marL="1143000" indent="-228600" eaLnBrk="0" hangingPunct="0">
                <a:spcBef>
                  <a:spcPct val="20000"/>
                </a:spcBef>
                <a:buChar char="•"/>
                <a:defRPr sz="2400">
                  <a:solidFill>
                    <a:schemeClr val="tx1"/>
                  </a:solidFill>
                  <a:latin typeface="Arial" panose="020B0604020202020204" pitchFamily="34" charset="0"/>
                  <a:ea typeface="Microsoft YaHei" panose="020B0503020204020204" pitchFamily="34" charset="-122"/>
                </a:defRPr>
              </a:lvl3pPr>
              <a:lvl4pPr marL="1600200" indent="-228600" eaLnBrk="0" hangingPunct="0">
                <a:spcBef>
                  <a:spcPct val="20000"/>
                </a:spcBef>
                <a:buChar char="–"/>
                <a:defRPr sz="2000">
                  <a:solidFill>
                    <a:schemeClr val="tx1"/>
                  </a:solidFill>
                  <a:latin typeface="Arial" panose="020B0604020202020204" pitchFamily="34" charset="0"/>
                  <a:ea typeface="Microsoft YaHei" panose="020B0503020204020204" pitchFamily="34" charset="-122"/>
                </a:defRPr>
              </a:lvl4pPr>
              <a:lvl5pPr marL="2057400" indent="-228600" eaLnBrk="0" hangingPunct="0">
                <a:spcBef>
                  <a:spcPct val="20000"/>
                </a:spcBef>
                <a:buChar char="»"/>
                <a:defRPr sz="2000">
                  <a:solidFill>
                    <a:schemeClr val="tx1"/>
                  </a:solidFill>
                  <a:latin typeface="Arial" panose="020B0604020202020204" pitchFamily="34" charset="0"/>
                  <a:ea typeface="Microsoft YaHei" panose="020B0503020204020204" pitchFamily="34" charset="-122"/>
                </a:defRPr>
              </a:lvl5pPr>
              <a:lvl6pPr marL="25146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6pPr>
              <a:lvl7pPr marL="29718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7pPr>
              <a:lvl8pPr marL="34290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8pPr>
              <a:lvl9pPr marL="38862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9pPr>
            </a:lstStyle>
            <a:p>
              <a:pPr>
                <a:spcBef>
                  <a:spcPct val="0"/>
                </a:spcBef>
                <a:buFontTx/>
                <a:buNone/>
              </a:pPr>
              <a:endParaRPr lang="zh-CN" altLang="en-US" sz="1800">
                <a:ea typeface="SimSun" panose="02010600030101010101" pitchFamily="2" charset="-122"/>
              </a:endParaRPr>
            </a:p>
          </p:txBody>
        </p:sp>
        <p:sp>
          <p:nvSpPr>
            <p:cNvPr id="3090" name="AutoShape 3"/>
            <p:cNvSpPr>
              <a:spLocks noChangeArrowheads="1"/>
            </p:cNvSpPr>
            <p:nvPr/>
          </p:nvSpPr>
          <p:spPr bwMode="auto">
            <a:xfrm>
              <a:off x="0" y="88900"/>
              <a:ext cx="6228000" cy="541337"/>
            </a:xfrm>
            <a:prstGeom prst="roundRect">
              <a:avLst>
                <a:gd name="adj" fmla="val 16667"/>
              </a:avLst>
            </a:prstGeom>
            <a:gradFill rotWithShape="0">
              <a:gsLst>
                <a:gs pos="0">
                  <a:srgbClr val="F2F2F2"/>
                </a:gs>
                <a:gs pos="100000">
                  <a:srgbClr val="BFBFBF"/>
                </a:gs>
              </a:gsLst>
              <a:lin ang="5400000" scaled="1"/>
            </a:gradFill>
            <a:ln w="25400">
              <a:solidFill>
                <a:schemeClr val="bg1"/>
              </a:solidFill>
              <a:round/>
              <a:headEnd/>
              <a:tailEnd/>
            </a:ln>
          </p:spPr>
          <p:txBody>
            <a:bodyPr wrap="none" anchor="ctr"/>
            <a:lstStyle>
              <a:lvl1pPr eaLnBrk="0" hangingPunct="0">
                <a:spcBef>
                  <a:spcPct val="20000"/>
                </a:spcBef>
                <a:buChar char="•"/>
                <a:defRPr sz="3200">
                  <a:solidFill>
                    <a:schemeClr val="tx1"/>
                  </a:solidFill>
                  <a:latin typeface="Arial" panose="020B0604020202020204" pitchFamily="34" charset="0"/>
                  <a:ea typeface="Microsoft YaHei" panose="020B0503020204020204" pitchFamily="34" charset="-122"/>
                </a:defRPr>
              </a:lvl1pPr>
              <a:lvl2pPr marL="742950" indent="-285750" eaLnBrk="0" hangingPunct="0">
                <a:spcBef>
                  <a:spcPct val="20000"/>
                </a:spcBef>
                <a:buChar char="–"/>
                <a:defRPr sz="2800">
                  <a:solidFill>
                    <a:schemeClr val="tx1"/>
                  </a:solidFill>
                  <a:latin typeface="Arial" panose="020B0604020202020204" pitchFamily="34" charset="0"/>
                  <a:ea typeface="Microsoft YaHei" panose="020B0503020204020204" pitchFamily="34" charset="-122"/>
                </a:defRPr>
              </a:lvl2pPr>
              <a:lvl3pPr marL="1143000" indent="-228600" eaLnBrk="0" hangingPunct="0">
                <a:spcBef>
                  <a:spcPct val="20000"/>
                </a:spcBef>
                <a:buChar char="•"/>
                <a:defRPr sz="2400">
                  <a:solidFill>
                    <a:schemeClr val="tx1"/>
                  </a:solidFill>
                  <a:latin typeface="Arial" panose="020B0604020202020204" pitchFamily="34" charset="0"/>
                  <a:ea typeface="Microsoft YaHei" panose="020B0503020204020204" pitchFamily="34" charset="-122"/>
                </a:defRPr>
              </a:lvl3pPr>
              <a:lvl4pPr marL="1600200" indent="-228600" eaLnBrk="0" hangingPunct="0">
                <a:spcBef>
                  <a:spcPct val="20000"/>
                </a:spcBef>
                <a:buChar char="–"/>
                <a:defRPr sz="2000">
                  <a:solidFill>
                    <a:schemeClr val="tx1"/>
                  </a:solidFill>
                  <a:latin typeface="Arial" panose="020B0604020202020204" pitchFamily="34" charset="0"/>
                  <a:ea typeface="Microsoft YaHei" panose="020B0503020204020204" pitchFamily="34" charset="-122"/>
                </a:defRPr>
              </a:lvl4pPr>
              <a:lvl5pPr marL="2057400" indent="-228600" eaLnBrk="0" hangingPunct="0">
                <a:spcBef>
                  <a:spcPct val="20000"/>
                </a:spcBef>
                <a:buChar char="»"/>
                <a:defRPr sz="2000">
                  <a:solidFill>
                    <a:schemeClr val="tx1"/>
                  </a:solidFill>
                  <a:latin typeface="Arial" panose="020B0604020202020204" pitchFamily="34" charset="0"/>
                  <a:ea typeface="Microsoft YaHei" panose="020B0503020204020204" pitchFamily="34" charset="-122"/>
                </a:defRPr>
              </a:lvl5pPr>
              <a:lvl6pPr marL="25146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6pPr>
              <a:lvl7pPr marL="29718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7pPr>
              <a:lvl8pPr marL="34290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8pPr>
              <a:lvl9pPr marL="38862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9pPr>
            </a:lstStyle>
            <a:p>
              <a:pPr algn="ctr">
                <a:spcBef>
                  <a:spcPct val="0"/>
                </a:spcBef>
                <a:buFontTx/>
                <a:buNone/>
              </a:pPr>
              <a:endParaRPr lang="zh-CN" altLang="en-US" sz="2000">
                <a:solidFill>
                  <a:schemeClr val="tx2"/>
                </a:solidFill>
              </a:endParaRPr>
            </a:p>
          </p:txBody>
        </p:sp>
      </p:grpSp>
      <p:sp>
        <p:nvSpPr>
          <p:cNvPr id="6149" name="Rectangle 13"/>
          <p:cNvSpPr>
            <a:spLocks noChangeArrowheads="1"/>
          </p:cNvSpPr>
          <p:nvPr/>
        </p:nvSpPr>
        <p:spPr bwMode="auto">
          <a:xfrm>
            <a:off x="1479887" y="1340768"/>
            <a:ext cx="6204864" cy="430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anose="020B0604020202020204" pitchFamily="34" charset="0"/>
                <a:ea typeface="Microsoft YaHei" panose="020B0503020204020204" pitchFamily="34" charset="-122"/>
              </a:defRPr>
            </a:lvl1pPr>
            <a:lvl2pPr marL="742950" indent="-285750" eaLnBrk="0" hangingPunct="0">
              <a:spcBef>
                <a:spcPct val="20000"/>
              </a:spcBef>
              <a:buChar char="–"/>
              <a:defRPr sz="2800">
                <a:solidFill>
                  <a:schemeClr val="tx1"/>
                </a:solidFill>
                <a:latin typeface="Arial" panose="020B0604020202020204" pitchFamily="34" charset="0"/>
                <a:ea typeface="Microsoft YaHei" panose="020B0503020204020204" pitchFamily="34" charset="-122"/>
              </a:defRPr>
            </a:lvl2pPr>
            <a:lvl3pPr marL="1143000" indent="-228600" eaLnBrk="0" hangingPunct="0">
              <a:spcBef>
                <a:spcPct val="20000"/>
              </a:spcBef>
              <a:buChar char="•"/>
              <a:defRPr sz="2400">
                <a:solidFill>
                  <a:schemeClr val="tx1"/>
                </a:solidFill>
                <a:latin typeface="Arial" panose="020B0604020202020204" pitchFamily="34" charset="0"/>
                <a:ea typeface="Microsoft YaHei" panose="020B0503020204020204" pitchFamily="34" charset="-122"/>
              </a:defRPr>
            </a:lvl3pPr>
            <a:lvl4pPr marL="1600200" indent="-228600" eaLnBrk="0" hangingPunct="0">
              <a:spcBef>
                <a:spcPct val="20000"/>
              </a:spcBef>
              <a:buChar char="–"/>
              <a:defRPr sz="2000">
                <a:solidFill>
                  <a:schemeClr val="tx1"/>
                </a:solidFill>
                <a:latin typeface="Arial" panose="020B0604020202020204" pitchFamily="34" charset="0"/>
                <a:ea typeface="Microsoft YaHei" panose="020B0503020204020204" pitchFamily="34" charset="-122"/>
              </a:defRPr>
            </a:lvl4pPr>
            <a:lvl5pPr marL="2057400" indent="-228600" eaLnBrk="0" hangingPunct="0">
              <a:spcBef>
                <a:spcPct val="20000"/>
              </a:spcBef>
              <a:buChar char="»"/>
              <a:defRPr sz="2000">
                <a:solidFill>
                  <a:schemeClr val="tx1"/>
                </a:solidFill>
                <a:latin typeface="Arial" panose="020B0604020202020204" pitchFamily="34" charset="0"/>
                <a:ea typeface="Microsoft YaHei" panose="020B0503020204020204" pitchFamily="34" charset="-122"/>
              </a:defRPr>
            </a:lvl5pPr>
            <a:lvl6pPr marL="25146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6pPr>
            <a:lvl7pPr marL="29718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7pPr>
            <a:lvl8pPr marL="34290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8pPr>
            <a:lvl9pPr marL="38862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9pPr>
          </a:lstStyle>
          <a:p>
            <a:pPr algn="ctr" rtl="1">
              <a:spcBef>
                <a:spcPct val="0"/>
              </a:spcBef>
              <a:buFontTx/>
              <a:buNone/>
            </a:pPr>
            <a:r>
              <a:rPr lang="ar-EG" altLang="zh-CN" sz="2200" b="1" dirty="0">
                <a:latin typeface="Microsoft YaHei" panose="020B0503020204020204" pitchFamily="34" charset="-122"/>
              </a:rPr>
              <a:t>هل تجد صعوبة ..في فهم بعض الناس ؟</a:t>
            </a:r>
          </a:p>
        </p:txBody>
      </p:sp>
      <p:grpSp>
        <p:nvGrpSpPr>
          <p:cNvPr id="3" name="Group 6"/>
          <p:cNvGrpSpPr>
            <a:grpSpLocks/>
          </p:cNvGrpSpPr>
          <p:nvPr/>
        </p:nvGrpSpPr>
        <p:grpSpPr bwMode="auto">
          <a:xfrm>
            <a:off x="1457325" y="2131790"/>
            <a:ext cx="6229350" cy="719137"/>
            <a:chOff x="0" y="0"/>
            <a:chExt cx="6228000" cy="719138"/>
          </a:xfrm>
        </p:grpSpPr>
        <p:sp>
          <p:nvSpPr>
            <p:cNvPr id="3087" name="AutoShape 3"/>
            <p:cNvSpPr>
              <a:spLocks noChangeArrowheads="1"/>
            </p:cNvSpPr>
            <p:nvPr/>
          </p:nvSpPr>
          <p:spPr bwMode="auto">
            <a:xfrm>
              <a:off x="0" y="0"/>
              <a:ext cx="6228000" cy="719138"/>
            </a:xfrm>
            <a:prstGeom prst="roundRect">
              <a:avLst>
                <a:gd name="adj" fmla="val 16667"/>
              </a:avLst>
            </a:prstGeom>
            <a:gradFill rotWithShape="1">
              <a:gsLst>
                <a:gs pos="0">
                  <a:srgbClr val="71E4FF"/>
                </a:gs>
                <a:gs pos="100000">
                  <a:srgbClr val="009FC4"/>
                </a:gs>
              </a:gsLst>
              <a:lin ang="54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ea typeface="Microsoft YaHei" panose="020B0503020204020204" pitchFamily="34" charset="-122"/>
                </a:defRPr>
              </a:lvl1pPr>
              <a:lvl2pPr marL="742950" indent="-285750" eaLnBrk="0" hangingPunct="0">
                <a:spcBef>
                  <a:spcPct val="20000"/>
                </a:spcBef>
                <a:buChar char="–"/>
                <a:defRPr sz="2800">
                  <a:solidFill>
                    <a:schemeClr val="tx1"/>
                  </a:solidFill>
                  <a:latin typeface="Arial" panose="020B0604020202020204" pitchFamily="34" charset="0"/>
                  <a:ea typeface="Microsoft YaHei" panose="020B0503020204020204" pitchFamily="34" charset="-122"/>
                </a:defRPr>
              </a:lvl2pPr>
              <a:lvl3pPr marL="1143000" indent="-228600" eaLnBrk="0" hangingPunct="0">
                <a:spcBef>
                  <a:spcPct val="20000"/>
                </a:spcBef>
                <a:buChar char="•"/>
                <a:defRPr sz="2400">
                  <a:solidFill>
                    <a:schemeClr val="tx1"/>
                  </a:solidFill>
                  <a:latin typeface="Arial" panose="020B0604020202020204" pitchFamily="34" charset="0"/>
                  <a:ea typeface="Microsoft YaHei" panose="020B0503020204020204" pitchFamily="34" charset="-122"/>
                </a:defRPr>
              </a:lvl3pPr>
              <a:lvl4pPr marL="1600200" indent="-228600" eaLnBrk="0" hangingPunct="0">
                <a:spcBef>
                  <a:spcPct val="20000"/>
                </a:spcBef>
                <a:buChar char="–"/>
                <a:defRPr sz="2000">
                  <a:solidFill>
                    <a:schemeClr val="tx1"/>
                  </a:solidFill>
                  <a:latin typeface="Arial" panose="020B0604020202020204" pitchFamily="34" charset="0"/>
                  <a:ea typeface="Microsoft YaHei" panose="020B0503020204020204" pitchFamily="34" charset="-122"/>
                </a:defRPr>
              </a:lvl4pPr>
              <a:lvl5pPr marL="2057400" indent="-228600" eaLnBrk="0" hangingPunct="0">
                <a:spcBef>
                  <a:spcPct val="20000"/>
                </a:spcBef>
                <a:buChar char="»"/>
                <a:defRPr sz="2000">
                  <a:solidFill>
                    <a:schemeClr val="tx1"/>
                  </a:solidFill>
                  <a:latin typeface="Arial" panose="020B0604020202020204" pitchFamily="34" charset="0"/>
                  <a:ea typeface="Microsoft YaHei" panose="020B0503020204020204" pitchFamily="34" charset="-122"/>
                </a:defRPr>
              </a:lvl5pPr>
              <a:lvl6pPr marL="25146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6pPr>
              <a:lvl7pPr marL="29718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7pPr>
              <a:lvl8pPr marL="34290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8pPr>
              <a:lvl9pPr marL="38862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9pPr>
            </a:lstStyle>
            <a:p>
              <a:pPr>
                <a:spcBef>
                  <a:spcPct val="0"/>
                </a:spcBef>
                <a:buFontTx/>
                <a:buNone/>
              </a:pPr>
              <a:endParaRPr lang="zh-CN" altLang="en-US" sz="1800">
                <a:ea typeface="SimSun" panose="02010600030101010101" pitchFamily="2" charset="-122"/>
              </a:endParaRPr>
            </a:p>
          </p:txBody>
        </p:sp>
        <p:sp>
          <p:nvSpPr>
            <p:cNvPr id="3088" name="AutoShape 3"/>
            <p:cNvSpPr>
              <a:spLocks noChangeArrowheads="1"/>
            </p:cNvSpPr>
            <p:nvPr/>
          </p:nvSpPr>
          <p:spPr bwMode="auto">
            <a:xfrm>
              <a:off x="0" y="88900"/>
              <a:ext cx="6228000" cy="541338"/>
            </a:xfrm>
            <a:prstGeom prst="roundRect">
              <a:avLst>
                <a:gd name="adj" fmla="val 16667"/>
              </a:avLst>
            </a:prstGeom>
            <a:gradFill rotWithShape="0">
              <a:gsLst>
                <a:gs pos="0">
                  <a:srgbClr val="F2F2F2"/>
                </a:gs>
                <a:gs pos="100000">
                  <a:srgbClr val="BFBFBF"/>
                </a:gs>
              </a:gsLst>
              <a:lin ang="5400000" scaled="1"/>
            </a:gradFill>
            <a:ln w="25400">
              <a:solidFill>
                <a:schemeClr val="bg1"/>
              </a:solidFill>
              <a:round/>
              <a:headEnd/>
              <a:tailEnd/>
            </a:ln>
          </p:spPr>
          <p:txBody>
            <a:bodyPr wrap="none" anchor="ctr"/>
            <a:lstStyle>
              <a:lvl1pPr eaLnBrk="0" hangingPunct="0">
                <a:spcBef>
                  <a:spcPct val="20000"/>
                </a:spcBef>
                <a:buChar char="•"/>
                <a:defRPr sz="3200">
                  <a:solidFill>
                    <a:schemeClr val="tx1"/>
                  </a:solidFill>
                  <a:latin typeface="Arial" panose="020B0604020202020204" pitchFamily="34" charset="0"/>
                  <a:ea typeface="Microsoft YaHei" panose="020B0503020204020204" pitchFamily="34" charset="-122"/>
                </a:defRPr>
              </a:lvl1pPr>
              <a:lvl2pPr marL="742950" indent="-285750" eaLnBrk="0" hangingPunct="0">
                <a:spcBef>
                  <a:spcPct val="20000"/>
                </a:spcBef>
                <a:buChar char="–"/>
                <a:defRPr sz="2800">
                  <a:solidFill>
                    <a:schemeClr val="tx1"/>
                  </a:solidFill>
                  <a:latin typeface="Arial" panose="020B0604020202020204" pitchFamily="34" charset="0"/>
                  <a:ea typeface="Microsoft YaHei" panose="020B0503020204020204" pitchFamily="34" charset="-122"/>
                </a:defRPr>
              </a:lvl2pPr>
              <a:lvl3pPr marL="1143000" indent="-228600" eaLnBrk="0" hangingPunct="0">
                <a:spcBef>
                  <a:spcPct val="20000"/>
                </a:spcBef>
                <a:buChar char="•"/>
                <a:defRPr sz="2400">
                  <a:solidFill>
                    <a:schemeClr val="tx1"/>
                  </a:solidFill>
                  <a:latin typeface="Arial" panose="020B0604020202020204" pitchFamily="34" charset="0"/>
                  <a:ea typeface="Microsoft YaHei" panose="020B0503020204020204" pitchFamily="34" charset="-122"/>
                </a:defRPr>
              </a:lvl3pPr>
              <a:lvl4pPr marL="1600200" indent="-228600" eaLnBrk="0" hangingPunct="0">
                <a:spcBef>
                  <a:spcPct val="20000"/>
                </a:spcBef>
                <a:buChar char="–"/>
                <a:defRPr sz="2000">
                  <a:solidFill>
                    <a:schemeClr val="tx1"/>
                  </a:solidFill>
                  <a:latin typeface="Arial" panose="020B0604020202020204" pitchFamily="34" charset="0"/>
                  <a:ea typeface="Microsoft YaHei" panose="020B0503020204020204" pitchFamily="34" charset="-122"/>
                </a:defRPr>
              </a:lvl4pPr>
              <a:lvl5pPr marL="2057400" indent="-228600" eaLnBrk="0" hangingPunct="0">
                <a:spcBef>
                  <a:spcPct val="20000"/>
                </a:spcBef>
                <a:buChar char="»"/>
                <a:defRPr sz="2000">
                  <a:solidFill>
                    <a:schemeClr val="tx1"/>
                  </a:solidFill>
                  <a:latin typeface="Arial" panose="020B0604020202020204" pitchFamily="34" charset="0"/>
                  <a:ea typeface="Microsoft YaHei" panose="020B0503020204020204" pitchFamily="34" charset="-122"/>
                </a:defRPr>
              </a:lvl5pPr>
              <a:lvl6pPr marL="25146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6pPr>
              <a:lvl7pPr marL="29718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7pPr>
              <a:lvl8pPr marL="34290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8pPr>
              <a:lvl9pPr marL="38862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9pPr>
            </a:lstStyle>
            <a:p>
              <a:pPr algn="ctr">
                <a:spcBef>
                  <a:spcPct val="0"/>
                </a:spcBef>
                <a:buFontTx/>
                <a:buNone/>
              </a:pPr>
              <a:endParaRPr lang="zh-CN" altLang="en-US" sz="2000">
                <a:solidFill>
                  <a:schemeClr val="tx2"/>
                </a:solidFill>
              </a:endParaRPr>
            </a:p>
          </p:txBody>
        </p:sp>
      </p:grpSp>
      <p:sp>
        <p:nvSpPr>
          <p:cNvPr id="6153" name="Rectangle 16"/>
          <p:cNvSpPr>
            <a:spLocks noChangeArrowheads="1"/>
          </p:cNvSpPr>
          <p:nvPr/>
        </p:nvSpPr>
        <p:spPr bwMode="auto">
          <a:xfrm>
            <a:off x="1568302" y="2306415"/>
            <a:ext cx="6028034" cy="430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anose="020B0604020202020204" pitchFamily="34" charset="0"/>
                <a:ea typeface="Microsoft YaHei" panose="020B0503020204020204" pitchFamily="34" charset="-122"/>
              </a:defRPr>
            </a:lvl1pPr>
            <a:lvl2pPr marL="742950" indent="-285750" eaLnBrk="0" hangingPunct="0">
              <a:spcBef>
                <a:spcPct val="20000"/>
              </a:spcBef>
              <a:buChar char="–"/>
              <a:defRPr sz="2800">
                <a:solidFill>
                  <a:schemeClr val="tx1"/>
                </a:solidFill>
                <a:latin typeface="Arial" panose="020B0604020202020204" pitchFamily="34" charset="0"/>
                <a:ea typeface="Microsoft YaHei" panose="020B0503020204020204" pitchFamily="34" charset="-122"/>
              </a:defRPr>
            </a:lvl2pPr>
            <a:lvl3pPr marL="1143000" indent="-228600" eaLnBrk="0" hangingPunct="0">
              <a:spcBef>
                <a:spcPct val="20000"/>
              </a:spcBef>
              <a:buChar char="•"/>
              <a:defRPr sz="2400">
                <a:solidFill>
                  <a:schemeClr val="tx1"/>
                </a:solidFill>
                <a:latin typeface="Arial" panose="020B0604020202020204" pitchFamily="34" charset="0"/>
                <a:ea typeface="Microsoft YaHei" panose="020B0503020204020204" pitchFamily="34" charset="-122"/>
              </a:defRPr>
            </a:lvl3pPr>
            <a:lvl4pPr marL="1600200" indent="-228600" eaLnBrk="0" hangingPunct="0">
              <a:spcBef>
                <a:spcPct val="20000"/>
              </a:spcBef>
              <a:buChar char="–"/>
              <a:defRPr sz="2000">
                <a:solidFill>
                  <a:schemeClr val="tx1"/>
                </a:solidFill>
                <a:latin typeface="Arial" panose="020B0604020202020204" pitchFamily="34" charset="0"/>
                <a:ea typeface="Microsoft YaHei" panose="020B0503020204020204" pitchFamily="34" charset="-122"/>
              </a:defRPr>
            </a:lvl4pPr>
            <a:lvl5pPr marL="2057400" indent="-228600" eaLnBrk="0" hangingPunct="0">
              <a:spcBef>
                <a:spcPct val="20000"/>
              </a:spcBef>
              <a:buChar char="»"/>
              <a:defRPr sz="2000">
                <a:solidFill>
                  <a:schemeClr val="tx1"/>
                </a:solidFill>
                <a:latin typeface="Arial" panose="020B0604020202020204" pitchFamily="34" charset="0"/>
                <a:ea typeface="Microsoft YaHei" panose="020B0503020204020204" pitchFamily="34" charset="-122"/>
              </a:defRPr>
            </a:lvl5pPr>
            <a:lvl6pPr marL="25146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6pPr>
            <a:lvl7pPr marL="29718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7pPr>
            <a:lvl8pPr marL="34290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8pPr>
            <a:lvl9pPr marL="38862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9pPr>
          </a:lstStyle>
          <a:p>
            <a:pPr algn="ctr" rtl="1">
              <a:spcBef>
                <a:spcPct val="0"/>
              </a:spcBef>
              <a:buFontTx/>
              <a:buNone/>
            </a:pPr>
            <a:r>
              <a:rPr lang="ar-EG" altLang="zh-CN" sz="2200" b="1" dirty="0">
                <a:latin typeface="Microsoft YaHei" panose="020B0503020204020204" pitchFamily="34" charset="-122"/>
              </a:rPr>
              <a:t>هل تقابل شخص لأول مرة </a:t>
            </a:r>
            <a:r>
              <a:rPr lang="ar-EG" altLang="zh-CN" sz="2200" b="1" dirty="0" smtClean="0">
                <a:latin typeface="Microsoft YaHei" panose="020B0503020204020204" pitchFamily="34" charset="-122"/>
              </a:rPr>
              <a:t>..وتحس </a:t>
            </a:r>
            <a:r>
              <a:rPr lang="ar-EG" altLang="zh-CN" sz="2200" b="1" dirty="0">
                <a:latin typeface="Microsoft YaHei" panose="020B0503020204020204" pitchFamily="34" charset="-122"/>
              </a:rPr>
              <a:t>أنك تعرفه.. منذ مدة طويلة ؟</a:t>
            </a:r>
          </a:p>
        </p:txBody>
      </p:sp>
      <p:grpSp>
        <p:nvGrpSpPr>
          <p:cNvPr id="4" name="Group 10"/>
          <p:cNvGrpSpPr>
            <a:grpSpLocks/>
          </p:cNvGrpSpPr>
          <p:nvPr/>
        </p:nvGrpSpPr>
        <p:grpSpPr bwMode="auto">
          <a:xfrm>
            <a:off x="1458913" y="3112865"/>
            <a:ext cx="6226175" cy="719137"/>
            <a:chOff x="0" y="0"/>
            <a:chExt cx="6226850" cy="719138"/>
          </a:xfrm>
        </p:grpSpPr>
        <p:sp>
          <p:nvSpPr>
            <p:cNvPr id="3085" name="AutoShape 3"/>
            <p:cNvSpPr>
              <a:spLocks noChangeArrowheads="1"/>
            </p:cNvSpPr>
            <p:nvPr/>
          </p:nvSpPr>
          <p:spPr bwMode="auto">
            <a:xfrm>
              <a:off x="338" y="0"/>
              <a:ext cx="6226175" cy="719138"/>
            </a:xfrm>
            <a:prstGeom prst="roundRect">
              <a:avLst>
                <a:gd name="adj" fmla="val 16667"/>
              </a:avLst>
            </a:prstGeom>
            <a:gradFill rotWithShape="1">
              <a:gsLst>
                <a:gs pos="0">
                  <a:srgbClr val="044492"/>
                </a:gs>
                <a:gs pos="100000">
                  <a:srgbClr val="012A5B"/>
                </a:gs>
              </a:gsLst>
              <a:lin ang="54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ea typeface="Microsoft YaHei" panose="020B0503020204020204" pitchFamily="34" charset="-122"/>
                </a:defRPr>
              </a:lvl1pPr>
              <a:lvl2pPr marL="742950" indent="-285750" eaLnBrk="0" hangingPunct="0">
                <a:spcBef>
                  <a:spcPct val="20000"/>
                </a:spcBef>
                <a:buChar char="–"/>
                <a:defRPr sz="2800">
                  <a:solidFill>
                    <a:schemeClr val="tx1"/>
                  </a:solidFill>
                  <a:latin typeface="Arial" panose="020B0604020202020204" pitchFamily="34" charset="0"/>
                  <a:ea typeface="Microsoft YaHei" panose="020B0503020204020204" pitchFamily="34" charset="-122"/>
                </a:defRPr>
              </a:lvl2pPr>
              <a:lvl3pPr marL="1143000" indent="-228600" eaLnBrk="0" hangingPunct="0">
                <a:spcBef>
                  <a:spcPct val="20000"/>
                </a:spcBef>
                <a:buChar char="•"/>
                <a:defRPr sz="2400">
                  <a:solidFill>
                    <a:schemeClr val="tx1"/>
                  </a:solidFill>
                  <a:latin typeface="Arial" panose="020B0604020202020204" pitchFamily="34" charset="0"/>
                  <a:ea typeface="Microsoft YaHei" panose="020B0503020204020204" pitchFamily="34" charset="-122"/>
                </a:defRPr>
              </a:lvl3pPr>
              <a:lvl4pPr marL="1600200" indent="-228600" eaLnBrk="0" hangingPunct="0">
                <a:spcBef>
                  <a:spcPct val="20000"/>
                </a:spcBef>
                <a:buChar char="–"/>
                <a:defRPr sz="2000">
                  <a:solidFill>
                    <a:schemeClr val="tx1"/>
                  </a:solidFill>
                  <a:latin typeface="Arial" panose="020B0604020202020204" pitchFamily="34" charset="0"/>
                  <a:ea typeface="Microsoft YaHei" panose="020B0503020204020204" pitchFamily="34" charset="-122"/>
                </a:defRPr>
              </a:lvl4pPr>
              <a:lvl5pPr marL="2057400" indent="-228600" eaLnBrk="0" hangingPunct="0">
                <a:spcBef>
                  <a:spcPct val="20000"/>
                </a:spcBef>
                <a:buChar char="»"/>
                <a:defRPr sz="2000">
                  <a:solidFill>
                    <a:schemeClr val="tx1"/>
                  </a:solidFill>
                  <a:latin typeface="Arial" panose="020B0604020202020204" pitchFamily="34" charset="0"/>
                  <a:ea typeface="Microsoft YaHei" panose="020B0503020204020204" pitchFamily="34" charset="-122"/>
                </a:defRPr>
              </a:lvl5pPr>
              <a:lvl6pPr marL="25146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6pPr>
              <a:lvl7pPr marL="29718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7pPr>
              <a:lvl8pPr marL="34290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8pPr>
              <a:lvl9pPr marL="38862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9pPr>
            </a:lstStyle>
            <a:p>
              <a:pPr>
                <a:spcBef>
                  <a:spcPct val="0"/>
                </a:spcBef>
                <a:buFontTx/>
                <a:buNone/>
              </a:pPr>
              <a:endParaRPr lang="zh-CN" altLang="en-US" sz="1800">
                <a:ea typeface="SimSun" panose="02010600030101010101" pitchFamily="2" charset="-122"/>
              </a:endParaRPr>
            </a:p>
          </p:txBody>
        </p:sp>
        <p:sp>
          <p:nvSpPr>
            <p:cNvPr id="3086" name="AutoShape 3"/>
            <p:cNvSpPr>
              <a:spLocks noChangeArrowheads="1"/>
            </p:cNvSpPr>
            <p:nvPr/>
          </p:nvSpPr>
          <p:spPr bwMode="auto">
            <a:xfrm>
              <a:off x="0" y="88900"/>
              <a:ext cx="6226850" cy="541338"/>
            </a:xfrm>
            <a:prstGeom prst="roundRect">
              <a:avLst>
                <a:gd name="adj" fmla="val 16667"/>
              </a:avLst>
            </a:prstGeom>
            <a:gradFill rotWithShape="0">
              <a:gsLst>
                <a:gs pos="0">
                  <a:srgbClr val="F2F2F2"/>
                </a:gs>
                <a:gs pos="100000">
                  <a:srgbClr val="BFBFBF"/>
                </a:gs>
              </a:gsLst>
              <a:lin ang="5400000" scaled="1"/>
            </a:gradFill>
            <a:ln w="25400">
              <a:solidFill>
                <a:schemeClr val="bg1"/>
              </a:solidFill>
              <a:round/>
              <a:headEnd/>
              <a:tailEnd/>
            </a:ln>
          </p:spPr>
          <p:txBody>
            <a:bodyPr wrap="none" anchor="ctr"/>
            <a:lstStyle>
              <a:lvl1pPr eaLnBrk="0" hangingPunct="0">
                <a:spcBef>
                  <a:spcPct val="20000"/>
                </a:spcBef>
                <a:buChar char="•"/>
                <a:defRPr sz="3200">
                  <a:solidFill>
                    <a:schemeClr val="tx1"/>
                  </a:solidFill>
                  <a:latin typeface="Arial" panose="020B0604020202020204" pitchFamily="34" charset="0"/>
                  <a:ea typeface="Microsoft YaHei" panose="020B0503020204020204" pitchFamily="34" charset="-122"/>
                </a:defRPr>
              </a:lvl1pPr>
              <a:lvl2pPr marL="742950" indent="-285750" eaLnBrk="0" hangingPunct="0">
                <a:spcBef>
                  <a:spcPct val="20000"/>
                </a:spcBef>
                <a:buChar char="–"/>
                <a:defRPr sz="2800">
                  <a:solidFill>
                    <a:schemeClr val="tx1"/>
                  </a:solidFill>
                  <a:latin typeface="Arial" panose="020B0604020202020204" pitchFamily="34" charset="0"/>
                  <a:ea typeface="Microsoft YaHei" panose="020B0503020204020204" pitchFamily="34" charset="-122"/>
                </a:defRPr>
              </a:lvl2pPr>
              <a:lvl3pPr marL="1143000" indent="-228600" eaLnBrk="0" hangingPunct="0">
                <a:spcBef>
                  <a:spcPct val="20000"/>
                </a:spcBef>
                <a:buChar char="•"/>
                <a:defRPr sz="2400">
                  <a:solidFill>
                    <a:schemeClr val="tx1"/>
                  </a:solidFill>
                  <a:latin typeface="Arial" panose="020B0604020202020204" pitchFamily="34" charset="0"/>
                  <a:ea typeface="Microsoft YaHei" panose="020B0503020204020204" pitchFamily="34" charset="-122"/>
                </a:defRPr>
              </a:lvl3pPr>
              <a:lvl4pPr marL="1600200" indent="-228600" eaLnBrk="0" hangingPunct="0">
                <a:spcBef>
                  <a:spcPct val="20000"/>
                </a:spcBef>
                <a:buChar char="–"/>
                <a:defRPr sz="2000">
                  <a:solidFill>
                    <a:schemeClr val="tx1"/>
                  </a:solidFill>
                  <a:latin typeface="Arial" panose="020B0604020202020204" pitchFamily="34" charset="0"/>
                  <a:ea typeface="Microsoft YaHei" panose="020B0503020204020204" pitchFamily="34" charset="-122"/>
                </a:defRPr>
              </a:lvl4pPr>
              <a:lvl5pPr marL="2057400" indent="-228600" eaLnBrk="0" hangingPunct="0">
                <a:spcBef>
                  <a:spcPct val="20000"/>
                </a:spcBef>
                <a:buChar char="»"/>
                <a:defRPr sz="2000">
                  <a:solidFill>
                    <a:schemeClr val="tx1"/>
                  </a:solidFill>
                  <a:latin typeface="Arial" panose="020B0604020202020204" pitchFamily="34" charset="0"/>
                  <a:ea typeface="Microsoft YaHei" panose="020B0503020204020204" pitchFamily="34" charset="-122"/>
                </a:defRPr>
              </a:lvl5pPr>
              <a:lvl6pPr marL="25146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6pPr>
              <a:lvl7pPr marL="29718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7pPr>
              <a:lvl8pPr marL="34290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8pPr>
              <a:lvl9pPr marL="38862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9pPr>
            </a:lstStyle>
            <a:p>
              <a:pPr algn="ctr">
                <a:spcBef>
                  <a:spcPct val="0"/>
                </a:spcBef>
                <a:buFontTx/>
                <a:buNone/>
              </a:pPr>
              <a:endParaRPr lang="zh-CN" altLang="en-US" sz="2000">
                <a:solidFill>
                  <a:schemeClr val="tx2"/>
                </a:solidFill>
              </a:endParaRPr>
            </a:p>
          </p:txBody>
        </p:sp>
      </p:grpSp>
      <p:sp>
        <p:nvSpPr>
          <p:cNvPr id="6157" name="Rectangle 19"/>
          <p:cNvSpPr>
            <a:spLocks noChangeArrowheads="1"/>
          </p:cNvSpPr>
          <p:nvPr/>
        </p:nvSpPr>
        <p:spPr bwMode="auto">
          <a:xfrm>
            <a:off x="1479887" y="3289077"/>
            <a:ext cx="6204864" cy="430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anose="020B0604020202020204" pitchFamily="34" charset="0"/>
                <a:ea typeface="Microsoft YaHei" panose="020B0503020204020204" pitchFamily="34" charset="-122"/>
              </a:defRPr>
            </a:lvl1pPr>
            <a:lvl2pPr marL="742950" indent="-285750" eaLnBrk="0" hangingPunct="0">
              <a:spcBef>
                <a:spcPct val="20000"/>
              </a:spcBef>
              <a:buChar char="–"/>
              <a:defRPr sz="2800">
                <a:solidFill>
                  <a:schemeClr val="tx1"/>
                </a:solidFill>
                <a:latin typeface="Arial" panose="020B0604020202020204" pitchFamily="34" charset="0"/>
                <a:ea typeface="Microsoft YaHei" panose="020B0503020204020204" pitchFamily="34" charset="-122"/>
              </a:defRPr>
            </a:lvl2pPr>
            <a:lvl3pPr marL="1143000" indent="-228600" eaLnBrk="0" hangingPunct="0">
              <a:spcBef>
                <a:spcPct val="20000"/>
              </a:spcBef>
              <a:buChar char="•"/>
              <a:defRPr sz="2400">
                <a:solidFill>
                  <a:schemeClr val="tx1"/>
                </a:solidFill>
                <a:latin typeface="Arial" panose="020B0604020202020204" pitchFamily="34" charset="0"/>
                <a:ea typeface="Microsoft YaHei" panose="020B0503020204020204" pitchFamily="34" charset="-122"/>
              </a:defRPr>
            </a:lvl3pPr>
            <a:lvl4pPr marL="1600200" indent="-228600" eaLnBrk="0" hangingPunct="0">
              <a:spcBef>
                <a:spcPct val="20000"/>
              </a:spcBef>
              <a:buChar char="–"/>
              <a:defRPr sz="2000">
                <a:solidFill>
                  <a:schemeClr val="tx1"/>
                </a:solidFill>
                <a:latin typeface="Arial" panose="020B0604020202020204" pitchFamily="34" charset="0"/>
                <a:ea typeface="Microsoft YaHei" panose="020B0503020204020204" pitchFamily="34" charset="-122"/>
              </a:defRPr>
            </a:lvl4pPr>
            <a:lvl5pPr marL="2057400" indent="-228600" eaLnBrk="0" hangingPunct="0">
              <a:spcBef>
                <a:spcPct val="20000"/>
              </a:spcBef>
              <a:buChar char="»"/>
              <a:defRPr sz="2000">
                <a:solidFill>
                  <a:schemeClr val="tx1"/>
                </a:solidFill>
                <a:latin typeface="Arial" panose="020B0604020202020204" pitchFamily="34" charset="0"/>
                <a:ea typeface="Microsoft YaHei" panose="020B0503020204020204" pitchFamily="34" charset="-122"/>
              </a:defRPr>
            </a:lvl5pPr>
            <a:lvl6pPr marL="25146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6pPr>
            <a:lvl7pPr marL="29718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7pPr>
            <a:lvl8pPr marL="34290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8pPr>
            <a:lvl9pPr marL="38862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9pPr>
          </a:lstStyle>
          <a:p>
            <a:pPr algn="ctr" rtl="1">
              <a:spcBef>
                <a:spcPct val="0"/>
              </a:spcBef>
              <a:buFontTx/>
              <a:buNone/>
            </a:pPr>
            <a:r>
              <a:rPr lang="ar-EG" altLang="zh-CN" sz="2200" b="1" dirty="0">
                <a:latin typeface="Microsoft YaHei" panose="020B0503020204020204" pitchFamily="34" charset="-122"/>
              </a:rPr>
              <a:t>هل تجد نفسك على خلاف مع رئيسك .. أو زملاءك في العمل ؟</a:t>
            </a:r>
          </a:p>
        </p:txBody>
      </p:sp>
      <p:grpSp>
        <p:nvGrpSpPr>
          <p:cNvPr id="5" name="Group 14"/>
          <p:cNvGrpSpPr>
            <a:grpSpLocks/>
          </p:cNvGrpSpPr>
          <p:nvPr/>
        </p:nvGrpSpPr>
        <p:grpSpPr bwMode="auto">
          <a:xfrm>
            <a:off x="1457325" y="4119340"/>
            <a:ext cx="6229350" cy="719137"/>
            <a:chOff x="0" y="0"/>
            <a:chExt cx="6228000" cy="719137"/>
          </a:xfrm>
        </p:grpSpPr>
        <p:sp>
          <p:nvSpPr>
            <p:cNvPr id="3083" name="AutoShape 3"/>
            <p:cNvSpPr>
              <a:spLocks noChangeArrowheads="1"/>
            </p:cNvSpPr>
            <p:nvPr/>
          </p:nvSpPr>
          <p:spPr bwMode="auto">
            <a:xfrm>
              <a:off x="0" y="0"/>
              <a:ext cx="6226413" cy="719137"/>
            </a:xfrm>
            <a:prstGeom prst="roundRect">
              <a:avLst>
                <a:gd name="adj" fmla="val 16667"/>
              </a:avLst>
            </a:prstGeom>
            <a:gradFill rotWithShape="1">
              <a:gsLst>
                <a:gs pos="0">
                  <a:srgbClr val="71E4FF"/>
                </a:gs>
                <a:gs pos="100000">
                  <a:srgbClr val="009FC4"/>
                </a:gs>
              </a:gsLst>
              <a:lin ang="54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ea typeface="Microsoft YaHei" panose="020B0503020204020204" pitchFamily="34" charset="-122"/>
                </a:defRPr>
              </a:lvl1pPr>
              <a:lvl2pPr marL="742950" indent="-285750" eaLnBrk="0" hangingPunct="0">
                <a:spcBef>
                  <a:spcPct val="20000"/>
                </a:spcBef>
                <a:buChar char="–"/>
                <a:defRPr sz="2800">
                  <a:solidFill>
                    <a:schemeClr val="tx1"/>
                  </a:solidFill>
                  <a:latin typeface="Arial" panose="020B0604020202020204" pitchFamily="34" charset="0"/>
                  <a:ea typeface="Microsoft YaHei" panose="020B0503020204020204" pitchFamily="34" charset="-122"/>
                </a:defRPr>
              </a:lvl2pPr>
              <a:lvl3pPr marL="1143000" indent="-228600" eaLnBrk="0" hangingPunct="0">
                <a:spcBef>
                  <a:spcPct val="20000"/>
                </a:spcBef>
                <a:buChar char="•"/>
                <a:defRPr sz="2400">
                  <a:solidFill>
                    <a:schemeClr val="tx1"/>
                  </a:solidFill>
                  <a:latin typeface="Arial" panose="020B0604020202020204" pitchFamily="34" charset="0"/>
                  <a:ea typeface="Microsoft YaHei" panose="020B0503020204020204" pitchFamily="34" charset="-122"/>
                </a:defRPr>
              </a:lvl3pPr>
              <a:lvl4pPr marL="1600200" indent="-228600" eaLnBrk="0" hangingPunct="0">
                <a:spcBef>
                  <a:spcPct val="20000"/>
                </a:spcBef>
                <a:buChar char="–"/>
                <a:defRPr sz="2000">
                  <a:solidFill>
                    <a:schemeClr val="tx1"/>
                  </a:solidFill>
                  <a:latin typeface="Arial" panose="020B0604020202020204" pitchFamily="34" charset="0"/>
                  <a:ea typeface="Microsoft YaHei" panose="020B0503020204020204" pitchFamily="34" charset="-122"/>
                </a:defRPr>
              </a:lvl4pPr>
              <a:lvl5pPr marL="2057400" indent="-228600" eaLnBrk="0" hangingPunct="0">
                <a:spcBef>
                  <a:spcPct val="20000"/>
                </a:spcBef>
                <a:buChar char="»"/>
                <a:defRPr sz="2000">
                  <a:solidFill>
                    <a:schemeClr val="tx1"/>
                  </a:solidFill>
                  <a:latin typeface="Arial" panose="020B0604020202020204" pitchFamily="34" charset="0"/>
                  <a:ea typeface="Microsoft YaHei" panose="020B0503020204020204" pitchFamily="34" charset="-122"/>
                </a:defRPr>
              </a:lvl5pPr>
              <a:lvl6pPr marL="25146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6pPr>
              <a:lvl7pPr marL="29718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7pPr>
              <a:lvl8pPr marL="34290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8pPr>
              <a:lvl9pPr marL="38862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9pPr>
            </a:lstStyle>
            <a:p>
              <a:pPr>
                <a:spcBef>
                  <a:spcPct val="0"/>
                </a:spcBef>
                <a:buFontTx/>
                <a:buNone/>
              </a:pPr>
              <a:endParaRPr lang="zh-CN" altLang="en-US" sz="1800">
                <a:ea typeface="SimSun" panose="02010600030101010101" pitchFamily="2" charset="-122"/>
              </a:endParaRPr>
            </a:p>
          </p:txBody>
        </p:sp>
        <p:sp>
          <p:nvSpPr>
            <p:cNvPr id="3084" name="AutoShape 3"/>
            <p:cNvSpPr>
              <a:spLocks noChangeArrowheads="1"/>
            </p:cNvSpPr>
            <p:nvPr/>
          </p:nvSpPr>
          <p:spPr bwMode="auto">
            <a:xfrm>
              <a:off x="0" y="88900"/>
              <a:ext cx="6228000" cy="541337"/>
            </a:xfrm>
            <a:prstGeom prst="roundRect">
              <a:avLst>
                <a:gd name="adj" fmla="val 16667"/>
              </a:avLst>
            </a:prstGeom>
            <a:gradFill rotWithShape="0">
              <a:gsLst>
                <a:gs pos="0">
                  <a:srgbClr val="F2F2F2"/>
                </a:gs>
                <a:gs pos="100000">
                  <a:srgbClr val="BFBFBF"/>
                </a:gs>
              </a:gsLst>
              <a:lin ang="5400000" scaled="1"/>
            </a:gradFill>
            <a:ln w="25400">
              <a:solidFill>
                <a:schemeClr val="bg1"/>
              </a:solidFill>
              <a:round/>
              <a:headEnd/>
              <a:tailEnd/>
            </a:ln>
          </p:spPr>
          <p:txBody>
            <a:bodyPr wrap="none" anchor="ctr"/>
            <a:lstStyle>
              <a:lvl1pPr eaLnBrk="0" hangingPunct="0">
                <a:spcBef>
                  <a:spcPct val="20000"/>
                </a:spcBef>
                <a:buChar char="•"/>
                <a:defRPr sz="3200">
                  <a:solidFill>
                    <a:schemeClr val="tx1"/>
                  </a:solidFill>
                  <a:latin typeface="Arial" panose="020B0604020202020204" pitchFamily="34" charset="0"/>
                  <a:ea typeface="Microsoft YaHei" panose="020B0503020204020204" pitchFamily="34" charset="-122"/>
                </a:defRPr>
              </a:lvl1pPr>
              <a:lvl2pPr marL="742950" indent="-285750" eaLnBrk="0" hangingPunct="0">
                <a:spcBef>
                  <a:spcPct val="20000"/>
                </a:spcBef>
                <a:buChar char="–"/>
                <a:defRPr sz="2800">
                  <a:solidFill>
                    <a:schemeClr val="tx1"/>
                  </a:solidFill>
                  <a:latin typeface="Arial" panose="020B0604020202020204" pitchFamily="34" charset="0"/>
                  <a:ea typeface="Microsoft YaHei" panose="020B0503020204020204" pitchFamily="34" charset="-122"/>
                </a:defRPr>
              </a:lvl2pPr>
              <a:lvl3pPr marL="1143000" indent="-228600" eaLnBrk="0" hangingPunct="0">
                <a:spcBef>
                  <a:spcPct val="20000"/>
                </a:spcBef>
                <a:buChar char="•"/>
                <a:defRPr sz="2400">
                  <a:solidFill>
                    <a:schemeClr val="tx1"/>
                  </a:solidFill>
                  <a:latin typeface="Arial" panose="020B0604020202020204" pitchFamily="34" charset="0"/>
                  <a:ea typeface="Microsoft YaHei" panose="020B0503020204020204" pitchFamily="34" charset="-122"/>
                </a:defRPr>
              </a:lvl3pPr>
              <a:lvl4pPr marL="1600200" indent="-228600" eaLnBrk="0" hangingPunct="0">
                <a:spcBef>
                  <a:spcPct val="20000"/>
                </a:spcBef>
                <a:buChar char="–"/>
                <a:defRPr sz="2000">
                  <a:solidFill>
                    <a:schemeClr val="tx1"/>
                  </a:solidFill>
                  <a:latin typeface="Arial" panose="020B0604020202020204" pitchFamily="34" charset="0"/>
                  <a:ea typeface="Microsoft YaHei" panose="020B0503020204020204" pitchFamily="34" charset="-122"/>
                </a:defRPr>
              </a:lvl4pPr>
              <a:lvl5pPr marL="2057400" indent="-228600" eaLnBrk="0" hangingPunct="0">
                <a:spcBef>
                  <a:spcPct val="20000"/>
                </a:spcBef>
                <a:buChar char="»"/>
                <a:defRPr sz="2000">
                  <a:solidFill>
                    <a:schemeClr val="tx1"/>
                  </a:solidFill>
                  <a:latin typeface="Arial" panose="020B0604020202020204" pitchFamily="34" charset="0"/>
                  <a:ea typeface="Microsoft YaHei" panose="020B0503020204020204" pitchFamily="34" charset="-122"/>
                </a:defRPr>
              </a:lvl5pPr>
              <a:lvl6pPr marL="25146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6pPr>
              <a:lvl7pPr marL="29718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7pPr>
              <a:lvl8pPr marL="34290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8pPr>
              <a:lvl9pPr marL="38862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9pPr>
            </a:lstStyle>
            <a:p>
              <a:pPr algn="ctr">
                <a:spcBef>
                  <a:spcPct val="0"/>
                </a:spcBef>
                <a:buFontTx/>
                <a:buNone/>
              </a:pPr>
              <a:endParaRPr lang="zh-CN" altLang="en-US" sz="2000">
                <a:solidFill>
                  <a:schemeClr val="tx2"/>
                </a:solidFill>
              </a:endParaRPr>
            </a:p>
          </p:txBody>
        </p:sp>
      </p:grpSp>
      <p:sp>
        <p:nvSpPr>
          <p:cNvPr id="6161" name="Rectangle 22"/>
          <p:cNvSpPr>
            <a:spLocks noChangeArrowheads="1"/>
          </p:cNvSpPr>
          <p:nvPr/>
        </p:nvSpPr>
        <p:spPr bwMode="auto">
          <a:xfrm>
            <a:off x="1462807" y="4294257"/>
            <a:ext cx="6239024" cy="430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anose="020B0604020202020204" pitchFamily="34" charset="0"/>
                <a:ea typeface="Microsoft YaHei" panose="020B0503020204020204" pitchFamily="34" charset="-122"/>
              </a:defRPr>
            </a:lvl1pPr>
            <a:lvl2pPr marL="742950" indent="-285750" eaLnBrk="0" hangingPunct="0">
              <a:spcBef>
                <a:spcPct val="20000"/>
              </a:spcBef>
              <a:buChar char="–"/>
              <a:defRPr sz="2800">
                <a:solidFill>
                  <a:schemeClr val="tx1"/>
                </a:solidFill>
                <a:latin typeface="Arial" panose="020B0604020202020204" pitchFamily="34" charset="0"/>
                <a:ea typeface="Microsoft YaHei" panose="020B0503020204020204" pitchFamily="34" charset="-122"/>
              </a:defRPr>
            </a:lvl2pPr>
            <a:lvl3pPr marL="1143000" indent="-228600" eaLnBrk="0" hangingPunct="0">
              <a:spcBef>
                <a:spcPct val="20000"/>
              </a:spcBef>
              <a:buChar char="•"/>
              <a:defRPr sz="2400">
                <a:solidFill>
                  <a:schemeClr val="tx1"/>
                </a:solidFill>
                <a:latin typeface="Arial" panose="020B0604020202020204" pitchFamily="34" charset="0"/>
                <a:ea typeface="Microsoft YaHei" panose="020B0503020204020204" pitchFamily="34" charset="-122"/>
              </a:defRPr>
            </a:lvl3pPr>
            <a:lvl4pPr marL="1600200" indent="-228600" eaLnBrk="0" hangingPunct="0">
              <a:spcBef>
                <a:spcPct val="20000"/>
              </a:spcBef>
              <a:buChar char="–"/>
              <a:defRPr sz="2000">
                <a:solidFill>
                  <a:schemeClr val="tx1"/>
                </a:solidFill>
                <a:latin typeface="Arial" panose="020B0604020202020204" pitchFamily="34" charset="0"/>
                <a:ea typeface="Microsoft YaHei" panose="020B0503020204020204" pitchFamily="34" charset="-122"/>
              </a:defRPr>
            </a:lvl4pPr>
            <a:lvl5pPr marL="2057400" indent="-228600" eaLnBrk="0" hangingPunct="0">
              <a:spcBef>
                <a:spcPct val="20000"/>
              </a:spcBef>
              <a:buChar char="»"/>
              <a:defRPr sz="2000">
                <a:solidFill>
                  <a:schemeClr val="tx1"/>
                </a:solidFill>
                <a:latin typeface="Arial" panose="020B0604020202020204" pitchFamily="34" charset="0"/>
                <a:ea typeface="Microsoft YaHei" panose="020B0503020204020204" pitchFamily="34" charset="-122"/>
              </a:defRPr>
            </a:lvl5pPr>
            <a:lvl6pPr marL="25146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6pPr>
            <a:lvl7pPr marL="29718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7pPr>
            <a:lvl8pPr marL="34290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8pPr>
            <a:lvl9pPr marL="38862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9pPr>
          </a:lstStyle>
          <a:p>
            <a:pPr algn="ctr" rtl="1">
              <a:spcBef>
                <a:spcPct val="0"/>
              </a:spcBef>
              <a:buFontTx/>
              <a:buNone/>
            </a:pPr>
            <a:r>
              <a:rPr lang="ar-EG" altLang="zh-CN" sz="2200" b="1" dirty="0">
                <a:latin typeface="Microsoft YaHei" panose="020B0503020204020204" pitchFamily="34" charset="-122"/>
              </a:rPr>
              <a:t>هل تجد صعوبة في السيطرة على موظفيك ؟</a:t>
            </a:r>
          </a:p>
        </p:txBody>
      </p:sp>
      <p:grpSp>
        <p:nvGrpSpPr>
          <p:cNvPr id="6" name="Group 10"/>
          <p:cNvGrpSpPr>
            <a:grpSpLocks/>
          </p:cNvGrpSpPr>
          <p:nvPr/>
        </p:nvGrpSpPr>
        <p:grpSpPr bwMode="auto">
          <a:xfrm>
            <a:off x="1475656" y="5158135"/>
            <a:ext cx="6226175" cy="719137"/>
            <a:chOff x="0" y="0"/>
            <a:chExt cx="6226850" cy="719138"/>
          </a:xfrm>
        </p:grpSpPr>
        <p:sp>
          <p:nvSpPr>
            <p:cNvPr id="20" name="AutoShape 3"/>
            <p:cNvSpPr>
              <a:spLocks noChangeArrowheads="1"/>
            </p:cNvSpPr>
            <p:nvPr/>
          </p:nvSpPr>
          <p:spPr bwMode="auto">
            <a:xfrm>
              <a:off x="338" y="0"/>
              <a:ext cx="6226175" cy="719138"/>
            </a:xfrm>
            <a:prstGeom prst="roundRect">
              <a:avLst>
                <a:gd name="adj" fmla="val 16667"/>
              </a:avLst>
            </a:prstGeom>
            <a:gradFill rotWithShape="1">
              <a:gsLst>
                <a:gs pos="0">
                  <a:srgbClr val="044492"/>
                </a:gs>
                <a:gs pos="100000">
                  <a:srgbClr val="012A5B"/>
                </a:gs>
              </a:gsLst>
              <a:lin ang="5400000" scaled="1"/>
            </a:gradFill>
            <a:ln>
              <a:noFill/>
            </a:ln>
            <a:extLst>
              <a:ext uri="{91240B29-F687-4F45-9708-019B960494DF}">
                <a14:hiddenLine xmlns:a14="http://schemas.microsoft.com/office/drawing/2010/main" xmlns="" w="9525">
                  <a:solidFill>
                    <a:srgbClr val="000000"/>
                  </a:solidFill>
                  <a:round/>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ea typeface="Microsoft YaHei" panose="020B0503020204020204" pitchFamily="34" charset="-122"/>
                </a:defRPr>
              </a:lvl1pPr>
              <a:lvl2pPr marL="742950" indent="-285750" eaLnBrk="0" hangingPunct="0">
                <a:spcBef>
                  <a:spcPct val="20000"/>
                </a:spcBef>
                <a:buChar char="–"/>
                <a:defRPr sz="2800">
                  <a:solidFill>
                    <a:schemeClr val="tx1"/>
                  </a:solidFill>
                  <a:latin typeface="Arial" panose="020B0604020202020204" pitchFamily="34" charset="0"/>
                  <a:ea typeface="Microsoft YaHei" panose="020B0503020204020204" pitchFamily="34" charset="-122"/>
                </a:defRPr>
              </a:lvl2pPr>
              <a:lvl3pPr marL="1143000" indent="-228600" eaLnBrk="0" hangingPunct="0">
                <a:spcBef>
                  <a:spcPct val="20000"/>
                </a:spcBef>
                <a:buChar char="•"/>
                <a:defRPr sz="2400">
                  <a:solidFill>
                    <a:schemeClr val="tx1"/>
                  </a:solidFill>
                  <a:latin typeface="Arial" panose="020B0604020202020204" pitchFamily="34" charset="0"/>
                  <a:ea typeface="Microsoft YaHei" panose="020B0503020204020204" pitchFamily="34" charset="-122"/>
                </a:defRPr>
              </a:lvl3pPr>
              <a:lvl4pPr marL="1600200" indent="-228600" eaLnBrk="0" hangingPunct="0">
                <a:spcBef>
                  <a:spcPct val="20000"/>
                </a:spcBef>
                <a:buChar char="–"/>
                <a:defRPr sz="2000">
                  <a:solidFill>
                    <a:schemeClr val="tx1"/>
                  </a:solidFill>
                  <a:latin typeface="Arial" panose="020B0604020202020204" pitchFamily="34" charset="0"/>
                  <a:ea typeface="Microsoft YaHei" panose="020B0503020204020204" pitchFamily="34" charset="-122"/>
                </a:defRPr>
              </a:lvl4pPr>
              <a:lvl5pPr marL="2057400" indent="-228600" eaLnBrk="0" hangingPunct="0">
                <a:spcBef>
                  <a:spcPct val="20000"/>
                </a:spcBef>
                <a:buChar char="»"/>
                <a:defRPr sz="2000">
                  <a:solidFill>
                    <a:schemeClr val="tx1"/>
                  </a:solidFill>
                  <a:latin typeface="Arial" panose="020B0604020202020204" pitchFamily="34" charset="0"/>
                  <a:ea typeface="Microsoft YaHei" panose="020B0503020204020204" pitchFamily="34" charset="-122"/>
                </a:defRPr>
              </a:lvl5pPr>
              <a:lvl6pPr marL="25146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6pPr>
              <a:lvl7pPr marL="29718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7pPr>
              <a:lvl8pPr marL="34290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8pPr>
              <a:lvl9pPr marL="38862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9pPr>
            </a:lstStyle>
            <a:p>
              <a:pPr>
                <a:spcBef>
                  <a:spcPct val="0"/>
                </a:spcBef>
                <a:buFontTx/>
                <a:buNone/>
              </a:pPr>
              <a:endParaRPr lang="zh-CN" altLang="en-US" sz="1800">
                <a:ea typeface="SimSun" panose="02010600030101010101" pitchFamily="2" charset="-122"/>
              </a:endParaRPr>
            </a:p>
          </p:txBody>
        </p:sp>
        <p:sp>
          <p:nvSpPr>
            <p:cNvPr id="21" name="AutoShape 3"/>
            <p:cNvSpPr>
              <a:spLocks noChangeArrowheads="1"/>
            </p:cNvSpPr>
            <p:nvPr/>
          </p:nvSpPr>
          <p:spPr bwMode="auto">
            <a:xfrm>
              <a:off x="0" y="88900"/>
              <a:ext cx="6226850" cy="541338"/>
            </a:xfrm>
            <a:prstGeom prst="roundRect">
              <a:avLst>
                <a:gd name="adj" fmla="val 16667"/>
              </a:avLst>
            </a:prstGeom>
            <a:gradFill rotWithShape="0">
              <a:gsLst>
                <a:gs pos="0">
                  <a:srgbClr val="F2F2F2"/>
                </a:gs>
                <a:gs pos="100000">
                  <a:srgbClr val="BFBFBF"/>
                </a:gs>
              </a:gsLst>
              <a:lin ang="5400000" scaled="1"/>
            </a:gradFill>
            <a:ln w="25400">
              <a:solidFill>
                <a:schemeClr val="bg1"/>
              </a:solidFill>
              <a:round/>
              <a:headEnd/>
              <a:tailEnd/>
            </a:ln>
          </p:spPr>
          <p:txBody>
            <a:bodyPr wrap="none" anchor="ctr"/>
            <a:lstStyle>
              <a:lvl1pPr eaLnBrk="0" hangingPunct="0">
                <a:spcBef>
                  <a:spcPct val="20000"/>
                </a:spcBef>
                <a:buChar char="•"/>
                <a:defRPr sz="3200">
                  <a:solidFill>
                    <a:schemeClr val="tx1"/>
                  </a:solidFill>
                  <a:latin typeface="Arial" panose="020B0604020202020204" pitchFamily="34" charset="0"/>
                  <a:ea typeface="Microsoft YaHei" panose="020B0503020204020204" pitchFamily="34" charset="-122"/>
                </a:defRPr>
              </a:lvl1pPr>
              <a:lvl2pPr marL="742950" indent="-285750" eaLnBrk="0" hangingPunct="0">
                <a:spcBef>
                  <a:spcPct val="20000"/>
                </a:spcBef>
                <a:buChar char="–"/>
                <a:defRPr sz="2800">
                  <a:solidFill>
                    <a:schemeClr val="tx1"/>
                  </a:solidFill>
                  <a:latin typeface="Arial" panose="020B0604020202020204" pitchFamily="34" charset="0"/>
                  <a:ea typeface="Microsoft YaHei" panose="020B0503020204020204" pitchFamily="34" charset="-122"/>
                </a:defRPr>
              </a:lvl2pPr>
              <a:lvl3pPr marL="1143000" indent="-228600" eaLnBrk="0" hangingPunct="0">
                <a:spcBef>
                  <a:spcPct val="20000"/>
                </a:spcBef>
                <a:buChar char="•"/>
                <a:defRPr sz="2400">
                  <a:solidFill>
                    <a:schemeClr val="tx1"/>
                  </a:solidFill>
                  <a:latin typeface="Arial" panose="020B0604020202020204" pitchFamily="34" charset="0"/>
                  <a:ea typeface="Microsoft YaHei" panose="020B0503020204020204" pitchFamily="34" charset="-122"/>
                </a:defRPr>
              </a:lvl3pPr>
              <a:lvl4pPr marL="1600200" indent="-228600" eaLnBrk="0" hangingPunct="0">
                <a:spcBef>
                  <a:spcPct val="20000"/>
                </a:spcBef>
                <a:buChar char="–"/>
                <a:defRPr sz="2000">
                  <a:solidFill>
                    <a:schemeClr val="tx1"/>
                  </a:solidFill>
                  <a:latin typeface="Arial" panose="020B0604020202020204" pitchFamily="34" charset="0"/>
                  <a:ea typeface="Microsoft YaHei" panose="020B0503020204020204" pitchFamily="34" charset="-122"/>
                </a:defRPr>
              </a:lvl4pPr>
              <a:lvl5pPr marL="2057400" indent="-228600" eaLnBrk="0" hangingPunct="0">
                <a:spcBef>
                  <a:spcPct val="20000"/>
                </a:spcBef>
                <a:buChar char="»"/>
                <a:defRPr sz="2000">
                  <a:solidFill>
                    <a:schemeClr val="tx1"/>
                  </a:solidFill>
                  <a:latin typeface="Arial" panose="020B0604020202020204" pitchFamily="34" charset="0"/>
                  <a:ea typeface="Microsoft YaHei" panose="020B0503020204020204" pitchFamily="34" charset="-122"/>
                </a:defRPr>
              </a:lvl5pPr>
              <a:lvl6pPr marL="25146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6pPr>
              <a:lvl7pPr marL="29718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7pPr>
              <a:lvl8pPr marL="34290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8pPr>
              <a:lvl9pPr marL="38862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9pPr>
            </a:lstStyle>
            <a:p>
              <a:pPr algn="ctr">
                <a:spcBef>
                  <a:spcPct val="0"/>
                </a:spcBef>
                <a:buFontTx/>
                <a:buNone/>
              </a:pPr>
              <a:endParaRPr lang="zh-CN" altLang="en-US" sz="2000">
                <a:solidFill>
                  <a:schemeClr val="tx2"/>
                </a:solidFill>
              </a:endParaRPr>
            </a:p>
          </p:txBody>
        </p:sp>
      </p:grpSp>
      <p:sp>
        <p:nvSpPr>
          <p:cNvPr id="22" name="Rectangle 19"/>
          <p:cNvSpPr>
            <a:spLocks noChangeArrowheads="1"/>
          </p:cNvSpPr>
          <p:nvPr/>
        </p:nvSpPr>
        <p:spPr bwMode="auto">
          <a:xfrm>
            <a:off x="1496293" y="5334347"/>
            <a:ext cx="6205538" cy="430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panose="020B0604020202020204" pitchFamily="34" charset="0"/>
                <a:ea typeface="Microsoft YaHei" panose="020B0503020204020204" pitchFamily="34" charset="-122"/>
              </a:defRPr>
            </a:lvl1pPr>
            <a:lvl2pPr marL="742950" indent="-285750" eaLnBrk="0" hangingPunct="0">
              <a:spcBef>
                <a:spcPct val="20000"/>
              </a:spcBef>
              <a:buChar char="–"/>
              <a:defRPr sz="2800">
                <a:solidFill>
                  <a:schemeClr val="tx1"/>
                </a:solidFill>
                <a:latin typeface="Arial" panose="020B0604020202020204" pitchFamily="34" charset="0"/>
                <a:ea typeface="Microsoft YaHei" panose="020B0503020204020204" pitchFamily="34" charset="-122"/>
              </a:defRPr>
            </a:lvl2pPr>
            <a:lvl3pPr marL="1143000" indent="-228600" eaLnBrk="0" hangingPunct="0">
              <a:spcBef>
                <a:spcPct val="20000"/>
              </a:spcBef>
              <a:buChar char="•"/>
              <a:defRPr sz="2400">
                <a:solidFill>
                  <a:schemeClr val="tx1"/>
                </a:solidFill>
                <a:latin typeface="Arial" panose="020B0604020202020204" pitchFamily="34" charset="0"/>
                <a:ea typeface="Microsoft YaHei" panose="020B0503020204020204" pitchFamily="34" charset="-122"/>
              </a:defRPr>
            </a:lvl3pPr>
            <a:lvl4pPr marL="1600200" indent="-228600" eaLnBrk="0" hangingPunct="0">
              <a:spcBef>
                <a:spcPct val="20000"/>
              </a:spcBef>
              <a:buChar char="–"/>
              <a:defRPr sz="2000">
                <a:solidFill>
                  <a:schemeClr val="tx1"/>
                </a:solidFill>
                <a:latin typeface="Arial" panose="020B0604020202020204" pitchFamily="34" charset="0"/>
                <a:ea typeface="Microsoft YaHei" panose="020B0503020204020204" pitchFamily="34" charset="-122"/>
              </a:defRPr>
            </a:lvl4pPr>
            <a:lvl5pPr marL="2057400" indent="-228600" eaLnBrk="0" hangingPunct="0">
              <a:spcBef>
                <a:spcPct val="20000"/>
              </a:spcBef>
              <a:buChar char="»"/>
              <a:defRPr sz="2000">
                <a:solidFill>
                  <a:schemeClr val="tx1"/>
                </a:solidFill>
                <a:latin typeface="Arial" panose="020B0604020202020204" pitchFamily="34" charset="0"/>
                <a:ea typeface="Microsoft YaHei" panose="020B0503020204020204" pitchFamily="34" charset="-122"/>
              </a:defRPr>
            </a:lvl5pPr>
            <a:lvl6pPr marL="25146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6pPr>
            <a:lvl7pPr marL="29718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7pPr>
            <a:lvl8pPr marL="34290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8pPr>
            <a:lvl9pPr marL="3886200" indent="-228600" algn="l" rtl="0" eaLnBrk="0" fontAlgn="base" hangingPunct="0">
              <a:spcBef>
                <a:spcPct val="20000"/>
              </a:spcBef>
              <a:spcAft>
                <a:spcPct val="0"/>
              </a:spcAft>
              <a:buChar char="»"/>
              <a:defRPr sz="2000">
                <a:solidFill>
                  <a:schemeClr val="tx1"/>
                </a:solidFill>
                <a:latin typeface="Arial" panose="020B0604020202020204" pitchFamily="34" charset="0"/>
                <a:ea typeface="Microsoft YaHei" panose="020B0503020204020204" pitchFamily="34" charset="-122"/>
              </a:defRPr>
            </a:lvl9pPr>
          </a:lstStyle>
          <a:p>
            <a:pPr algn="ctr">
              <a:spcBef>
                <a:spcPct val="0"/>
              </a:spcBef>
              <a:buFontTx/>
              <a:buNone/>
            </a:pPr>
            <a:r>
              <a:rPr lang="ar-EG" altLang="zh-CN" sz="2200" b="1" dirty="0">
                <a:latin typeface="Microsoft YaHei" panose="020B0503020204020204" pitchFamily="34" charset="-122"/>
              </a:rPr>
              <a:t>هل تجد صعوبة في التعامل مع زوجتك ( زوجك ) أو أبناءك ؟</a:t>
            </a:r>
          </a:p>
        </p:txBody>
      </p:sp>
    </p:spTree>
    <p:extLst>
      <p:ext uri="{BB962C8B-B14F-4D97-AF65-F5344CB8AC3E}">
        <p14:creationId xmlns:p14="http://schemas.microsoft.com/office/powerpoint/2010/main" xmlns="" val="80840148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20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 calcmode="lin" valueType="num">
                                      <p:cBhvr>
                                        <p:cTn id="15" dur="500" fill="hold"/>
                                        <p:tgtEl>
                                          <p:spTgt spid="3"/>
                                        </p:tgtEl>
                                        <p:attrNameLst>
                                          <p:attrName>ppt_x</p:attrName>
                                        </p:attrNameLst>
                                      </p:cBhvr>
                                      <p:tavLst>
                                        <p:tav tm="0">
                                          <p:val>
                                            <p:fltVal val="0.5"/>
                                          </p:val>
                                        </p:tav>
                                        <p:tav tm="100000">
                                          <p:val>
                                            <p:strVal val="#ppt_x"/>
                                          </p:val>
                                        </p:tav>
                                      </p:tavLst>
                                    </p:anim>
                                    <p:anim calcmode="lin" valueType="num">
                                      <p:cBhvr>
                                        <p:cTn id="16" dur="500" fill="hold"/>
                                        <p:tgtEl>
                                          <p:spTgt spid="3"/>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4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6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childTnLst>
                          </p:cTn>
                        </p:par>
                        <p:par>
                          <p:cTn id="29" fill="hold" nodeType="afterGroup">
                            <p:stCondLst>
                              <p:cond delay="1100"/>
                            </p:stCondLst>
                            <p:childTnLst>
                              <p:par>
                                <p:cTn id="30" presetID="23" presetClass="entr" presetSubtype="16" fill="hold" grpId="0" nodeType="afterEffect">
                                  <p:stCondLst>
                                    <p:cond delay="0"/>
                                  </p:stCondLst>
                                  <p:childTnLst>
                                    <p:set>
                                      <p:cBhvr>
                                        <p:cTn id="31" dur="1" fill="hold">
                                          <p:stCondLst>
                                            <p:cond delay="0"/>
                                          </p:stCondLst>
                                        </p:cTn>
                                        <p:tgtEl>
                                          <p:spTgt spid="6149"/>
                                        </p:tgtEl>
                                        <p:attrNameLst>
                                          <p:attrName>style.visibility</p:attrName>
                                        </p:attrNameLst>
                                      </p:cBhvr>
                                      <p:to>
                                        <p:strVal val="visible"/>
                                      </p:to>
                                    </p:set>
                                    <p:anim calcmode="lin" valueType="num">
                                      <p:cBhvr>
                                        <p:cTn id="32" dur="500" fill="hold"/>
                                        <p:tgtEl>
                                          <p:spTgt spid="6149"/>
                                        </p:tgtEl>
                                        <p:attrNameLst>
                                          <p:attrName>ppt_w</p:attrName>
                                        </p:attrNameLst>
                                      </p:cBhvr>
                                      <p:tavLst>
                                        <p:tav tm="0">
                                          <p:val>
                                            <p:fltVal val="0"/>
                                          </p:val>
                                        </p:tav>
                                        <p:tav tm="100000">
                                          <p:val>
                                            <p:strVal val="#ppt_w"/>
                                          </p:val>
                                        </p:tav>
                                      </p:tavLst>
                                    </p:anim>
                                    <p:anim calcmode="lin" valueType="num">
                                      <p:cBhvr>
                                        <p:cTn id="33" dur="500" fill="hold"/>
                                        <p:tgtEl>
                                          <p:spTgt spid="6149"/>
                                        </p:tgtEl>
                                        <p:attrNameLst>
                                          <p:attrName>ppt_h</p:attrName>
                                        </p:attrNameLst>
                                      </p:cBhvr>
                                      <p:tavLst>
                                        <p:tav tm="0">
                                          <p:val>
                                            <p:fltVal val="0"/>
                                          </p:val>
                                        </p:tav>
                                        <p:tav tm="100000">
                                          <p:val>
                                            <p:strVal val="#ppt_h"/>
                                          </p:val>
                                        </p:tav>
                                      </p:tavLst>
                                    </p:anim>
                                  </p:childTnLst>
                                </p:cTn>
                              </p:par>
                              <p:par>
                                <p:cTn id="34" presetID="23" presetClass="entr" presetSubtype="16" fill="hold" grpId="0" nodeType="withEffect">
                                  <p:stCondLst>
                                    <p:cond delay="0"/>
                                  </p:stCondLst>
                                  <p:childTnLst>
                                    <p:set>
                                      <p:cBhvr>
                                        <p:cTn id="35" dur="1" fill="hold">
                                          <p:stCondLst>
                                            <p:cond delay="0"/>
                                          </p:stCondLst>
                                        </p:cTn>
                                        <p:tgtEl>
                                          <p:spTgt spid="6153"/>
                                        </p:tgtEl>
                                        <p:attrNameLst>
                                          <p:attrName>style.visibility</p:attrName>
                                        </p:attrNameLst>
                                      </p:cBhvr>
                                      <p:to>
                                        <p:strVal val="visible"/>
                                      </p:to>
                                    </p:set>
                                    <p:anim calcmode="lin" valueType="num">
                                      <p:cBhvr>
                                        <p:cTn id="36" dur="500" fill="hold"/>
                                        <p:tgtEl>
                                          <p:spTgt spid="6153"/>
                                        </p:tgtEl>
                                        <p:attrNameLst>
                                          <p:attrName>ppt_w</p:attrName>
                                        </p:attrNameLst>
                                      </p:cBhvr>
                                      <p:tavLst>
                                        <p:tav tm="0">
                                          <p:val>
                                            <p:fltVal val="0"/>
                                          </p:val>
                                        </p:tav>
                                        <p:tav tm="100000">
                                          <p:val>
                                            <p:strVal val="#ppt_w"/>
                                          </p:val>
                                        </p:tav>
                                      </p:tavLst>
                                    </p:anim>
                                    <p:anim calcmode="lin" valueType="num">
                                      <p:cBhvr>
                                        <p:cTn id="37" dur="500" fill="hold"/>
                                        <p:tgtEl>
                                          <p:spTgt spid="6153"/>
                                        </p:tgtEl>
                                        <p:attrNameLst>
                                          <p:attrName>ppt_h</p:attrName>
                                        </p:attrNameLst>
                                      </p:cBhvr>
                                      <p:tavLst>
                                        <p:tav tm="0">
                                          <p:val>
                                            <p:fltVal val="0"/>
                                          </p:val>
                                        </p:tav>
                                        <p:tav tm="100000">
                                          <p:val>
                                            <p:strVal val="#ppt_h"/>
                                          </p:val>
                                        </p:tav>
                                      </p:tavLst>
                                    </p:anim>
                                  </p:childTnLst>
                                </p:cTn>
                              </p:par>
                              <p:par>
                                <p:cTn id="38" presetID="23" presetClass="entr" presetSubtype="16" fill="hold" grpId="0" nodeType="withEffect">
                                  <p:stCondLst>
                                    <p:cond delay="0"/>
                                  </p:stCondLst>
                                  <p:childTnLst>
                                    <p:set>
                                      <p:cBhvr>
                                        <p:cTn id="39" dur="1" fill="hold">
                                          <p:stCondLst>
                                            <p:cond delay="0"/>
                                          </p:stCondLst>
                                        </p:cTn>
                                        <p:tgtEl>
                                          <p:spTgt spid="6157"/>
                                        </p:tgtEl>
                                        <p:attrNameLst>
                                          <p:attrName>style.visibility</p:attrName>
                                        </p:attrNameLst>
                                      </p:cBhvr>
                                      <p:to>
                                        <p:strVal val="visible"/>
                                      </p:to>
                                    </p:set>
                                    <p:anim calcmode="lin" valueType="num">
                                      <p:cBhvr>
                                        <p:cTn id="40" dur="500" fill="hold"/>
                                        <p:tgtEl>
                                          <p:spTgt spid="6157"/>
                                        </p:tgtEl>
                                        <p:attrNameLst>
                                          <p:attrName>ppt_w</p:attrName>
                                        </p:attrNameLst>
                                      </p:cBhvr>
                                      <p:tavLst>
                                        <p:tav tm="0">
                                          <p:val>
                                            <p:fltVal val="0"/>
                                          </p:val>
                                        </p:tav>
                                        <p:tav tm="100000">
                                          <p:val>
                                            <p:strVal val="#ppt_w"/>
                                          </p:val>
                                        </p:tav>
                                      </p:tavLst>
                                    </p:anim>
                                    <p:anim calcmode="lin" valueType="num">
                                      <p:cBhvr>
                                        <p:cTn id="41" dur="500" fill="hold"/>
                                        <p:tgtEl>
                                          <p:spTgt spid="6157"/>
                                        </p:tgtEl>
                                        <p:attrNameLst>
                                          <p:attrName>ppt_h</p:attrName>
                                        </p:attrNameLst>
                                      </p:cBhvr>
                                      <p:tavLst>
                                        <p:tav tm="0">
                                          <p:val>
                                            <p:fltVal val="0"/>
                                          </p:val>
                                        </p:tav>
                                        <p:tav tm="100000">
                                          <p:val>
                                            <p:strVal val="#ppt_h"/>
                                          </p:val>
                                        </p:tav>
                                      </p:tavLst>
                                    </p:anim>
                                  </p:childTnLst>
                                </p:cTn>
                              </p:par>
                              <p:par>
                                <p:cTn id="42" presetID="23" presetClass="entr" presetSubtype="16" fill="hold" grpId="0" nodeType="withEffect">
                                  <p:stCondLst>
                                    <p:cond delay="0"/>
                                  </p:stCondLst>
                                  <p:childTnLst>
                                    <p:set>
                                      <p:cBhvr>
                                        <p:cTn id="43" dur="1" fill="hold">
                                          <p:stCondLst>
                                            <p:cond delay="0"/>
                                          </p:stCondLst>
                                        </p:cTn>
                                        <p:tgtEl>
                                          <p:spTgt spid="6161"/>
                                        </p:tgtEl>
                                        <p:attrNameLst>
                                          <p:attrName>style.visibility</p:attrName>
                                        </p:attrNameLst>
                                      </p:cBhvr>
                                      <p:to>
                                        <p:strVal val="visible"/>
                                      </p:to>
                                    </p:set>
                                    <p:anim calcmode="lin" valueType="num">
                                      <p:cBhvr>
                                        <p:cTn id="44" dur="500" fill="hold"/>
                                        <p:tgtEl>
                                          <p:spTgt spid="6161"/>
                                        </p:tgtEl>
                                        <p:attrNameLst>
                                          <p:attrName>ppt_w</p:attrName>
                                        </p:attrNameLst>
                                      </p:cBhvr>
                                      <p:tavLst>
                                        <p:tav tm="0">
                                          <p:val>
                                            <p:fltVal val="0"/>
                                          </p:val>
                                        </p:tav>
                                        <p:tav tm="100000">
                                          <p:val>
                                            <p:strVal val="#ppt_w"/>
                                          </p:val>
                                        </p:tav>
                                      </p:tavLst>
                                    </p:anim>
                                    <p:anim calcmode="lin" valueType="num">
                                      <p:cBhvr>
                                        <p:cTn id="45" dur="500" fill="hold"/>
                                        <p:tgtEl>
                                          <p:spTgt spid="6161"/>
                                        </p:tgtEl>
                                        <p:attrNameLst>
                                          <p:attrName>ppt_h</p:attrName>
                                        </p:attrNameLst>
                                      </p:cBhvr>
                                      <p:tavLst>
                                        <p:tav tm="0">
                                          <p:val>
                                            <p:fltVal val="0"/>
                                          </p:val>
                                        </p:tav>
                                        <p:tav tm="100000">
                                          <p:val>
                                            <p:strVal val="#ppt_h"/>
                                          </p:val>
                                        </p:tav>
                                      </p:tavLst>
                                    </p:anim>
                                  </p:childTnLst>
                                </p:cTn>
                              </p:par>
                              <p:par>
                                <p:cTn id="46" presetID="23" presetClass="entr" presetSubtype="528" fill="hold" nodeType="withEffect">
                                  <p:stCondLst>
                                    <p:cond delay="400"/>
                                  </p:stCondLst>
                                  <p:childTnLst>
                                    <p:set>
                                      <p:cBhvr>
                                        <p:cTn id="47" dur="1" fill="hold">
                                          <p:stCondLst>
                                            <p:cond delay="0"/>
                                          </p:stCondLst>
                                        </p:cTn>
                                        <p:tgtEl>
                                          <p:spTgt spid="6"/>
                                        </p:tgtEl>
                                        <p:attrNameLst>
                                          <p:attrName>style.visibility</p:attrName>
                                        </p:attrNameLst>
                                      </p:cBhvr>
                                      <p:to>
                                        <p:strVal val="visible"/>
                                      </p:to>
                                    </p:set>
                                    <p:anim calcmode="lin" valueType="num">
                                      <p:cBhvr>
                                        <p:cTn id="48" dur="500" fill="hold"/>
                                        <p:tgtEl>
                                          <p:spTgt spid="6"/>
                                        </p:tgtEl>
                                        <p:attrNameLst>
                                          <p:attrName>ppt_w</p:attrName>
                                        </p:attrNameLst>
                                      </p:cBhvr>
                                      <p:tavLst>
                                        <p:tav tm="0">
                                          <p:val>
                                            <p:fltVal val="0"/>
                                          </p:val>
                                        </p:tav>
                                        <p:tav tm="100000">
                                          <p:val>
                                            <p:strVal val="#ppt_w"/>
                                          </p:val>
                                        </p:tav>
                                      </p:tavLst>
                                    </p:anim>
                                    <p:anim calcmode="lin" valueType="num">
                                      <p:cBhvr>
                                        <p:cTn id="49" dur="500" fill="hold"/>
                                        <p:tgtEl>
                                          <p:spTgt spid="6"/>
                                        </p:tgtEl>
                                        <p:attrNameLst>
                                          <p:attrName>ppt_h</p:attrName>
                                        </p:attrNameLst>
                                      </p:cBhvr>
                                      <p:tavLst>
                                        <p:tav tm="0">
                                          <p:val>
                                            <p:fltVal val="0"/>
                                          </p:val>
                                        </p:tav>
                                        <p:tav tm="100000">
                                          <p:val>
                                            <p:strVal val="#ppt_h"/>
                                          </p:val>
                                        </p:tav>
                                      </p:tavLst>
                                    </p:anim>
                                    <p:anim calcmode="lin" valueType="num">
                                      <p:cBhvr>
                                        <p:cTn id="50" dur="500" fill="hold"/>
                                        <p:tgtEl>
                                          <p:spTgt spid="6"/>
                                        </p:tgtEl>
                                        <p:attrNameLst>
                                          <p:attrName>ppt_x</p:attrName>
                                        </p:attrNameLst>
                                      </p:cBhvr>
                                      <p:tavLst>
                                        <p:tav tm="0">
                                          <p:val>
                                            <p:fltVal val="0.5"/>
                                          </p:val>
                                        </p:tav>
                                        <p:tav tm="100000">
                                          <p:val>
                                            <p:strVal val="#ppt_x"/>
                                          </p:val>
                                        </p:tav>
                                      </p:tavLst>
                                    </p:anim>
                                    <p:anim calcmode="lin" valueType="num">
                                      <p:cBhvr>
                                        <p:cTn id="51" dur="500" fill="hold"/>
                                        <p:tgtEl>
                                          <p:spTgt spid="6"/>
                                        </p:tgtEl>
                                        <p:attrNameLst>
                                          <p:attrName>ppt_y</p:attrName>
                                        </p:attrNameLst>
                                      </p:cBhvr>
                                      <p:tavLst>
                                        <p:tav tm="0">
                                          <p:val>
                                            <p:fltVal val="0.5"/>
                                          </p:val>
                                        </p:tav>
                                        <p:tav tm="100000">
                                          <p:val>
                                            <p:strVal val="#ppt_y"/>
                                          </p:val>
                                        </p:tav>
                                      </p:tavLst>
                                    </p:anim>
                                  </p:childTnLst>
                                </p:cTn>
                              </p:par>
                              <p:par>
                                <p:cTn id="52" presetID="23" presetClass="entr" presetSubtype="16" fill="hold" grpId="0" nodeType="withEffect">
                                  <p:stCondLst>
                                    <p:cond delay="0"/>
                                  </p:stCondLst>
                                  <p:childTnLst>
                                    <p:set>
                                      <p:cBhvr>
                                        <p:cTn id="53" dur="1" fill="hold">
                                          <p:stCondLst>
                                            <p:cond delay="0"/>
                                          </p:stCondLst>
                                        </p:cTn>
                                        <p:tgtEl>
                                          <p:spTgt spid="22"/>
                                        </p:tgtEl>
                                        <p:attrNameLst>
                                          <p:attrName>style.visibility</p:attrName>
                                        </p:attrNameLst>
                                      </p:cBhvr>
                                      <p:to>
                                        <p:strVal val="visible"/>
                                      </p:to>
                                    </p:set>
                                    <p:anim calcmode="lin" valueType="num">
                                      <p:cBhvr>
                                        <p:cTn id="54" dur="500" fill="hold"/>
                                        <p:tgtEl>
                                          <p:spTgt spid="22"/>
                                        </p:tgtEl>
                                        <p:attrNameLst>
                                          <p:attrName>ppt_w</p:attrName>
                                        </p:attrNameLst>
                                      </p:cBhvr>
                                      <p:tavLst>
                                        <p:tav tm="0">
                                          <p:val>
                                            <p:fltVal val="0"/>
                                          </p:val>
                                        </p:tav>
                                        <p:tav tm="100000">
                                          <p:val>
                                            <p:strVal val="#ppt_w"/>
                                          </p:val>
                                        </p:tav>
                                      </p:tavLst>
                                    </p:anim>
                                    <p:anim calcmode="lin" valueType="num">
                                      <p:cBhvr>
                                        <p:cTn id="55" dur="500" fill="hold"/>
                                        <p:tgtEl>
                                          <p:spTgt spid="2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autoUpdateAnimBg="0"/>
      <p:bldP spid="6153" grpId="0" autoUpdateAnimBg="0"/>
      <p:bldP spid="6157" grpId="0" autoUpdateAnimBg="0"/>
      <p:bldP spid="6161" grpId="0" autoUpdateAnimBg="0"/>
      <p:bldP spid="22"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对角圆角矩形 5"/>
          <p:cNvSpPr>
            <a:spLocks/>
          </p:cNvSpPr>
          <p:nvPr/>
        </p:nvSpPr>
        <p:spPr bwMode="auto">
          <a:xfrm rot="21346829">
            <a:off x="1289681" y="1530794"/>
            <a:ext cx="6954839" cy="3879850"/>
          </a:xfrm>
          <a:custGeom>
            <a:avLst/>
            <a:gdLst>
              <a:gd name="T0" fmla="*/ 492043 w 6954838"/>
              <a:gd name="T1" fmla="*/ 0 h 3879850"/>
              <a:gd name="T2" fmla="*/ 6954838 w 6954838"/>
              <a:gd name="T3" fmla="*/ 0 h 3879850"/>
              <a:gd name="T4" fmla="*/ 6954838 w 6954838"/>
              <a:gd name="T5" fmla="*/ 0 h 3879850"/>
              <a:gd name="T6" fmla="*/ 6954838 w 6954838"/>
              <a:gd name="T7" fmla="*/ 3387807 h 3879850"/>
              <a:gd name="T8" fmla="*/ 6462795 w 6954838"/>
              <a:gd name="T9" fmla="*/ 3879850 h 3879850"/>
              <a:gd name="T10" fmla="*/ 0 w 6954838"/>
              <a:gd name="T11" fmla="*/ 3879850 h 3879850"/>
              <a:gd name="T12" fmla="*/ 0 w 6954838"/>
              <a:gd name="T13" fmla="*/ 3879850 h 3879850"/>
              <a:gd name="T14" fmla="*/ 0 w 6954838"/>
              <a:gd name="T15" fmla="*/ 492043 h 3879850"/>
              <a:gd name="T16" fmla="*/ 492043 w 6954838"/>
              <a:gd name="T17" fmla="*/ 0 h 38798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54838" h="3879850">
                <a:moveTo>
                  <a:pt x="492043" y="0"/>
                </a:moveTo>
                <a:lnTo>
                  <a:pt x="6954838" y="0"/>
                </a:lnTo>
                <a:lnTo>
                  <a:pt x="6954838" y="3387807"/>
                </a:lnTo>
                <a:cubicBezTo>
                  <a:pt x="6954838" y="3659555"/>
                  <a:pt x="6734543" y="3879850"/>
                  <a:pt x="6462795" y="3879850"/>
                </a:cubicBezTo>
                <a:lnTo>
                  <a:pt x="0" y="3879850"/>
                </a:lnTo>
                <a:lnTo>
                  <a:pt x="0" y="492043"/>
                </a:lnTo>
                <a:cubicBezTo>
                  <a:pt x="0" y="220295"/>
                  <a:pt x="220295" y="0"/>
                  <a:pt x="492043" y="0"/>
                </a:cubicBezTo>
                <a:close/>
              </a:path>
            </a:pathLst>
          </a:custGeom>
          <a:gradFill rotWithShape="1">
            <a:gsLst>
              <a:gs pos="0">
                <a:srgbClr val="71E4FF"/>
              </a:gs>
              <a:gs pos="100000">
                <a:srgbClr val="009FC4"/>
              </a:gs>
            </a:gsLst>
            <a:lin ang="5400000" scaled="1"/>
          </a:gradFill>
          <a:ln>
            <a:noFill/>
          </a:ln>
          <a:extLst/>
        </p:spPr>
        <p:txBody>
          <a:bodyPr anchor="ctr"/>
          <a:lstStyle/>
          <a:p>
            <a:pPr algn="ctr" rtl="1" eaLnBrk="0" hangingPunct="0"/>
            <a:endParaRPr lang="ar-EG" sz="4000" b="1" dirty="0"/>
          </a:p>
        </p:txBody>
      </p:sp>
      <p:pic>
        <p:nvPicPr>
          <p:cNvPr id="4" name="Picture 3" descr="C:\TDDOWNLOAD\pencil.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043608" y="1338730"/>
            <a:ext cx="1000125" cy="10001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مستطيل 10"/>
          <p:cNvSpPr/>
          <p:nvPr/>
        </p:nvSpPr>
        <p:spPr>
          <a:xfrm>
            <a:off x="1680192" y="2321910"/>
            <a:ext cx="6096000" cy="3016210"/>
          </a:xfrm>
          <a:prstGeom prst="rect">
            <a:avLst/>
          </a:prstGeom>
        </p:spPr>
        <p:txBody>
          <a:bodyPr>
            <a:spAutoFit/>
          </a:bodyPr>
          <a:lstStyle/>
          <a:p>
            <a:pPr algn="ctr">
              <a:defRPr/>
            </a:pPr>
            <a:r>
              <a:rPr lang="ar-EG" sz="3800" dirty="0"/>
              <a:t>إذن ..مرحبا بك في هذا العالم الغامض العجيب .. عالم النفس البشرية..نتعلم ما لم يكن معروفا لنا من قبل .. نرى ونحس ونقرأ الناس من حولنا .. كأنهم كتاب مفتوح أمامنا</a:t>
            </a:r>
            <a:endParaRPr lang="ar-EG" sz="3800" b="1" dirty="0">
              <a:solidFill>
                <a:srgbClr val="FFFFFF"/>
              </a:solidFill>
            </a:endParaRPr>
          </a:p>
        </p:txBody>
      </p:sp>
    </p:spTree>
    <p:extLst>
      <p:ext uri="{BB962C8B-B14F-4D97-AF65-F5344CB8AC3E}">
        <p14:creationId xmlns:p14="http://schemas.microsoft.com/office/powerpoint/2010/main" xmlns="" val="385915583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par>
                          <p:cTn id="21" fill="hold">
                            <p:stCondLst>
                              <p:cond delay="2000"/>
                            </p:stCondLst>
                            <p:childTnLst>
                              <p:par>
                                <p:cTn id="22" presetID="26" presetClass="entr" presetSubtype="0" fill="hold" grpId="0" nodeType="after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wipe(down)">
                                      <p:cBhvr>
                                        <p:cTn id="24" dur="580">
                                          <p:stCondLst>
                                            <p:cond delay="0"/>
                                          </p:stCondLst>
                                        </p:cTn>
                                        <p:tgtEl>
                                          <p:spTgt spid="3"/>
                                        </p:tgtEl>
                                      </p:cBhvr>
                                    </p:animEffect>
                                    <p:anim calcmode="lin" valueType="num">
                                      <p:cBhvr>
                                        <p:cTn id="25"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30" dur="26">
                                          <p:stCondLst>
                                            <p:cond delay="650"/>
                                          </p:stCondLst>
                                        </p:cTn>
                                        <p:tgtEl>
                                          <p:spTgt spid="3"/>
                                        </p:tgtEl>
                                      </p:cBhvr>
                                      <p:to x="100000" y="60000"/>
                                    </p:animScale>
                                    <p:animScale>
                                      <p:cBhvr>
                                        <p:cTn id="31" dur="166" decel="50000">
                                          <p:stCondLst>
                                            <p:cond delay="676"/>
                                          </p:stCondLst>
                                        </p:cTn>
                                        <p:tgtEl>
                                          <p:spTgt spid="3"/>
                                        </p:tgtEl>
                                      </p:cBhvr>
                                      <p:to x="100000" y="100000"/>
                                    </p:animScale>
                                    <p:animScale>
                                      <p:cBhvr>
                                        <p:cTn id="32" dur="26">
                                          <p:stCondLst>
                                            <p:cond delay="1312"/>
                                          </p:stCondLst>
                                        </p:cTn>
                                        <p:tgtEl>
                                          <p:spTgt spid="3"/>
                                        </p:tgtEl>
                                      </p:cBhvr>
                                      <p:to x="100000" y="80000"/>
                                    </p:animScale>
                                    <p:animScale>
                                      <p:cBhvr>
                                        <p:cTn id="33" dur="166" decel="50000">
                                          <p:stCondLst>
                                            <p:cond delay="1338"/>
                                          </p:stCondLst>
                                        </p:cTn>
                                        <p:tgtEl>
                                          <p:spTgt spid="3"/>
                                        </p:tgtEl>
                                      </p:cBhvr>
                                      <p:to x="100000" y="100000"/>
                                    </p:animScale>
                                    <p:animScale>
                                      <p:cBhvr>
                                        <p:cTn id="34" dur="26">
                                          <p:stCondLst>
                                            <p:cond delay="1642"/>
                                          </p:stCondLst>
                                        </p:cTn>
                                        <p:tgtEl>
                                          <p:spTgt spid="3"/>
                                        </p:tgtEl>
                                      </p:cBhvr>
                                      <p:to x="100000" y="90000"/>
                                    </p:animScale>
                                    <p:animScale>
                                      <p:cBhvr>
                                        <p:cTn id="35" dur="166" decel="50000">
                                          <p:stCondLst>
                                            <p:cond delay="1668"/>
                                          </p:stCondLst>
                                        </p:cTn>
                                        <p:tgtEl>
                                          <p:spTgt spid="3"/>
                                        </p:tgtEl>
                                      </p:cBhvr>
                                      <p:to x="100000" y="100000"/>
                                    </p:animScale>
                                    <p:animScale>
                                      <p:cBhvr>
                                        <p:cTn id="36" dur="26">
                                          <p:stCondLst>
                                            <p:cond delay="1808"/>
                                          </p:stCondLst>
                                        </p:cTn>
                                        <p:tgtEl>
                                          <p:spTgt spid="3"/>
                                        </p:tgtEl>
                                      </p:cBhvr>
                                      <p:to x="100000" y="95000"/>
                                    </p:animScale>
                                    <p:animScale>
                                      <p:cBhvr>
                                        <p:cTn id="37" dur="166" decel="50000">
                                          <p:stCondLst>
                                            <p:cond delay="1834"/>
                                          </p:stCondLst>
                                        </p:cTn>
                                        <p:tgtEl>
                                          <p:spTgt spid="3"/>
                                        </p:tgtEl>
                                      </p:cBhvr>
                                      <p:to x="100000" y="100000"/>
                                    </p:animScale>
                                  </p:childTnLst>
                                </p:cTn>
                              </p:par>
                            </p:childTnLst>
                          </p:cTn>
                        </p:par>
                        <p:par>
                          <p:cTn id="38" fill="hold">
                            <p:stCondLst>
                              <p:cond delay="4000"/>
                            </p:stCondLst>
                            <p:childTnLst>
                              <p:par>
                                <p:cTn id="39" presetID="26" presetClass="entr" presetSubtype="0" fill="hold" grpId="0" nodeType="afterEffect">
                                  <p:stCondLst>
                                    <p:cond delay="0"/>
                                  </p:stCondLst>
                                  <p:childTnLst>
                                    <p:set>
                                      <p:cBhvr>
                                        <p:cTn id="40" dur="1" fill="hold">
                                          <p:stCondLst>
                                            <p:cond delay="0"/>
                                          </p:stCondLst>
                                        </p:cTn>
                                        <p:tgtEl>
                                          <p:spTgt spid="5"/>
                                        </p:tgtEl>
                                        <p:attrNameLst>
                                          <p:attrName>style.visibility</p:attrName>
                                        </p:attrNameLst>
                                      </p:cBhvr>
                                      <p:to>
                                        <p:strVal val="visible"/>
                                      </p:to>
                                    </p:set>
                                    <p:animEffect transition="in" filter="wipe(down)">
                                      <p:cBhvr>
                                        <p:cTn id="41" dur="580">
                                          <p:stCondLst>
                                            <p:cond delay="0"/>
                                          </p:stCondLst>
                                        </p:cTn>
                                        <p:tgtEl>
                                          <p:spTgt spid="5"/>
                                        </p:tgtEl>
                                      </p:cBhvr>
                                    </p:animEffect>
                                    <p:anim calcmode="lin" valueType="num">
                                      <p:cBhvr>
                                        <p:cTn id="42"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47" dur="26">
                                          <p:stCondLst>
                                            <p:cond delay="650"/>
                                          </p:stCondLst>
                                        </p:cTn>
                                        <p:tgtEl>
                                          <p:spTgt spid="5"/>
                                        </p:tgtEl>
                                      </p:cBhvr>
                                      <p:to x="100000" y="60000"/>
                                    </p:animScale>
                                    <p:animScale>
                                      <p:cBhvr>
                                        <p:cTn id="48" dur="166" decel="50000">
                                          <p:stCondLst>
                                            <p:cond delay="676"/>
                                          </p:stCondLst>
                                        </p:cTn>
                                        <p:tgtEl>
                                          <p:spTgt spid="5"/>
                                        </p:tgtEl>
                                      </p:cBhvr>
                                      <p:to x="100000" y="100000"/>
                                    </p:animScale>
                                    <p:animScale>
                                      <p:cBhvr>
                                        <p:cTn id="49" dur="26">
                                          <p:stCondLst>
                                            <p:cond delay="1312"/>
                                          </p:stCondLst>
                                        </p:cTn>
                                        <p:tgtEl>
                                          <p:spTgt spid="5"/>
                                        </p:tgtEl>
                                      </p:cBhvr>
                                      <p:to x="100000" y="80000"/>
                                    </p:animScale>
                                    <p:animScale>
                                      <p:cBhvr>
                                        <p:cTn id="50" dur="166" decel="50000">
                                          <p:stCondLst>
                                            <p:cond delay="1338"/>
                                          </p:stCondLst>
                                        </p:cTn>
                                        <p:tgtEl>
                                          <p:spTgt spid="5"/>
                                        </p:tgtEl>
                                      </p:cBhvr>
                                      <p:to x="100000" y="100000"/>
                                    </p:animScale>
                                    <p:animScale>
                                      <p:cBhvr>
                                        <p:cTn id="51" dur="26">
                                          <p:stCondLst>
                                            <p:cond delay="1642"/>
                                          </p:stCondLst>
                                        </p:cTn>
                                        <p:tgtEl>
                                          <p:spTgt spid="5"/>
                                        </p:tgtEl>
                                      </p:cBhvr>
                                      <p:to x="100000" y="90000"/>
                                    </p:animScale>
                                    <p:animScale>
                                      <p:cBhvr>
                                        <p:cTn id="52" dur="166" decel="50000">
                                          <p:stCondLst>
                                            <p:cond delay="1668"/>
                                          </p:stCondLst>
                                        </p:cTn>
                                        <p:tgtEl>
                                          <p:spTgt spid="5"/>
                                        </p:tgtEl>
                                      </p:cBhvr>
                                      <p:to x="100000" y="100000"/>
                                    </p:animScale>
                                    <p:animScale>
                                      <p:cBhvr>
                                        <p:cTn id="53" dur="26">
                                          <p:stCondLst>
                                            <p:cond delay="1808"/>
                                          </p:stCondLst>
                                        </p:cTn>
                                        <p:tgtEl>
                                          <p:spTgt spid="5"/>
                                        </p:tgtEl>
                                      </p:cBhvr>
                                      <p:to x="100000" y="95000"/>
                                    </p:animScale>
                                    <p:animScale>
                                      <p:cBhvr>
                                        <p:cTn id="54"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lded Corner 5"/>
          <p:cNvSpPr/>
          <p:nvPr/>
        </p:nvSpPr>
        <p:spPr bwMode="auto">
          <a:xfrm>
            <a:off x="396908" y="1579418"/>
            <a:ext cx="8423564" cy="3643746"/>
          </a:xfrm>
          <a:prstGeom prst="foldedCorner">
            <a:avLst/>
          </a:prstGeom>
          <a:gradFill rotWithShape="1">
            <a:gsLst>
              <a:gs pos="0">
                <a:srgbClr val="71E4FF"/>
              </a:gs>
              <a:gs pos="100000">
                <a:srgbClr val="009FC4"/>
              </a:gs>
            </a:gsLst>
            <a:lin ang="5400000" scaled="1"/>
          </a:gradFill>
          <a:ln>
            <a:noFill/>
          </a:ln>
          <a:extLst/>
        </p:spPr>
        <p:txBody>
          <a:bodyPr anchor="ctr"/>
          <a:lstStyle/>
          <a:p>
            <a:pPr algn="ctr" rtl="1" eaLnBrk="0" hangingPunct="0"/>
            <a:endParaRPr lang="ar-EG" sz="4000" b="1" dirty="0"/>
          </a:p>
          <a:p>
            <a:pPr algn="ctr" rtl="1" eaLnBrk="0" hangingPunct="0"/>
            <a:r>
              <a:rPr lang="ar-EG" sz="3800" b="1" dirty="0"/>
              <a:t>توجد ٨ صفات أساسية في كل البشر .. تتوزع هذه الصفات الثمانية.. عبر أربع زوايا متوازنة ..مثل توازن كفتى الميزان ..في كل زاوية صفتين.. ومن امتزاج هذه الصفات.. تنتج شخصية الإنسان.. ولمعرفة كل هذه الأمور.. لزم أن نسأل أربعة أسئلة</a:t>
            </a:r>
          </a:p>
        </p:txBody>
      </p:sp>
    </p:spTree>
    <p:extLst>
      <p:ext uri="{BB962C8B-B14F-4D97-AF65-F5344CB8AC3E}">
        <p14:creationId xmlns:p14="http://schemas.microsoft.com/office/powerpoint/2010/main" xmlns="" val="2629228262"/>
      </p:ext>
    </p:extLst>
  </p:cSld>
  <p:clrMapOvr>
    <a:masterClrMapping/>
  </p:clrMapOvr>
  <p:transition spd="slow">
    <p:wipe/>
  </p:transition>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194</Words>
  <Application>Microsoft Office PowerPoint</Application>
  <PresentationFormat>عرض على الشاشة (3:4)‏</PresentationFormat>
  <Paragraphs>32</Paragraphs>
  <Slides>10</Slides>
  <Notes>0</Notes>
  <HiddenSlides>0</HiddenSlides>
  <MMClips>0</MMClips>
  <ScaleCrop>false</ScaleCrop>
  <HeadingPairs>
    <vt:vector size="4" baseType="variant">
      <vt:variant>
        <vt:lpstr>سمة</vt:lpstr>
      </vt:variant>
      <vt:variant>
        <vt:i4>1</vt:i4>
      </vt:variant>
      <vt:variant>
        <vt:lpstr>عناوين الشرائح</vt:lpstr>
      </vt:variant>
      <vt:variant>
        <vt:i4>10</vt:i4>
      </vt:variant>
    </vt:vector>
  </HeadingPairs>
  <TitlesOfParts>
    <vt:vector size="11" baseType="lpstr">
      <vt:lpstr>سمة Office</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mr</dc:creator>
  <cp:lastModifiedBy>mr</cp:lastModifiedBy>
  <cp:revision>1</cp:revision>
  <dcterms:created xsi:type="dcterms:W3CDTF">2018-12-29T17:04:10Z</dcterms:created>
  <dcterms:modified xsi:type="dcterms:W3CDTF">2018-12-29T17:04:48Z</dcterms:modified>
</cp:coreProperties>
</file>