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226124-1CDA-4CC7-A333-4ADCB2E0D65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pPr rtl="1"/>
          <a:endParaRPr lang="ar-EG"/>
        </a:p>
      </dgm:t>
    </dgm:pt>
    <dgm:pt modelId="{D1ED16C9-F013-40C4-AA0A-4BCD5DCA05E1}">
      <dgm:prSet phldrT="[Text]" custT="1"/>
      <dgm:spPr/>
      <dgm:t>
        <a:bodyPr/>
        <a:lstStyle/>
        <a:p>
          <a:pPr algn="ctr" rtl="1"/>
          <a:r>
            <a:rPr lang="ar-SA" sz="2800" b="1" dirty="0" smtClean="0"/>
            <a:t>حل المشكلات حلا إبداعيا </a:t>
          </a:r>
          <a:endParaRPr lang="ar-EG" sz="2800" dirty="0"/>
        </a:p>
      </dgm:t>
    </dgm:pt>
    <dgm:pt modelId="{4A15EEBE-EF6B-46D9-9BD7-BFD27363020E}" type="parTrans" cxnId="{4D2251AC-8E6A-4E7B-9FA1-771444DF4E52}">
      <dgm:prSet/>
      <dgm:spPr/>
      <dgm:t>
        <a:bodyPr/>
        <a:lstStyle/>
        <a:p>
          <a:pPr rtl="1"/>
          <a:endParaRPr lang="ar-EG"/>
        </a:p>
      </dgm:t>
    </dgm:pt>
    <dgm:pt modelId="{9AC6603E-0B75-4EC7-B592-A07CBDBD24B1}" type="sibTrans" cxnId="{4D2251AC-8E6A-4E7B-9FA1-771444DF4E52}">
      <dgm:prSet/>
      <dgm:spPr/>
      <dgm:t>
        <a:bodyPr/>
        <a:lstStyle/>
        <a:p>
          <a:pPr rtl="1"/>
          <a:endParaRPr lang="ar-EG"/>
        </a:p>
      </dgm:t>
    </dgm:pt>
    <dgm:pt modelId="{5F3C2817-1F16-449F-BAE2-26384A35220B}">
      <dgm:prSet phldrT="[Text]" custT="1"/>
      <dgm:spPr/>
      <dgm:t>
        <a:bodyPr/>
        <a:lstStyle/>
        <a:p>
          <a:pPr algn="ctr" rtl="1"/>
          <a:r>
            <a:rPr lang="ar-SA" sz="2800" b="1" dirty="0" smtClean="0"/>
            <a:t>خلق مشكلات للخصم </a:t>
          </a:r>
          <a:endParaRPr lang="ar-EG" sz="2800" dirty="0"/>
        </a:p>
      </dgm:t>
    </dgm:pt>
    <dgm:pt modelId="{BCA81E28-39AF-4FFB-A07A-26B4E1AC9942}" type="parTrans" cxnId="{B84ADA75-E619-49A5-BA6A-D3448E942915}">
      <dgm:prSet/>
      <dgm:spPr/>
      <dgm:t>
        <a:bodyPr/>
        <a:lstStyle/>
        <a:p>
          <a:pPr rtl="1"/>
          <a:endParaRPr lang="ar-EG"/>
        </a:p>
      </dgm:t>
    </dgm:pt>
    <dgm:pt modelId="{05815F72-D9D2-453B-AA92-1AB020E7E098}" type="sibTrans" cxnId="{B84ADA75-E619-49A5-BA6A-D3448E942915}">
      <dgm:prSet/>
      <dgm:spPr/>
      <dgm:t>
        <a:bodyPr/>
        <a:lstStyle/>
        <a:p>
          <a:pPr rtl="1"/>
          <a:endParaRPr lang="ar-EG"/>
        </a:p>
      </dgm:t>
    </dgm:pt>
    <dgm:pt modelId="{F773D401-E5E6-42AD-9C8E-41548C2E784A}">
      <dgm:prSet phldrT="[Text]" custT="1"/>
      <dgm:spPr/>
      <dgm:t>
        <a:bodyPr/>
        <a:lstStyle/>
        <a:p>
          <a:pPr algn="ctr" rtl="1"/>
          <a:r>
            <a:rPr lang="ar-SA" sz="2800" b="1" dirty="0" smtClean="0"/>
            <a:t>إيجاد مشكلات ، أو مشاريع جديدة </a:t>
          </a:r>
          <a:endParaRPr lang="ar-EG" sz="2800" dirty="0"/>
        </a:p>
      </dgm:t>
    </dgm:pt>
    <dgm:pt modelId="{A7A9031E-61DE-4742-A508-A3BA71587999}" type="parTrans" cxnId="{486709AD-7E6E-4606-9CF0-7D7C88C283AD}">
      <dgm:prSet/>
      <dgm:spPr/>
      <dgm:t>
        <a:bodyPr/>
        <a:lstStyle/>
        <a:p>
          <a:pPr rtl="1"/>
          <a:endParaRPr lang="ar-EG"/>
        </a:p>
      </dgm:t>
    </dgm:pt>
    <dgm:pt modelId="{EB3CBCB5-E918-42E0-916A-78880BA4E446}" type="sibTrans" cxnId="{486709AD-7E6E-4606-9CF0-7D7C88C283AD}">
      <dgm:prSet/>
      <dgm:spPr/>
      <dgm:t>
        <a:bodyPr/>
        <a:lstStyle/>
        <a:p>
          <a:pPr rtl="1"/>
          <a:endParaRPr lang="ar-EG"/>
        </a:p>
      </dgm:t>
    </dgm:pt>
    <dgm:pt modelId="{43DB1976-E7AA-4F9B-AB4D-432E570131A8}">
      <dgm:prSet phldrT="[Text]" custT="1"/>
      <dgm:spPr/>
      <dgm:t>
        <a:bodyPr/>
        <a:lstStyle/>
        <a:p>
          <a:pPr algn="ctr" rtl="1"/>
          <a:r>
            <a:rPr lang="ar-SA" sz="2800" b="1" dirty="0" smtClean="0"/>
            <a:t>تحفيز وتدريب تفكير وإبداع المتدربين </a:t>
          </a:r>
          <a:endParaRPr lang="ar-EG" sz="2800" dirty="0"/>
        </a:p>
      </dgm:t>
    </dgm:pt>
    <dgm:pt modelId="{E8BEA422-EA9D-40BF-AA98-BAD19DD5FFB0}" type="parTrans" cxnId="{73E22231-E058-4453-AF39-F9A096FB8C61}">
      <dgm:prSet/>
      <dgm:spPr/>
      <dgm:t>
        <a:bodyPr/>
        <a:lstStyle/>
        <a:p>
          <a:pPr rtl="1"/>
          <a:endParaRPr lang="ar-EG"/>
        </a:p>
      </dgm:t>
    </dgm:pt>
    <dgm:pt modelId="{EB7394C5-4C0C-48E9-BBE7-FD456D14B0F4}" type="sibTrans" cxnId="{73E22231-E058-4453-AF39-F9A096FB8C61}">
      <dgm:prSet/>
      <dgm:spPr/>
      <dgm:t>
        <a:bodyPr/>
        <a:lstStyle/>
        <a:p>
          <a:pPr rtl="1"/>
          <a:endParaRPr lang="ar-EG"/>
        </a:p>
      </dgm:t>
    </dgm:pt>
    <dgm:pt modelId="{08107FE4-03A6-42AC-8141-8792B825C4C4}" type="pres">
      <dgm:prSet presAssocID="{6C226124-1CDA-4CC7-A333-4ADCB2E0D65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EG"/>
        </a:p>
      </dgm:t>
    </dgm:pt>
    <dgm:pt modelId="{B45EA0DA-F25B-4E9D-AAA2-0C8240853153}" type="pres">
      <dgm:prSet presAssocID="{6C226124-1CDA-4CC7-A333-4ADCB2E0D655}" presName="Name1" presStyleCnt="0"/>
      <dgm:spPr/>
    </dgm:pt>
    <dgm:pt modelId="{2CA4D9FB-5D95-44F4-9A72-DCF2EBE49140}" type="pres">
      <dgm:prSet presAssocID="{6C226124-1CDA-4CC7-A333-4ADCB2E0D655}" presName="cycle" presStyleCnt="0"/>
      <dgm:spPr/>
    </dgm:pt>
    <dgm:pt modelId="{F0C55596-9D1F-4E0C-945E-CE96141961EB}" type="pres">
      <dgm:prSet presAssocID="{6C226124-1CDA-4CC7-A333-4ADCB2E0D655}" presName="srcNode" presStyleLbl="node1" presStyleIdx="0" presStyleCnt="4"/>
      <dgm:spPr/>
    </dgm:pt>
    <dgm:pt modelId="{944F1B78-688C-4D4A-8791-1630A2EB3D94}" type="pres">
      <dgm:prSet presAssocID="{6C226124-1CDA-4CC7-A333-4ADCB2E0D655}" presName="conn" presStyleLbl="parChTrans1D2" presStyleIdx="0" presStyleCnt="1"/>
      <dgm:spPr/>
      <dgm:t>
        <a:bodyPr/>
        <a:lstStyle/>
        <a:p>
          <a:pPr rtl="1"/>
          <a:endParaRPr lang="ar-EG"/>
        </a:p>
      </dgm:t>
    </dgm:pt>
    <dgm:pt modelId="{A9C5C35F-37C1-49C4-B837-58497EB6E64F}" type="pres">
      <dgm:prSet presAssocID="{6C226124-1CDA-4CC7-A333-4ADCB2E0D655}" presName="extraNode" presStyleLbl="node1" presStyleIdx="0" presStyleCnt="4"/>
      <dgm:spPr/>
    </dgm:pt>
    <dgm:pt modelId="{17E7AB7C-A4AE-4D74-8FDF-A70064EC44B7}" type="pres">
      <dgm:prSet presAssocID="{6C226124-1CDA-4CC7-A333-4ADCB2E0D655}" presName="dstNode" presStyleLbl="node1" presStyleIdx="0" presStyleCnt="4"/>
      <dgm:spPr/>
    </dgm:pt>
    <dgm:pt modelId="{7CA85501-3E1D-4C81-BE62-CCB78C1A5464}" type="pres">
      <dgm:prSet presAssocID="{D1ED16C9-F013-40C4-AA0A-4BCD5DCA05E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B827738-D0C4-493E-8767-90A67074CCC6}" type="pres">
      <dgm:prSet presAssocID="{D1ED16C9-F013-40C4-AA0A-4BCD5DCA05E1}" presName="accent_1" presStyleCnt="0"/>
      <dgm:spPr/>
    </dgm:pt>
    <dgm:pt modelId="{6C430D76-FAC6-4BA1-8FA5-95A6A02A796F}" type="pres">
      <dgm:prSet presAssocID="{D1ED16C9-F013-40C4-AA0A-4BCD5DCA05E1}" presName="accentRepeatNode" presStyleLbl="solidFgAcc1" presStyleIdx="0" presStyleCnt="4"/>
      <dgm:spPr/>
    </dgm:pt>
    <dgm:pt modelId="{5BAC6A5E-5198-4071-B216-207CA199A4D2}" type="pres">
      <dgm:prSet presAssocID="{5F3C2817-1F16-449F-BAE2-26384A35220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CAC114A-D941-4B61-B4F1-3EB93BF1F3D4}" type="pres">
      <dgm:prSet presAssocID="{5F3C2817-1F16-449F-BAE2-26384A35220B}" presName="accent_2" presStyleCnt="0"/>
      <dgm:spPr/>
    </dgm:pt>
    <dgm:pt modelId="{072B1453-2977-416A-95B4-72A52662486D}" type="pres">
      <dgm:prSet presAssocID="{5F3C2817-1F16-449F-BAE2-26384A35220B}" presName="accentRepeatNode" presStyleLbl="solidFgAcc1" presStyleIdx="1" presStyleCnt="4"/>
      <dgm:spPr/>
    </dgm:pt>
    <dgm:pt modelId="{8EA9C2A1-FC97-4509-A2DF-7016B23BA83A}" type="pres">
      <dgm:prSet presAssocID="{F773D401-E5E6-42AD-9C8E-41548C2E784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5F85079-8EF7-477D-95E9-F8D2D5BC4C34}" type="pres">
      <dgm:prSet presAssocID="{F773D401-E5E6-42AD-9C8E-41548C2E784A}" presName="accent_3" presStyleCnt="0"/>
      <dgm:spPr/>
    </dgm:pt>
    <dgm:pt modelId="{8295F9B4-3672-4E32-AE2B-B2DE5B487E83}" type="pres">
      <dgm:prSet presAssocID="{F773D401-E5E6-42AD-9C8E-41548C2E784A}" presName="accentRepeatNode" presStyleLbl="solidFgAcc1" presStyleIdx="2" presStyleCnt="4"/>
      <dgm:spPr/>
    </dgm:pt>
    <dgm:pt modelId="{026CF25E-C9B1-468B-8DF0-F3CA3F0AE8E5}" type="pres">
      <dgm:prSet presAssocID="{43DB1976-E7AA-4F9B-AB4D-432E570131A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8A7556B-9207-40AF-BD0A-222D7CB84C8F}" type="pres">
      <dgm:prSet presAssocID="{43DB1976-E7AA-4F9B-AB4D-432E570131A8}" presName="accent_4" presStyleCnt="0"/>
      <dgm:spPr/>
    </dgm:pt>
    <dgm:pt modelId="{4F8D7339-5CF4-42FF-8D75-FC1ECCE9E3DC}" type="pres">
      <dgm:prSet presAssocID="{43DB1976-E7AA-4F9B-AB4D-432E570131A8}" presName="accentRepeatNode" presStyleLbl="solidFgAcc1" presStyleIdx="3" presStyleCnt="4"/>
      <dgm:spPr/>
    </dgm:pt>
  </dgm:ptLst>
  <dgm:cxnLst>
    <dgm:cxn modelId="{CD997756-5616-44DD-9F9C-58A42CD2F9F2}" type="presOf" srcId="{5F3C2817-1F16-449F-BAE2-26384A35220B}" destId="{5BAC6A5E-5198-4071-B216-207CA199A4D2}" srcOrd="0" destOrd="0" presId="urn:microsoft.com/office/officeart/2008/layout/VerticalCurvedList"/>
    <dgm:cxn modelId="{B84ADA75-E619-49A5-BA6A-D3448E942915}" srcId="{6C226124-1CDA-4CC7-A333-4ADCB2E0D655}" destId="{5F3C2817-1F16-449F-BAE2-26384A35220B}" srcOrd="1" destOrd="0" parTransId="{BCA81E28-39AF-4FFB-A07A-26B4E1AC9942}" sibTransId="{05815F72-D9D2-453B-AA92-1AB020E7E098}"/>
    <dgm:cxn modelId="{3EAB0218-F5BA-4A4A-AC7B-C6FDFD939B7D}" type="presOf" srcId="{6C226124-1CDA-4CC7-A333-4ADCB2E0D655}" destId="{08107FE4-03A6-42AC-8141-8792B825C4C4}" srcOrd="0" destOrd="0" presId="urn:microsoft.com/office/officeart/2008/layout/VerticalCurvedList"/>
    <dgm:cxn modelId="{77F47F9D-7CE5-4FCE-AF6D-FCA5393CBDFF}" type="presOf" srcId="{D1ED16C9-F013-40C4-AA0A-4BCD5DCA05E1}" destId="{7CA85501-3E1D-4C81-BE62-CCB78C1A5464}" srcOrd="0" destOrd="0" presId="urn:microsoft.com/office/officeart/2008/layout/VerticalCurvedList"/>
    <dgm:cxn modelId="{FFAE8464-EC00-4F78-85F6-2FD9BF7AC275}" type="presOf" srcId="{9AC6603E-0B75-4EC7-B592-A07CBDBD24B1}" destId="{944F1B78-688C-4D4A-8791-1630A2EB3D94}" srcOrd="0" destOrd="0" presId="urn:microsoft.com/office/officeart/2008/layout/VerticalCurvedList"/>
    <dgm:cxn modelId="{73E22231-E058-4453-AF39-F9A096FB8C61}" srcId="{6C226124-1CDA-4CC7-A333-4ADCB2E0D655}" destId="{43DB1976-E7AA-4F9B-AB4D-432E570131A8}" srcOrd="3" destOrd="0" parTransId="{E8BEA422-EA9D-40BF-AA98-BAD19DD5FFB0}" sibTransId="{EB7394C5-4C0C-48E9-BBE7-FD456D14B0F4}"/>
    <dgm:cxn modelId="{E0BECA18-A0D7-4DBC-BE42-5D95A257432B}" type="presOf" srcId="{43DB1976-E7AA-4F9B-AB4D-432E570131A8}" destId="{026CF25E-C9B1-468B-8DF0-F3CA3F0AE8E5}" srcOrd="0" destOrd="0" presId="urn:microsoft.com/office/officeart/2008/layout/VerticalCurvedList"/>
    <dgm:cxn modelId="{486709AD-7E6E-4606-9CF0-7D7C88C283AD}" srcId="{6C226124-1CDA-4CC7-A333-4ADCB2E0D655}" destId="{F773D401-E5E6-42AD-9C8E-41548C2E784A}" srcOrd="2" destOrd="0" parTransId="{A7A9031E-61DE-4742-A508-A3BA71587999}" sibTransId="{EB3CBCB5-E918-42E0-916A-78880BA4E446}"/>
    <dgm:cxn modelId="{46A2FAB5-3AF1-4806-9EE4-B4488C133BDA}" type="presOf" srcId="{F773D401-E5E6-42AD-9C8E-41548C2E784A}" destId="{8EA9C2A1-FC97-4509-A2DF-7016B23BA83A}" srcOrd="0" destOrd="0" presId="urn:microsoft.com/office/officeart/2008/layout/VerticalCurvedList"/>
    <dgm:cxn modelId="{4D2251AC-8E6A-4E7B-9FA1-771444DF4E52}" srcId="{6C226124-1CDA-4CC7-A333-4ADCB2E0D655}" destId="{D1ED16C9-F013-40C4-AA0A-4BCD5DCA05E1}" srcOrd="0" destOrd="0" parTransId="{4A15EEBE-EF6B-46D9-9BD7-BFD27363020E}" sibTransId="{9AC6603E-0B75-4EC7-B592-A07CBDBD24B1}"/>
    <dgm:cxn modelId="{BD01B90B-3A63-4C43-9926-2DF6F2C61407}" type="presParOf" srcId="{08107FE4-03A6-42AC-8141-8792B825C4C4}" destId="{B45EA0DA-F25B-4E9D-AAA2-0C8240853153}" srcOrd="0" destOrd="0" presId="urn:microsoft.com/office/officeart/2008/layout/VerticalCurvedList"/>
    <dgm:cxn modelId="{97F126C2-81A4-427A-B22F-373052E56511}" type="presParOf" srcId="{B45EA0DA-F25B-4E9D-AAA2-0C8240853153}" destId="{2CA4D9FB-5D95-44F4-9A72-DCF2EBE49140}" srcOrd="0" destOrd="0" presId="urn:microsoft.com/office/officeart/2008/layout/VerticalCurvedList"/>
    <dgm:cxn modelId="{535EBB1A-02A7-454B-BFBC-038B8F190B7A}" type="presParOf" srcId="{2CA4D9FB-5D95-44F4-9A72-DCF2EBE49140}" destId="{F0C55596-9D1F-4E0C-945E-CE96141961EB}" srcOrd="0" destOrd="0" presId="urn:microsoft.com/office/officeart/2008/layout/VerticalCurvedList"/>
    <dgm:cxn modelId="{BDEEBA8A-32F6-4940-BC0F-3877E3BF8002}" type="presParOf" srcId="{2CA4D9FB-5D95-44F4-9A72-DCF2EBE49140}" destId="{944F1B78-688C-4D4A-8791-1630A2EB3D94}" srcOrd="1" destOrd="0" presId="urn:microsoft.com/office/officeart/2008/layout/VerticalCurvedList"/>
    <dgm:cxn modelId="{3018A638-739A-4748-A082-B61E212A1072}" type="presParOf" srcId="{2CA4D9FB-5D95-44F4-9A72-DCF2EBE49140}" destId="{A9C5C35F-37C1-49C4-B837-58497EB6E64F}" srcOrd="2" destOrd="0" presId="urn:microsoft.com/office/officeart/2008/layout/VerticalCurvedList"/>
    <dgm:cxn modelId="{0F9D66DB-FFBA-4313-955D-E611D8ED3E93}" type="presParOf" srcId="{2CA4D9FB-5D95-44F4-9A72-DCF2EBE49140}" destId="{17E7AB7C-A4AE-4D74-8FDF-A70064EC44B7}" srcOrd="3" destOrd="0" presId="urn:microsoft.com/office/officeart/2008/layout/VerticalCurvedList"/>
    <dgm:cxn modelId="{BC3AF15F-11C2-469A-9B9C-FBED57FC8D10}" type="presParOf" srcId="{B45EA0DA-F25B-4E9D-AAA2-0C8240853153}" destId="{7CA85501-3E1D-4C81-BE62-CCB78C1A5464}" srcOrd="1" destOrd="0" presId="urn:microsoft.com/office/officeart/2008/layout/VerticalCurvedList"/>
    <dgm:cxn modelId="{BF8247F0-7ABF-49CC-A24F-6EB53D2F2E62}" type="presParOf" srcId="{B45EA0DA-F25B-4E9D-AAA2-0C8240853153}" destId="{5B827738-D0C4-493E-8767-90A67074CCC6}" srcOrd="2" destOrd="0" presId="urn:microsoft.com/office/officeart/2008/layout/VerticalCurvedList"/>
    <dgm:cxn modelId="{E19E6D96-6D9E-4B27-B29A-57BFF4D83CF1}" type="presParOf" srcId="{5B827738-D0C4-493E-8767-90A67074CCC6}" destId="{6C430D76-FAC6-4BA1-8FA5-95A6A02A796F}" srcOrd="0" destOrd="0" presId="urn:microsoft.com/office/officeart/2008/layout/VerticalCurvedList"/>
    <dgm:cxn modelId="{5AFAC078-6389-473D-AB14-0A6B36EA346B}" type="presParOf" srcId="{B45EA0DA-F25B-4E9D-AAA2-0C8240853153}" destId="{5BAC6A5E-5198-4071-B216-207CA199A4D2}" srcOrd="3" destOrd="0" presId="urn:microsoft.com/office/officeart/2008/layout/VerticalCurvedList"/>
    <dgm:cxn modelId="{4E535085-8ECC-4CBB-A2EE-83745D898B37}" type="presParOf" srcId="{B45EA0DA-F25B-4E9D-AAA2-0C8240853153}" destId="{0CAC114A-D941-4B61-B4F1-3EB93BF1F3D4}" srcOrd="4" destOrd="0" presId="urn:microsoft.com/office/officeart/2008/layout/VerticalCurvedList"/>
    <dgm:cxn modelId="{0E0DBC09-5947-4374-8C53-ED1E21B91700}" type="presParOf" srcId="{0CAC114A-D941-4B61-B4F1-3EB93BF1F3D4}" destId="{072B1453-2977-416A-95B4-72A52662486D}" srcOrd="0" destOrd="0" presId="urn:microsoft.com/office/officeart/2008/layout/VerticalCurvedList"/>
    <dgm:cxn modelId="{C1EC3E95-FF41-493D-A1C7-A4762D612B85}" type="presParOf" srcId="{B45EA0DA-F25B-4E9D-AAA2-0C8240853153}" destId="{8EA9C2A1-FC97-4509-A2DF-7016B23BA83A}" srcOrd="5" destOrd="0" presId="urn:microsoft.com/office/officeart/2008/layout/VerticalCurvedList"/>
    <dgm:cxn modelId="{2723A324-03F0-4188-9ADF-3B5502ABC55A}" type="presParOf" srcId="{B45EA0DA-F25B-4E9D-AAA2-0C8240853153}" destId="{65F85079-8EF7-477D-95E9-F8D2D5BC4C34}" srcOrd="6" destOrd="0" presId="urn:microsoft.com/office/officeart/2008/layout/VerticalCurvedList"/>
    <dgm:cxn modelId="{3B33BEC2-F97B-47C3-9451-21432A7EFF29}" type="presParOf" srcId="{65F85079-8EF7-477D-95E9-F8D2D5BC4C34}" destId="{8295F9B4-3672-4E32-AE2B-B2DE5B487E83}" srcOrd="0" destOrd="0" presId="urn:microsoft.com/office/officeart/2008/layout/VerticalCurvedList"/>
    <dgm:cxn modelId="{29CBD8C2-6A9B-4B51-AE3B-0B493E0917EB}" type="presParOf" srcId="{B45EA0DA-F25B-4E9D-AAA2-0C8240853153}" destId="{026CF25E-C9B1-468B-8DF0-F3CA3F0AE8E5}" srcOrd="7" destOrd="0" presId="urn:microsoft.com/office/officeart/2008/layout/VerticalCurvedList"/>
    <dgm:cxn modelId="{7EC05316-8BA0-4765-9B67-438DF31D6893}" type="presParOf" srcId="{B45EA0DA-F25B-4E9D-AAA2-0C8240853153}" destId="{68A7556B-9207-40AF-BD0A-222D7CB84C8F}" srcOrd="8" destOrd="0" presId="urn:microsoft.com/office/officeart/2008/layout/VerticalCurvedList"/>
    <dgm:cxn modelId="{5F3C6723-82C6-4000-B29E-2D736D2463D0}" type="presParOf" srcId="{68A7556B-9207-40AF-BD0A-222D7CB84C8F}" destId="{4F8D7339-5CF4-42FF-8D75-FC1ECCE9E3D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7A7A3F-2F22-4538-8833-9654C6EC2CB4}" type="doc">
      <dgm:prSet loTypeId="urn:microsoft.com/office/officeart/2005/8/layout/pyramid2" loCatId="list" qsTypeId="urn:microsoft.com/office/officeart/2005/8/quickstyle/simple1" qsCatId="simple" csTypeId="urn:microsoft.com/office/officeart/2005/8/colors/accent2_2" csCatId="accent2" phldr="1"/>
      <dgm:spPr/>
    </dgm:pt>
    <dgm:pt modelId="{87977DD3-F8EF-4259-9DCC-4E9713E0B719}">
      <dgm:prSet phldrT="[Text]" custT="1"/>
      <dgm:spPr/>
      <dgm:t>
        <a:bodyPr/>
        <a:lstStyle/>
        <a:p>
          <a:pPr rtl="1"/>
          <a:r>
            <a:rPr lang="ar-SA" sz="2800" b="1" dirty="0" smtClean="0"/>
            <a:t>تحديد المشكلة </a:t>
          </a:r>
          <a:endParaRPr lang="ar-EG" sz="2800" dirty="0"/>
        </a:p>
      </dgm:t>
    </dgm:pt>
    <dgm:pt modelId="{8E2FEF3C-9DC9-4B54-BB7F-E80C05586C2C}" type="parTrans" cxnId="{6828DD05-5694-4735-A3DC-9199C9F3AA60}">
      <dgm:prSet/>
      <dgm:spPr/>
      <dgm:t>
        <a:bodyPr/>
        <a:lstStyle/>
        <a:p>
          <a:pPr rtl="1"/>
          <a:endParaRPr lang="ar-EG"/>
        </a:p>
      </dgm:t>
    </dgm:pt>
    <dgm:pt modelId="{3B757594-7EAE-4193-9A4F-65FB75476A25}" type="sibTrans" cxnId="{6828DD05-5694-4735-A3DC-9199C9F3AA60}">
      <dgm:prSet/>
      <dgm:spPr/>
      <dgm:t>
        <a:bodyPr/>
        <a:lstStyle/>
        <a:p>
          <a:pPr rtl="1"/>
          <a:endParaRPr lang="ar-EG"/>
        </a:p>
      </dgm:t>
    </dgm:pt>
    <dgm:pt modelId="{8F8DCAB0-6D6E-493F-835A-583BAB953ECE}">
      <dgm:prSet phldrT="[Text]" custT="1"/>
      <dgm:spPr/>
      <dgm:t>
        <a:bodyPr/>
        <a:lstStyle/>
        <a:p>
          <a:pPr rtl="1"/>
          <a:r>
            <a:rPr lang="ar-SA" sz="2800" b="1" dirty="0" smtClean="0"/>
            <a:t>أيجاد الأفكار </a:t>
          </a:r>
          <a:endParaRPr lang="ar-EG" sz="2800" dirty="0"/>
        </a:p>
      </dgm:t>
    </dgm:pt>
    <dgm:pt modelId="{C0A20E19-3C77-42BD-B77B-4E3757C1CCDB}" type="parTrans" cxnId="{32A9AACB-21AF-4091-A7AD-A9513B0369DB}">
      <dgm:prSet/>
      <dgm:spPr/>
      <dgm:t>
        <a:bodyPr/>
        <a:lstStyle/>
        <a:p>
          <a:pPr rtl="1"/>
          <a:endParaRPr lang="ar-EG"/>
        </a:p>
      </dgm:t>
    </dgm:pt>
    <dgm:pt modelId="{1F31446D-DB6A-4B6D-B1F1-BD0E58EF69DC}" type="sibTrans" cxnId="{32A9AACB-21AF-4091-A7AD-A9513B0369DB}">
      <dgm:prSet/>
      <dgm:spPr/>
      <dgm:t>
        <a:bodyPr/>
        <a:lstStyle/>
        <a:p>
          <a:pPr rtl="1"/>
          <a:endParaRPr lang="ar-EG"/>
        </a:p>
      </dgm:t>
    </dgm:pt>
    <dgm:pt modelId="{0D90174D-3D47-4BB5-B24C-3828EF14EBCC}">
      <dgm:prSet phldrT="[Text]" custT="1"/>
      <dgm:spPr/>
      <dgm:t>
        <a:bodyPr/>
        <a:lstStyle/>
        <a:p>
          <a:pPr rtl="1"/>
          <a:r>
            <a:rPr lang="ar-SA" sz="2800" b="1" dirty="0" smtClean="0"/>
            <a:t>إيجاد الحل </a:t>
          </a:r>
          <a:endParaRPr lang="ar-EG" sz="2800" dirty="0"/>
        </a:p>
      </dgm:t>
    </dgm:pt>
    <dgm:pt modelId="{5A4A19A0-C229-48D1-A5EA-61293E9E794F}" type="parTrans" cxnId="{E509CF3C-7686-4D66-ADA0-2449AE89F34B}">
      <dgm:prSet/>
      <dgm:spPr/>
      <dgm:t>
        <a:bodyPr/>
        <a:lstStyle/>
        <a:p>
          <a:pPr rtl="1"/>
          <a:endParaRPr lang="ar-EG"/>
        </a:p>
      </dgm:t>
    </dgm:pt>
    <dgm:pt modelId="{84CA5477-504A-41B3-A8D9-4DD2C81E3AC5}" type="sibTrans" cxnId="{E509CF3C-7686-4D66-ADA0-2449AE89F34B}">
      <dgm:prSet/>
      <dgm:spPr/>
      <dgm:t>
        <a:bodyPr/>
        <a:lstStyle/>
        <a:p>
          <a:pPr rtl="1"/>
          <a:endParaRPr lang="ar-EG"/>
        </a:p>
      </dgm:t>
    </dgm:pt>
    <dgm:pt modelId="{17F16671-7162-4B7D-9CF6-0CF9AB5C23A4}" type="pres">
      <dgm:prSet presAssocID="{5D7A7A3F-2F22-4538-8833-9654C6EC2CB4}" presName="compositeShape" presStyleCnt="0">
        <dgm:presLayoutVars>
          <dgm:dir/>
          <dgm:resizeHandles/>
        </dgm:presLayoutVars>
      </dgm:prSet>
      <dgm:spPr/>
    </dgm:pt>
    <dgm:pt modelId="{8FBAD7CD-5B80-437B-9C86-E44E8CC1A7FB}" type="pres">
      <dgm:prSet presAssocID="{5D7A7A3F-2F22-4538-8833-9654C6EC2CB4}" presName="pyramid" presStyleLbl="node1" presStyleIdx="0" presStyleCnt="1"/>
      <dgm:spPr/>
    </dgm:pt>
    <dgm:pt modelId="{3C92FF19-9495-4DDE-931C-F2C247C59404}" type="pres">
      <dgm:prSet presAssocID="{5D7A7A3F-2F22-4538-8833-9654C6EC2CB4}" presName="theList" presStyleCnt="0"/>
      <dgm:spPr/>
    </dgm:pt>
    <dgm:pt modelId="{68176EDE-4326-496F-9E69-8FF7575F5C05}" type="pres">
      <dgm:prSet presAssocID="{87977DD3-F8EF-4259-9DCC-4E9713E0B71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0953FDC1-91C4-409A-9277-EF08157E0F17}" type="pres">
      <dgm:prSet presAssocID="{87977DD3-F8EF-4259-9DCC-4E9713E0B719}" presName="aSpace" presStyleCnt="0"/>
      <dgm:spPr/>
    </dgm:pt>
    <dgm:pt modelId="{E552165C-14C9-4B85-9715-61A8CCAEDB93}" type="pres">
      <dgm:prSet presAssocID="{8F8DCAB0-6D6E-493F-835A-583BAB953EC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3B69501-0517-409C-B75B-2DDF8AC638ED}" type="pres">
      <dgm:prSet presAssocID="{8F8DCAB0-6D6E-493F-835A-583BAB953ECE}" presName="aSpace" presStyleCnt="0"/>
      <dgm:spPr/>
    </dgm:pt>
    <dgm:pt modelId="{F9DC76CF-3066-418D-BB78-9E6D25903BE5}" type="pres">
      <dgm:prSet presAssocID="{0D90174D-3D47-4BB5-B24C-3828EF14EBCC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2B426858-B756-4B1D-977A-4BD5BC69D528}" type="pres">
      <dgm:prSet presAssocID="{0D90174D-3D47-4BB5-B24C-3828EF14EBCC}" presName="aSpace" presStyleCnt="0"/>
      <dgm:spPr/>
    </dgm:pt>
  </dgm:ptLst>
  <dgm:cxnLst>
    <dgm:cxn modelId="{B66EAD57-7C91-41A1-AA55-AF18DD57972F}" type="presOf" srcId="{87977DD3-F8EF-4259-9DCC-4E9713E0B719}" destId="{68176EDE-4326-496F-9E69-8FF7575F5C05}" srcOrd="0" destOrd="0" presId="urn:microsoft.com/office/officeart/2005/8/layout/pyramid2"/>
    <dgm:cxn modelId="{E3AA521F-D331-4A2F-A5AD-FFCE0FBD434A}" type="presOf" srcId="{0D90174D-3D47-4BB5-B24C-3828EF14EBCC}" destId="{F9DC76CF-3066-418D-BB78-9E6D25903BE5}" srcOrd="0" destOrd="0" presId="urn:microsoft.com/office/officeart/2005/8/layout/pyramid2"/>
    <dgm:cxn modelId="{0D6DE1E5-F266-4D7E-89F9-D72F640A0FF3}" type="presOf" srcId="{8F8DCAB0-6D6E-493F-835A-583BAB953ECE}" destId="{E552165C-14C9-4B85-9715-61A8CCAEDB93}" srcOrd="0" destOrd="0" presId="urn:microsoft.com/office/officeart/2005/8/layout/pyramid2"/>
    <dgm:cxn modelId="{6828DD05-5694-4735-A3DC-9199C9F3AA60}" srcId="{5D7A7A3F-2F22-4538-8833-9654C6EC2CB4}" destId="{87977DD3-F8EF-4259-9DCC-4E9713E0B719}" srcOrd="0" destOrd="0" parTransId="{8E2FEF3C-9DC9-4B54-BB7F-E80C05586C2C}" sibTransId="{3B757594-7EAE-4193-9A4F-65FB75476A25}"/>
    <dgm:cxn modelId="{32A9AACB-21AF-4091-A7AD-A9513B0369DB}" srcId="{5D7A7A3F-2F22-4538-8833-9654C6EC2CB4}" destId="{8F8DCAB0-6D6E-493F-835A-583BAB953ECE}" srcOrd="1" destOrd="0" parTransId="{C0A20E19-3C77-42BD-B77B-4E3757C1CCDB}" sibTransId="{1F31446D-DB6A-4B6D-B1F1-BD0E58EF69DC}"/>
    <dgm:cxn modelId="{362E0B8B-48B2-4064-9E11-7A50F63EDEE2}" type="presOf" srcId="{5D7A7A3F-2F22-4538-8833-9654C6EC2CB4}" destId="{17F16671-7162-4B7D-9CF6-0CF9AB5C23A4}" srcOrd="0" destOrd="0" presId="urn:microsoft.com/office/officeart/2005/8/layout/pyramid2"/>
    <dgm:cxn modelId="{E509CF3C-7686-4D66-ADA0-2449AE89F34B}" srcId="{5D7A7A3F-2F22-4538-8833-9654C6EC2CB4}" destId="{0D90174D-3D47-4BB5-B24C-3828EF14EBCC}" srcOrd="2" destOrd="0" parTransId="{5A4A19A0-C229-48D1-A5EA-61293E9E794F}" sibTransId="{84CA5477-504A-41B3-A8D9-4DD2C81E3AC5}"/>
    <dgm:cxn modelId="{BB7AD7E9-16C5-4C92-B2F0-82DFB693E9CD}" type="presParOf" srcId="{17F16671-7162-4B7D-9CF6-0CF9AB5C23A4}" destId="{8FBAD7CD-5B80-437B-9C86-E44E8CC1A7FB}" srcOrd="0" destOrd="0" presId="urn:microsoft.com/office/officeart/2005/8/layout/pyramid2"/>
    <dgm:cxn modelId="{01DA1183-C956-48FB-80B6-4F802F0B5AF9}" type="presParOf" srcId="{17F16671-7162-4B7D-9CF6-0CF9AB5C23A4}" destId="{3C92FF19-9495-4DDE-931C-F2C247C59404}" srcOrd="1" destOrd="0" presId="urn:microsoft.com/office/officeart/2005/8/layout/pyramid2"/>
    <dgm:cxn modelId="{1EC81FE8-AFC0-4480-BF96-E74199E4359B}" type="presParOf" srcId="{3C92FF19-9495-4DDE-931C-F2C247C59404}" destId="{68176EDE-4326-496F-9E69-8FF7575F5C05}" srcOrd="0" destOrd="0" presId="urn:microsoft.com/office/officeart/2005/8/layout/pyramid2"/>
    <dgm:cxn modelId="{E8FFAA15-259D-47B6-A149-62292077DC9E}" type="presParOf" srcId="{3C92FF19-9495-4DDE-931C-F2C247C59404}" destId="{0953FDC1-91C4-409A-9277-EF08157E0F17}" srcOrd="1" destOrd="0" presId="urn:microsoft.com/office/officeart/2005/8/layout/pyramid2"/>
    <dgm:cxn modelId="{E317D75D-C9B1-4593-8AD9-281DF3BDAA8F}" type="presParOf" srcId="{3C92FF19-9495-4DDE-931C-F2C247C59404}" destId="{E552165C-14C9-4B85-9715-61A8CCAEDB93}" srcOrd="2" destOrd="0" presId="urn:microsoft.com/office/officeart/2005/8/layout/pyramid2"/>
    <dgm:cxn modelId="{79B71F28-C843-45CF-88B8-F340393C3939}" type="presParOf" srcId="{3C92FF19-9495-4DDE-931C-F2C247C59404}" destId="{E3B69501-0517-409C-B75B-2DDF8AC638ED}" srcOrd="3" destOrd="0" presId="urn:microsoft.com/office/officeart/2005/8/layout/pyramid2"/>
    <dgm:cxn modelId="{A88C2773-A198-4C87-B457-1424A780AA6A}" type="presParOf" srcId="{3C92FF19-9495-4DDE-931C-F2C247C59404}" destId="{F9DC76CF-3066-418D-BB78-9E6D25903BE5}" srcOrd="4" destOrd="0" presId="urn:microsoft.com/office/officeart/2005/8/layout/pyramid2"/>
    <dgm:cxn modelId="{0A3C14F8-6BB8-4E7E-957A-7FA74BD64FF0}" type="presParOf" srcId="{3C92FF19-9495-4DDE-931C-F2C247C59404}" destId="{2B426858-B756-4B1D-977A-4BD5BC69D52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E2F099-F573-447E-BFD3-06DDE891AEA2}" type="doc">
      <dgm:prSet loTypeId="urn:microsoft.com/office/officeart/2005/8/layout/h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FB31F53D-BF14-4D44-BC04-B0D75F53AF96}">
      <dgm:prSet phldrT="[Text]" custT="1"/>
      <dgm:spPr/>
      <dgm:t>
        <a:bodyPr/>
        <a:lstStyle/>
        <a:p>
          <a:pPr rtl="1"/>
          <a:r>
            <a:rPr lang="ar-SA" sz="2800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كم الأفكار يرفع ويزيد كيفها </a:t>
          </a:r>
          <a:endParaRPr lang="ar-EG" sz="28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601F98-41D6-41E5-B3C3-6F26F22C1DD7}" type="parTrans" cxnId="{C700DA73-B51A-4A6C-8DCE-797BDCC71A78}">
      <dgm:prSet/>
      <dgm:spPr/>
      <dgm:t>
        <a:bodyPr/>
        <a:lstStyle/>
        <a:p>
          <a:pPr rtl="1"/>
          <a:endParaRPr lang="ar-EG"/>
        </a:p>
      </dgm:t>
    </dgm:pt>
    <dgm:pt modelId="{B20DFF21-4F9A-4C23-A190-CAAF5EAE3510}" type="sibTrans" cxnId="{C700DA73-B51A-4A6C-8DCE-797BDCC71A78}">
      <dgm:prSet/>
      <dgm:spPr/>
      <dgm:t>
        <a:bodyPr/>
        <a:lstStyle/>
        <a:p>
          <a:pPr rtl="1"/>
          <a:endParaRPr lang="ar-EG"/>
        </a:p>
      </dgm:t>
    </dgm:pt>
    <dgm:pt modelId="{5A6DB7FA-EDB0-4C7A-9DF1-1B975BE6857A}">
      <dgm:prSet phldrT="[Text]" custT="1"/>
      <dgm:spPr/>
      <dgm:t>
        <a:bodyPr/>
        <a:lstStyle/>
        <a:p>
          <a:pPr rtl="1"/>
          <a:r>
            <a:rPr lang="ar-SA" sz="2800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تأجيل الحكم على قيمة الأفكار </a:t>
          </a:r>
          <a:endParaRPr lang="ar-EG" sz="28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59C827-C17F-40EE-8F08-6D35CE86F5CE}" type="parTrans" cxnId="{8DF6CF0C-6AFD-4422-91B9-C3C38709D2F0}">
      <dgm:prSet/>
      <dgm:spPr/>
      <dgm:t>
        <a:bodyPr/>
        <a:lstStyle/>
        <a:p>
          <a:pPr rtl="1"/>
          <a:endParaRPr lang="ar-EG"/>
        </a:p>
      </dgm:t>
    </dgm:pt>
    <dgm:pt modelId="{6FF16E5C-0D23-45D9-9E4F-F43908E1DCB5}" type="sibTrans" cxnId="{8DF6CF0C-6AFD-4422-91B9-C3C38709D2F0}">
      <dgm:prSet/>
      <dgm:spPr/>
      <dgm:t>
        <a:bodyPr/>
        <a:lstStyle/>
        <a:p>
          <a:pPr rtl="1"/>
          <a:endParaRPr lang="ar-EG"/>
        </a:p>
      </dgm:t>
    </dgm:pt>
    <dgm:pt modelId="{D22A9A47-C822-458B-A426-0B2D603744A8}" type="pres">
      <dgm:prSet presAssocID="{0FE2F099-F573-447E-BFD3-06DDE891AEA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FFD1CBC7-31C1-43E5-A8E5-D42AFDA134D4}" type="pres">
      <dgm:prSet presAssocID="{FB31F53D-BF14-4D44-BC04-B0D75F53AF9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EBBC6A32-409A-490F-B737-C3A3B2D4B465}" type="pres">
      <dgm:prSet presAssocID="{B20DFF21-4F9A-4C23-A190-CAAF5EAE3510}" presName="sibTrans" presStyleCnt="0"/>
      <dgm:spPr/>
    </dgm:pt>
    <dgm:pt modelId="{1F8326EB-FD89-4186-87BE-3D964D741461}" type="pres">
      <dgm:prSet presAssocID="{5A6DB7FA-EDB0-4C7A-9DF1-1B975BE6857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C700DA73-B51A-4A6C-8DCE-797BDCC71A78}" srcId="{0FE2F099-F573-447E-BFD3-06DDE891AEA2}" destId="{FB31F53D-BF14-4D44-BC04-B0D75F53AF96}" srcOrd="0" destOrd="0" parTransId="{0A601F98-41D6-41E5-B3C3-6F26F22C1DD7}" sibTransId="{B20DFF21-4F9A-4C23-A190-CAAF5EAE3510}"/>
    <dgm:cxn modelId="{E1EF0710-C84B-4C0B-A609-9D74BF4E6AE7}" type="presOf" srcId="{5A6DB7FA-EDB0-4C7A-9DF1-1B975BE6857A}" destId="{1F8326EB-FD89-4186-87BE-3D964D741461}" srcOrd="0" destOrd="0" presId="urn:microsoft.com/office/officeart/2005/8/layout/hList6"/>
    <dgm:cxn modelId="{8DF6CF0C-6AFD-4422-91B9-C3C38709D2F0}" srcId="{0FE2F099-F573-447E-BFD3-06DDE891AEA2}" destId="{5A6DB7FA-EDB0-4C7A-9DF1-1B975BE6857A}" srcOrd="1" destOrd="0" parTransId="{9159C827-C17F-40EE-8F08-6D35CE86F5CE}" sibTransId="{6FF16E5C-0D23-45D9-9E4F-F43908E1DCB5}"/>
    <dgm:cxn modelId="{83C54D65-196A-41E7-AAC1-2343F85AAB54}" type="presOf" srcId="{0FE2F099-F573-447E-BFD3-06DDE891AEA2}" destId="{D22A9A47-C822-458B-A426-0B2D603744A8}" srcOrd="0" destOrd="0" presId="urn:microsoft.com/office/officeart/2005/8/layout/hList6"/>
    <dgm:cxn modelId="{C5F71BF2-AA23-4AFB-81E0-9946E2F88299}" type="presOf" srcId="{FB31F53D-BF14-4D44-BC04-B0D75F53AF96}" destId="{FFD1CBC7-31C1-43E5-A8E5-D42AFDA134D4}" srcOrd="0" destOrd="0" presId="urn:microsoft.com/office/officeart/2005/8/layout/hList6"/>
    <dgm:cxn modelId="{EEAD5C2A-0979-4E09-9F81-2F8218945F6D}" type="presParOf" srcId="{D22A9A47-C822-458B-A426-0B2D603744A8}" destId="{FFD1CBC7-31C1-43E5-A8E5-D42AFDA134D4}" srcOrd="0" destOrd="0" presId="urn:microsoft.com/office/officeart/2005/8/layout/hList6"/>
    <dgm:cxn modelId="{38395650-2A95-4F88-BA26-5520AF97191B}" type="presParOf" srcId="{D22A9A47-C822-458B-A426-0B2D603744A8}" destId="{EBBC6A32-409A-490F-B737-C3A3B2D4B465}" srcOrd="1" destOrd="0" presId="urn:microsoft.com/office/officeart/2005/8/layout/hList6"/>
    <dgm:cxn modelId="{407A981C-EBAE-4031-A19D-62A9338B3D1E}" type="presParOf" srcId="{D22A9A47-C822-458B-A426-0B2D603744A8}" destId="{1F8326EB-FD89-4186-87BE-3D964D741461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5826CA-06B3-4397-A355-61A5090F772E}" type="doc">
      <dgm:prSet loTypeId="urn:microsoft.com/office/officeart/2005/8/layout/list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pPr rtl="1"/>
          <a:endParaRPr lang="ar-EG"/>
        </a:p>
      </dgm:t>
    </dgm:pt>
    <dgm:pt modelId="{8425FB73-61B3-480B-9C49-6DF89D5363E4}">
      <dgm:prSet phldrT="[Text]"/>
      <dgm:spPr/>
      <dgm:t>
        <a:bodyPr/>
        <a:lstStyle/>
        <a:p>
          <a:pPr algn="ctr" rtl="1"/>
          <a:r>
            <a:rPr lang="ar-SA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ضرورة تجنب النقد للأفكار المتولدة </a:t>
          </a:r>
          <a:endParaRPr lang="ar-EG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76F851-5C63-41AE-8056-ED21B45AB4F8}" type="parTrans" cxnId="{3D0F642C-41D3-40EA-8043-5EB999F3B90E}">
      <dgm:prSet/>
      <dgm:spPr/>
      <dgm:t>
        <a:bodyPr/>
        <a:lstStyle/>
        <a:p>
          <a:pPr rtl="1"/>
          <a:endParaRPr lang="ar-EG"/>
        </a:p>
      </dgm:t>
    </dgm:pt>
    <dgm:pt modelId="{FD46BDCB-7144-444F-AF2C-83E507584CEF}" type="sibTrans" cxnId="{3D0F642C-41D3-40EA-8043-5EB999F3B90E}">
      <dgm:prSet/>
      <dgm:spPr/>
      <dgm:t>
        <a:bodyPr/>
        <a:lstStyle/>
        <a:p>
          <a:pPr rtl="1"/>
          <a:endParaRPr lang="ar-EG"/>
        </a:p>
      </dgm:t>
    </dgm:pt>
    <dgm:pt modelId="{C3B4F021-7FED-4870-9C34-0BB31873F2F3}">
      <dgm:prSet phldrT="[Text]"/>
      <dgm:spPr/>
      <dgm:t>
        <a:bodyPr/>
        <a:lstStyle/>
        <a:p>
          <a:pPr algn="ctr" rtl="1"/>
          <a:r>
            <a:rPr lang="ar-SA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حرية التفكير والترحيب بكل الأفكار مهما يكن نوعها </a:t>
          </a:r>
          <a:endParaRPr lang="ar-EG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808742-BEB8-4F37-A7C3-E59A9006A433}" type="parTrans" cxnId="{EFB4DC39-03F7-4707-A9C5-E54B3712FF8D}">
      <dgm:prSet/>
      <dgm:spPr/>
      <dgm:t>
        <a:bodyPr/>
        <a:lstStyle/>
        <a:p>
          <a:pPr rtl="1"/>
          <a:endParaRPr lang="ar-EG"/>
        </a:p>
      </dgm:t>
    </dgm:pt>
    <dgm:pt modelId="{5C3AD64D-46A0-4E9E-9F85-8957D9476543}" type="sibTrans" cxnId="{EFB4DC39-03F7-4707-A9C5-E54B3712FF8D}">
      <dgm:prSet/>
      <dgm:spPr/>
      <dgm:t>
        <a:bodyPr/>
        <a:lstStyle/>
        <a:p>
          <a:pPr rtl="1"/>
          <a:endParaRPr lang="ar-EG"/>
        </a:p>
      </dgm:t>
    </dgm:pt>
    <dgm:pt modelId="{D01D2BCB-9E79-4485-9452-82CAF3388818}">
      <dgm:prSet phldrT="[Text]"/>
      <dgm:spPr/>
      <dgm:t>
        <a:bodyPr/>
        <a:lstStyle/>
        <a:p>
          <a:pPr algn="ctr" rtl="1"/>
          <a:r>
            <a:rPr lang="ar-SA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التأكد على زيادة كمية الأفكار المطروحة </a:t>
          </a:r>
          <a:endParaRPr lang="ar-EG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6E8D2E-FC45-424B-B3DC-75663939B310}" type="parTrans" cxnId="{5939A19C-931E-4B17-8C44-73093796087A}">
      <dgm:prSet/>
      <dgm:spPr/>
      <dgm:t>
        <a:bodyPr/>
        <a:lstStyle/>
        <a:p>
          <a:pPr rtl="1"/>
          <a:endParaRPr lang="ar-EG"/>
        </a:p>
      </dgm:t>
    </dgm:pt>
    <dgm:pt modelId="{9C7D244C-FECC-40B4-A22D-D3EC4DD73664}" type="sibTrans" cxnId="{5939A19C-931E-4B17-8C44-73093796087A}">
      <dgm:prSet/>
      <dgm:spPr/>
      <dgm:t>
        <a:bodyPr/>
        <a:lstStyle/>
        <a:p>
          <a:pPr rtl="1"/>
          <a:endParaRPr lang="ar-EG"/>
        </a:p>
      </dgm:t>
    </dgm:pt>
    <dgm:pt modelId="{182C97B0-775A-4C9E-960E-D02CEE1FCF01}">
      <dgm:prSet phldrT="[Text]"/>
      <dgm:spPr/>
      <dgm:t>
        <a:bodyPr/>
        <a:lstStyle/>
        <a:p>
          <a:pPr algn="ctr" rtl="1"/>
          <a:r>
            <a:rPr lang="ar-SA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تعميق أفكار الآخرين وتطويرها </a:t>
          </a:r>
          <a:endParaRPr lang="ar-EG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FAEB076-EB5E-4DCE-8656-3203078372DA}" type="parTrans" cxnId="{A1CFAFFF-703D-4CEC-8622-D317377CE8A2}">
      <dgm:prSet/>
      <dgm:spPr/>
      <dgm:t>
        <a:bodyPr/>
        <a:lstStyle/>
        <a:p>
          <a:pPr rtl="1"/>
          <a:endParaRPr lang="ar-EG"/>
        </a:p>
      </dgm:t>
    </dgm:pt>
    <dgm:pt modelId="{4132B380-8C85-48E8-A1B0-BD2AEFB9CB7C}" type="sibTrans" cxnId="{A1CFAFFF-703D-4CEC-8622-D317377CE8A2}">
      <dgm:prSet/>
      <dgm:spPr/>
      <dgm:t>
        <a:bodyPr/>
        <a:lstStyle/>
        <a:p>
          <a:pPr rtl="1"/>
          <a:endParaRPr lang="ar-EG"/>
        </a:p>
      </dgm:t>
    </dgm:pt>
    <dgm:pt modelId="{9AEA155C-167C-4FAC-B0F5-9683EE8A98DF}" type="pres">
      <dgm:prSet presAssocID="{F45826CA-06B3-4397-A355-61A5090F772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3913A29B-A271-4037-BE85-F89D95DF9088}" type="pres">
      <dgm:prSet presAssocID="{8425FB73-61B3-480B-9C49-6DF89D5363E4}" presName="parentLin" presStyleCnt="0"/>
      <dgm:spPr/>
    </dgm:pt>
    <dgm:pt modelId="{59E4AC92-492D-45E9-9E1C-97DD576E5CE7}" type="pres">
      <dgm:prSet presAssocID="{8425FB73-61B3-480B-9C49-6DF89D5363E4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7ED0A195-0CF3-4270-AC70-0A935485397D}" type="pres">
      <dgm:prSet presAssocID="{8425FB73-61B3-480B-9C49-6DF89D5363E4}" presName="parentText" presStyleLbl="node1" presStyleIdx="0" presStyleCnt="4" custScaleX="11294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ACD27C0-3543-48B1-B22D-E1D572DCB975}" type="pres">
      <dgm:prSet presAssocID="{8425FB73-61B3-480B-9C49-6DF89D5363E4}" presName="negativeSpace" presStyleCnt="0"/>
      <dgm:spPr/>
    </dgm:pt>
    <dgm:pt modelId="{EC6BCFDD-F9B4-4F73-AB74-FD6D8801F0B1}" type="pres">
      <dgm:prSet presAssocID="{8425FB73-61B3-480B-9C49-6DF89D5363E4}" presName="childText" presStyleLbl="conFgAcc1" presStyleIdx="0" presStyleCnt="4">
        <dgm:presLayoutVars>
          <dgm:bulletEnabled val="1"/>
        </dgm:presLayoutVars>
      </dgm:prSet>
      <dgm:spPr/>
    </dgm:pt>
    <dgm:pt modelId="{CF48A6BD-8E38-408D-8D79-5FCA730F493A}" type="pres">
      <dgm:prSet presAssocID="{FD46BDCB-7144-444F-AF2C-83E507584CEF}" presName="spaceBetweenRectangles" presStyleCnt="0"/>
      <dgm:spPr/>
    </dgm:pt>
    <dgm:pt modelId="{EEE132DE-1B74-47EE-886D-3C0BDBD0EAEA}" type="pres">
      <dgm:prSet presAssocID="{C3B4F021-7FED-4870-9C34-0BB31873F2F3}" presName="parentLin" presStyleCnt="0"/>
      <dgm:spPr/>
    </dgm:pt>
    <dgm:pt modelId="{0C7796AF-7F25-47EB-956D-F5303BAF705A}" type="pres">
      <dgm:prSet presAssocID="{C3B4F021-7FED-4870-9C34-0BB31873F2F3}" presName="parentLeftMargin" presStyleLbl="node1" presStyleIdx="0" presStyleCnt="4"/>
      <dgm:spPr/>
      <dgm:t>
        <a:bodyPr/>
        <a:lstStyle/>
        <a:p>
          <a:pPr rtl="1"/>
          <a:endParaRPr lang="ar-EG"/>
        </a:p>
      </dgm:t>
    </dgm:pt>
    <dgm:pt modelId="{09E75EB2-D066-44E9-B3EC-A66C9A083564}" type="pres">
      <dgm:prSet presAssocID="{C3B4F021-7FED-4870-9C34-0BB31873F2F3}" presName="parentText" presStyleLbl="node1" presStyleIdx="1" presStyleCnt="4" custScaleX="11294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6C7D2A1-E8E7-4DD1-A69A-FAAFD809D17F}" type="pres">
      <dgm:prSet presAssocID="{C3B4F021-7FED-4870-9C34-0BB31873F2F3}" presName="negativeSpace" presStyleCnt="0"/>
      <dgm:spPr/>
    </dgm:pt>
    <dgm:pt modelId="{D72710F3-B76F-4370-A9AD-52C1BD1EBC05}" type="pres">
      <dgm:prSet presAssocID="{C3B4F021-7FED-4870-9C34-0BB31873F2F3}" presName="childText" presStyleLbl="conFgAcc1" presStyleIdx="1" presStyleCnt="4">
        <dgm:presLayoutVars>
          <dgm:bulletEnabled val="1"/>
        </dgm:presLayoutVars>
      </dgm:prSet>
      <dgm:spPr/>
    </dgm:pt>
    <dgm:pt modelId="{33E94295-FECB-44CE-B661-082D7E809E60}" type="pres">
      <dgm:prSet presAssocID="{5C3AD64D-46A0-4E9E-9F85-8957D9476543}" presName="spaceBetweenRectangles" presStyleCnt="0"/>
      <dgm:spPr/>
    </dgm:pt>
    <dgm:pt modelId="{CC9E6679-BDAE-426C-A402-5ED46A049180}" type="pres">
      <dgm:prSet presAssocID="{D01D2BCB-9E79-4485-9452-82CAF3388818}" presName="parentLin" presStyleCnt="0"/>
      <dgm:spPr/>
    </dgm:pt>
    <dgm:pt modelId="{E30374A6-5A0F-43D6-B063-E5F684AEC903}" type="pres">
      <dgm:prSet presAssocID="{D01D2BCB-9E79-4485-9452-82CAF3388818}" presName="parentLeftMargin" presStyleLbl="node1" presStyleIdx="1" presStyleCnt="4"/>
      <dgm:spPr/>
      <dgm:t>
        <a:bodyPr/>
        <a:lstStyle/>
        <a:p>
          <a:pPr rtl="1"/>
          <a:endParaRPr lang="ar-EG"/>
        </a:p>
      </dgm:t>
    </dgm:pt>
    <dgm:pt modelId="{838FAC2C-1F25-45E6-9987-223F6FA018D0}" type="pres">
      <dgm:prSet presAssocID="{D01D2BCB-9E79-4485-9452-82CAF3388818}" presName="parentText" presStyleLbl="node1" presStyleIdx="2" presStyleCnt="4" custScaleX="11294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478F0EE-4E83-4EBF-A7F0-485978104A97}" type="pres">
      <dgm:prSet presAssocID="{D01D2BCB-9E79-4485-9452-82CAF3388818}" presName="negativeSpace" presStyleCnt="0"/>
      <dgm:spPr/>
    </dgm:pt>
    <dgm:pt modelId="{3AF3A7D5-4CF7-4A35-9F7D-20085E6F6643}" type="pres">
      <dgm:prSet presAssocID="{D01D2BCB-9E79-4485-9452-82CAF3388818}" presName="childText" presStyleLbl="conFgAcc1" presStyleIdx="2" presStyleCnt="4">
        <dgm:presLayoutVars>
          <dgm:bulletEnabled val="1"/>
        </dgm:presLayoutVars>
      </dgm:prSet>
      <dgm:spPr/>
    </dgm:pt>
    <dgm:pt modelId="{9F19C46D-3ADF-4252-9A03-6A9B4A2AD898}" type="pres">
      <dgm:prSet presAssocID="{9C7D244C-FECC-40B4-A22D-D3EC4DD73664}" presName="spaceBetweenRectangles" presStyleCnt="0"/>
      <dgm:spPr/>
    </dgm:pt>
    <dgm:pt modelId="{DFC94C03-0317-4347-8CB0-4397980E3B7D}" type="pres">
      <dgm:prSet presAssocID="{182C97B0-775A-4C9E-960E-D02CEE1FCF01}" presName="parentLin" presStyleCnt="0"/>
      <dgm:spPr/>
    </dgm:pt>
    <dgm:pt modelId="{31A037C3-DEE3-41FE-9B73-5B259EF26135}" type="pres">
      <dgm:prSet presAssocID="{182C97B0-775A-4C9E-960E-D02CEE1FCF01}" presName="parentLeftMargin" presStyleLbl="node1" presStyleIdx="2" presStyleCnt="4"/>
      <dgm:spPr/>
      <dgm:t>
        <a:bodyPr/>
        <a:lstStyle/>
        <a:p>
          <a:pPr rtl="1"/>
          <a:endParaRPr lang="ar-EG"/>
        </a:p>
      </dgm:t>
    </dgm:pt>
    <dgm:pt modelId="{92399F3F-3C00-4A43-A1CF-12CEBF6BC13F}" type="pres">
      <dgm:prSet presAssocID="{182C97B0-775A-4C9E-960E-D02CEE1FCF01}" presName="parentText" presStyleLbl="node1" presStyleIdx="3" presStyleCnt="4" custScaleX="11294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F7E96DF-24C2-4DA4-92F8-E37A9EFF1696}" type="pres">
      <dgm:prSet presAssocID="{182C97B0-775A-4C9E-960E-D02CEE1FCF01}" presName="negativeSpace" presStyleCnt="0"/>
      <dgm:spPr/>
    </dgm:pt>
    <dgm:pt modelId="{CD0C0D2A-E40C-47AE-9380-07F1B8CCE4DE}" type="pres">
      <dgm:prSet presAssocID="{182C97B0-775A-4C9E-960E-D02CEE1FCF0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3B7D613-7EFC-44A5-8E70-BAB117337D9A}" type="presOf" srcId="{182C97B0-775A-4C9E-960E-D02CEE1FCF01}" destId="{92399F3F-3C00-4A43-A1CF-12CEBF6BC13F}" srcOrd="1" destOrd="0" presId="urn:microsoft.com/office/officeart/2005/8/layout/list1"/>
    <dgm:cxn modelId="{2D93B1A3-8E19-4403-A950-55AE7865E925}" type="presOf" srcId="{D01D2BCB-9E79-4485-9452-82CAF3388818}" destId="{838FAC2C-1F25-45E6-9987-223F6FA018D0}" srcOrd="1" destOrd="0" presId="urn:microsoft.com/office/officeart/2005/8/layout/list1"/>
    <dgm:cxn modelId="{E579F45E-9457-44FC-A990-CE3A970C6452}" type="presOf" srcId="{8425FB73-61B3-480B-9C49-6DF89D5363E4}" destId="{59E4AC92-492D-45E9-9E1C-97DD576E5CE7}" srcOrd="0" destOrd="0" presId="urn:microsoft.com/office/officeart/2005/8/layout/list1"/>
    <dgm:cxn modelId="{EFB4DC39-03F7-4707-A9C5-E54B3712FF8D}" srcId="{F45826CA-06B3-4397-A355-61A5090F772E}" destId="{C3B4F021-7FED-4870-9C34-0BB31873F2F3}" srcOrd="1" destOrd="0" parTransId="{93808742-BEB8-4F37-A7C3-E59A9006A433}" sibTransId="{5C3AD64D-46A0-4E9E-9F85-8957D9476543}"/>
    <dgm:cxn modelId="{E23B13EC-1081-4563-A1A3-FF9A1BB0F81F}" type="presOf" srcId="{F45826CA-06B3-4397-A355-61A5090F772E}" destId="{9AEA155C-167C-4FAC-B0F5-9683EE8A98DF}" srcOrd="0" destOrd="0" presId="urn:microsoft.com/office/officeart/2005/8/layout/list1"/>
    <dgm:cxn modelId="{E45B65CD-EC14-4267-8797-BDABBCA45C2D}" type="presOf" srcId="{182C97B0-775A-4C9E-960E-D02CEE1FCF01}" destId="{31A037C3-DEE3-41FE-9B73-5B259EF26135}" srcOrd="0" destOrd="0" presId="urn:microsoft.com/office/officeart/2005/8/layout/list1"/>
    <dgm:cxn modelId="{A1CFAFFF-703D-4CEC-8622-D317377CE8A2}" srcId="{F45826CA-06B3-4397-A355-61A5090F772E}" destId="{182C97B0-775A-4C9E-960E-D02CEE1FCF01}" srcOrd="3" destOrd="0" parTransId="{5FAEB076-EB5E-4DCE-8656-3203078372DA}" sibTransId="{4132B380-8C85-48E8-A1B0-BD2AEFB9CB7C}"/>
    <dgm:cxn modelId="{E45494ED-5A1C-48C4-A86F-CCBB32605849}" type="presOf" srcId="{D01D2BCB-9E79-4485-9452-82CAF3388818}" destId="{E30374A6-5A0F-43D6-B063-E5F684AEC903}" srcOrd="0" destOrd="0" presId="urn:microsoft.com/office/officeart/2005/8/layout/list1"/>
    <dgm:cxn modelId="{159A471B-CDCA-4981-A681-B86ED780ECCD}" type="presOf" srcId="{C3B4F021-7FED-4870-9C34-0BB31873F2F3}" destId="{09E75EB2-D066-44E9-B3EC-A66C9A083564}" srcOrd="1" destOrd="0" presId="urn:microsoft.com/office/officeart/2005/8/layout/list1"/>
    <dgm:cxn modelId="{5939A19C-931E-4B17-8C44-73093796087A}" srcId="{F45826CA-06B3-4397-A355-61A5090F772E}" destId="{D01D2BCB-9E79-4485-9452-82CAF3388818}" srcOrd="2" destOrd="0" parTransId="{356E8D2E-FC45-424B-B3DC-75663939B310}" sibTransId="{9C7D244C-FECC-40B4-A22D-D3EC4DD73664}"/>
    <dgm:cxn modelId="{3D0F642C-41D3-40EA-8043-5EB999F3B90E}" srcId="{F45826CA-06B3-4397-A355-61A5090F772E}" destId="{8425FB73-61B3-480B-9C49-6DF89D5363E4}" srcOrd="0" destOrd="0" parTransId="{4876F851-5C63-41AE-8056-ED21B45AB4F8}" sibTransId="{FD46BDCB-7144-444F-AF2C-83E507584CEF}"/>
    <dgm:cxn modelId="{15ED6A9A-7DD0-4C11-847B-74C31C3A6019}" type="presOf" srcId="{C3B4F021-7FED-4870-9C34-0BB31873F2F3}" destId="{0C7796AF-7F25-47EB-956D-F5303BAF705A}" srcOrd="0" destOrd="0" presId="urn:microsoft.com/office/officeart/2005/8/layout/list1"/>
    <dgm:cxn modelId="{06C7097B-D582-4B3A-93B3-E6AAA3EBDBBA}" type="presOf" srcId="{8425FB73-61B3-480B-9C49-6DF89D5363E4}" destId="{7ED0A195-0CF3-4270-AC70-0A935485397D}" srcOrd="1" destOrd="0" presId="urn:microsoft.com/office/officeart/2005/8/layout/list1"/>
    <dgm:cxn modelId="{2400F81E-D34F-482C-855F-ED61AAAC4463}" type="presParOf" srcId="{9AEA155C-167C-4FAC-B0F5-9683EE8A98DF}" destId="{3913A29B-A271-4037-BE85-F89D95DF9088}" srcOrd="0" destOrd="0" presId="urn:microsoft.com/office/officeart/2005/8/layout/list1"/>
    <dgm:cxn modelId="{832E2DCF-6B3E-4FA9-B2BA-E8B689E47137}" type="presParOf" srcId="{3913A29B-A271-4037-BE85-F89D95DF9088}" destId="{59E4AC92-492D-45E9-9E1C-97DD576E5CE7}" srcOrd="0" destOrd="0" presId="urn:microsoft.com/office/officeart/2005/8/layout/list1"/>
    <dgm:cxn modelId="{9EF01D6C-E3B7-4FCD-B590-70D2DFDA40AA}" type="presParOf" srcId="{3913A29B-A271-4037-BE85-F89D95DF9088}" destId="{7ED0A195-0CF3-4270-AC70-0A935485397D}" srcOrd="1" destOrd="0" presId="urn:microsoft.com/office/officeart/2005/8/layout/list1"/>
    <dgm:cxn modelId="{20291D02-FE7D-482C-A357-1E33BD245FF4}" type="presParOf" srcId="{9AEA155C-167C-4FAC-B0F5-9683EE8A98DF}" destId="{5ACD27C0-3543-48B1-B22D-E1D572DCB975}" srcOrd="1" destOrd="0" presId="urn:microsoft.com/office/officeart/2005/8/layout/list1"/>
    <dgm:cxn modelId="{58448F2B-6A02-4EA8-8C20-5890A1CE1F28}" type="presParOf" srcId="{9AEA155C-167C-4FAC-B0F5-9683EE8A98DF}" destId="{EC6BCFDD-F9B4-4F73-AB74-FD6D8801F0B1}" srcOrd="2" destOrd="0" presId="urn:microsoft.com/office/officeart/2005/8/layout/list1"/>
    <dgm:cxn modelId="{4F704B99-F611-40E7-AA01-E732F0DDC4DC}" type="presParOf" srcId="{9AEA155C-167C-4FAC-B0F5-9683EE8A98DF}" destId="{CF48A6BD-8E38-408D-8D79-5FCA730F493A}" srcOrd="3" destOrd="0" presId="urn:microsoft.com/office/officeart/2005/8/layout/list1"/>
    <dgm:cxn modelId="{2E101634-906F-4D81-B0D5-EAD052F036B0}" type="presParOf" srcId="{9AEA155C-167C-4FAC-B0F5-9683EE8A98DF}" destId="{EEE132DE-1B74-47EE-886D-3C0BDBD0EAEA}" srcOrd="4" destOrd="0" presId="urn:microsoft.com/office/officeart/2005/8/layout/list1"/>
    <dgm:cxn modelId="{D11AEDC7-A981-4990-9E38-7762E6B2A153}" type="presParOf" srcId="{EEE132DE-1B74-47EE-886D-3C0BDBD0EAEA}" destId="{0C7796AF-7F25-47EB-956D-F5303BAF705A}" srcOrd="0" destOrd="0" presId="urn:microsoft.com/office/officeart/2005/8/layout/list1"/>
    <dgm:cxn modelId="{BF4A5093-FF58-464A-9699-11D7083E340B}" type="presParOf" srcId="{EEE132DE-1B74-47EE-886D-3C0BDBD0EAEA}" destId="{09E75EB2-D066-44E9-B3EC-A66C9A083564}" srcOrd="1" destOrd="0" presId="urn:microsoft.com/office/officeart/2005/8/layout/list1"/>
    <dgm:cxn modelId="{73D182B3-D05C-4246-B3FA-CFB14B60B2DC}" type="presParOf" srcId="{9AEA155C-167C-4FAC-B0F5-9683EE8A98DF}" destId="{76C7D2A1-E8E7-4DD1-A69A-FAAFD809D17F}" srcOrd="5" destOrd="0" presId="urn:microsoft.com/office/officeart/2005/8/layout/list1"/>
    <dgm:cxn modelId="{2003BFEF-1056-43DC-843E-517A80933D96}" type="presParOf" srcId="{9AEA155C-167C-4FAC-B0F5-9683EE8A98DF}" destId="{D72710F3-B76F-4370-A9AD-52C1BD1EBC05}" srcOrd="6" destOrd="0" presId="urn:microsoft.com/office/officeart/2005/8/layout/list1"/>
    <dgm:cxn modelId="{402ADDB5-180A-4045-8AD5-00A4CDB03A0C}" type="presParOf" srcId="{9AEA155C-167C-4FAC-B0F5-9683EE8A98DF}" destId="{33E94295-FECB-44CE-B661-082D7E809E60}" srcOrd="7" destOrd="0" presId="urn:microsoft.com/office/officeart/2005/8/layout/list1"/>
    <dgm:cxn modelId="{C4340638-3AC3-4BFA-9296-30DC98BC4E99}" type="presParOf" srcId="{9AEA155C-167C-4FAC-B0F5-9683EE8A98DF}" destId="{CC9E6679-BDAE-426C-A402-5ED46A049180}" srcOrd="8" destOrd="0" presId="urn:microsoft.com/office/officeart/2005/8/layout/list1"/>
    <dgm:cxn modelId="{57BFA6F6-9E4D-45DF-8A7E-152946FB8721}" type="presParOf" srcId="{CC9E6679-BDAE-426C-A402-5ED46A049180}" destId="{E30374A6-5A0F-43D6-B063-E5F684AEC903}" srcOrd="0" destOrd="0" presId="urn:microsoft.com/office/officeart/2005/8/layout/list1"/>
    <dgm:cxn modelId="{4B2BB4C9-E3B7-4191-A5E5-418C74B15D9A}" type="presParOf" srcId="{CC9E6679-BDAE-426C-A402-5ED46A049180}" destId="{838FAC2C-1F25-45E6-9987-223F6FA018D0}" srcOrd="1" destOrd="0" presId="urn:microsoft.com/office/officeart/2005/8/layout/list1"/>
    <dgm:cxn modelId="{E1BD6EC0-507F-4F92-BB8E-D6B96A6B1162}" type="presParOf" srcId="{9AEA155C-167C-4FAC-B0F5-9683EE8A98DF}" destId="{B478F0EE-4E83-4EBF-A7F0-485978104A97}" srcOrd="9" destOrd="0" presId="urn:microsoft.com/office/officeart/2005/8/layout/list1"/>
    <dgm:cxn modelId="{72E6533F-996D-457A-869D-7529E8E1A5FF}" type="presParOf" srcId="{9AEA155C-167C-4FAC-B0F5-9683EE8A98DF}" destId="{3AF3A7D5-4CF7-4A35-9F7D-20085E6F6643}" srcOrd="10" destOrd="0" presId="urn:microsoft.com/office/officeart/2005/8/layout/list1"/>
    <dgm:cxn modelId="{B47F12AE-2177-461F-B46F-92FDC1D35AB3}" type="presParOf" srcId="{9AEA155C-167C-4FAC-B0F5-9683EE8A98DF}" destId="{9F19C46D-3ADF-4252-9A03-6A9B4A2AD898}" srcOrd="11" destOrd="0" presId="urn:microsoft.com/office/officeart/2005/8/layout/list1"/>
    <dgm:cxn modelId="{0218EF3D-5759-46E5-B856-645D524D303D}" type="presParOf" srcId="{9AEA155C-167C-4FAC-B0F5-9683EE8A98DF}" destId="{DFC94C03-0317-4347-8CB0-4397980E3B7D}" srcOrd="12" destOrd="0" presId="urn:microsoft.com/office/officeart/2005/8/layout/list1"/>
    <dgm:cxn modelId="{A690DF55-BA7A-4DDF-81CD-D71903A9D501}" type="presParOf" srcId="{DFC94C03-0317-4347-8CB0-4397980E3B7D}" destId="{31A037C3-DEE3-41FE-9B73-5B259EF26135}" srcOrd="0" destOrd="0" presId="urn:microsoft.com/office/officeart/2005/8/layout/list1"/>
    <dgm:cxn modelId="{FEC34325-4E21-441C-9292-6C046CDA20D7}" type="presParOf" srcId="{DFC94C03-0317-4347-8CB0-4397980E3B7D}" destId="{92399F3F-3C00-4A43-A1CF-12CEBF6BC13F}" srcOrd="1" destOrd="0" presId="urn:microsoft.com/office/officeart/2005/8/layout/list1"/>
    <dgm:cxn modelId="{02E017AD-10B4-4694-87E8-E3DCA9F9496F}" type="presParOf" srcId="{9AEA155C-167C-4FAC-B0F5-9683EE8A98DF}" destId="{CF7E96DF-24C2-4DA4-92F8-E37A9EFF1696}" srcOrd="13" destOrd="0" presId="urn:microsoft.com/office/officeart/2005/8/layout/list1"/>
    <dgm:cxn modelId="{5AC2E262-57FC-44EC-B5A1-05E71FF8C3E5}" type="presParOf" srcId="{9AEA155C-167C-4FAC-B0F5-9683EE8A98DF}" destId="{CD0C0D2A-E40C-47AE-9380-07F1B8CCE4D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4F1B78-688C-4D4A-8791-1630A2EB3D94}">
      <dsp:nvSpPr>
        <dsp:cNvPr id="0" name=""/>
        <dsp:cNvSpPr/>
      </dsp:nvSpPr>
      <dsp:spPr>
        <a:xfrm>
          <a:off x="-4920209" y="-753949"/>
          <a:ext cx="5859931" cy="5859931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85501-3E1D-4C81-BE62-CCB78C1A5464}">
      <dsp:nvSpPr>
        <dsp:cNvPr id="0" name=""/>
        <dsp:cNvSpPr/>
      </dsp:nvSpPr>
      <dsp:spPr>
        <a:xfrm>
          <a:off x="492101" y="334584"/>
          <a:ext cx="7225026" cy="669516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429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حل المشكلات حلا إبداعيا </a:t>
          </a:r>
          <a:endParaRPr lang="ar-EG" sz="2800" kern="1200" dirty="0"/>
        </a:p>
      </dsp:txBody>
      <dsp:txXfrm>
        <a:off x="492101" y="334584"/>
        <a:ext cx="7225026" cy="669516"/>
      </dsp:txXfrm>
    </dsp:sp>
    <dsp:sp modelId="{6C430D76-FAC6-4BA1-8FA5-95A6A02A796F}">
      <dsp:nvSpPr>
        <dsp:cNvPr id="0" name=""/>
        <dsp:cNvSpPr/>
      </dsp:nvSpPr>
      <dsp:spPr>
        <a:xfrm>
          <a:off x="73654" y="250894"/>
          <a:ext cx="836895" cy="8368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C6A5E-5198-4071-B216-207CA199A4D2}">
      <dsp:nvSpPr>
        <dsp:cNvPr id="0" name=""/>
        <dsp:cNvSpPr/>
      </dsp:nvSpPr>
      <dsp:spPr>
        <a:xfrm>
          <a:off x="875951" y="1339033"/>
          <a:ext cx="6841177" cy="669516"/>
        </a:xfrm>
        <a:prstGeom prst="rect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429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خلق مشكلات للخصم </a:t>
          </a:r>
          <a:endParaRPr lang="ar-EG" sz="2800" kern="1200" dirty="0"/>
        </a:p>
      </dsp:txBody>
      <dsp:txXfrm>
        <a:off x="875951" y="1339033"/>
        <a:ext cx="6841177" cy="669516"/>
      </dsp:txXfrm>
    </dsp:sp>
    <dsp:sp modelId="{072B1453-2977-416A-95B4-72A52662486D}">
      <dsp:nvSpPr>
        <dsp:cNvPr id="0" name=""/>
        <dsp:cNvSpPr/>
      </dsp:nvSpPr>
      <dsp:spPr>
        <a:xfrm>
          <a:off x="457503" y="1255343"/>
          <a:ext cx="836895" cy="8368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180719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A9C2A1-FC97-4509-A2DF-7016B23BA83A}">
      <dsp:nvSpPr>
        <dsp:cNvPr id="0" name=""/>
        <dsp:cNvSpPr/>
      </dsp:nvSpPr>
      <dsp:spPr>
        <a:xfrm>
          <a:off x="875951" y="2343482"/>
          <a:ext cx="6841177" cy="669516"/>
        </a:xfrm>
        <a:prstGeom prst="rect">
          <a:avLst/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429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إيجاد مشكلات ، أو مشاريع جديدة </a:t>
          </a:r>
          <a:endParaRPr lang="ar-EG" sz="2800" kern="1200" dirty="0"/>
        </a:p>
      </dsp:txBody>
      <dsp:txXfrm>
        <a:off x="875951" y="2343482"/>
        <a:ext cx="6841177" cy="669516"/>
      </dsp:txXfrm>
    </dsp:sp>
    <dsp:sp modelId="{8295F9B4-3672-4E32-AE2B-B2DE5B487E83}">
      <dsp:nvSpPr>
        <dsp:cNvPr id="0" name=""/>
        <dsp:cNvSpPr/>
      </dsp:nvSpPr>
      <dsp:spPr>
        <a:xfrm>
          <a:off x="457503" y="2259792"/>
          <a:ext cx="836895" cy="8368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361437"/>
              <a:satOff val="-7560"/>
              <a:lumOff val="420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6CF25E-C9B1-468B-8DF0-F3CA3F0AE8E5}">
      <dsp:nvSpPr>
        <dsp:cNvPr id="0" name=""/>
        <dsp:cNvSpPr/>
      </dsp:nvSpPr>
      <dsp:spPr>
        <a:xfrm>
          <a:off x="492101" y="3347931"/>
          <a:ext cx="7225026" cy="669516"/>
        </a:xfrm>
        <a:prstGeom prst="rect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429" tIns="71120" rIns="71120" bIns="7112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تحفيز وتدريب تفكير وإبداع المتدربين </a:t>
          </a:r>
          <a:endParaRPr lang="ar-EG" sz="2800" kern="1200" dirty="0"/>
        </a:p>
      </dsp:txBody>
      <dsp:txXfrm>
        <a:off x="492101" y="3347931"/>
        <a:ext cx="7225026" cy="669516"/>
      </dsp:txXfrm>
    </dsp:sp>
    <dsp:sp modelId="{4F8D7339-5CF4-42FF-8D75-FC1ECCE9E3DC}">
      <dsp:nvSpPr>
        <dsp:cNvPr id="0" name=""/>
        <dsp:cNvSpPr/>
      </dsp:nvSpPr>
      <dsp:spPr>
        <a:xfrm>
          <a:off x="73654" y="3264241"/>
          <a:ext cx="836895" cy="8368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180719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BAD7CD-5B80-437B-9C86-E44E8CC1A7FB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176EDE-4326-496F-9E69-8FF7575F5C05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تحديد المشكلة </a:t>
          </a:r>
          <a:endParaRPr lang="ar-EG" sz="2800" kern="1200" dirty="0"/>
        </a:p>
      </dsp:txBody>
      <dsp:txXfrm>
        <a:off x="2743199" y="408582"/>
        <a:ext cx="2641600" cy="962025"/>
      </dsp:txXfrm>
    </dsp:sp>
    <dsp:sp modelId="{E552165C-14C9-4B85-9715-61A8CCAEDB93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أيجاد الأفكار </a:t>
          </a:r>
          <a:endParaRPr lang="ar-EG" sz="2800" kern="1200" dirty="0"/>
        </a:p>
      </dsp:txBody>
      <dsp:txXfrm>
        <a:off x="2743199" y="1490860"/>
        <a:ext cx="2641600" cy="962025"/>
      </dsp:txXfrm>
    </dsp:sp>
    <dsp:sp modelId="{F9DC76CF-3066-418D-BB78-9E6D25903BE5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إيجاد الحل </a:t>
          </a:r>
          <a:endParaRPr lang="ar-EG" sz="2800" kern="1200" dirty="0"/>
        </a:p>
      </dsp:txBody>
      <dsp:txXfrm>
        <a:off x="2743199" y="2573139"/>
        <a:ext cx="2641600" cy="96202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D1CBC7-31C1-43E5-A8E5-D42AFDA134D4}">
      <dsp:nvSpPr>
        <dsp:cNvPr id="0" name=""/>
        <dsp:cNvSpPr/>
      </dsp:nvSpPr>
      <dsp:spPr>
        <a:xfrm rot="16200000">
          <a:off x="-561503" y="564554"/>
          <a:ext cx="4064000" cy="2934890"/>
        </a:xfrm>
        <a:prstGeom prst="flowChartManualOperati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كم الأفكار يرفع ويزيد كيفها </a:t>
          </a:r>
          <a:endParaRPr lang="ar-EG" sz="28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-561503" y="564554"/>
        <a:ext cx="4064000" cy="2934890"/>
      </dsp:txXfrm>
    </dsp:sp>
    <dsp:sp modelId="{1F8326EB-FD89-4186-87BE-3D964D741461}">
      <dsp:nvSpPr>
        <dsp:cNvPr id="0" name=""/>
        <dsp:cNvSpPr/>
      </dsp:nvSpPr>
      <dsp:spPr>
        <a:xfrm rot="16200000">
          <a:off x="2593503" y="564554"/>
          <a:ext cx="4064000" cy="2934890"/>
        </a:xfrm>
        <a:prstGeom prst="flowChartManualOperati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تأجيل الحكم على قيمة الأفكار </a:t>
          </a:r>
          <a:endParaRPr lang="ar-EG" sz="28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2593503" y="564554"/>
        <a:ext cx="4064000" cy="293489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6BCFDD-F9B4-4F73-AB74-FD6D8801F0B1}">
      <dsp:nvSpPr>
        <dsp:cNvPr id="0" name=""/>
        <dsp:cNvSpPr/>
      </dsp:nvSpPr>
      <dsp:spPr>
        <a:xfrm>
          <a:off x="0" y="347020"/>
          <a:ext cx="748883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0A195-0CF3-4270-AC70-0A935485397D}">
      <dsp:nvSpPr>
        <dsp:cNvPr id="0" name=""/>
        <dsp:cNvSpPr/>
      </dsp:nvSpPr>
      <dsp:spPr>
        <a:xfrm>
          <a:off x="374441" y="7539"/>
          <a:ext cx="5920782" cy="6789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42" tIns="0" rIns="198142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ضرورة تجنب النقد للأفكار المتولدة </a:t>
          </a:r>
          <a:endParaRPr lang="ar-EG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441" y="7539"/>
        <a:ext cx="5920782" cy="678960"/>
      </dsp:txXfrm>
    </dsp:sp>
    <dsp:sp modelId="{D72710F3-B76F-4370-A9AD-52C1BD1EBC05}">
      <dsp:nvSpPr>
        <dsp:cNvPr id="0" name=""/>
        <dsp:cNvSpPr/>
      </dsp:nvSpPr>
      <dsp:spPr>
        <a:xfrm>
          <a:off x="0" y="1390300"/>
          <a:ext cx="748883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180719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75EB2-D066-44E9-B3EC-A66C9A083564}">
      <dsp:nvSpPr>
        <dsp:cNvPr id="0" name=""/>
        <dsp:cNvSpPr/>
      </dsp:nvSpPr>
      <dsp:spPr>
        <a:xfrm>
          <a:off x="374441" y="1050819"/>
          <a:ext cx="5920782" cy="678960"/>
        </a:xfrm>
        <a:prstGeom prst="roundRect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42" tIns="0" rIns="198142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حرية التفكير والترحيب بكل الأفكار مهما يكن نوعها </a:t>
          </a:r>
          <a:endParaRPr lang="ar-EG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441" y="1050819"/>
        <a:ext cx="5920782" cy="678960"/>
      </dsp:txXfrm>
    </dsp:sp>
    <dsp:sp modelId="{3AF3A7D5-4CF7-4A35-9F7D-20085E6F6643}">
      <dsp:nvSpPr>
        <dsp:cNvPr id="0" name=""/>
        <dsp:cNvSpPr/>
      </dsp:nvSpPr>
      <dsp:spPr>
        <a:xfrm>
          <a:off x="0" y="2433580"/>
          <a:ext cx="748883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361437"/>
              <a:satOff val="-7560"/>
              <a:lumOff val="420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8FAC2C-1F25-45E6-9987-223F6FA018D0}">
      <dsp:nvSpPr>
        <dsp:cNvPr id="0" name=""/>
        <dsp:cNvSpPr/>
      </dsp:nvSpPr>
      <dsp:spPr>
        <a:xfrm>
          <a:off x="374441" y="2094100"/>
          <a:ext cx="5920782" cy="678960"/>
        </a:xfrm>
        <a:prstGeom prst="roundRect">
          <a:avLst/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42" tIns="0" rIns="198142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التأكد على زيادة كمية الأفكار المطروحة </a:t>
          </a:r>
          <a:endParaRPr lang="ar-EG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441" y="2094100"/>
        <a:ext cx="5920782" cy="678960"/>
      </dsp:txXfrm>
    </dsp:sp>
    <dsp:sp modelId="{CD0C0D2A-E40C-47AE-9380-07F1B8CCE4DE}">
      <dsp:nvSpPr>
        <dsp:cNvPr id="0" name=""/>
        <dsp:cNvSpPr/>
      </dsp:nvSpPr>
      <dsp:spPr>
        <a:xfrm>
          <a:off x="0" y="3476860"/>
          <a:ext cx="748883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180719"/>
              <a:satOff val="-3780"/>
              <a:lumOff val="210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399F3F-3C00-4A43-A1CF-12CEBF6BC13F}">
      <dsp:nvSpPr>
        <dsp:cNvPr id="0" name=""/>
        <dsp:cNvSpPr/>
      </dsp:nvSpPr>
      <dsp:spPr>
        <a:xfrm>
          <a:off x="374441" y="3137380"/>
          <a:ext cx="5920782" cy="678960"/>
        </a:xfrm>
        <a:prstGeom prst="roundRect">
          <a:avLst/>
        </a:prstGeom>
        <a:solidFill>
          <a:schemeClr val="accent1">
            <a:shade val="50000"/>
            <a:hueOff val="180719"/>
            <a:satOff val="-3780"/>
            <a:lumOff val="210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42" tIns="0" rIns="198142" bIns="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3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تعميق أفكار الآخرين وتطويرها </a:t>
          </a:r>
          <a:endParaRPr lang="ar-EG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441" y="3137380"/>
        <a:ext cx="5920782" cy="678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D280F-DDA4-46CA-9242-EEDD1691E87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16CF-B4BF-487A-89CB-42C9E1CA47FF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4293840"/>
            <a:ext cx="7772400" cy="1295400"/>
          </a:xfrm>
        </p:spPr>
        <p:txBody>
          <a:bodyPr/>
          <a:lstStyle/>
          <a:p>
            <a:pPr rtl="1" eaLnBrk="1" hangingPunct="1"/>
            <a:r>
              <a:rPr lang="ar-EG" b="1" dirty="0" smtClean="0">
                <a:solidFill>
                  <a:srgbClr val="002060"/>
                </a:solidFill>
              </a:rPr>
              <a:t>دورة العصف الذهني وحل المشكلات</a:t>
            </a:r>
            <a:endParaRPr lang="ar-EG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1908175" y="260350"/>
            <a:ext cx="5256213" cy="1368425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العصف الذهني لواحدة أو أكثر من عبارات المشكلة التي تمت بلورتها</a:t>
            </a:r>
            <a:endParaRPr lang="ar-EG" sz="3200" dirty="0"/>
          </a:p>
        </p:txBody>
      </p:sp>
      <p:sp>
        <p:nvSpPr>
          <p:cNvPr id="3" name="Flowchart: Alternate Process 2"/>
          <p:cNvSpPr/>
          <p:nvPr/>
        </p:nvSpPr>
        <p:spPr bwMode="auto">
          <a:xfrm>
            <a:off x="250825" y="4797425"/>
            <a:ext cx="8713788" cy="1295400"/>
          </a:xfrm>
          <a:prstGeom prst="flowChartAlternateProcess">
            <a:avLst/>
          </a:prstGeom>
          <a:solidFill>
            <a:srgbClr val="00FFFF"/>
          </a:solidFill>
          <a:ln w="9525" cap="flat" cmpd="sng" algn="ctr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1050" b="1" dirty="0">
              <a:solidFill>
                <a:srgbClr val="7030A0"/>
              </a:solidFill>
              <a:latin typeface="Script MT Bold" pitchFamily="66" charset="0"/>
            </a:endParaRPr>
          </a:p>
          <a:p>
            <a:pPr algn="ctr" rtl="1">
              <a:defRPr/>
            </a:pPr>
            <a:r>
              <a:rPr lang="ar-EG" sz="2800" b="1" dirty="0">
                <a:solidFill>
                  <a:srgbClr val="7030A0"/>
                </a:solidFill>
                <a:latin typeface="Script MT Bold" pitchFamily="66" charset="0"/>
              </a:rPr>
              <a:t>وتعتبر هذه الخطوة مهمة لجلسة العصف الذهني حيث </a:t>
            </a:r>
          </a:p>
          <a:p>
            <a:pPr algn="ctr" rtl="1">
              <a:defRPr/>
            </a:pPr>
            <a:r>
              <a:rPr lang="ar-EG" sz="2800" b="1" dirty="0">
                <a:solidFill>
                  <a:srgbClr val="7030A0"/>
                </a:solidFill>
                <a:latin typeface="Script MT Bold" pitchFamily="66" charset="0"/>
              </a:rPr>
              <a:t>يتم من خلالها إثارة فيض حر من الأفكار </a:t>
            </a: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74" y="1844824"/>
            <a:ext cx="6617569" cy="28083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292725" y="260350"/>
            <a:ext cx="3671888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مفهوم العصف الذهني </a:t>
            </a:r>
            <a:endParaRPr lang="ar-EG" sz="3200" dirty="0"/>
          </a:p>
        </p:txBody>
      </p:sp>
      <p:sp>
        <p:nvSpPr>
          <p:cNvPr id="14339" name="Flowchart: Alternate Process 2"/>
          <p:cNvSpPr>
            <a:spLocks noChangeArrowheads="1"/>
          </p:cNvSpPr>
          <p:nvPr/>
        </p:nvSpPr>
        <p:spPr bwMode="auto">
          <a:xfrm>
            <a:off x="250825" y="4581525"/>
            <a:ext cx="8713788" cy="1727200"/>
          </a:xfrm>
          <a:prstGeom prst="flowChartAlternateProcess">
            <a:avLst/>
          </a:prstGeom>
          <a:solidFill>
            <a:srgbClr val="00FFFF"/>
          </a:solidFill>
          <a:ln w="9525" algn="ctr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pPr algn="ctr" rtl="1"/>
            <a:endParaRPr lang="ar-EG" sz="900" b="1">
              <a:solidFill>
                <a:srgbClr val="7030A0"/>
              </a:solidFill>
              <a:latin typeface="Script MT Bold" pitchFamily="66" charset="0"/>
            </a:endParaRPr>
          </a:p>
          <a:p>
            <a:pPr algn="ctr" rtl="1"/>
            <a:r>
              <a:rPr lang="ar-EG" sz="2800" b="1">
                <a:solidFill>
                  <a:srgbClr val="7030A0"/>
                </a:solidFill>
                <a:latin typeface="Script MT Bold" pitchFamily="66" charset="0"/>
              </a:rPr>
              <a:t>ويستخدم العصف الذهني كأسلوب للتفكير الجماعي أو الفردي في حل كثير من المشكلات العلمية والحياتية المختلفة ، بقصد زيادة القدرات والعمليات الذهنية 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84784"/>
            <a:ext cx="6336704" cy="2733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292725" y="260350"/>
            <a:ext cx="3671888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أهداف العصف الذهني </a:t>
            </a:r>
            <a:endParaRPr lang="ar-EG" sz="3200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195513" y="1196975"/>
            <a:ext cx="3667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SA" b="1"/>
              <a:t>تهدف جلسات العصف الذهني إلى تحقيق </a:t>
            </a:r>
            <a:r>
              <a:rPr lang="ar-SA" b="1" u="sng"/>
              <a:t>الآتي</a:t>
            </a:r>
            <a:r>
              <a:rPr lang="ar-SA" b="1"/>
              <a:t> </a:t>
            </a:r>
            <a:endParaRPr lang="ar-EG"/>
          </a:p>
        </p:txBody>
      </p:sp>
      <p:graphicFrame>
        <p:nvGraphicFramePr>
          <p:cNvPr id="5" name="Diagram 4"/>
          <p:cNvGraphicFramePr/>
          <p:nvPr/>
        </p:nvGraphicFramePr>
        <p:xfrm>
          <a:off x="683568" y="1741264"/>
          <a:ext cx="7776864" cy="435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292725" y="260350"/>
            <a:ext cx="3671888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مراحل العصف الذهني </a:t>
            </a:r>
            <a:endParaRPr lang="ar-EG" sz="32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5292725" y="260350"/>
            <a:ext cx="3671888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مبادئ العصف الذهني </a:t>
            </a:r>
            <a:endParaRPr lang="ar-EG" sz="32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3995738" y="260350"/>
            <a:ext cx="4968875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القواعد الأساسية للعصف الذهني </a:t>
            </a:r>
            <a:endParaRPr lang="ar-EG" sz="32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827584" y="1397000"/>
          <a:ext cx="74888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对角圆角矩形 5"/>
          <p:cNvSpPr>
            <a:spLocks/>
          </p:cNvSpPr>
          <p:nvPr/>
        </p:nvSpPr>
        <p:spPr bwMode="auto">
          <a:xfrm rot="21346829">
            <a:off x="1073150" y="1663700"/>
            <a:ext cx="6954838" cy="3879850"/>
          </a:xfrm>
          <a:custGeom>
            <a:avLst/>
            <a:gdLst>
              <a:gd name="T0" fmla="*/ 492043 w 6954838"/>
              <a:gd name="T1" fmla="*/ 0 h 3879850"/>
              <a:gd name="T2" fmla="*/ 6954838 w 6954838"/>
              <a:gd name="T3" fmla="*/ 0 h 3879850"/>
              <a:gd name="T4" fmla="*/ 6954838 w 6954838"/>
              <a:gd name="T5" fmla="*/ 0 h 3879850"/>
              <a:gd name="T6" fmla="*/ 6954838 w 6954838"/>
              <a:gd name="T7" fmla="*/ 3387807 h 3879850"/>
              <a:gd name="T8" fmla="*/ 6462795 w 6954838"/>
              <a:gd name="T9" fmla="*/ 3879850 h 3879850"/>
              <a:gd name="T10" fmla="*/ 0 w 6954838"/>
              <a:gd name="T11" fmla="*/ 3879850 h 3879850"/>
              <a:gd name="T12" fmla="*/ 0 w 6954838"/>
              <a:gd name="T13" fmla="*/ 3879850 h 3879850"/>
              <a:gd name="T14" fmla="*/ 0 w 6954838"/>
              <a:gd name="T15" fmla="*/ 492043 h 3879850"/>
              <a:gd name="T16" fmla="*/ 492043 w 6954838"/>
              <a:gd name="T17" fmla="*/ 0 h 3879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54838" h="3879850">
                <a:moveTo>
                  <a:pt x="492043" y="0"/>
                </a:moveTo>
                <a:lnTo>
                  <a:pt x="6954838" y="0"/>
                </a:lnTo>
                <a:lnTo>
                  <a:pt x="6954838" y="3387807"/>
                </a:lnTo>
                <a:cubicBezTo>
                  <a:pt x="6954838" y="3659555"/>
                  <a:pt x="6734543" y="3879850"/>
                  <a:pt x="6462795" y="3879850"/>
                </a:cubicBezTo>
                <a:lnTo>
                  <a:pt x="0" y="3879850"/>
                </a:lnTo>
                <a:lnTo>
                  <a:pt x="0" y="492043"/>
                </a:lnTo>
                <a:cubicBezTo>
                  <a:pt x="0" y="220295"/>
                  <a:pt x="220295" y="0"/>
                  <a:pt x="492043" y="0"/>
                </a:cubicBezTo>
                <a:close/>
              </a:path>
            </a:pathLst>
          </a:cu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tlCol="1"/>
          <a:lstStyle/>
          <a:p>
            <a:pPr algn="ctr" rtl="1">
              <a:defRPr/>
            </a:pPr>
            <a:endParaRPr lang="ar-EG" sz="600" b="1"/>
          </a:p>
        </p:txBody>
      </p:sp>
      <p:pic>
        <p:nvPicPr>
          <p:cNvPr id="19459" name="Picture 3" descr="C:\TDDOWNLOAD\penci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71613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内容占位符 2"/>
          <p:cNvSpPr txBox="1">
            <a:spLocks/>
          </p:cNvSpPr>
          <p:nvPr/>
        </p:nvSpPr>
        <p:spPr bwMode="auto">
          <a:xfrm rot="21361315">
            <a:off x="1289050" y="1946275"/>
            <a:ext cx="6454775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 algn="ctr"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 algn="ctr">
              <a:buFont typeface="Arial" pitchFamily="34" charset="0"/>
              <a:buNone/>
              <a:defRPr/>
            </a:pPr>
            <a:r>
              <a:rPr lang="ar-EG" altLang="zh-CN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مراحل حل المشكلة في جلسات العصف الذهني </a:t>
            </a:r>
            <a:endParaRPr lang="ar-EG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700338" y="260350"/>
            <a:ext cx="3671887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مرحلة صياغة المشكلة </a:t>
            </a:r>
            <a:endParaRPr lang="ar-EG" sz="3200" dirty="0"/>
          </a:p>
        </p:txBody>
      </p:sp>
      <p:sp>
        <p:nvSpPr>
          <p:cNvPr id="3" name="Flowchart: Alternate Process 2"/>
          <p:cNvSpPr/>
          <p:nvPr/>
        </p:nvSpPr>
        <p:spPr bwMode="auto">
          <a:xfrm>
            <a:off x="250825" y="4797425"/>
            <a:ext cx="8713788" cy="1295400"/>
          </a:xfrm>
          <a:prstGeom prst="flowChartAlternateProcess">
            <a:avLst/>
          </a:prstGeom>
          <a:solidFill>
            <a:srgbClr val="00FFFF"/>
          </a:solidFill>
          <a:ln w="9525" cap="flat" cmpd="sng" algn="ctr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1050" b="1" dirty="0">
              <a:solidFill>
                <a:srgbClr val="7030A0"/>
              </a:solidFill>
              <a:latin typeface="Script MT Bold" pitchFamily="66" charset="0"/>
            </a:endParaRPr>
          </a:p>
          <a:p>
            <a:pPr algn="ctr" rtl="1">
              <a:defRPr/>
            </a:pPr>
            <a:r>
              <a:rPr lang="ar-EG" sz="2800" b="1" dirty="0">
                <a:solidFill>
                  <a:srgbClr val="7030A0"/>
                </a:solidFill>
                <a:latin typeface="Script MT Bold" pitchFamily="66" charset="0"/>
              </a:rPr>
              <a:t>بطرح المشكلة على التلاميذ وشرح أبعادها وجمع بعض الحقائق حولها بغرض تقديم المشكلة للتلاميذ 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101" y="1556792"/>
            <a:ext cx="5977236" cy="30670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700338" y="260350"/>
            <a:ext cx="3671887" cy="792163"/>
          </a:xfrm>
          <a:prstGeom prst="rect">
            <a:avLst/>
          </a:prstGeom>
          <a:solidFill>
            <a:srgbClr val="66FFFF"/>
          </a:solidFill>
          <a:ln w="9525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600" b="1" dirty="0"/>
          </a:p>
          <a:p>
            <a:pPr algn="ctr" rtl="1">
              <a:defRPr/>
            </a:pPr>
            <a:r>
              <a:rPr lang="ar-SA" sz="3200" b="1" dirty="0"/>
              <a:t>مرحلة بلورة المشكلة </a:t>
            </a:r>
            <a:endParaRPr lang="ar-EG" sz="3200" dirty="0"/>
          </a:p>
        </p:txBody>
      </p:sp>
      <p:sp>
        <p:nvSpPr>
          <p:cNvPr id="3" name="Flowchart: Alternate Process 2"/>
          <p:cNvSpPr/>
          <p:nvPr/>
        </p:nvSpPr>
        <p:spPr bwMode="auto">
          <a:xfrm>
            <a:off x="250825" y="4797425"/>
            <a:ext cx="8713788" cy="1295400"/>
          </a:xfrm>
          <a:prstGeom prst="flowChartAlternateProcess">
            <a:avLst/>
          </a:prstGeom>
          <a:solidFill>
            <a:srgbClr val="00FFFF"/>
          </a:solidFill>
          <a:ln w="9525" cap="flat" cmpd="sng" algn="ctr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1">
              <a:defRPr/>
            </a:pPr>
            <a:endParaRPr lang="ar-EG" sz="1050" b="1" dirty="0">
              <a:solidFill>
                <a:srgbClr val="7030A0"/>
              </a:solidFill>
              <a:latin typeface="Script MT Bold" pitchFamily="66" charset="0"/>
            </a:endParaRPr>
          </a:p>
          <a:p>
            <a:pPr algn="ctr" rtl="1">
              <a:defRPr/>
            </a:pPr>
            <a:r>
              <a:rPr lang="ar-EG" sz="2800" b="1" dirty="0">
                <a:solidFill>
                  <a:srgbClr val="7030A0"/>
                </a:solidFill>
                <a:latin typeface="Script MT Bold" pitchFamily="66" charset="0"/>
              </a:rPr>
              <a:t>وفيها يقوم المعلم بتحديد دقيق للمشكلة وذلك بإعادة صياغتها وتحديدها من خلال مجموعة تساؤلات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738" y="1556792"/>
            <a:ext cx="6152598" cy="29622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عرض على الشاشة (3:4)‏</PresentationFormat>
  <Paragraphs>43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دورة العصف الذهني وحل المشكلات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دورة العصف الذهني وحل المشكلات</dc:title>
  <dc:creator>mr</dc:creator>
  <cp:lastModifiedBy>mr</cp:lastModifiedBy>
  <cp:revision>1</cp:revision>
  <dcterms:created xsi:type="dcterms:W3CDTF">2018-12-29T10:29:00Z</dcterms:created>
  <dcterms:modified xsi:type="dcterms:W3CDTF">2018-12-29T10:29:35Z</dcterms:modified>
</cp:coreProperties>
</file>