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1.xml" ContentType="application/vnd.openxmlformats-officedocument.drawingml.diagramColors+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6" d="100"/>
          <a:sy n="46" d="100"/>
        </p:scale>
        <p:origin x="-30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image" Target="../media/image11.png"/></Relationships>
</file>

<file path=ppt/diagrams/_rels/drawing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image" Target="../media/image11.png"/></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3FD8ED-3092-40E8-BB3C-F36A310A3877}" type="doc">
      <dgm:prSet loTypeId="urn:microsoft.com/office/officeart/2005/8/layout/cycle3" loCatId="cycle" qsTypeId="urn:microsoft.com/office/officeart/2005/8/quickstyle/3d6" qsCatId="3D" csTypeId="urn:microsoft.com/office/officeart/2005/8/colors/colorful1#1" csCatId="colorful" phldr="1"/>
      <dgm:spPr/>
      <dgm:t>
        <a:bodyPr/>
        <a:lstStyle/>
        <a:p>
          <a:pPr rtl="1"/>
          <a:endParaRPr lang="ar-SA"/>
        </a:p>
      </dgm:t>
    </dgm:pt>
    <dgm:pt modelId="{7D156077-FC48-4E00-9279-C0DCC50C887C}">
      <dgm:prSet custT="1"/>
      <dgm:spPr/>
      <dgm:t>
        <a:bodyPr/>
        <a:lstStyle/>
        <a:p>
          <a:pPr rtl="1"/>
          <a:r>
            <a:rPr lang="ar-SA" sz="2800" b="1" dirty="0" smtClean="0"/>
            <a:t>نظرة عامة حول التدريس الفعال</a:t>
          </a:r>
          <a:endParaRPr lang="ar-SA" sz="2800" b="1" u="none" dirty="0"/>
        </a:p>
      </dgm:t>
    </dgm:pt>
    <dgm:pt modelId="{AB191B58-97BE-4E0F-8C9F-3EE229426A50}" type="parTrans" cxnId="{402191C2-E456-496B-AE55-055AC3E20C21}">
      <dgm:prSet/>
      <dgm:spPr/>
      <dgm:t>
        <a:bodyPr/>
        <a:lstStyle/>
        <a:p>
          <a:pPr rtl="1"/>
          <a:endParaRPr lang="ar-SA"/>
        </a:p>
      </dgm:t>
    </dgm:pt>
    <dgm:pt modelId="{E2F200B1-BFB1-4055-BB5F-BAE852DBF4F3}" type="sibTrans" cxnId="{402191C2-E456-496B-AE55-055AC3E20C21}">
      <dgm:prSet/>
      <dgm:spPr/>
      <dgm:t>
        <a:bodyPr/>
        <a:lstStyle/>
        <a:p>
          <a:pPr rtl="1"/>
          <a:endParaRPr lang="ar-SA"/>
        </a:p>
      </dgm:t>
    </dgm:pt>
    <dgm:pt modelId="{4299C8C0-9EFE-4B56-B3A8-6441731A43E1}">
      <dgm:prSet custT="1"/>
      <dgm:spPr>
        <a:blipFill rotWithShape="0">
          <a:blip xmlns:r="http://schemas.openxmlformats.org/officeDocument/2006/relationships" r:embed="rId1"/>
          <a:stretch>
            <a:fillRect/>
          </a:stretch>
        </a:blipFill>
      </dgm:spPr>
      <dgm:t>
        <a:bodyPr/>
        <a:lstStyle/>
        <a:p>
          <a:pPr rtl="1"/>
          <a:r>
            <a:rPr lang="ar-SA" sz="2800" b="1" dirty="0" smtClean="0"/>
            <a:t>مهارات التدريس الفعال </a:t>
          </a:r>
          <a:r>
            <a:rPr lang="ar-EG" sz="2800" b="1" dirty="0" smtClean="0"/>
            <a:t> للمعلم</a:t>
          </a:r>
          <a:endParaRPr lang="ar-SA" sz="2800" b="1" dirty="0"/>
        </a:p>
      </dgm:t>
    </dgm:pt>
    <dgm:pt modelId="{129111F7-8952-43A1-9F45-8BD51B0F9F58}" type="parTrans" cxnId="{73239622-025F-43ED-8EDE-065A8B6A2852}">
      <dgm:prSet/>
      <dgm:spPr/>
      <dgm:t>
        <a:bodyPr/>
        <a:lstStyle/>
        <a:p>
          <a:pPr rtl="1"/>
          <a:endParaRPr lang="ar-SA"/>
        </a:p>
      </dgm:t>
    </dgm:pt>
    <dgm:pt modelId="{0FBAECD9-1187-40F4-BF67-7069C9A20415}" type="sibTrans" cxnId="{73239622-025F-43ED-8EDE-065A8B6A2852}">
      <dgm:prSet/>
      <dgm:spPr/>
      <dgm:t>
        <a:bodyPr/>
        <a:lstStyle/>
        <a:p>
          <a:pPr rtl="1"/>
          <a:endParaRPr lang="ar-SA"/>
        </a:p>
      </dgm:t>
    </dgm:pt>
    <dgm:pt modelId="{F611D78A-9E2D-4971-9E73-7AC2581DFC51}">
      <dgm:prSet custT="1"/>
      <dgm:spPr>
        <a:blipFill rotWithShape="0">
          <a:blip xmlns:r="http://schemas.openxmlformats.org/officeDocument/2006/relationships" r:embed="rId2"/>
          <a:stretch>
            <a:fillRect/>
          </a:stretch>
        </a:blipFill>
      </dgm:spPr>
      <dgm:t>
        <a:bodyPr/>
        <a:lstStyle/>
        <a:p>
          <a:pPr rtl="1"/>
          <a:r>
            <a:rPr lang="ar-SA" sz="2800" b="1" dirty="0" smtClean="0"/>
            <a:t>إدارة </a:t>
          </a:r>
          <a:r>
            <a:rPr lang="ar-EG" sz="2800" b="1" dirty="0" smtClean="0"/>
            <a:t>الصف </a:t>
          </a:r>
          <a:r>
            <a:rPr lang="ar-SA" sz="2800" b="1" dirty="0" smtClean="0"/>
            <a:t>الفعالة</a:t>
          </a:r>
          <a:endParaRPr lang="ar-SA" sz="2800" b="1" dirty="0"/>
        </a:p>
      </dgm:t>
    </dgm:pt>
    <dgm:pt modelId="{C7D607EF-6D87-4887-895C-DB14450938E9}" type="parTrans" cxnId="{534AF052-EC70-4970-8D47-07ED9D86F690}">
      <dgm:prSet/>
      <dgm:spPr/>
      <dgm:t>
        <a:bodyPr/>
        <a:lstStyle/>
        <a:p>
          <a:pPr rtl="1"/>
          <a:endParaRPr lang="ar-SA"/>
        </a:p>
      </dgm:t>
    </dgm:pt>
    <dgm:pt modelId="{00E21551-6CE4-4CC5-81C6-7AE7E6B63CF9}" type="sibTrans" cxnId="{534AF052-EC70-4970-8D47-07ED9D86F690}">
      <dgm:prSet/>
      <dgm:spPr/>
      <dgm:t>
        <a:bodyPr/>
        <a:lstStyle/>
        <a:p>
          <a:pPr rtl="1"/>
          <a:endParaRPr lang="ar-SA"/>
        </a:p>
      </dgm:t>
    </dgm:pt>
    <dgm:pt modelId="{D29E24FC-05D5-4E97-98C7-54323AD0F0B5}">
      <dgm:prSet custT="1"/>
      <dgm:spPr>
        <a:blipFill rotWithShape="0">
          <a:blip xmlns:r="http://schemas.openxmlformats.org/officeDocument/2006/relationships" r:embed="rId3"/>
          <a:stretch>
            <a:fillRect/>
          </a:stretch>
        </a:blipFill>
      </dgm:spPr>
      <dgm:t>
        <a:bodyPr/>
        <a:lstStyle/>
        <a:p>
          <a:pPr rtl="1"/>
          <a:r>
            <a:rPr lang="ar-EG" sz="2800" b="1" dirty="0" smtClean="0">
              <a:latin typeface="Times New Roman" pitchFamily="18" charset="0"/>
              <a:cs typeface="Arial"/>
            </a:rPr>
            <a:t>خطوات التدريس الفعال</a:t>
          </a:r>
          <a:endParaRPr lang="ar-SA" sz="2800" b="1" dirty="0"/>
        </a:p>
      </dgm:t>
    </dgm:pt>
    <dgm:pt modelId="{7D0F9F06-850F-4690-AA3C-60913BB36118}" type="parTrans" cxnId="{6905999D-F79E-45FB-9253-F75674281729}">
      <dgm:prSet/>
      <dgm:spPr/>
      <dgm:t>
        <a:bodyPr/>
        <a:lstStyle/>
        <a:p>
          <a:pPr rtl="1"/>
          <a:endParaRPr lang="ar-SA"/>
        </a:p>
      </dgm:t>
    </dgm:pt>
    <dgm:pt modelId="{75A502E1-7EE8-4F8E-9976-255DDCA81AE7}" type="sibTrans" cxnId="{6905999D-F79E-45FB-9253-F75674281729}">
      <dgm:prSet/>
      <dgm:spPr/>
      <dgm:t>
        <a:bodyPr/>
        <a:lstStyle/>
        <a:p>
          <a:pPr rtl="1"/>
          <a:endParaRPr lang="ar-SA"/>
        </a:p>
      </dgm:t>
    </dgm:pt>
    <dgm:pt modelId="{63FC5469-9CCB-4523-AE5E-3D72808BB6D2}" type="pres">
      <dgm:prSet presAssocID="{683FD8ED-3092-40E8-BB3C-F36A310A3877}" presName="Name0" presStyleCnt="0">
        <dgm:presLayoutVars>
          <dgm:dir/>
          <dgm:resizeHandles val="exact"/>
        </dgm:presLayoutVars>
      </dgm:prSet>
      <dgm:spPr/>
      <dgm:t>
        <a:bodyPr/>
        <a:lstStyle/>
        <a:p>
          <a:pPr rtl="1"/>
          <a:endParaRPr lang="ar-SA"/>
        </a:p>
      </dgm:t>
    </dgm:pt>
    <dgm:pt modelId="{14351B7A-7FA0-4103-8B91-E9F1416A4BDE}" type="pres">
      <dgm:prSet presAssocID="{683FD8ED-3092-40E8-BB3C-F36A310A3877}" presName="cycle" presStyleCnt="0"/>
      <dgm:spPr/>
      <dgm:t>
        <a:bodyPr/>
        <a:lstStyle/>
        <a:p>
          <a:pPr rtl="1"/>
          <a:endParaRPr lang="ar-SA"/>
        </a:p>
      </dgm:t>
    </dgm:pt>
    <dgm:pt modelId="{E23CECA5-6803-41F7-B47F-C091F357DDED}" type="pres">
      <dgm:prSet presAssocID="{7D156077-FC48-4E00-9279-C0DCC50C887C}" presName="nodeFirstNode" presStyleLbl="node1" presStyleIdx="0" presStyleCnt="4">
        <dgm:presLayoutVars>
          <dgm:bulletEnabled val="1"/>
        </dgm:presLayoutVars>
      </dgm:prSet>
      <dgm:spPr/>
      <dgm:t>
        <a:bodyPr/>
        <a:lstStyle/>
        <a:p>
          <a:pPr rtl="1"/>
          <a:endParaRPr lang="ar-SA"/>
        </a:p>
      </dgm:t>
    </dgm:pt>
    <dgm:pt modelId="{823B69D6-EABD-44B8-B557-A4445BE9D858}" type="pres">
      <dgm:prSet presAssocID="{E2F200B1-BFB1-4055-BB5F-BAE852DBF4F3}" presName="sibTransFirstNode" presStyleLbl="bgShp" presStyleIdx="0" presStyleCnt="1"/>
      <dgm:spPr/>
      <dgm:t>
        <a:bodyPr/>
        <a:lstStyle/>
        <a:p>
          <a:pPr rtl="1"/>
          <a:endParaRPr lang="ar-SA"/>
        </a:p>
      </dgm:t>
    </dgm:pt>
    <dgm:pt modelId="{E4FC657D-04EC-4527-ACE7-2542C82D4137}" type="pres">
      <dgm:prSet presAssocID="{4299C8C0-9EFE-4B56-B3A8-6441731A43E1}" presName="nodeFollowingNodes" presStyleLbl="node1" presStyleIdx="1" presStyleCnt="4" custRadScaleRad="95529" custRadScaleInc="19619">
        <dgm:presLayoutVars>
          <dgm:bulletEnabled val="1"/>
        </dgm:presLayoutVars>
      </dgm:prSet>
      <dgm:spPr/>
      <dgm:t>
        <a:bodyPr/>
        <a:lstStyle/>
        <a:p>
          <a:pPr rtl="1"/>
          <a:endParaRPr lang="ar-SA"/>
        </a:p>
      </dgm:t>
    </dgm:pt>
    <dgm:pt modelId="{626E7E74-A943-41F9-92A5-6B86187D0915}" type="pres">
      <dgm:prSet presAssocID="{F611D78A-9E2D-4971-9E73-7AC2581DFC51}" presName="nodeFollowingNodes" presStyleLbl="node1" presStyleIdx="2" presStyleCnt="4">
        <dgm:presLayoutVars>
          <dgm:bulletEnabled val="1"/>
        </dgm:presLayoutVars>
      </dgm:prSet>
      <dgm:spPr/>
      <dgm:t>
        <a:bodyPr/>
        <a:lstStyle/>
        <a:p>
          <a:pPr rtl="1"/>
          <a:endParaRPr lang="ar-SA"/>
        </a:p>
      </dgm:t>
    </dgm:pt>
    <dgm:pt modelId="{EF6DE290-021F-4F3C-B173-582D126FA912}" type="pres">
      <dgm:prSet presAssocID="{D29E24FC-05D5-4E97-98C7-54323AD0F0B5}" presName="nodeFollowingNodes" presStyleLbl="node1" presStyleIdx="3" presStyleCnt="4">
        <dgm:presLayoutVars>
          <dgm:bulletEnabled val="1"/>
        </dgm:presLayoutVars>
      </dgm:prSet>
      <dgm:spPr/>
      <dgm:t>
        <a:bodyPr/>
        <a:lstStyle/>
        <a:p>
          <a:pPr rtl="1"/>
          <a:endParaRPr lang="ar-SA"/>
        </a:p>
      </dgm:t>
    </dgm:pt>
  </dgm:ptLst>
  <dgm:cxnLst>
    <dgm:cxn modelId="{6905999D-F79E-45FB-9253-F75674281729}" srcId="{683FD8ED-3092-40E8-BB3C-F36A310A3877}" destId="{D29E24FC-05D5-4E97-98C7-54323AD0F0B5}" srcOrd="3" destOrd="0" parTransId="{7D0F9F06-850F-4690-AA3C-60913BB36118}" sibTransId="{75A502E1-7EE8-4F8E-9976-255DDCA81AE7}"/>
    <dgm:cxn modelId="{0DB69AC3-7475-4126-B920-68D6E88BFA7A}" type="presOf" srcId="{7D156077-FC48-4E00-9279-C0DCC50C887C}" destId="{E23CECA5-6803-41F7-B47F-C091F357DDED}" srcOrd="0" destOrd="0" presId="urn:microsoft.com/office/officeart/2005/8/layout/cycle3"/>
    <dgm:cxn modelId="{F8169390-69B7-4168-999E-CAC4DADE3711}" type="presOf" srcId="{F611D78A-9E2D-4971-9E73-7AC2581DFC51}" destId="{626E7E74-A943-41F9-92A5-6B86187D0915}" srcOrd="0" destOrd="0" presId="urn:microsoft.com/office/officeart/2005/8/layout/cycle3"/>
    <dgm:cxn modelId="{534AF052-EC70-4970-8D47-07ED9D86F690}" srcId="{683FD8ED-3092-40E8-BB3C-F36A310A3877}" destId="{F611D78A-9E2D-4971-9E73-7AC2581DFC51}" srcOrd="2" destOrd="0" parTransId="{C7D607EF-6D87-4887-895C-DB14450938E9}" sibTransId="{00E21551-6CE4-4CC5-81C6-7AE7E6B63CF9}"/>
    <dgm:cxn modelId="{402191C2-E456-496B-AE55-055AC3E20C21}" srcId="{683FD8ED-3092-40E8-BB3C-F36A310A3877}" destId="{7D156077-FC48-4E00-9279-C0DCC50C887C}" srcOrd="0" destOrd="0" parTransId="{AB191B58-97BE-4E0F-8C9F-3EE229426A50}" sibTransId="{E2F200B1-BFB1-4055-BB5F-BAE852DBF4F3}"/>
    <dgm:cxn modelId="{9D3D3C23-0428-43F6-8D6F-0DC35BE7F784}" type="presOf" srcId="{4299C8C0-9EFE-4B56-B3A8-6441731A43E1}" destId="{E4FC657D-04EC-4527-ACE7-2542C82D4137}" srcOrd="0" destOrd="0" presId="urn:microsoft.com/office/officeart/2005/8/layout/cycle3"/>
    <dgm:cxn modelId="{73239622-025F-43ED-8EDE-065A8B6A2852}" srcId="{683FD8ED-3092-40E8-BB3C-F36A310A3877}" destId="{4299C8C0-9EFE-4B56-B3A8-6441731A43E1}" srcOrd="1" destOrd="0" parTransId="{129111F7-8952-43A1-9F45-8BD51B0F9F58}" sibTransId="{0FBAECD9-1187-40F4-BF67-7069C9A20415}"/>
    <dgm:cxn modelId="{7A076EF0-5458-475A-8D66-3BB07B04BE17}" type="presOf" srcId="{683FD8ED-3092-40E8-BB3C-F36A310A3877}" destId="{63FC5469-9CCB-4523-AE5E-3D72808BB6D2}" srcOrd="0" destOrd="0" presId="urn:microsoft.com/office/officeart/2005/8/layout/cycle3"/>
    <dgm:cxn modelId="{78EB84F6-D8E5-46EC-8939-40B3199ADF38}" type="presOf" srcId="{E2F200B1-BFB1-4055-BB5F-BAE852DBF4F3}" destId="{823B69D6-EABD-44B8-B557-A4445BE9D858}" srcOrd="0" destOrd="0" presId="urn:microsoft.com/office/officeart/2005/8/layout/cycle3"/>
    <dgm:cxn modelId="{6693BE28-2442-4C28-AD30-30E9208138EE}" type="presOf" srcId="{D29E24FC-05D5-4E97-98C7-54323AD0F0B5}" destId="{EF6DE290-021F-4F3C-B173-582D126FA912}" srcOrd="0" destOrd="0" presId="urn:microsoft.com/office/officeart/2005/8/layout/cycle3"/>
    <dgm:cxn modelId="{39726DB2-E7E9-45B1-8567-0700C07B078E}" type="presParOf" srcId="{63FC5469-9CCB-4523-AE5E-3D72808BB6D2}" destId="{14351B7A-7FA0-4103-8B91-E9F1416A4BDE}" srcOrd="0" destOrd="0" presId="urn:microsoft.com/office/officeart/2005/8/layout/cycle3"/>
    <dgm:cxn modelId="{B3201526-19FA-4409-94F9-D3CEF3C349AD}" type="presParOf" srcId="{14351B7A-7FA0-4103-8B91-E9F1416A4BDE}" destId="{E23CECA5-6803-41F7-B47F-C091F357DDED}" srcOrd="0" destOrd="0" presId="urn:microsoft.com/office/officeart/2005/8/layout/cycle3"/>
    <dgm:cxn modelId="{7225DE20-A867-40BE-9645-574CCCD36639}" type="presParOf" srcId="{14351B7A-7FA0-4103-8B91-E9F1416A4BDE}" destId="{823B69D6-EABD-44B8-B557-A4445BE9D858}" srcOrd="1" destOrd="0" presId="urn:microsoft.com/office/officeart/2005/8/layout/cycle3"/>
    <dgm:cxn modelId="{300C2904-93DD-46A6-B7F2-EB1D6C77D3E8}" type="presParOf" srcId="{14351B7A-7FA0-4103-8B91-E9F1416A4BDE}" destId="{E4FC657D-04EC-4527-ACE7-2542C82D4137}" srcOrd="2" destOrd="0" presId="urn:microsoft.com/office/officeart/2005/8/layout/cycle3"/>
    <dgm:cxn modelId="{ABB70E5C-04ED-4551-B7DA-5D6A987DF82C}" type="presParOf" srcId="{14351B7A-7FA0-4103-8B91-E9F1416A4BDE}" destId="{626E7E74-A943-41F9-92A5-6B86187D0915}" srcOrd="3" destOrd="0" presId="urn:microsoft.com/office/officeart/2005/8/layout/cycle3"/>
    <dgm:cxn modelId="{A9E1EF3A-AD8A-42F4-BD0D-152240E89909}" type="presParOf" srcId="{14351B7A-7FA0-4103-8B91-E9F1416A4BDE}" destId="{EF6DE290-021F-4F3C-B173-582D126FA912}" srcOrd="4" destOrd="0" presId="urn:microsoft.com/office/officeart/2005/8/layout/cycle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23B69D6-EABD-44B8-B557-A4445BE9D858}">
      <dsp:nvSpPr>
        <dsp:cNvPr id="0" name=""/>
        <dsp:cNvSpPr/>
      </dsp:nvSpPr>
      <dsp:spPr>
        <a:xfrm>
          <a:off x="1006737" y="154010"/>
          <a:ext cx="5454124" cy="5454124"/>
        </a:xfrm>
        <a:prstGeom prst="circularArrow">
          <a:avLst>
            <a:gd name="adj1" fmla="val 4668"/>
            <a:gd name="adj2" fmla="val 272909"/>
            <a:gd name="adj3" fmla="val 12922171"/>
            <a:gd name="adj4" fmla="val 17969237"/>
            <a:gd name="adj5" fmla="val 4847"/>
          </a:avLst>
        </a:prstGeom>
        <a:solidFill>
          <a:schemeClr val="accent2">
            <a:tint val="40000"/>
            <a:hueOff val="0"/>
            <a:satOff val="0"/>
            <a:lumOff val="0"/>
            <a:alphaOff val="0"/>
          </a:schemeClr>
        </a:solidFill>
        <a:ln>
          <a:noFill/>
        </a:ln>
        <a:effectLst/>
        <a:sp3d z="-152400" prstMaterial="plastic">
          <a:bevelT w="25400" h="25400"/>
          <a:bevelB w="25400" h="25400"/>
        </a:sp3d>
      </dsp:spPr>
      <dsp:style>
        <a:lnRef idx="0">
          <a:scrgbClr r="0" g="0" b="0"/>
        </a:lnRef>
        <a:fillRef idx="1">
          <a:scrgbClr r="0" g="0" b="0"/>
        </a:fillRef>
        <a:effectRef idx="0">
          <a:scrgbClr r="0" g="0" b="0"/>
        </a:effectRef>
        <a:fontRef idx="minor"/>
      </dsp:style>
    </dsp:sp>
    <dsp:sp modelId="{E23CECA5-6803-41F7-B47F-C091F357DDED}">
      <dsp:nvSpPr>
        <dsp:cNvPr id="0" name=""/>
        <dsp:cNvSpPr/>
      </dsp:nvSpPr>
      <dsp:spPr>
        <a:xfrm>
          <a:off x="1959880" y="278847"/>
          <a:ext cx="3547839" cy="1773919"/>
        </a:xfrm>
        <a:prstGeom prst="round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SA" sz="2800" b="1" kern="1200" dirty="0" smtClean="0"/>
            <a:t>نظرة عامة حول التدريس الفعال</a:t>
          </a:r>
          <a:endParaRPr lang="ar-SA" sz="2800" b="1" u="none" kern="1200" dirty="0"/>
        </a:p>
      </dsp:txBody>
      <dsp:txXfrm>
        <a:off x="1959880" y="278847"/>
        <a:ext cx="3547839" cy="1773919"/>
      </dsp:txXfrm>
    </dsp:sp>
    <dsp:sp modelId="{E4FC657D-04EC-4527-ACE7-2542C82D4137}">
      <dsp:nvSpPr>
        <dsp:cNvPr id="0" name=""/>
        <dsp:cNvSpPr/>
      </dsp:nvSpPr>
      <dsp:spPr>
        <a:xfrm>
          <a:off x="3774144" y="2693816"/>
          <a:ext cx="3547839" cy="1773919"/>
        </a:xfrm>
        <a:prstGeom prst="roundRect">
          <a:avLst/>
        </a:prstGeom>
        <a:blipFill rotWithShape="0">
          <a:blip xmlns:r="http://schemas.openxmlformats.org/officeDocument/2006/relationships" r:embed="rId1"/>
          <a:stretch>
            <a:fillRect/>
          </a:stretch>
        </a:blip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SA" sz="2800" b="1" kern="1200" dirty="0" smtClean="0"/>
            <a:t>مهارات التدريس الفعال </a:t>
          </a:r>
          <a:r>
            <a:rPr lang="ar-EG" sz="2800" b="1" kern="1200" dirty="0" smtClean="0"/>
            <a:t> للمعلم</a:t>
          </a:r>
          <a:endParaRPr lang="ar-SA" sz="2800" b="1" kern="1200" dirty="0"/>
        </a:p>
      </dsp:txBody>
      <dsp:txXfrm>
        <a:off x="3774144" y="2693816"/>
        <a:ext cx="3547839" cy="1773919"/>
      </dsp:txXfrm>
    </dsp:sp>
    <dsp:sp modelId="{626E7E74-A943-41F9-92A5-6B86187D0915}">
      <dsp:nvSpPr>
        <dsp:cNvPr id="0" name=""/>
        <dsp:cNvSpPr/>
      </dsp:nvSpPr>
      <dsp:spPr>
        <a:xfrm>
          <a:off x="1959880" y="4195633"/>
          <a:ext cx="3547839" cy="1773919"/>
        </a:xfrm>
        <a:prstGeom prst="roundRect">
          <a:avLst/>
        </a:prstGeom>
        <a:blipFill rotWithShape="0">
          <a:blip xmlns:r="http://schemas.openxmlformats.org/officeDocument/2006/relationships" r:embed="rId2"/>
          <a:stretch>
            <a:fillRect/>
          </a:stretch>
        </a:blip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SA" sz="2800" b="1" kern="1200" dirty="0" smtClean="0"/>
            <a:t>إدارة </a:t>
          </a:r>
          <a:r>
            <a:rPr lang="ar-EG" sz="2800" b="1" kern="1200" dirty="0" smtClean="0"/>
            <a:t>الصف </a:t>
          </a:r>
          <a:r>
            <a:rPr lang="ar-SA" sz="2800" b="1" kern="1200" dirty="0" smtClean="0"/>
            <a:t>الفعالة</a:t>
          </a:r>
          <a:endParaRPr lang="ar-SA" sz="2800" b="1" kern="1200" dirty="0"/>
        </a:p>
      </dsp:txBody>
      <dsp:txXfrm>
        <a:off x="1959880" y="4195633"/>
        <a:ext cx="3547839" cy="1773919"/>
      </dsp:txXfrm>
    </dsp:sp>
    <dsp:sp modelId="{EF6DE290-021F-4F3C-B173-582D126FA912}">
      <dsp:nvSpPr>
        <dsp:cNvPr id="0" name=""/>
        <dsp:cNvSpPr/>
      </dsp:nvSpPr>
      <dsp:spPr>
        <a:xfrm>
          <a:off x="1487" y="2237240"/>
          <a:ext cx="3547839" cy="1773919"/>
        </a:xfrm>
        <a:prstGeom prst="roundRect">
          <a:avLst/>
        </a:prstGeom>
        <a:blipFill rotWithShape="0">
          <a:blip xmlns:r="http://schemas.openxmlformats.org/officeDocument/2006/relationships" r:embed="rId3"/>
          <a:stretch>
            <a:fillRect/>
          </a:stretch>
        </a:blip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EG" sz="2800" b="1" kern="1200" dirty="0" smtClean="0">
              <a:latin typeface="Times New Roman" pitchFamily="18" charset="0"/>
              <a:cs typeface="Arial"/>
            </a:rPr>
            <a:t>خطوات التدريس الفعال</a:t>
          </a:r>
          <a:endParaRPr lang="ar-SA" sz="2800" b="1" kern="1200" dirty="0"/>
        </a:p>
      </dsp:txBody>
      <dsp:txXfrm>
        <a:off x="1487" y="2237240"/>
        <a:ext cx="3547839" cy="1773919"/>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6120E74-139F-4A62-9C10-56619145A04D}" type="datetimeFigureOut">
              <a:rPr lang="ar-SA" smtClean="0"/>
              <a:t>21/04/1440</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C988A17-9FFE-47D1-A6E0-37919316AFD0}" type="slidenum">
              <a:rPr lang="ar-SA" smtClean="0"/>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algn="ctr" rtl="0" eaLnBrk="0" fontAlgn="base" hangingPunct="0">
              <a:spcBef>
                <a:spcPct val="0"/>
              </a:spcBef>
              <a:spcAft>
                <a:spcPct val="0"/>
              </a:spcAft>
              <a:defRPr sz="2400">
                <a:solidFill>
                  <a:schemeClr val="tx1"/>
                </a:solidFill>
                <a:latin typeface="Arial" pitchFamily="34" charset="0"/>
              </a:defRPr>
            </a:lvl6pPr>
            <a:lvl7pPr marL="2971800" indent="-228600" algn="ctr" rtl="0" eaLnBrk="0" fontAlgn="base" hangingPunct="0">
              <a:spcBef>
                <a:spcPct val="0"/>
              </a:spcBef>
              <a:spcAft>
                <a:spcPct val="0"/>
              </a:spcAft>
              <a:defRPr sz="2400">
                <a:solidFill>
                  <a:schemeClr val="tx1"/>
                </a:solidFill>
                <a:latin typeface="Arial" pitchFamily="34" charset="0"/>
              </a:defRPr>
            </a:lvl7pPr>
            <a:lvl8pPr marL="3429000" indent="-228600" algn="ctr" rtl="0" eaLnBrk="0" fontAlgn="base" hangingPunct="0">
              <a:spcBef>
                <a:spcPct val="0"/>
              </a:spcBef>
              <a:spcAft>
                <a:spcPct val="0"/>
              </a:spcAft>
              <a:defRPr sz="2400">
                <a:solidFill>
                  <a:schemeClr val="tx1"/>
                </a:solidFill>
                <a:latin typeface="Arial" pitchFamily="34" charset="0"/>
              </a:defRPr>
            </a:lvl8pPr>
            <a:lvl9pPr marL="3886200" indent="-228600" algn="ctr" rtl="0" eaLnBrk="0" fontAlgn="base" hangingPunct="0">
              <a:spcBef>
                <a:spcPct val="0"/>
              </a:spcBef>
              <a:spcAft>
                <a:spcPct val="0"/>
              </a:spcAft>
              <a:defRPr sz="2400">
                <a:solidFill>
                  <a:schemeClr val="tx1"/>
                </a:solidFill>
                <a:latin typeface="Arial" pitchFamily="34" charset="0"/>
              </a:defRPr>
            </a:lvl9pPr>
          </a:lstStyle>
          <a:p>
            <a:pPr eaLnBrk="1" hangingPunct="1"/>
            <a:fld id="{74AB2C21-A8B0-431F-BF87-B38A49EECBC7}" type="slidenum">
              <a:rPr lang="en-US" sz="1200"/>
              <a:pPr eaLnBrk="1" hangingPunct="1"/>
              <a:t>1</a:t>
            </a:fld>
            <a:endParaRPr lang="en-US" sz="120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ru-RU" smtClean="0">
              <a:latin typeface="Arial" pitchFamily="34" charset="0"/>
            </a:endParaRPr>
          </a:p>
        </p:txBody>
      </p:sp>
    </p:spTree>
    <p:extLst>
      <p:ext uri="{BB962C8B-B14F-4D97-AF65-F5344CB8AC3E}">
        <p14:creationId xmlns:p14="http://schemas.microsoft.com/office/powerpoint/2010/main" xmlns="" val="26207193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algn="ctr" rtl="0" eaLnBrk="0" fontAlgn="base" hangingPunct="0">
              <a:spcBef>
                <a:spcPct val="0"/>
              </a:spcBef>
              <a:spcAft>
                <a:spcPct val="0"/>
              </a:spcAft>
              <a:defRPr sz="2400">
                <a:solidFill>
                  <a:schemeClr val="tx1"/>
                </a:solidFill>
                <a:latin typeface="Arial" charset="0"/>
              </a:defRPr>
            </a:lvl6pPr>
            <a:lvl7pPr marL="2971800" indent="-228600" algn="ctr" rtl="0" eaLnBrk="0" fontAlgn="base" hangingPunct="0">
              <a:spcBef>
                <a:spcPct val="0"/>
              </a:spcBef>
              <a:spcAft>
                <a:spcPct val="0"/>
              </a:spcAft>
              <a:defRPr sz="2400">
                <a:solidFill>
                  <a:schemeClr val="tx1"/>
                </a:solidFill>
                <a:latin typeface="Arial" charset="0"/>
              </a:defRPr>
            </a:lvl7pPr>
            <a:lvl8pPr marL="3429000" indent="-228600" algn="ctr" rtl="0" eaLnBrk="0" fontAlgn="base" hangingPunct="0">
              <a:spcBef>
                <a:spcPct val="0"/>
              </a:spcBef>
              <a:spcAft>
                <a:spcPct val="0"/>
              </a:spcAft>
              <a:defRPr sz="2400">
                <a:solidFill>
                  <a:schemeClr val="tx1"/>
                </a:solidFill>
                <a:latin typeface="Arial" charset="0"/>
              </a:defRPr>
            </a:lvl8pPr>
            <a:lvl9pPr marL="3886200" indent="-228600" algn="ctr" rtl="0" eaLnBrk="0" fontAlgn="base" hangingPunct="0">
              <a:spcBef>
                <a:spcPct val="0"/>
              </a:spcBef>
              <a:spcAft>
                <a:spcPct val="0"/>
              </a:spcAft>
              <a:defRPr sz="2400">
                <a:solidFill>
                  <a:schemeClr val="tx1"/>
                </a:solidFill>
                <a:latin typeface="Arial" charset="0"/>
              </a:defRPr>
            </a:lvl9pPr>
          </a:lstStyle>
          <a:p>
            <a:pPr eaLnBrk="1" hangingPunct="1"/>
            <a:fld id="{192527B1-D885-4AAA-97B2-53FD55EB6AAA}" type="slidenum">
              <a:rPr lang="en-US" sz="1200">
                <a:solidFill>
                  <a:prstClr val="black"/>
                </a:solidFill>
              </a:rPr>
              <a:pPr eaLnBrk="1" hangingPunct="1"/>
              <a:t>4</a:t>
            </a:fld>
            <a:endParaRPr lang="en-US" sz="1200">
              <a:solidFill>
                <a:prstClr val="black"/>
              </a:solidFill>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ru-RU" smtClean="0"/>
          </a:p>
        </p:txBody>
      </p:sp>
    </p:spTree>
    <p:extLst>
      <p:ext uri="{BB962C8B-B14F-4D97-AF65-F5344CB8AC3E}">
        <p14:creationId xmlns:p14="http://schemas.microsoft.com/office/powerpoint/2010/main" xmlns="" val="1186186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algn="ctr" rtl="0" eaLnBrk="0" fontAlgn="base" hangingPunct="0">
              <a:spcBef>
                <a:spcPct val="0"/>
              </a:spcBef>
              <a:spcAft>
                <a:spcPct val="0"/>
              </a:spcAft>
              <a:defRPr sz="2400">
                <a:solidFill>
                  <a:schemeClr val="tx1"/>
                </a:solidFill>
                <a:latin typeface="Arial" charset="0"/>
              </a:defRPr>
            </a:lvl6pPr>
            <a:lvl7pPr marL="2971800" indent="-228600" algn="ctr" rtl="0" eaLnBrk="0" fontAlgn="base" hangingPunct="0">
              <a:spcBef>
                <a:spcPct val="0"/>
              </a:spcBef>
              <a:spcAft>
                <a:spcPct val="0"/>
              </a:spcAft>
              <a:defRPr sz="2400">
                <a:solidFill>
                  <a:schemeClr val="tx1"/>
                </a:solidFill>
                <a:latin typeface="Arial" charset="0"/>
              </a:defRPr>
            </a:lvl7pPr>
            <a:lvl8pPr marL="3429000" indent="-228600" algn="ctr" rtl="0" eaLnBrk="0" fontAlgn="base" hangingPunct="0">
              <a:spcBef>
                <a:spcPct val="0"/>
              </a:spcBef>
              <a:spcAft>
                <a:spcPct val="0"/>
              </a:spcAft>
              <a:defRPr sz="2400">
                <a:solidFill>
                  <a:schemeClr val="tx1"/>
                </a:solidFill>
                <a:latin typeface="Arial" charset="0"/>
              </a:defRPr>
            </a:lvl8pPr>
            <a:lvl9pPr marL="3886200" indent="-228600" algn="ctr" rtl="0" eaLnBrk="0" fontAlgn="base" hangingPunct="0">
              <a:spcBef>
                <a:spcPct val="0"/>
              </a:spcBef>
              <a:spcAft>
                <a:spcPct val="0"/>
              </a:spcAft>
              <a:defRPr sz="2400">
                <a:solidFill>
                  <a:schemeClr val="tx1"/>
                </a:solidFill>
                <a:latin typeface="Arial" charset="0"/>
              </a:defRPr>
            </a:lvl9pPr>
          </a:lstStyle>
          <a:p>
            <a:pPr eaLnBrk="1" hangingPunct="1"/>
            <a:fld id="{192527B1-D885-4AAA-97B2-53FD55EB6AAA}" type="slidenum">
              <a:rPr lang="en-US" sz="1200">
                <a:solidFill>
                  <a:prstClr val="black"/>
                </a:solidFill>
              </a:rPr>
              <a:pPr eaLnBrk="1" hangingPunct="1"/>
              <a:t>5</a:t>
            </a:fld>
            <a:endParaRPr lang="en-US" sz="1200">
              <a:solidFill>
                <a:prstClr val="black"/>
              </a:solidFill>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ru-RU" smtClean="0"/>
          </a:p>
        </p:txBody>
      </p:sp>
    </p:spTree>
    <p:extLst>
      <p:ext uri="{BB962C8B-B14F-4D97-AF65-F5344CB8AC3E}">
        <p14:creationId xmlns:p14="http://schemas.microsoft.com/office/powerpoint/2010/main" xmlns="" val="14152949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algn="ctr" rtl="0" eaLnBrk="0" fontAlgn="base" hangingPunct="0">
              <a:spcBef>
                <a:spcPct val="0"/>
              </a:spcBef>
              <a:spcAft>
                <a:spcPct val="0"/>
              </a:spcAft>
              <a:defRPr sz="2400">
                <a:solidFill>
                  <a:schemeClr val="tx1"/>
                </a:solidFill>
                <a:latin typeface="Arial" pitchFamily="34" charset="0"/>
              </a:defRPr>
            </a:lvl6pPr>
            <a:lvl7pPr marL="2971800" indent="-228600" algn="ctr" rtl="0" eaLnBrk="0" fontAlgn="base" hangingPunct="0">
              <a:spcBef>
                <a:spcPct val="0"/>
              </a:spcBef>
              <a:spcAft>
                <a:spcPct val="0"/>
              </a:spcAft>
              <a:defRPr sz="2400">
                <a:solidFill>
                  <a:schemeClr val="tx1"/>
                </a:solidFill>
                <a:latin typeface="Arial" pitchFamily="34" charset="0"/>
              </a:defRPr>
            </a:lvl7pPr>
            <a:lvl8pPr marL="3429000" indent="-228600" algn="ctr" rtl="0" eaLnBrk="0" fontAlgn="base" hangingPunct="0">
              <a:spcBef>
                <a:spcPct val="0"/>
              </a:spcBef>
              <a:spcAft>
                <a:spcPct val="0"/>
              </a:spcAft>
              <a:defRPr sz="2400">
                <a:solidFill>
                  <a:schemeClr val="tx1"/>
                </a:solidFill>
                <a:latin typeface="Arial" pitchFamily="34" charset="0"/>
              </a:defRPr>
            </a:lvl8pPr>
            <a:lvl9pPr marL="3886200" indent="-228600" algn="ctr" rtl="0" eaLnBrk="0" fontAlgn="base" hangingPunct="0">
              <a:spcBef>
                <a:spcPct val="0"/>
              </a:spcBef>
              <a:spcAft>
                <a:spcPct val="0"/>
              </a:spcAft>
              <a:defRPr sz="2400">
                <a:solidFill>
                  <a:schemeClr val="tx1"/>
                </a:solidFill>
                <a:latin typeface="Arial" pitchFamily="34" charset="0"/>
              </a:defRPr>
            </a:lvl9pPr>
          </a:lstStyle>
          <a:p>
            <a:pPr eaLnBrk="1" hangingPunct="1"/>
            <a:fld id="{14625B8C-E567-49D4-B860-6BCC30E12F0C}" type="slidenum">
              <a:rPr lang="en-US" sz="1200"/>
              <a:pPr eaLnBrk="1" hangingPunct="1"/>
              <a:t>6</a:t>
            </a:fld>
            <a:endParaRPr lang="en-US" sz="120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ru-RU" smtClean="0">
              <a:latin typeface="Arial" pitchFamily="34" charset="0"/>
            </a:endParaRPr>
          </a:p>
        </p:txBody>
      </p:sp>
    </p:spTree>
    <p:extLst>
      <p:ext uri="{BB962C8B-B14F-4D97-AF65-F5344CB8AC3E}">
        <p14:creationId xmlns:p14="http://schemas.microsoft.com/office/powerpoint/2010/main" xmlns="" val="7633110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algn="ctr" rtl="0" eaLnBrk="0" fontAlgn="base" hangingPunct="0">
              <a:spcBef>
                <a:spcPct val="0"/>
              </a:spcBef>
              <a:spcAft>
                <a:spcPct val="0"/>
              </a:spcAft>
              <a:defRPr sz="2400">
                <a:solidFill>
                  <a:schemeClr val="tx1"/>
                </a:solidFill>
                <a:latin typeface="Arial" charset="0"/>
              </a:defRPr>
            </a:lvl6pPr>
            <a:lvl7pPr marL="2971800" indent="-228600" algn="ctr" rtl="0" eaLnBrk="0" fontAlgn="base" hangingPunct="0">
              <a:spcBef>
                <a:spcPct val="0"/>
              </a:spcBef>
              <a:spcAft>
                <a:spcPct val="0"/>
              </a:spcAft>
              <a:defRPr sz="2400">
                <a:solidFill>
                  <a:schemeClr val="tx1"/>
                </a:solidFill>
                <a:latin typeface="Arial" charset="0"/>
              </a:defRPr>
            </a:lvl7pPr>
            <a:lvl8pPr marL="3429000" indent="-228600" algn="ctr" rtl="0" eaLnBrk="0" fontAlgn="base" hangingPunct="0">
              <a:spcBef>
                <a:spcPct val="0"/>
              </a:spcBef>
              <a:spcAft>
                <a:spcPct val="0"/>
              </a:spcAft>
              <a:defRPr sz="2400">
                <a:solidFill>
                  <a:schemeClr val="tx1"/>
                </a:solidFill>
                <a:latin typeface="Arial" charset="0"/>
              </a:defRPr>
            </a:lvl8pPr>
            <a:lvl9pPr marL="3886200" indent="-228600" algn="ctr" rtl="0" eaLnBrk="0" fontAlgn="base" hangingPunct="0">
              <a:spcBef>
                <a:spcPct val="0"/>
              </a:spcBef>
              <a:spcAft>
                <a:spcPct val="0"/>
              </a:spcAft>
              <a:defRPr sz="2400">
                <a:solidFill>
                  <a:schemeClr val="tx1"/>
                </a:solidFill>
                <a:latin typeface="Arial" charset="0"/>
              </a:defRPr>
            </a:lvl9pPr>
          </a:lstStyle>
          <a:p>
            <a:pPr eaLnBrk="1" hangingPunct="1"/>
            <a:fld id="{192527B1-D885-4AAA-97B2-53FD55EB6AAA}" type="slidenum">
              <a:rPr lang="en-US" sz="1200">
                <a:solidFill>
                  <a:prstClr val="black"/>
                </a:solidFill>
              </a:rPr>
              <a:pPr eaLnBrk="1" hangingPunct="1"/>
              <a:t>8</a:t>
            </a:fld>
            <a:endParaRPr lang="en-US" sz="1200">
              <a:solidFill>
                <a:prstClr val="black"/>
              </a:solidFill>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ru-RU" smtClean="0"/>
          </a:p>
        </p:txBody>
      </p:sp>
    </p:spTree>
    <p:extLst>
      <p:ext uri="{BB962C8B-B14F-4D97-AF65-F5344CB8AC3E}">
        <p14:creationId xmlns:p14="http://schemas.microsoft.com/office/powerpoint/2010/main" xmlns="" val="14898330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algn="ctr" rtl="0" eaLnBrk="0" fontAlgn="base" hangingPunct="0">
              <a:spcBef>
                <a:spcPct val="0"/>
              </a:spcBef>
              <a:spcAft>
                <a:spcPct val="0"/>
              </a:spcAft>
              <a:defRPr sz="2400">
                <a:solidFill>
                  <a:schemeClr val="tx1"/>
                </a:solidFill>
                <a:latin typeface="Arial" charset="0"/>
              </a:defRPr>
            </a:lvl6pPr>
            <a:lvl7pPr marL="2971800" indent="-228600" algn="ctr" rtl="0" eaLnBrk="0" fontAlgn="base" hangingPunct="0">
              <a:spcBef>
                <a:spcPct val="0"/>
              </a:spcBef>
              <a:spcAft>
                <a:spcPct val="0"/>
              </a:spcAft>
              <a:defRPr sz="2400">
                <a:solidFill>
                  <a:schemeClr val="tx1"/>
                </a:solidFill>
                <a:latin typeface="Arial" charset="0"/>
              </a:defRPr>
            </a:lvl7pPr>
            <a:lvl8pPr marL="3429000" indent="-228600" algn="ctr" rtl="0" eaLnBrk="0" fontAlgn="base" hangingPunct="0">
              <a:spcBef>
                <a:spcPct val="0"/>
              </a:spcBef>
              <a:spcAft>
                <a:spcPct val="0"/>
              </a:spcAft>
              <a:defRPr sz="2400">
                <a:solidFill>
                  <a:schemeClr val="tx1"/>
                </a:solidFill>
                <a:latin typeface="Arial" charset="0"/>
              </a:defRPr>
            </a:lvl8pPr>
            <a:lvl9pPr marL="3886200" indent="-228600" algn="ctr" rtl="0" eaLnBrk="0" fontAlgn="base" hangingPunct="0">
              <a:spcBef>
                <a:spcPct val="0"/>
              </a:spcBef>
              <a:spcAft>
                <a:spcPct val="0"/>
              </a:spcAft>
              <a:defRPr sz="2400">
                <a:solidFill>
                  <a:schemeClr val="tx1"/>
                </a:solidFill>
                <a:latin typeface="Arial" charset="0"/>
              </a:defRPr>
            </a:lvl9pPr>
          </a:lstStyle>
          <a:p>
            <a:pPr eaLnBrk="1" hangingPunct="1"/>
            <a:fld id="{192527B1-D885-4AAA-97B2-53FD55EB6AAA}" type="slidenum">
              <a:rPr lang="en-US" sz="1200">
                <a:solidFill>
                  <a:prstClr val="black"/>
                </a:solidFill>
              </a:rPr>
              <a:pPr eaLnBrk="1" hangingPunct="1"/>
              <a:t>9</a:t>
            </a:fld>
            <a:endParaRPr lang="en-US" sz="1200">
              <a:solidFill>
                <a:prstClr val="black"/>
              </a:solidFill>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ru-RU" smtClean="0"/>
          </a:p>
        </p:txBody>
      </p:sp>
    </p:spTree>
    <p:extLst>
      <p:ext uri="{BB962C8B-B14F-4D97-AF65-F5344CB8AC3E}">
        <p14:creationId xmlns:p14="http://schemas.microsoft.com/office/powerpoint/2010/main" xmlns="" val="10826509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algn="ctr" rtl="0" eaLnBrk="0" fontAlgn="base" hangingPunct="0">
              <a:spcBef>
                <a:spcPct val="0"/>
              </a:spcBef>
              <a:spcAft>
                <a:spcPct val="0"/>
              </a:spcAft>
              <a:defRPr sz="2400">
                <a:solidFill>
                  <a:schemeClr val="tx1"/>
                </a:solidFill>
                <a:latin typeface="Arial" pitchFamily="34" charset="0"/>
              </a:defRPr>
            </a:lvl6pPr>
            <a:lvl7pPr marL="2971800" indent="-228600" algn="ctr" rtl="0" eaLnBrk="0" fontAlgn="base" hangingPunct="0">
              <a:spcBef>
                <a:spcPct val="0"/>
              </a:spcBef>
              <a:spcAft>
                <a:spcPct val="0"/>
              </a:spcAft>
              <a:defRPr sz="2400">
                <a:solidFill>
                  <a:schemeClr val="tx1"/>
                </a:solidFill>
                <a:latin typeface="Arial" pitchFamily="34" charset="0"/>
              </a:defRPr>
            </a:lvl7pPr>
            <a:lvl8pPr marL="3429000" indent="-228600" algn="ctr" rtl="0" eaLnBrk="0" fontAlgn="base" hangingPunct="0">
              <a:spcBef>
                <a:spcPct val="0"/>
              </a:spcBef>
              <a:spcAft>
                <a:spcPct val="0"/>
              </a:spcAft>
              <a:defRPr sz="2400">
                <a:solidFill>
                  <a:schemeClr val="tx1"/>
                </a:solidFill>
                <a:latin typeface="Arial" pitchFamily="34" charset="0"/>
              </a:defRPr>
            </a:lvl8pPr>
            <a:lvl9pPr marL="3886200" indent="-228600" algn="ctr" rtl="0" eaLnBrk="0" fontAlgn="base" hangingPunct="0">
              <a:spcBef>
                <a:spcPct val="0"/>
              </a:spcBef>
              <a:spcAft>
                <a:spcPct val="0"/>
              </a:spcAft>
              <a:defRPr sz="2400">
                <a:solidFill>
                  <a:schemeClr val="tx1"/>
                </a:solidFill>
                <a:latin typeface="Arial" pitchFamily="34" charset="0"/>
              </a:defRPr>
            </a:lvl9pPr>
          </a:lstStyle>
          <a:p>
            <a:pPr eaLnBrk="1" hangingPunct="1"/>
            <a:fld id="{14625B8C-E567-49D4-B860-6BCC30E12F0C}" type="slidenum">
              <a:rPr lang="en-US" sz="1200"/>
              <a:pPr eaLnBrk="1" hangingPunct="1"/>
              <a:t>10</a:t>
            </a:fld>
            <a:endParaRPr lang="en-US" sz="120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ru-RU" smtClean="0">
              <a:latin typeface="Arial" pitchFamily="34" charset="0"/>
            </a:endParaRPr>
          </a:p>
        </p:txBody>
      </p:sp>
    </p:spTree>
    <p:extLst>
      <p:ext uri="{BB962C8B-B14F-4D97-AF65-F5344CB8AC3E}">
        <p14:creationId xmlns:p14="http://schemas.microsoft.com/office/powerpoint/2010/main" xmlns="" val="3451425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FF3E41D0-D8C1-44B9-892B-A0F8E7EDC6B8}"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4784785-A1CD-45DE-BA5D-E4E567C9B9C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F3E41D0-D8C1-44B9-892B-A0F8E7EDC6B8}"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4784785-A1CD-45DE-BA5D-E4E567C9B9C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F3E41D0-D8C1-44B9-892B-A0F8E7EDC6B8}"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4784785-A1CD-45DE-BA5D-E4E567C9B9C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F3E41D0-D8C1-44B9-892B-A0F8E7EDC6B8}"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4784785-A1CD-45DE-BA5D-E4E567C9B9C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FF3E41D0-D8C1-44B9-892B-A0F8E7EDC6B8}"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4784785-A1CD-45DE-BA5D-E4E567C9B9C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FF3E41D0-D8C1-44B9-892B-A0F8E7EDC6B8}"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4784785-A1CD-45DE-BA5D-E4E567C9B9C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FF3E41D0-D8C1-44B9-892B-A0F8E7EDC6B8}" type="datetimeFigureOut">
              <a:rPr lang="ar-SA" smtClean="0"/>
              <a:t>21/04/1440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C4784785-A1CD-45DE-BA5D-E4E567C9B9C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FF3E41D0-D8C1-44B9-892B-A0F8E7EDC6B8}" type="datetimeFigureOut">
              <a:rPr lang="ar-SA" smtClean="0"/>
              <a:t>21/04/1440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C4784785-A1CD-45DE-BA5D-E4E567C9B9C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FF3E41D0-D8C1-44B9-892B-A0F8E7EDC6B8}" type="datetimeFigureOut">
              <a:rPr lang="ar-SA" smtClean="0"/>
              <a:t>21/04/1440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C4784785-A1CD-45DE-BA5D-E4E567C9B9C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F3E41D0-D8C1-44B9-892B-A0F8E7EDC6B8}"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4784785-A1CD-45DE-BA5D-E4E567C9B9C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F3E41D0-D8C1-44B9-892B-A0F8E7EDC6B8}"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4784785-A1CD-45DE-BA5D-E4E567C9B9C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F3E41D0-D8C1-44B9-892B-A0F8E7EDC6B8}" type="datetimeFigureOut">
              <a:rPr lang="ar-SA" smtClean="0"/>
              <a:t>21/04/1440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784785-A1CD-45DE-BA5D-E4E567C9B9C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Grp="1" noChangeArrowheads="1"/>
          </p:cNvSpPr>
          <p:nvPr>
            <p:ph type="ctrTitle"/>
          </p:nvPr>
        </p:nvSpPr>
        <p:spPr>
          <a:xfrm>
            <a:off x="4267200" y="1066800"/>
            <a:ext cx="5029200" cy="762000"/>
          </a:xfrm>
          <a:extLst>
            <a:ext uri="{AF507438-7753-43E0-B8FC-AC1667EBCBE1}">
              <a14:hiddenEffects xmlns:a14="http://schemas.microsoft.com/office/drawing/2010/main" xmlns="">
                <a:effectLst>
                  <a:outerShdw dist="17961" dir="2700000" algn="ctr" rotWithShape="0">
                    <a:srgbClr val="000000"/>
                  </a:outerShdw>
                </a:effectLst>
              </a14:hiddenEffects>
            </a:ext>
          </a:extLst>
        </p:spPr>
        <p:txBody>
          <a:bodyPr>
            <a:normAutofit fontScale="90000"/>
          </a:bodyPr>
          <a:lstStyle/>
          <a:p>
            <a:pPr algn="ctr" eaLnBrk="1" hangingPunct="1"/>
            <a:r>
              <a:rPr lang="ar-EG" sz="4800" b="1" dirty="0" smtClean="0">
                <a:solidFill>
                  <a:schemeClr val="bg2">
                    <a:lumMod val="50000"/>
                  </a:schemeClr>
                </a:solidFill>
              </a:rPr>
              <a:t>التدريس الفعال</a:t>
            </a:r>
            <a:endParaRPr lang="ru-RU" sz="4800" b="1" dirty="0" smtClean="0">
              <a:solidFill>
                <a:schemeClr val="bg2">
                  <a:lumMod val="5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对角圆角矩形 5"/>
          <p:cNvSpPr>
            <a:spLocks/>
          </p:cNvSpPr>
          <p:nvPr/>
        </p:nvSpPr>
        <p:spPr bwMode="auto">
          <a:xfrm rot="21346829" flipH="1">
            <a:off x="1503901" y="2158577"/>
            <a:ext cx="5850448" cy="2931372"/>
          </a:xfrm>
          <a:custGeom>
            <a:avLst/>
            <a:gdLst>
              <a:gd name="T0" fmla="*/ 492043 w 6954838"/>
              <a:gd name="T1" fmla="*/ 0 h 3879850"/>
              <a:gd name="T2" fmla="*/ 6954838 w 6954838"/>
              <a:gd name="T3" fmla="*/ 0 h 3879850"/>
              <a:gd name="T4" fmla="*/ 6954838 w 6954838"/>
              <a:gd name="T5" fmla="*/ 0 h 3879850"/>
              <a:gd name="T6" fmla="*/ 6954838 w 6954838"/>
              <a:gd name="T7" fmla="*/ 3387807 h 3879850"/>
              <a:gd name="T8" fmla="*/ 6462795 w 6954838"/>
              <a:gd name="T9" fmla="*/ 3879850 h 3879850"/>
              <a:gd name="T10" fmla="*/ 0 w 6954838"/>
              <a:gd name="T11" fmla="*/ 3879850 h 3879850"/>
              <a:gd name="T12" fmla="*/ 0 w 6954838"/>
              <a:gd name="T13" fmla="*/ 3879850 h 3879850"/>
              <a:gd name="T14" fmla="*/ 0 w 6954838"/>
              <a:gd name="T15" fmla="*/ 492043 h 3879850"/>
              <a:gd name="T16" fmla="*/ 492043 w 6954838"/>
              <a:gd name="T17" fmla="*/ 0 h 38798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54838" h="3879850">
                <a:moveTo>
                  <a:pt x="492043" y="0"/>
                </a:moveTo>
                <a:lnTo>
                  <a:pt x="6954838" y="0"/>
                </a:lnTo>
                <a:lnTo>
                  <a:pt x="6954838" y="3387807"/>
                </a:lnTo>
                <a:cubicBezTo>
                  <a:pt x="6954838" y="3659555"/>
                  <a:pt x="6734543" y="3879850"/>
                  <a:pt x="6462795" y="3879850"/>
                </a:cubicBezTo>
                <a:lnTo>
                  <a:pt x="0" y="3879850"/>
                </a:lnTo>
                <a:lnTo>
                  <a:pt x="0" y="492043"/>
                </a:lnTo>
                <a:cubicBezTo>
                  <a:pt x="0" y="220295"/>
                  <a:pt x="220295" y="0"/>
                  <a:pt x="492043" y="0"/>
                </a:cubicBezTo>
                <a:close/>
              </a:path>
            </a:pathLst>
          </a:custGeom>
          <a:gradFill>
            <a:gsLst>
              <a:gs pos="0">
                <a:srgbClr val="66CCFF"/>
              </a:gs>
              <a:gs pos="35000">
                <a:srgbClr val="33CCFF"/>
              </a:gs>
              <a:gs pos="100000">
                <a:srgbClr val="00B0F0"/>
              </a:gs>
            </a:gsLst>
          </a:gradFill>
          <a:ln>
            <a:solidFill>
              <a:srgbClr val="00FFFF"/>
            </a:solidFill>
          </a:ln>
          <a:extLst/>
        </p:spPr>
        <p:style>
          <a:lnRef idx="1">
            <a:schemeClr val="accent1"/>
          </a:lnRef>
          <a:fillRef idx="2">
            <a:schemeClr val="accent1"/>
          </a:fillRef>
          <a:effectRef idx="1">
            <a:schemeClr val="accent1"/>
          </a:effectRef>
          <a:fontRef idx="minor">
            <a:schemeClr val="dk1"/>
          </a:fontRef>
        </p:style>
        <p:txBody>
          <a:bodyPr anchor="ctr"/>
          <a:lstStyle/>
          <a:p>
            <a:pPr>
              <a:defRPr/>
            </a:pPr>
            <a:endParaRPr lang="ar-EG">
              <a:solidFill>
                <a:srgbClr val="000000"/>
              </a:solidFill>
              <a:latin typeface="Arial" panose="020B0604020202020204" pitchFamily="34" charset="0"/>
              <a:ea typeface="SimSun" panose="02010600030101010101" pitchFamily="2" charset="-122"/>
            </a:endParaRPr>
          </a:p>
        </p:txBody>
      </p:sp>
      <p:pic>
        <p:nvPicPr>
          <p:cNvPr id="7" name="Picture 3" descr="C:\TDDOWNLOAD\pencil.png"/>
          <p:cNvPicPr>
            <a:picLocks noChangeAspect="1" noChangeArrowheads="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xmlns="" val="0"/>
              </a:ext>
            </a:extLst>
          </a:blip>
          <a:srcRect/>
          <a:stretch>
            <a:fillRect/>
          </a:stretch>
        </p:blipFill>
        <p:spPr bwMode="auto">
          <a:xfrm flipH="1">
            <a:off x="6826558" y="1700808"/>
            <a:ext cx="481746" cy="7466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 name="内容占位符 2"/>
          <p:cNvSpPr>
            <a:spLocks noGrp="1"/>
          </p:cNvSpPr>
          <p:nvPr>
            <p:ph idx="4294967295"/>
          </p:nvPr>
        </p:nvSpPr>
        <p:spPr>
          <a:xfrm rot="21361315" flipH="1">
            <a:off x="1973263" y="2738438"/>
            <a:ext cx="4797425" cy="2054225"/>
          </a:xfrm>
        </p:spPr>
        <p:txBody>
          <a:bodyPr/>
          <a:lstStyle/>
          <a:p>
            <a:pPr marL="0" indent="0" algn="ctr" eaLnBrk="1" hangingPunct="1"/>
            <a:endParaRPr lang="en-US" sz="1600" b="1" dirty="0" smtClean="0">
              <a:solidFill>
                <a:schemeClr val="bg1"/>
              </a:solidFill>
            </a:endParaRPr>
          </a:p>
          <a:p>
            <a:pPr marL="0" indent="0" algn="ctr" rtl="1" eaLnBrk="1" hangingPunct="1">
              <a:buNone/>
            </a:pPr>
            <a:endParaRPr lang="ar-EG" altLang="zh-CN" sz="1000" b="1" dirty="0" smtClean="0"/>
          </a:p>
          <a:p>
            <a:pPr marL="0" indent="0" algn="ctr">
              <a:buNone/>
            </a:pPr>
            <a:r>
              <a:rPr lang="ar-EG" altLang="zh-CN" sz="4000" b="1" dirty="0">
                <a:solidFill>
                  <a:srgbClr val="002060"/>
                </a:solidFill>
              </a:rPr>
              <a:t>مفهوم التدريس الفعال</a:t>
            </a:r>
            <a:endParaRPr lang="ar-EG" altLang="en-US" sz="4000" b="1" dirty="0" smtClean="0">
              <a:solidFill>
                <a:srgbClr val="002060"/>
              </a:solidFill>
            </a:endParaRPr>
          </a:p>
        </p:txBody>
      </p:sp>
    </p:spTree>
    <p:extLst>
      <p:ext uri="{BB962C8B-B14F-4D97-AF65-F5344CB8AC3E}">
        <p14:creationId xmlns:p14="http://schemas.microsoft.com/office/powerpoint/2010/main" xmlns="" val="1678496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par>
                          <p:cTn id="21" fill="hold">
                            <p:stCondLst>
                              <p:cond delay="2000"/>
                            </p:stCondLst>
                            <p:childTnLst>
                              <p:par>
                                <p:cTn id="22" presetID="26" presetClass="entr" presetSubtype="0" fill="hold" nodeType="after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80">
                                          <p:stCondLst>
                                            <p:cond delay="0"/>
                                          </p:stCondLst>
                                        </p:cTn>
                                        <p:tgtEl>
                                          <p:spTgt spid="7"/>
                                        </p:tgtEl>
                                      </p:cBhvr>
                                    </p:animEffect>
                                    <p:anim calcmode="lin" valueType="num">
                                      <p:cBhvr>
                                        <p:cTn id="25"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0" dur="26">
                                          <p:stCondLst>
                                            <p:cond delay="650"/>
                                          </p:stCondLst>
                                        </p:cTn>
                                        <p:tgtEl>
                                          <p:spTgt spid="7"/>
                                        </p:tgtEl>
                                      </p:cBhvr>
                                      <p:to x="100000" y="60000"/>
                                    </p:animScale>
                                    <p:animScale>
                                      <p:cBhvr>
                                        <p:cTn id="31" dur="166" decel="50000">
                                          <p:stCondLst>
                                            <p:cond delay="676"/>
                                          </p:stCondLst>
                                        </p:cTn>
                                        <p:tgtEl>
                                          <p:spTgt spid="7"/>
                                        </p:tgtEl>
                                      </p:cBhvr>
                                      <p:to x="100000" y="100000"/>
                                    </p:animScale>
                                    <p:animScale>
                                      <p:cBhvr>
                                        <p:cTn id="32" dur="26">
                                          <p:stCondLst>
                                            <p:cond delay="1312"/>
                                          </p:stCondLst>
                                        </p:cTn>
                                        <p:tgtEl>
                                          <p:spTgt spid="7"/>
                                        </p:tgtEl>
                                      </p:cBhvr>
                                      <p:to x="100000" y="80000"/>
                                    </p:animScale>
                                    <p:animScale>
                                      <p:cBhvr>
                                        <p:cTn id="33" dur="166" decel="50000">
                                          <p:stCondLst>
                                            <p:cond delay="1338"/>
                                          </p:stCondLst>
                                        </p:cTn>
                                        <p:tgtEl>
                                          <p:spTgt spid="7"/>
                                        </p:tgtEl>
                                      </p:cBhvr>
                                      <p:to x="100000" y="100000"/>
                                    </p:animScale>
                                    <p:animScale>
                                      <p:cBhvr>
                                        <p:cTn id="34" dur="26">
                                          <p:stCondLst>
                                            <p:cond delay="1642"/>
                                          </p:stCondLst>
                                        </p:cTn>
                                        <p:tgtEl>
                                          <p:spTgt spid="7"/>
                                        </p:tgtEl>
                                      </p:cBhvr>
                                      <p:to x="100000" y="90000"/>
                                    </p:animScale>
                                    <p:animScale>
                                      <p:cBhvr>
                                        <p:cTn id="35" dur="166" decel="50000">
                                          <p:stCondLst>
                                            <p:cond delay="1668"/>
                                          </p:stCondLst>
                                        </p:cTn>
                                        <p:tgtEl>
                                          <p:spTgt spid="7"/>
                                        </p:tgtEl>
                                      </p:cBhvr>
                                      <p:to x="100000" y="100000"/>
                                    </p:animScale>
                                    <p:animScale>
                                      <p:cBhvr>
                                        <p:cTn id="36" dur="26">
                                          <p:stCondLst>
                                            <p:cond delay="1808"/>
                                          </p:stCondLst>
                                        </p:cTn>
                                        <p:tgtEl>
                                          <p:spTgt spid="7"/>
                                        </p:tgtEl>
                                      </p:cBhvr>
                                      <p:to x="100000" y="95000"/>
                                    </p:animScale>
                                    <p:animScale>
                                      <p:cBhvr>
                                        <p:cTn id="37"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ed Rectangle 19"/>
          <p:cNvSpPr/>
          <p:nvPr/>
        </p:nvSpPr>
        <p:spPr>
          <a:xfrm>
            <a:off x="2286000" y="228600"/>
            <a:ext cx="4572000" cy="722334"/>
          </a:xfrm>
          <a:prstGeom prst="roundRect">
            <a:avLst/>
          </a:prstGeom>
          <a:solidFill>
            <a:schemeClr val="accent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EG" sz="5000" dirty="0">
                <a:solidFill>
                  <a:schemeClr val="bg2"/>
                </a:solidFill>
              </a:rPr>
              <a:t>الاتفاقيات </a:t>
            </a:r>
          </a:p>
        </p:txBody>
      </p:sp>
      <p:sp>
        <p:nvSpPr>
          <p:cNvPr id="21" name="AutoShape 7"/>
          <p:cNvSpPr>
            <a:spLocks noChangeArrowheads="1"/>
          </p:cNvSpPr>
          <p:nvPr/>
        </p:nvSpPr>
        <p:spPr bwMode="auto">
          <a:xfrm>
            <a:off x="6621810" y="1247657"/>
            <a:ext cx="2369790" cy="668992"/>
          </a:xfrm>
          <a:prstGeom prst="roundRect">
            <a:avLst>
              <a:gd name="adj" fmla="val 50000"/>
            </a:avLst>
          </a:prstGeom>
          <a:ln/>
          <a:extLst/>
        </p:spPr>
        <p:style>
          <a:lnRef idx="1">
            <a:schemeClr val="accent1"/>
          </a:lnRef>
          <a:fillRef idx="2">
            <a:schemeClr val="accent1"/>
          </a:fillRef>
          <a:effectRef idx="1">
            <a:schemeClr val="accent1"/>
          </a:effectRef>
          <a:fontRef idx="minor">
            <a:schemeClr val="dk1"/>
          </a:fontRef>
        </p:style>
        <p:txBody>
          <a:bodyPr wrap="none" anchor="ctr"/>
          <a:lstStyle/>
          <a:p>
            <a:pPr algn="ctr"/>
            <a:r>
              <a:rPr lang="ar-EG" sz="2400" b="1" dirty="0" smtClean="0">
                <a:solidFill>
                  <a:srgbClr val="292929"/>
                </a:solidFill>
                <a:latin typeface="Verdana" panose="020B0604030504040204" pitchFamily="34" charset="0"/>
                <a:ea typeface="HY헤드라인M" pitchFamily="2" charset="-127"/>
              </a:rPr>
              <a:t>الابتسامة طوال الوقت </a:t>
            </a:r>
            <a:endParaRPr lang="ar-SA" sz="2400" b="1" dirty="0">
              <a:solidFill>
                <a:srgbClr val="292929"/>
              </a:solidFill>
              <a:latin typeface="Verdana" panose="020B0604030504040204" pitchFamily="34" charset="0"/>
              <a:ea typeface="HY헤드라인M" pitchFamily="2" charset="-127"/>
            </a:endParaRPr>
          </a:p>
        </p:txBody>
      </p:sp>
      <p:sp>
        <p:nvSpPr>
          <p:cNvPr id="22" name="AutoShape 7"/>
          <p:cNvSpPr>
            <a:spLocks noChangeArrowheads="1"/>
          </p:cNvSpPr>
          <p:nvPr/>
        </p:nvSpPr>
        <p:spPr bwMode="auto">
          <a:xfrm>
            <a:off x="1973610" y="1247657"/>
            <a:ext cx="2369790" cy="668992"/>
          </a:xfrm>
          <a:prstGeom prst="roundRect">
            <a:avLst>
              <a:gd name="adj" fmla="val 50000"/>
            </a:avLst>
          </a:prstGeom>
          <a:ln/>
          <a:extLst/>
        </p:spPr>
        <p:style>
          <a:lnRef idx="1">
            <a:schemeClr val="accent1"/>
          </a:lnRef>
          <a:fillRef idx="2">
            <a:schemeClr val="accent1"/>
          </a:fillRef>
          <a:effectRef idx="1">
            <a:schemeClr val="accent1"/>
          </a:effectRef>
          <a:fontRef idx="minor">
            <a:schemeClr val="dk1"/>
          </a:fontRef>
        </p:style>
        <p:txBody>
          <a:bodyPr wrap="none" anchor="ctr"/>
          <a:lstStyle/>
          <a:p>
            <a:pPr algn="ctr"/>
            <a:r>
              <a:rPr lang="ar-EG" sz="2400" b="1" dirty="0">
                <a:solidFill>
                  <a:srgbClr val="292929"/>
                </a:solidFill>
                <a:latin typeface="Verdana" panose="020B0604030504040204" pitchFamily="34" charset="0"/>
                <a:ea typeface="HY헤드라인M" pitchFamily="2" charset="-127"/>
              </a:rPr>
              <a:t>الحضور </a:t>
            </a:r>
            <a:r>
              <a:rPr lang="ar-EG" sz="2400" b="1" dirty="0" smtClean="0">
                <a:solidFill>
                  <a:srgbClr val="292929"/>
                </a:solidFill>
                <a:latin typeface="Verdana" panose="020B0604030504040204" pitchFamily="34" charset="0"/>
                <a:ea typeface="HY헤드라인M" pitchFamily="2" charset="-127"/>
              </a:rPr>
              <a:t>والانصراف</a:t>
            </a:r>
          </a:p>
          <a:p>
            <a:pPr algn="ctr"/>
            <a:r>
              <a:rPr lang="ar-EG" sz="2400" b="1" dirty="0" smtClean="0">
                <a:solidFill>
                  <a:srgbClr val="292929"/>
                </a:solidFill>
                <a:latin typeface="Verdana" panose="020B0604030504040204" pitchFamily="34" charset="0"/>
                <a:ea typeface="HY헤드라인M" pitchFamily="2" charset="-127"/>
              </a:rPr>
              <a:t> </a:t>
            </a:r>
            <a:r>
              <a:rPr lang="ar-EG" sz="2400" b="1" dirty="0">
                <a:solidFill>
                  <a:srgbClr val="292929"/>
                </a:solidFill>
                <a:latin typeface="Verdana" panose="020B0604030504040204" pitchFamily="34" charset="0"/>
                <a:ea typeface="HY헤드라인M" pitchFamily="2" charset="-127"/>
              </a:rPr>
              <a:t>في الوقت المحدد</a:t>
            </a:r>
            <a:endParaRPr lang="ar-SA" sz="2400" b="1" dirty="0">
              <a:solidFill>
                <a:srgbClr val="292929"/>
              </a:solidFill>
              <a:latin typeface="Verdana" panose="020B0604030504040204" pitchFamily="34" charset="0"/>
              <a:ea typeface="HY헤드라인M" pitchFamily="2" charset="-127"/>
            </a:endParaRPr>
          </a:p>
        </p:txBody>
      </p:sp>
      <p:sp>
        <p:nvSpPr>
          <p:cNvPr id="24" name="AutoShape 7"/>
          <p:cNvSpPr>
            <a:spLocks noChangeArrowheads="1"/>
          </p:cNvSpPr>
          <p:nvPr/>
        </p:nvSpPr>
        <p:spPr bwMode="auto">
          <a:xfrm>
            <a:off x="6611480" y="2361374"/>
            <a:ext cx="2369790" cy="668992"/>
          </a:xfrm>
          <a:prstGeom prst="roundRect">
            <a:avLst>
              <a:gd name="adj" fmla="val 50000"/>
            </a:avLst>
          </a:prstGeom>
          <a:ln/>
          <a:extLst/>
        </p:spPr>
        <p:style>
          <a:lnRef idx="1">
            <a:schemeClr val="accent1"/>
          </a:lnRef>
          <a:fillRef idx="2">
            <a:schemeClr val="accent1"/>
          </a:fillRef>
          <a:effectRef idx="1">
            <a:schemeClr val="accent1"/>
          </a:effectRef>
          <a:fontRef idx="minor">
            <a:schemeClr val="dk1"/>
          </a:fontRef>
        </p:style>
        <p:txBody>
          <a:bodyPr wrap="none" anchor="ctr"/>
          <a:lstStyle/>
          <a:p>
            <a:pPr algn="ctr" rtl="1"/>
            <a:r>
              <a:rPr lang="ar-EG" sz="2400" b="1" dirty="0" smtClean="0">
                <a:solidFill>
                  <a:srgbClr val="292929"/>
                </a:solidFill>
                <a:latin typeface="Verdana" panose="020B0604030504040204" pitchFamily="34" charset="0"/>
                <a:ea typeface="HY헤드라인M" pitchFamily="2" charset="-127"/>
              </a:rPr>
              <a:t>تقبل جميع </a:t>
            </a:r>
          </a:p>
          <a:p>
            <a:pPr algn="ctr" rtl="1"/>
            <a:r>
              <a:rPr lang="ar-EG" sz="2400" b="1" dirty="0" smtClean="0">
                <a:solidFill>
                  <a:srgbClr val="292929"/>
                </a:solidFill>
                <a:latin typeface="Verdana" panose="020B0604030504040204" pitchFamily="34" charset="0"/>
                <a:ea typeface="HY헤드라인M" pitchFamily="2" charset="-127"/>
              </a:rPr>
              <a:t>الآراء </a:t>
            </a:r>
            <a:r>
              <a:rPr lang="ar-EG" sz="2400" b="1" dirty="0">
                <a:solidFill>
                  <a:srgbClr val="292929"/>
                </a:solidFill>
                <a:latin typeface="Verdana" panose="020B0604030504040204" pitchFamily="34" charset="0"/>
                <a:ea typeface="HY헤드라인M" pitchFamily="2" charset="-127"/>
              </a:rPr>
              <a:t>بصدر رحب</a:t>
            </a:r>
            <a:endParaRPr lang="ar-SA" sz="2400" b="1" dirty="0">
              <a:solidFill>
                <a:srgbClr val="292929"/>
              </a:solidFill>
              <a:latin typeface="Verdana" panose="020B0604030504040204" pitchFamily="34" charset="0"/>
              <a:ea typeface="HY헤드라인M" pitchFamily="2" charset="-127"/>
            </a:endParaRPr>
          </a:p>
        </p:txBody>
      </p:sp>
      <p:sp>
        <p:nvSpPr>
          <p:cNvPr id="25" name="AutoShape 7"/>
          <p:cNvSpPr>
            <a:spLocks noChangeArrowheads="1"/>
          </p:cNvSpPr>
          <p:nvPr/>
        </p:nvSpPr>
        <p:spPr bwMode="auto">
          <a:xfrm>
            <a:off x="1963280" y="2361374"/>
            <a:ext cx="2369790" cy="668992"/>
          </a:xfrm>
          <a:prstGeom prst="roundRect">
            <a:avLst>
              <a:gd name="adj" fmla="val 50000"/>
            </a:avLst>
          </a:prstGeom>
          <a:ln/>
          <a:extLst/>
        </p:spPr>
        <p:style>
          <a:lnRef idx="1">
            <a:schemeClr val="accent1"/>
          </a:lnRef>
          <a:fillRef idx="2">
            <a:schemeClr val="accent1"/>
          </a:fillRef>
          <a:effectRef idx="1">
            <a:schemeClr val="accent1"/>
          </a:effectRef>
          <a:fontRef idx="minor">
            <a:schemeClr val="dk1"/>
          </a:fontRef>
        </p:style>
        <p:txBody>
          <a:bodyPr wrap="none" anchor="ctr"/>
          <a:lstStyle/>
          <a:p>
            <a:pPr algn="ctr"/>
            <a:r>
              <a:rPr lang="ar-EG" sz="2400" b="1" dirty="0">
                <a:solidFill>
                  <a:srgbClr val="292929"/>
                </a:solidFill>
                <a:latin typeface="Verdana" panose="020B0604030504040204" pitchFamily="34" charset="0"/>
                <a:ea typeface="HY헤드라인M" pitchFamily="2" charset="-127"/>
              </a:rPr>
              <a:t>التفاعل مع المجموعة</a:t>
            </a:r>
            <a:endParaRPr lang="ar-SA" sz="2400" b="1" dirty="0">
              <a:solidFill>
                <a:srgbClr val="292929"/>
              </a:solidFill>
              <a:latin typeface="Verdana" panose="020B0604030504040204" pitchFamily="34" charset="0"/>
              <a:ea typeface="HY헤드라인M" pitchFamily="2" charset="-127"/>
            </a:endParaRPr>
          </a:p>
        </p:txBody>
      </p:sp>
      <p:sp>
        <p:nvSpPr>
          <p:cNvPr id="26" name="AutoShape 7"/>
          <p:cNvSpPr>
            <a:spLocks noChangeArrowheads="1"/>
          </p:cNvSpPr>
          <p:nvPr/>
        </p:nvSpPr>
        <p:spPr bwMode="auto">
          <a:xfrm>
            <a:off x="6601150" y="3475091"/>
            <a:ext cx="2369790" cy="668992"/>
          </a:xfrm>
          <a:prstGeom prst="roundRect">
            <a:avLst>
              <a:gd name="adj" fmla="val 50000"/>
            </a:avLst>
          </a:prstGeom>
          <a:ln/>
          <a:extLst/>
        </p:spPr>
        <p:style>
          <a:lnRef idx="1">
            <a:schemeClr val="accent1"/>
          </a:lnRef>
          <a:fillRef idx="2">
            <a:schemeClr val="accent1"/>
          </a:fillRef>
          <a:effectRef idx="1">
            <a:schemeClr val="accent1"/>
          </a:effectRef>
          <a:fontRef idx="minor">
            <a:schemeClr val="dk1"/>
          </a:fontRef>
        </p:style>
        <p:txBody>
          <a:bodyPr wrap="none" anchor="ctr"/>
          <a:lstStyle/>
          <a:p>
            <a:pPr algn="ctr"/>
            <a:r>
              <a:rPr lang="ar-EG" sz="2400" b="1" dirty="0">
                <a:solidFill>
                  <a:srgbClr val="292929"/>
                </a:solidFill>
                <a:latin typeface="Verdana" panose="020B0604030504040204" pitchFamily="34" charset="0"/>
                <a:ea typeface="HY헤드라인M" pitchFamily="2" charset="-127"/>
              </a:rPr>
              <a:t>المحمول مغلق </a:t>
            </a:r>
            <a:endParaRPr lang="ar-SA" sz="2400" b="1" dirty="0">
              <a:solidFill>
                <a:srgbClr val="292929"/>
              </a:solidFill>
              <a:latin typeface="Verdana" panose="020B0604030504040204" pitchFamily="34" charset="0"/>
              <a:ea typeface="HY헤드라인M" pitchFamily="2" charset="-127"/>
            </a:endParaRPr>
          </a:p>
        </p:txBody>
      </p:sp>
      <p:sp>
        <p:nvSpPr>
          <p:cNvPr id="27" name="AutoShape 7"/>
          <p:cNvSpPr>
            <a:spLocks noChangeArrowheads="1"/>
          </p:cNvSpPr>
          <p:nvPr/>
        </p:nvSpPr>
        <p:spPr bwMode="auto">
          <a:xfrm>
            <a:off x="1952950" y="3475091"/>
            <a:ext cx="2369790" cy="668992"/>
          </a:xfrm>
          <a:prstGeom prst="roundRect">
            <a:avLst>
              <a:gd name="adj" fmla="val 50000"/>
            </a:avLst>
          </a:prstGeom>
          <a:ln/>
          <a:extLst/>
        </p:spPr>
        <p:style>
          <a:lnRef idx="1">
            <a:schemeClr val="accent1"/>
          </a:lnRef>
          <a:fillRef idx="2">
            <a:schemeClr val="accent1"/>
          </a:fillRef>
          <a:effectRef idx="1">
            <a:schemeClr val="accent1"/>
          </a:effectRef>
          <a:fontRef idx="minor">
            <a:schemeClr val="dk1"/>
          </a:fontRef>
        </p:style>
        <p:txBody>
          <a:bodyPr wrap="none" anchor="ctr"/>
          <a:lstStyle/>
          <a:p>
            <a:pPr algn="ctr"/>
            <a:r>
              <a:rPr lang="ar-EG" sz="2400" b="1" dirty="0">
                <a:solidFill>
                  <a:srgbClr val="292929"/>
                </a:solidFill>
                <a:latin typeface="Verdana" panose="020B0604030504040204" pitchFamily="34" charset="0"/>
                <a:ea typeface="HY헤드라인M" pitchFamily="2" charset="-127"/>
              </a:rPr>
              <a:t>تنفيذ جميع التمارين</a:t>
            </a:r>
            <a:endParaRPr lang="ar-SA" sz="2400" b="1" dirty="0">
              <a:solidFill>
                <a:srgbClr val="292929"/>
              </a:solidFill>
              <a:latin typeface="Verdana" panose="020B0604030504040204" pitchFamily="34" charset="0"/>
              <a:ea typeface="HY헤드라인M" pitchFamily="2" charset="-127"/>
            </a:endParaRPr>
          </a:p>
        </p:txBody>
      </p:sp>
      <p:sp>
        <p:nvSpPr>
          <p:cNvPr id="28" name="AutoShape 7"/>
          <p:cNvSpPr>
            <a:spLocks noChangeArrowheads="1"/>
          </p:cNvSpPr>
          <p:nvPr/>
        </p:nvSpPr>
        <p:spPr bwMode="auto">
          <a:xfrm>
            <a:off x="6590820" y="4588808"/>
            <a:ext cx="2369790" cy="668992"/>
          </a:xfrm>
          <a:prstGeom prst="roundRect">
            <a:avLst>
              <a:gd name="adj" fmla="val 50000"/>
            </a:avLst>
          </a:prstGeom>
          <a:ln/>
          <a:extLst/>
        </p:spPr>
        <p:style>
          <a:lnRef idx="1">
            <a:schemeClr val="accent1"/>
          </a:lnRef>
          <a:fillRef idx="2">
            <a:schemeClr val="accent1"/>
          </a:fillRef>
          <a:effectRef idx="1">
            <a:schemeClr val="accent1"/>
          </a:effectRef>
          <a:fontRef idx="minor">
            <a:schemeClr val="dk1"/>
          </a:fontRef>
        </p:style>
        <p:txBody>
          <a:bodyPr wrap="none" anchor="ctr"/>
          <a:lstStyle/>
          <a:p>
            <a:pPr algn="ctr"/>
            <a:r>
              <a:rPr lang="ar-EG" sz="2400" b="1" dirty="0">
                <a:solidFill>
                  <a:srgbClr val="292929"/>
                </a:solidFill>
                <a:latin typeface="Verdana" panose="020B0604030504040204" pitchFamily="34" charset="0"/>
                <a:ea typeface="HY헤드라인M" pitchFamily="2" charset="-127"/>
              </a:rPr>
              <a:t>المحافظة على الانظباط </a:t>
            </a:r>
            <a:endParaRPr lang="ar-SA" sz="2400" b="1" dirty="0">
              <a:solidFill>
                <a:srgbClr val="292929"/>
              </a:solidFill>
              <a:latin typeface="Verdana" panose="020B0604030504040204" pitchFamily="34" charset="0"/>
              <a:ea typeface="HY헤드라인M" pitchFamily="2" charset="-127"/>
            </a:endParaRPr>
          </a:p>
        </p:txBody>
      </p:sp>
      <p:sp>
        <p:nvSpPr>
          <p:cNvPr id="29" name="AutoShape 7"/>
          <p:cNvSpPr>
            <a:spLocks noChangeArrowheads="1"/>
          </p:cNvSpPr>
          <p:nvPr/>
        </p:nvSpPr>
        <p:spPr bwMode="auto">
          <a:xfrm>
            <a:off x="1942620" y="4588808"/>
            <a:ext cx="2369790" cy="668992"/>
          </a:xfrm>
          <a:prstGeom prst="roundRect">
            <a:avLst>
              <a:gd name="adj" fmla="val 50000"/>
            </a:avLst>
          </a:prstGeom>
          <a:ln/>
          <a:extLst/>
        </p:spPr>
        <p:style>
          <a:lnRef idx="1">
            <a:schemeClr val="accent1"/>
          </a:lnRef>
          <a:fillRef idx="2">
            <a:schemeClr val="accent1"/>
          </a:fillRef>
          <a:effectRef idx="1">
            <a:schemeClr val="accent1"/>
          </a:effectRef>
          <a:fontRef idx="minor">
            <a:schemeClr val="dk1"/>
          </a:fontRef>
        </p:style>
        <p:txBody>
          <a:bodyPr wrap="none" anchor="ctr"/>
          <a:lstStyle/>
          <a:p>
            <a:pPr algn="ctr"/>
            <a:r>
              <a:rPr lang="ar-EG" sz="2400" b="1" dirty="0">
                <a:solidFill>
                  <a:srgbClr val="292929"/>
                </a:solidFill>
                <a:latin typeface="Verdana" panose="020B0604030504040204" pitchFamily="34" charset="0"/>
                <a:ea typeface="HY헤드라인M" pitchFamily="2" charset="-127"/>
              </a:rPr>
              <a:t>تقبل قرارات المدرب </a:t>
            </a:r>
            <a:endParaRPr lang="ar-SA" sz="2400" b="1" dirty="0">
              <a:solidFill>
                <a:srgbClr val="292929"/>
              </a:solidFill>
              <a:latin typeface="Verdana" panose="020B0604030504040204" pitchFamily="34" charset="0"/>
              <a:ea typeface="HY헤드라인M" pitchFamily="2" charset="-127"/>
            </a:endParaRPr>
          </a:p>
        </p:txBody>
      </p:sp>
      <p:sp>
        <p:nvSpPr>
          <p:cNvPr id="30" name="AutoShape 7"/>
          <p:cNvSpPr>
            <a:spLocks noChangeArrowheads="1"/>
          </p:cNvSpPr>
          <p:nvPr/>
        </p:nvSpPr>
        <p:spPr bwMode="auto">
          <a:xfrm>
            <a:off x="6580490" y="5702525"/>
            <a:ext cx="2369790" cy="668992"/>
          </a:xfrm>
          <a:prstGeom prst="roundRect">
            <a:avLst>
              <a:gd name="adj" fmla="val 50000"/>
            </a:avLst>
          </a:prstGeom>
          <a:ln/>
          <a:extLst/>
        </p:spPr>
        <p:style>
          <a:lnRef idx="1">
            <a:schemeClr val="accent1"/>
          </a:lnRef>
          <a:fillRef idx="2">
            <a:schemeClr val="accent1"/>
          </a:fillRef>
          <a:effectRef idx="1">
            <a:schemeClr val="accent1"/>
          </a:effectRef>
          <a:fontRef idx="minor">
            <a:schemeClr val="dk1"/>
          </a:fontRef>
        </p:style>
        <p:txBody>
          <a:bodyPr wrap="none" anchor="ctr"/>
          <a:lstStyle/>
          <a:p>
            <a:pPr algn="ctr"/>
            <a:r>
              <a:rPr lang="ar-EG" sz="2400" b="1" dirty="0">
                <a:solidFill>
                  <a:srgbClr val="292929"/>
                </a:solidFill>
                <a:latin typeface="Verdana" panose="020B0604030504040204" pitchFamily="34" charset="0"/>
                <a:ea typeface="HY헤드라인M" pitchFamily="2" charset="-127"/>
              </a:rPr>
              <a:t>حسن الظن </a:t>
            </a:r>
            <a:endParaRPr lang="ar-EG" sz="2400" b="1" dirty="0" smtClean="0">
              <a:solidFill>
                <a:srgbClr val="292929"/>
              </a:solidFill>
              <a:latin typeface="Verdana" panose="020B0604030504040204" pitchFamily="34" charset="0"/>
              <a:ea typeface="HY헤드라인M" pitchFamily="2" charset="-127"/>
            </a:endParaRPr>
          </a:p>
          <a:p>
            <a:pPr algn="ctr"/>
            <a:r>
              <a:rPr lang="ar-EG" sz="2400" b="1" dirty="0" smtClean="0">
                <a:solidFill>
                  <a:srgbClr val="292929"/>
                </a:solidFill>
                <a:latin typeface="Verdana" panose="020B0604030504040204" pitchFamily="34" charset="0"/>
                <a:ea typeface="HY헤드라인M" pitchFamily="2" charset="-127"/>
              </a:rPr>
              <a:t>والثقة </a:t>
            </a:r>
            <a:r>
              <a:rPr lang="ar-EG" sz="2400" b="1" dirty="0">
                <a:solidFill>
                  <a:srgbClr val="292929"/>
                </a:solidFill>
                <a:latin typeface="Verdana" panose="020B0604030504040204" pitchFamily="34" charset="0"/>
                <a:ea typeface="HY헤드라인M" pitchFamily="2" charset="-127"/>
              </a:rPr>
              <a:t>المتبادلة</a:t>
            </a:r>
            <a:endParaRPr lang="ar-SA" sz="2400" b="1" dirty="0">
              <a:solidFill>
                <a:srgbClr val="292929"/>
              </a:solidFill>
              <a:latin typeface="Verdana" panose="020B0604030504040204" pitchFamily="34" charset="0"/>
              <a:ea typeface="HY헤드라인M" pitchFamily="2" charset="-127"/>
            </a:endParaRPr>
          </a:p>
        </p:txBody>
      </p:sp>
      <p:sp>
        <p:nvSpPr>
          <p:cNvPr id="31" name="AutoShape 7"/>
          <p:cNvSpPr>
            <a:spLocks noChangeArrowheads="1"/>
          </p:cNvSpPr>
          <p:nvPr/>
        </p:nvSpPr>
        <p:spPr bwMode="auto">
          <a:xfrm>
            <a:off x="1932290" y="5702525"/>
            <a:ext cx="2369790" cy="668992"/>
          </a:xfrm>
          <a:prstGeom prst="roundRect">
            <a:avLst>
              <a:gd name="adj" fmla="val 50000"/>
            </a:avLst>
          </a:prstGeom>
          <a:ln/>
          <a:extLst/>
        </p:spPr>
        <p:style>
          <a:lnRef idx="1">
            <a:schemeClr val="accent1"/>
          </a:lnRef>
          <a:fillRef idx="2">
            <a:schemeClr val="accent1"/>
          </a:fillRef>
          <a:effectRef idx="1">
            <a:schemeClr val="accent1"/>
          </a:effectRef>
          <a:fontRef idx="minor">
            <a:schemeClr val="dk1"/>
          </a:fontRef>
        </p:style>
        <p:txBody>
          <a:bodyPr wrap="none" anchor="ctr"/>
          <a:lstStyle/>
          <a:p>
            <a:pPr algn="ctr"/>
            <a:r>
              <a:rPr lang="ar-EG" sz="2400" b="1" dirty="0" smtClean="0">
                <a:solidFill>
                  <a:srgbClr val="292929"/>
                </a:solidFill>
                <a:latin typeface="Verdana" panose="020B0604030504040204" pitchFamily="34" charset="0"/>
                <a:ea typeface="HY헤드라인M" pitchFamily="2" charset="-127"/>
              </a:rPr>
              <a:t>الحب بين المجموعات</a:t>
            </a:r>
            <a:endParaRPr lang="ar-SA" sz="2400" b="1" dirty="0">
              <a:solidFill>
                <a:srgbClr val="292929"/>
              </a:solidFill>
              <a:latin typeface="Verdana" panose="020B0604030504040204" pitchFamily="34" charset="0"/>
              <a:ea typeface="HY헤드라인M" pitchFamily="2" charset="-127"/>
            </a:endParaRPr>
          </a:p>
        </p:txBody>
      </p:sp>
      <p:pic>
        <p:nvPicPr>
          <p:cNvPr id="32" name="Picture 2" descr="F:\دينى\work\صور\kid-smail.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275240" y="914400"/>
            <a:ext cx="1302880" cy="128810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33" name="Picture 3" descr="F:\دينى\work\صور\إدارة الوقت.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843060" y="838200"/>
            <a:ext cx="106194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34" name="Picture 4" descr="F:\دينى\work\صور\ثقافة-الحوار-من-أجل-سورية-افضل-297x300.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5275240" y="2057400"/>
            <a:ext cx="122905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35" name="Picture 5" descr="F:\دينى\work\صور\اختلاف مشارب.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716240" y="1981200"/>
            <a:ext cx="110716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36" name="Picture 6" descr="F:\دينى\work\صور\15460_IPhone_Locked.png"/>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5334000" y="3200400"/>
            <a:ext cx="114300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37" name="Picture 7" descr="F:\دينى\work\صور\large.jpg"/>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609600" y="3124200"/>
            <a:ext cx="129540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38" name="Picture 8" descr="F:\دينى\work\صور\imagتes.jpg"/>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5370080" y="4305300"/>
            <a:ext cx="1155607"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39" name="Picture 9" descr="F:\دينى\work\صور\848484.jpg"/>
          <p:cNvPicPr>
            <a:picLocks noChangeAspect="1" noChangeArrowheads="1"/>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716240" y="4267200"/>
            <a:ext cx="1107160" cy="13335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40" name="Picture 10" descr="F:\دينى\work\صور\zan 2.jpg"/>
          <p:cNvPicPr>
            <a:picLocks noChangeAspect="1" noChangeArrowheads="1"/>
          </p:cNvPicPr>
          <p:nvPr/>
        </p:nvPicPr>
        <p:blipFill>
          <a:blip r:embed="rId10" cstate="print">
            <a:extLst>
              <a:ext uri="{28A0092B-C50C-407E-A947-70E740481C1C}">
                <a14:useLocalDpi xmlns:a14="http://schemas.microsoft.com/office/drawing/2010/main" xmlns="" val="0"/>
              </a:ext>
            </a:extLst>
          </a:blip>
          <a:srcRect/>
          <a:stretch>
            <a:fillRect/>
          </a:stretch>
        </p:blipFill>
        <p:spPr bwMode="auto">
          <a:xfrm>
            <a:off x="5414940" y="5391702"/>
            <a:ext cx="1143000" cy="116149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41" name="Picture 11" descr="F:\دينى\work\صور\Love-Is-Love_6.jpg"/>
          <p:cNvPicPr>
            <a:picLocks noChangeAspect="1" noChangeArrowheads="1"/>
          </p:cNvPicPr>
          <p:nvPr/>
        </p:nvPicPr>
        <p:blipFill>
          <a:blip r:embed="rId11" cstate="print">
            <a:extLst>
              <a:ext uri="{28A0092B-C50C-407E-A947-70E740481C1C}">
                <a14:useLocalDpi xmlns:a14="http://schemas.microsoft.com/office/drawing/2010/main" xmlns="" val="0"/>
              </a:ext>
            </a:extLst>
          </a:blip>
          <a:srcRect/>
          <a:stretch>
            <a:fillRect/>
          </a:stretch>
        </p:blipFill>
        <p:spPr bwMode="auto">
          <a:xfrm>
            <a:off x="785094" y="5391702"/>
            <a:ext cx="1045652" cy="116578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337518113"/>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p:cTn id="7" dur="1000" fill="hold"/>
                                        <p:tgtEl>
                                          <p:spTgt spid="21"/>
                                        </p:tgtEl>
                                        <p:attrNameLst>
                                          <p:attrName>ppt_w</p:attrName>
                                        </p:attrNameLst>
                                      </p:cBhvr>
                                      <p:tavLst>
                                        <p:tav tm="0">
                                          <p:val>
                                            <p:fltVal val="0"/>
                                          </p:val>
                                        </p:tav>
                                        <p:tav tm="100000">
                                          <p:val>
                                            <p:strVal val="#ppt_w"/>
                                          </p:val>
                                        </p:tav>
                                      </p:tavLst>
                                    </p:anim>
                                    <p:anim calcmode="lin" valueType="num">
                                      <p:cBhvr>
                                        <p:cTn id="8" dur="1000" fill="hold"/>
                                        <p:tgtEl>
                                          <p:spTgt spid="21"/>
                                        </p:tgtEl>
                                        <p:attrNameLst>
                                          <p:attrName>ppt_h</p:attrName>
                                        </p:attrNameLst>
                                      </p:cBhvr>
                                      <p:tavLst>
                                        <p:tav tm="0">
                                          <p:val>
                                            <p:fltVal val="0"/>
                                          </p:val>
                                        </p:tav>
                                        <p:tav tm="100000">
                                          <p:val>
                                            <p:strVal val="#ppt_h"/>
                                          </p:val>
                                        </p:tav>
                                      </p:tavLst>
                                    </p:anim>
                                    <p:anim calcmode="lin" valueType="num">
                                      <p:cBhvr>
                                        <p:cTn id="9" dur="1000" fill="hold"/>
                                        <p:tgtEl>
                                          <p:spTgt spid="21"/>
                                        </p:tgtEl>
                                        <p:attrNameLst>
                                          <p:attrName>style.rotation</p:attrName>
                                        </p:attrNameLst>
                                      </p:cBhvr>
                                      <p:tavLst>
                                        <p:tav tm="0">
                                          <p:val>
                                            <p:fltVal val="90"/>
                                          </p:val>
                                        </p:tav>
                                        <p:tav tm="100000">
                                          <p:val>
                                            <p:fltVal val="0"/>
                                          </p:val>
                                        </p:tav>
                                      </p:tavLst>
                                    </p:anim>
                                    <p:animEffect transition="in" filter="fade">
                                      <p:cBhvr>
                                        <p:cTn id="10" dur="1000"/>
                                        <p:tgtEl>
                                          <p:spTgt spid="21"/>
                                        </p:tgtEl>
                                      </p:cBhvr>
                                    </p:animEffect>
                                  </p:childTnLst>
                                </p:cTn>
                              </p:par>
                              <p:par>
                                <p:cTn id="11" presetID="31" presetClass="entr" presetSubtype="0" fill="hold" nodeType="withEffect">
                                  <p:stCondLst>
                                    <p:cond delay="0"/>
                                  </p:stCondLst>
                                  <p:childTnLst>
                                    <p:set>
                                      <p:cBhvr>
                                        <p:cTn id="12" dur="1" fill="hold">
                                          <p:stCondLst>
                                            <p:cond delay="0"/>
                                          </p:stCondLst>
                                        </p:cTn>
                                        <p:tgtEl>
                                          <p:spTgt spid="32"/>
                                        </p:tgtEl>
                                        <p:attrNameLst>
                                          <p:attrName>style.visibility</p:attrName>
                                        </p:attrNameLst>
                                      </p:cBhvr>
                                      <p:to>
                                        <p:strVal val="visible"/>
                                      </p:to>
                                    </p:set>
                                    <p:anim calcmode="lin" valueType="num">
                                      <p:cBhvr>
                                        <p:cTn id="13" dur="1000" fill="hold"/>
                                        <p:tgtEl>
                                          <p:spTgt spid="32"/>
                                        </p:tgtEl>
                                        <p:attrNameLst>
                                          <p:attrName>ppt_w</p:attrName>
                                        </p:attrNameLst>
                                      </p:cBhvr>
                                      <p:tavLst>
                                        <p:tav tm="0">
                                          <p:val>
                                            <p:fltVal val="0"/>
                                          </p:val>
                                        </p:tav>
                                        <p:tav tm="100000">
                                          <p:val>
                                            <p:strVal val="#ppt_w"/>
                                          </p:val>
                                        </p:tav>
                                      </p:tavLst>
                                    </p:anim>
                                    <p:anim calcmode="lin" valueType="num">
                                      <p:cBhvr>
                                        <p:cTn id="14" dur="1000" fill="hold"/>
                                        <p:tgtEl>
                                          <p:spTgt spid="32"/>
                                        </p:tgtEl>
                                        <p:attrNameLst>
                                          <p:attrName>ppt_h</p:attrName>
                                        </p:attrNameLst>
                                      </p:cBhvr>
                                      <p:tavLst>
                                        <p:tav tm="0">
                                          <p:val>
                                            <p:fltVal val="0"/>
                                          </p:val>
                                        </p:tav>
                                        <p:tav tm="100000">
                                          <p:val>
                                            <p:strVal val="#ppt_h"/>
                                          </p:val>
                                        </p:tav>
                                      </p:tavLst>
                                    </p:anim>
                                    <p:anim calcmode="lin" valueType="num">
                                      <p:cBhvr>
                                        <p:cTn id="15" dur="1000" fill="hold"/>
                                        <p:tgtEl>
                                          <p:spTgt spid="32"/>
                                        </p:tgtEl>
                                        <p:attrNameLst>
                                          <p:attrName>style.rotation</p:attrName>
                                        </p:attrNameLst>
                                      </p:cBhvr>
                                      <p:tavLst>
                                        <p:tav tm="0">
                                          <p:val>
                                            <p:fltVal val="90"/>
                                          </p:val>
                                        </p:tav>
                                        <p:tav tm="100000">
                                          <p:val>
                                            <p:fltVal val="0"/>
                                          </p:val>
                                        </p:tav>
                                      </p:tavLst>
                                    </p:anim>
                                    <p:animEffect transition="in" filter="fade">
                                      <p:cBhvr>
                                        <p:cTn id="16" dur="1000"/>
                                        <p:tgtEl>
                                          <p:spTgt spid="32"/>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anim calcmode="lin" valueType="num">
                                      <p:cBhvr>
                                        <p:cTn id="21" dur="1000" fill="hold"/>
                                        <p:tgtEl>
                                          <p:spTgt spid="22"/>
                                        </p:tgtEl>
                                        <p:attrNameLst>
                                          <p:attrName>ppt_w</p:attrName>
                                        </p:attrNameLst>
                                      </p:cBhvr>
                                      <p:tavLst>
                                        <p:tav tm="0">
                                          <p:val>
                                            <p:fltVal val="0"/>
                                          </p:val>
                                        </p:tav>
                                        <p:tav tm="100000">
                                          <p:val>
                                            <p:strVal val="#ppt_w"/>
                                          </p:val>
                                        </p:tav>
                                      </p:tavLst>
                                    </p:anim>
                                    <p:anim calcmode="lin" valueType="num">
                                      <p:cBhvr>
                                        <p:cTn id="22" dur="1000" fill="hold"/>
                                        <p:tgtEl>
                                          <p:spTgt spid="22"/>
                                        </p:tgtEl>
                                        <p:attrNameLst>
                                          <p:attrName>ppt_h</p:attrName>
                                        </p:attrNameLst>
                                      </p:cBhvr>
                                      <p:tavLst>
                                        <p:tav tm="0">
                                          <p:val>
                                            <p:fltVal val="0"/>
                                          </p:val>
                                        </p:tav>
                                        <p:tav tm="100000">
                                          <p:val>
                                            <p:strVal val="#ppt_h"/>
                                          </p:val>
                                        </p:tav>
                                      </p:tavLst>
                                    </p:anim>
                                    <p:anim calcmode="lin" valueType="num">
                                      <p:cBhvr>
                                        <p:cTn id="23" dur="1000" fill="hold"/>
                                        <p:tgtEl>
                                          <p:spTgt spid="22"/>
                                        </p:tgtEl>
                                        <p:attrNameLst>
                                          <p:attrName>style.rotation</p:attrName>
                                        </p:attrNameLst>
                                      </p:cBhvr>
                                      <p:tavLst>
                                        <p:tav tm="0">
                                          <p:val>
                                            <p:fltVal val="90"/>
                                          </p:val>
                                        </p:tav>
                                        <p:tav tm="100000">
                                          <p:val>
                                            <p:fltVal val="0"/>
                                          </p:val>
                                        </p:tav>
                                      </p:tavLst>
                                    </p:anim>
                                    <p:animEffect transition="in" filter="fade">
                                      <p:cBhvr>
                                        <p:cTn id="24" dur="1000"/>
                                        <p:tgtEl>
                                          <p:spTgt spid="22"/>
                                        </p:tgtEl>
                                      </p:cBhvr>
                                    </p:animEffect>
                                  </p:childTnLst>
                                </p:cTn>
                              </p:par>
                              <p:par>
                                <p:cTn id="25" presetID="31" presetClass="entr" presetSubtype="0" fill="hold" nodeType="withEffect">
                                  <p:stCondLst>
                                    <p:cond delay="0"/>
                                  </p:stCondLst>
                                  <p:childTnLst>
                                    <p:set>
                                      <p:cBhvr>
                                        <p:cTn id="26" dur="1" fill="hold">
                                          <p:stCondLst>
                                            <p:cond delay="0"/>
                                          </p:stCondLst>
                                        </p:cTn>
                                        <p:tgtEl>
                                          <p:spTgt spid="33"/>
                                        </p:tgtEl>
                                        <p:attrNameLst>
                                          <p:attrName>style.visibility</p:attrName>
                                        </p:attrNameLst>
                                      </p:cBhvr>
                                      <p:to>
                                        <p:strVal val="visible"/>
                                      </p:to>
                                    </p:set>
                                    <p:anim calcmode="lin" valueType="num">
                                      <p:cBhvr>
                                        <p:cTn id="27" dur="1000" fill="hold"/>
                                        <p:tgtEl>
                                          <p:spTgt spid="33"/>
                                        </p:tgtEl>
                                        <p:attrNameLst>
                                          <p:attrName>ppt_w</p:attrName>
                                        </p:attrNameLst>
                                      </p:cBhvr>
                                      <p:tavLst>
                                        <p:tav tm="0">
                                          <p:val>
                                            <p:fltVal val="0"/>
                                          </p:val>
                                        </p:tav>
                                        <p:tav tm="100000">
                                          <p:val>
                                            <p:strVal val="#ppt_w"/>
                                          </p:val>
                                        </p:tav>
                                      </p:tavLst>
                                    </p:anim>
                                    <p:anim calcmode="lin" valueType="num">
                                      <p:cBhvr>
                                        <p:cTn id="28" dur="1000" fill="hold"/>
                                        <p:tgtEl>
                                          <p:spTgt spid="33"/>
                                        </p:tgtEl>
                                        <p:attrNameLst>
                                          <p:attrName>ppt_h</p:attrName>
                                        </p:attrNameLst>
                                      </p:cBhvr>
                                      <p:tavLst>
                                        <p:tav tm="0">
                                          <p:val>
                                            <p:fltVal val="0"/>
                                          </p:val>
                                        </p:tav>
                                        <p:tav tm="100000">
                                          <p:val>
                                            <p:strVal val="#ppt_h"/>
                                          </p:val>
                                        </p:tav>
                                      </p:tavLst>
                                    </p:anim>
                                    <p:anim calcmode="lin" valueType="num">
                                      <p:cBhvr>
                                        <p:cTn id="29" dur="1000" fill="hold"/>
                                        <p:tgtEl>
                                          <p:spTgt spid="33"/>
                                        </p:tgtEl>
                                        <p:attrNameLst>
                                          <p:attrName>style.rotation</p:attrName>
                                        </p:attrNameLst>
                                      </p:cBhvr>
                                      <p:tavLst>
                                        <p:tav tm="0">
                                          <p:val>
                                            <p:fltVal val="90"/>
                                          </p:val>
                                        </p:tav>
                                        <p:tav tm="100000">
                                          <p:val>
                                            <p:fltVal val="0"/>
                                          </p:val>
                                        </p:tav>
                                      </p:tavLst>
                                    </p:anim>
                                    <p:animEffect transition="in" filter="fade">
                                      <p:cBhvr>
                                        <p:cTn id="30" dur="1000"/>
                                        <p:tgtEl>
                                          <p:spTgt spid="33"/>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anim calcmode="lin" valueType="num">
                                      <p:cBhvr>
                                        <p:cTn id="35" dur="1000" fill="hold"/>
                                        <p:tgtEl>
                                          <p:spTgt spid="24"/>
                                        </p:tgtEl>
                                        <p:attrNameLst>
                                          <p:attrName>ppt_w</p:attrName>
                                        </p:attrNameLst>
                                      </p:cBhvr>
                                      <p:tavLst>
                                        <p:tav tm="0">
                                          <p:val>
                                            <p:fltVal val="0"/>
                                          </p:val>
                                        </p:tav>
                                        <p:tav tm="100000">
                                          <p:val>
                                            <p:strVal val="#ppt_w"/>
                                          </p:val>
                                        </p:tav>
                                      </p:tavLst>
                                    </p:anim>
                                    <p:anim calcmode="lin" valueType="num">
                                      <p:cBhvr>
                                        <p:cTn id="36" dur="1000" fill="hold"/>
                                        <p:tgtEl>
                                          <p:spTgt spid="24"/>
                                        </p:tgtEl>
                                        <p:attrNameLst>
                                          <p:attrName>ppt_h</p:attrName>
                                        </p:attrNameLst>
                                      </p:cBhvr>
                                      <p:tavLst>
                                        <p:tav tm="0">
                                          <p:val>
                                            <p:fltVal val="0"/>
                                          </p:val>
                                        </p:tav>
                                        <p:tav tm="100000">
                                          <p:val>
                                            <p:strVal val="#ppt_h"/>
                                          </p:val>
                                        </p:tav>
                                      </p:tavLst>
                                    </p:anim>
                                    <p:anim calcmode="lin" valueType="num">
                                      <p:cBhvr>
                                        <p:cTn id="37" dur="1000" fill="hold"/>
                                        <p:tgtEl>
                                          <p:spTgt spid="24"/>
                                        </p:tgtEl>
                                        <p:attrNameLst>
                                          <p:attrName>style.rotation</p:attrName>
                                        </p:attrNameLst>
                                      </p:cBhvr>
                                      <p:tavLst>
                                        <p:tav tm="0">
                                          <p:val>
                                            <p:fltVal val="90"/>
                                          </p:val>
                                        </p:tav>
                                        <p:tav tm="100000">
                                          <p:val>
                                            <p:fltVal val="0"/>
                                          </p:val>
                                        </p:tav>
                                      </p:tavLst>
                                    </p:anim>
                                    <p:animEffect transition="in" filter="fade">
                                      <p:cBhvr>
                                        <p:cTn id="38" dur="1000"/>
                                        <p:tgtEl>
                                          <p:spTgt spid="24"/>
                                        </p:tgtEl>
                                      </p:cBhvr>
                                    </p:animEffect>
                                  </p:childTnLst>
                                </p:cTn>
                              </p:par>
                              <p:par>
                                <p:cTn id="39" presetID="31" presetClass="entr" presetSubtype="0" fill="hold" nodeType="withEffect">
                                  <p:stCondLst>
                                    <p:cond delay="0"/>
                                  </p:stCondLst>
                                  <p:childTnLst>
                                    <p:set>
                                      <p:cBhvr>
                                        <p:cTn id="40" dur="1" fill="hold">
                                          <p:stCondLst>
                                            <p:cond delay="0"/>
                                          </p:stCondLst>
                                        </p:cTn>
                                        <p:tgtEl>
                                          <p:spTgt spid="34"/>
                                        </p:tgtEl>
                                        <p:attrNameLst>
                                          <p:attrName>style.visibility</p:attrName>
                                        </p:attrNameLst>
                                      </p:cBhvr>
                                      <p:to>
                                        <p:strVal val="visible"/>
                                      </p:to>
                                    </p:set>
                                    <p:anim calcmode="lin" valueType="num">
                                      <p:cBhvr>
                                        <p:cTn id="41" dur="1000" fill="hold"/>
                                        <p:tgtEl>
                                          <p:spTgt spid="34"/>
                                        </p:tgtEl>
                                        <p:attrNameLst>
                                          <p:attrName>ppt_w</p:attrName>
                                        </p:attrNameLst>
                                      </p:cBhvr>
                                      <p:tavLst>
                                        <p:tav tm="0">
                                          <p:val>
                                            <p:fltVal val="0"/>
                                          </p:val>
                                        </p:tav>
                                        <p:tav tm="100000">
                                          <p:val>
                                            <p:strVal val="#ppt_w"/>
                                          </p:val>
                                        </p:tav>
                                      </p:tavLst>
                                    </p:anim>
                                    <p:anim calcmode="lin" valueType="num">
                                      <p:cBhvr>
                                        <p:cTn id="42" dur="1000" fill="hold"/>
                                        <p:tgtEl>
                                          <p:spTgt spid="34"/>
                                        </p:tgtEl>
                                        <p:attrNameLst>
                                          <p:attrName>ppt_h</p:attrName>
                                        </p:attrNameLst>
                                      </p:cBhvr>
                                      <p:tavLst>
                                        <p:tav tm="0">
                                          <p:val>
                                            <p:fltVal val="0"/>
                                          </p:val>
                                        </p:tav>
                                        <p:tav tm="100000">
                                          <p:val>
                                            <p:strVal val="#ppt_h"/>
                                          </p:val>
                                        </p:tav>
                                      </p:tavLst>
                                    </p:anim>
                                    <p:anim calcmode="lin" valueType="num">
                                      <p:cBhvr>
                                        <p:cTn id="43" dur="1000" fill="hold"/>
                                        <p:tgtEl>
                                          <p:spTgt spid="34"/>
                                        </p:tgtEl>
                                        <p:attrNameLst>
                                          <p:attrName>style.rotation</p:attrName>
                                        </p:attrNameLst>
                                      </p:cBhvr>
                                      <p:tavLst>
                                        <p:tav tm="0">
                                          <p:val>
                                            <p:fltVal val="90"/>
                                          </p:val>
                                        </p:tav>
                                        <p:tav tm="100000">
                                          <p:val>
                                            <p:fltVal val="0"/>
                                          </p:val>
                                        </p:tav>
                                      </p:tavLst>
                                    </p:anim>
                                    <p:animEffect transition="in" filter="fade">
                                      <p:cBhvr>
                                        <p:cTn id="44" dur="1000"/>
                                        <p:tgtEl>
                                          <p:spTgt spid="34"/>
                                        </p:tgtEl>
                                      </p:cBhvr>
                                    </p:animEffect>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grpId="0" nodeType="clickEffect">
                                  <p:stCondLst>
                                    <p:cond delay="0"/>
                                  </p:stCondLst>
                                  <p:childTnLst>
                                    <p:set>
                                      <p:cBhvr>
                                        <p:cTn id="48" dur="1" fill="hold">
                                          <p:stCondLst>
                                            <p:cond delay="0"/>
                                          </p:stCondLst>
                                        </p:cTn>
                                        <p:tgtEl>
                                          <p:spTgt spid="25"/>
                                        </p:tgtEl>
                                        <p:attrNameLst>
                                          <p:attrName>style.visibility</p:attrName>
                                        </p:attrNameLst>
                                      </p:cBhvr>
                                      <p:to>
                                        <p:strVal val="visible"/>
                                      </p:to>
                                    </p:set>
                                    <p:anim calcmode="lin" valueType="num">
                                      <p:cBhvr>
                                        <p:cTn id="49" dur="1000" fill="hold"/>
                                        <p:tgtEl>
                                          <p:spTgt spid="25"/>
                                        </p:tgtEl>
                                        <p:attrNameLst>
                                          <p:attrName>ppt_w</p:attrName>
                                        </p:attrNameLst>
                                      </p:cBhvr>
                                      <p:tavLst>
                                        <p:tav tm="0">
                                          <p:val>
                                            <p:fltVal val="0"/>
                                          </p:val>
                                        </p:tav>
                                        <p:tav tm="100000">
                                          <p:val>
                                            <p:strVal val="#ppt_w"/>
                                          </p:val>
                                        </p:tav>
                                      </p:tavLst>
                                    </p:anim>
                                    <p:anim calcmode="lin" valueType="num">
                                      <p:cBhvr>
                                        <p:cTn id="50" dur="1000" fill="hold"/>
                                        <p:tgtEl>
                                          <p:spTgt spid="25"/>
                                        </p:tgtEl>
                                        <p:attrNameLst>
                                          <p:attrName>ppt_h</p:attrName>
                                        </p:attrNameLst>
                                      </p:cBhvr>
                                      <p:tavLst>
                                        <p:tav tm="0">
                                          <p:val>
                                            <p:fltVal val="0"/>
                                          </p:val>
                                        </p:tav>
                                        <p:tav tm="100000">
                                          <p:val>
                                            <p:strVal val="#ppt_h"/>
                                          </p:val>
                                        </p:tav>
                                      </p:tavLst>
                                    </p:anim>
                                    <p:anim calcmode="lin" valueType="num">
                                      <p:cBhvr>
                                        <p:cTn id="51" dur="1000" fill="hold"/>
                                        <p:tgtEl>
                                          <p:spTgt spid="25"/>
                                        </p:tgtEl>
                                        <p:attrNameLst>
                                          <p:attrName>style.rotation</p:attrName>
                                        </p:attrNameLst>
                                      </p:cBhvr>
                                      <p:tavLst>
                                        <p:tav tm="0">
                                          <p:val>
                                            <p:fltVal val="90"/>
                                          </p:val>
                                        </p:tav>
                                        <p:tav tm="100000">
                                          <p:val>
                                            <p:fltVal val="0"/>
                                          </p:val>
                                        </p:tav>
                                      </p:tavLst>
                                    </p:anim>
                                    <p:animEffect transition="in" filter="fade">
                                      <p:cBhvr>
                                        <p:cTn id="52" dur="1000"/>
                                        <p:tgtEl>
                                          <p:spTgt spid="25"/>
                                        </p:tgtEl>
                                      </p:cBhvr>
                                    </p:animEffect>
                                  </p:childTnLst>
                                </p:cTn>
                              </p:par>
                              <p:par>
                                <p:cTn id="53" presetID="31" presetClass="entr" presetSubtype="0" fill="hold" nodeType="withEffect">
                                  <p:stCondLst>
                                    <p:cond delay="0"/>
                                  </p:stCondLst>
                                  <p:childTnLst>
                                    <p:set>
                                      <p:cBhvr>
                                        <p:cTn id="54" dur="1" fill="hold">
                                          <p:stCondLst>
                                            <p:cond delay="0"/>
                                          </p:stCondLst>
                                        </p:cTn>
                                        <p:tgtEl>
                                          <p:spTgt spid="35"/>
                                        </p:tgtEl>
                                        <p:attrNameLst>
                                          <p:attrName>style.visibility</p:attrName>
                                        </p:attrNameLst>
                                      </p:cBhvr>
                                      <p:to>
                                        <p:strVal val="visible"/>
                                      </p:to>
                                    </p:set>
                                    <p:anim calcmode="lin" valueType="num">
                                      <p:cBhvr>
                                        <p:cTn id="55" dur="1000" fill="hold"/>
                                        <p:tgtEl>
                                          <p:spTgt spid="35"/>
                                        </p:tgtEl>
                                        <p:attrNameLst>
                                          <p:attrName>ppt_w</p:attrName>
                                        </p:attrNameLst>
                                      </p:cBhvr>
                                      <p:tavLst>
                                        <p:tav tm="0">
                                          <p:val>
                                            <p:fltVal val="0"/>
                                          </p:val>
                                        </p:tav>
                                        <p:tav tm="100000">
                                          <p:val>
                                            <p:strVal val="#ppt_w"/>
                                          </p:val>
                                        </p:tav>
                                      </p:tavLst>
                                    </p:anim>
                                    <p:anim calcmode="lin" valueType="num">
                                      <p:cBhvr>
                                        <p:cTn id="56" dur="1000" fill="hold"/>
                                        <p:tgtEl>
                                          <p:spTgt spid="35"/>
                                        </p:tgtEl>
                                        <p:attrNameLst>
                                          <p:attrName>ppt_h</p:attrName>
                                        </p:attrNameLst>
                                      </p:cBhvr>
                                      <p:tavLst>
                                        <p:tav tm="0">
                                          <p:val>
                                            <p:fltVal val="0"/>
                                          </p:val>
                                        </p:tav>
                                        <p:tav tm="100000">
                                          <p:val>
                                            <p:strVal val="#ppt_h"/>
                                          </p:val>
                                        </p:tav>
                                      </p:tavLst>
                                    </p:anim>
                                    <p:anim calcmode="lin" valueType="num">
                                      <p:cBhvr>
                                        <p:cTn id="57" dur="1000" fill="hold"/>
                                        <p:tgtEl>
                                          <p:spTgt spid="35"/>
                                        </p:tgtEl>
                                        <p:attrNameLst>
                                          <p:attrName>style.rotation</p:attrName>
                                        </p:attrNameLst>
                                      </p:cBhvr>
                                      <p:tavLst>
                                        <p:tav tm="0">
                                          <p:val>
                                            <p:fltVal val="90"/>
                                          </p:val>
                                        </p:tav>
                                        <p:tav tm="100000">
                                          <p:val>
                                            <p:fltVal val="0"/>
                                          </p:val>
                                        </p:tav>
                                      </p:tavLst>
                                    </p:anim>
                                    <p:animEffect transition="in" filter="fade">
                                      <p:cBhvr>
                                        <p:cTn id="58" dur="1000"/>
                                        <p:tgtEl>
                                          <p:spTgt spid="35"/>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26"/>
                                        </p:tgtEl>
                                        <p:attrNameLst>
                                          <p:attrName>style.visibility</p:attrName>
                                        </p:attrNameLst>
                                      </p:cBhvr>
                                      <p:to>
                                        <p:strVal val="visible"/>
                                      </p:to>
                                    </p:set>
                                    <p:anim calcmode="lin" valueType="num">
                                      <p:cBhvr>
                                        <p:cTn id="63" dur="1000" fill="hold"/>
                                        <p:tgtEl>
                                          <p:spTgt spid="26"/>
                                        </p:tgtEl>
                                        <p:attrNameLst>
                                          <p:attrName>ppt_w</p:attrName>
                                        </p:attrNameLst>
                                      </p:cBhvr>
                                      <p:tavLst>
                                        <p:tav tm="0">
                                          <p:val>
                                            <p:fltVal val="0"/>
                                          </p:val>
                                        </p:tav>
                                        <p:tav tm="100000">
                                          <p:val>
                                            <p:strVal val="#ppt_w"/>
                                          </p:val>
                                        </p:tav>
                                      </p:tavLst>
                                    </p:anim>
                                    <p:anim calcmode="lin" valueType="num">
                                      <p:cBhvr>
                                        <p:cTn id="64" dur="1000" fill="hold"/>
                                        <p:tgtEl>
                                          <p:spTgt spid="26"/>
                                        </p:tgtEl>
                                        <p:attrNameLst>
                                          <p:attrName>ppt_h</p:attrName>
                                        </p:attrNameLst>
                                      </p:cBhvr>
                                      <p:tavLst>
                                        <p:tav tm="0">
                                          <p:val>
                                            <p:fltVal val="0"/>
                                          </p:val>
                                        </p:tav>
                                        <p:tav tm="100000">
                                          <p:val>
                                            <p:strVal val="#ppt_h"/>
                                          </p:val>
                                        </p:tav>
                                      </p:tavLst>
                                    </p:anim>
                                    <p:anim calcmode="lin" valueType="num">
                                      <p:cBhvr>
                                        <p:cTn id="65" dur="1000" fill="hold"/>
                                        <p:tgtEl>
                                          <p:spTgt spid="26"/>
                                        </p:tgtEl>
                                        <p:attrNameLst>
                                          <p:attrName>style.rotation</p:attrName>
                                        </p:attrNameLst>
                                      </p:cBhvr>
                                      <p:tavLst>
                                        <p:tav tm="0">
                                          <p:val>
                                            <p:fltVal val="90"/>
                                          </p:val>
                                        </p:tav>
                                        <p:tav tm="100000">
                                          <p:val>
                                            <p:fltVal val="0"/>
                                          </p:val>
                                        </p:tav>
                                      </p:tavLst>
                                    </p:anim>
                                    <p:animEffect transition="in" filter="fade">
                                      <p:cBhvr>
                                        <p:cTn id="66" dur="1000"/>
                                        <p:tgtEl>
                                          <p:spTgt spid="26"/>
                                        </p:tgtEl>
                                      </p:cBhvr>
                                    </p:animEffect>
                                  </p:childTnLst>
                                </p:cTn>
                              </p:par>
                              <p:par>
                                <p:cTn id="67" presetID="31" presetClass="entr" presetSubtype="0" fill="hold" nodeType="withEffect">
                                  <p:stCondLst>
                                    <p:cond delay="0"/>
                                  </p:stCondLst>
                                  <p:childTnLst>
                                    <p:set>
                                      <p:cBhvr>
                                        <p:cTn id="68" dur="1" fill="hold">
                                          <p:stCondLst>
                                            <p:cond delay="0"/>
                                          </p:stCondLst>
                                        </p:cTn>
                                        <p:tgtEl>
                                          <p:spTgt spid="36"/>
                                        </p:tgtEl>
                                        <p:attrNameLst>
                                          <p:attrName>style.visibility</p:attrName>
                                        </p:attrNameLst>
                                      </p:cBhvr>
                                      <p:to>
                                        <p:strVal val="visible"/>
                                      </p:to>
                                    </p:set>
                                    <p:anim calcmode="lin" valueType="num">
                                      <p:cBhvr>
                                        <p:cTn id="69" dur="1000" fill="hold"/>
                                        <p:tgtEl>
                                          <p:spTgt spid="36"/>
                                        </p:tgtEl>
                                        <p:attrNameLst>
                                          <p:attrName>ppt_w</p:attrName>
                                        </p:attrNameLst>
                                      </p:cBhvr>
                                      <p:tavLst>
                                        <p:tav tm="0">
                                          <p:val>
                                            <p:fltVal val="0"/>
                                          </p:val>
                                        </p:tav>
                                        <p:tav tm="100000">
                                          <p:val>
                                            <p:strVal val="#ppt_w"/>
                                          </p:val>
                                        </p:tav>
                                      </p:tavLst>
                                    </p:anim>
                                    <p:anim calcmode="lin" valueType="num">
                                      <p:cBhvr>
                                        <p:cTn id="70" dur="1000" fill="hold"/>
                                        <p:tgtEl>
                                          <p:spTgt spid="36"/>
                                        </p:tgtEl>
                                        <p:attrNameLst>
                                          <p:attrName>ppt_h</p:attrName>
                                        </p:attrNameLst>
                                      </p:cBhvr>
                                      <p:tavLst>
                                        <p:tav tm="0">
                                          <p:val>
                                            <p:fltVal val="0"/>
                                          </p:val>
                                        </p:tav>
                                        <p:tav tm="100000">
                                          <p:val>
                                            <p:strVal val="#ppt_h"/>
                                          </p:val>
                                        </p:tav>
                                      </p:tavLst>
                                    </p:anim>
                                    <p:anim calcmode="lin" valueType="num">
                                      <p:cBhvr>
                                        <p:cTn id="71" dur="1000" fill="hold"/>
                                        <p:tgtEl>
                                          <p:spTgt spid="36"/>
                                        </p:tgtEl>
                                        <p:attrNameLst>
                                          <p:attrName>style.rotation</p:attrName>
                                        </p:attrNameLst>
                                      </p:cBhvr>
                                      <p:tavLst>
                                        <p:tav tm="0">
                                          <p:val>
                                            <p:fltVal val="90"/>
                                          </p:val>
                                        </p:tav>
                                        <p:tav tm="100000">
                                          <p:val>
                                            <p:fltVal val="0"/>
                                          </p:val>
                                        </p:tav>
                                      </p:tavLst>
                                    </p:anim>
                                    <p:animEffect transition="in" filter="fade">
                                      <p:cBhvr>
                                        <p:cTn id="72" dur="1000"/>
                                        <p:tgtEl>
                                          <p:spTgt spid="36"/>
                                        </p:tgtEl>
                                      </p:cBhvr>
                                    </p:animEffect>
                                  </p:childTnLst>
                                </p:cTn>
                              </p:par>
                            </p:childTnLst>
                          </p:cTn>
                        </p:par>
                      </p:childTnLst>
                    </p:cTn>
                  </p:par>
                  <p:par>
                    <p:cTn id="73" fill="hold">
                      <p:stCondLst>
                        <p:cond delay="indefinite"/>
                      </p:stCondLst>
                      <p:childTnLst>
                        <p:par>
                          <p:cTn id="74" fill="hold">
                            <p:stCondLst>
                              <p:cond delay="0"/>
                            </p:stCondLst>
                            <p:childTnLst>
                              <p:par>
                                <p:cTn id="75" presetID="31" presetClass="entr" presetSubtype="0" fill="hold" grpId="0" nodeType="clickEffect">
                                  <p:stCondLst>
                                    <p:cond delay="0"/>
                                  </p:stCondLst>
                                  <p:childTnLst>
                                    <p:set>
                                      <p:cBhvr>
                                        <p:cTn id="76" dur="1" fill="hold">
                                          <p:stCondLst>
                                            <p:cond delay="0"/>
                                          </p:stCondLst>
                                        </p:cTn>
                                        <p:tgtEl>
                                          <p:spTgt spid="27"/>
                                        </p:tgtEl>
                                        <p:attrNameLst>
                                          <p:attrName>style.visibility</p:attrName>
                                        </p:attrNameLst>
                                      </p:cBhvr>
                                      <p:to>
                                        <p:strVal val="visible"/>
                                      </p:to>
                                    </p:set>
                                    <p:anim calcmode="lin" valueType="num">
                                      <p:cBhvr>
                                        <p:cTn id="77" dur="1000" fill="hold"/>
                                        <p:tgtEl>
                                          <p:spTgt spid="27"/>
                                        </p:tgtEl>
                                        <p:attrNameLst>
                                          <p:attrName>ppt_w</p:attrName>
                                        </p:attrNameLst>
                                      </p:cBhvr>
                                      <p:tavLst>
                                        <p:tav tm="0">
                                          <p:val>
                                            <p:fltVal val="0"/>
                                          </p:val>
                                        </p:tav>
                                        <p:tav tm="100000">
                                          <p:val>
                                            <p:strVal val="#ppt_w"/>
                                          </p:val>
                                        </p:tav>
                                      </p:tavLst>
                                    </p:anim>
                                    <p:anim calcmode="lin" valueType="num">
                                      <p:cBhvr>
                                        <p:cTn id="78" dur="1000" fill="hold"/>
                                        <p:tgtEl>
                                          <p:spTgt spid="27"/>
                                        </p:tgtEl>
                                        <p:attrNameLst>
                                          <p:attrName>ppt_h</p:attrName>
                                        </p:attrNameLst>
                                      </p:cBhvr>
                                      <p:tavLst>
                                        <p:tav tm="0">
                                          <p:val>
                                            <p:fltVal val="0"/>
                                          </p:val>
                                        </p:tav>
                                        <p:tav tm="100000">
                                          <p:val>
                                            <p:strVal val="#ppt_h"/>
                                          </p:val>
                                        </p:tav>
                                      </p:tavLst>
                                    </p:anim>
                                    <p:anim calcmode="lin" valueType="num">
                                      <p:cBhvr>
                                        <p:cTn id="79" dur="1000" fill="hold"/>
                                        <p:tgtEl>
                                          <p:spTgt spid="27"/>
                                        </p:tgtEl>
                                        <p:attrNameLst>
                                          <p:attrName>style.rotation</p:attrName>
                                        </p:attrNameLst>
                                      </p:cBhvr>
                                      <p:tavLst>
                                        <p:tav tm="0">
                                          <p:val>
                                            <p:fltVal val="90"/>
                                          </p:val>
                                        </p:tav>
                                        <p:tav tm="100000">
                                          <p:val>
                                            <p:fltVal val="0"/>
                                          </p:val>
                                        </p:tav>
                                      </p:tavLst>
                                    </p:anim>
                                    <p:animEffect transition="in" filter="fade">
                                      <p:cBhvr>
                                        <p:cTn id="80" dur="1000"/>
                                        <p:tgtEl>
                                          <p:spTgt spid="27"/>
                                        </p:tgtEl>
                                      </p:cBhvr>
                                    </p:animEffect>
                                  </p:childTnLst>
                                </p:cTn>
                              </p:par>
                              <p:par>
                                <p:cTn id="81" presetID="31" presetClass="entr" presetSubtype="0" fill="hold" nodeType="withEffect">
                                  <p:stCondLst>
                                    <p:cond delay="0"/>
                                  </p:stCondLst>
                                  <p:childTnLst>
                                    <p:set>
                                      <p:cBhvr>
                                        <p:cTn id="82" dur="1" fill="hold">
                                          <p:stCondLst>
                                            <p:cond delay="0"/>
                                          </p:stCondLst>
                                        </p:cTn>
                                        <p:tgtEl>
                                          <p:spTgt spid="37"/>
                                        </p:tgtEl>
                                        <p:attrNameLst>
                                          <p:attrName>style.visibility</p:attrName>
                                        </p:attrNameLst>
                                      </p:cBhvr>
                                      <p:to>
                                        <p:strVal val="visible"/>
                                      </p:to>
                                    </p:set>
                                    <p:anim calcmode="lin" valueType="num">
                                      <p:cBhvr>
                                        <p:cTn id="83" dur="1000" fill="hold"/>
                                        <p:tgtEl>
                                          <p:spTgt spid="37"/>
                                        </p:tgtEl>
                                        <p:attrNameLst>
                                          <p:attrName>ppt_w</p:attrName>
                                        </p:attrNameLst>
                                      </p:cBhvr>
                                      <p:tavLst>
                                        <p:tav tm="0">
                                          <p:val>
                                            <p:fltVal val="0"/>
                                          </p:val>
                                        </p:tav>
                                        <p:tav tm="100000">
                                          <p:val>
                                            <p:strVal val="#ppt_w"/>
                                          </p:val>
                                        </p:tav>
                                      </p:tavLst>
                                    </p:anim>
                                    <p:anim calcmode="lin" valueType="num">
                                      <p:cBhvr>
                                        <p:cTn id="84" dur="1000" fill="hold"/>
                                        <p:tgtEl>
                                          <p:spTgt spid="37"/>
                                        </p:tgtEl>
                                        <p:attrNameLst>
                                          <p:attrName>ppt_h</p:attrName>
                                        </p:attrNameLst>
                                      </p:cBhvr>
                                      <p:tavLst>
                                        <p:tav tm="0">
                                          <p:val>
                                            <p:fltVal val="0"/>
                                          </p:val>
                                        </p:tav>
                                        <p:tav tm="100000">
                                          <p:val>
                                            <p:strVal val="#ppt_h"/>
                                          </p:val>
                                        </p:tav>
                                      </p:tavLst>
                                    </p:anim>
                                    <p:anim calcmode="lin" valueType="num">
                                      <p:cBhvr>
                                        <p:cTn id="85" dur="1000" fill="hold"/>
                                        <p:tgtEl>
                                          <p:spTgt spid="37"/>
                                        </p:tgtEl>
                                        <p:attrNameLst>
                                          <p:attrName>style.rotation</p:attrName>
                                        </p:attrNameLst>
                                      </p:cBhvr>
                                      <p:tavLst>
                                        <p:tav tm="0">
                                          <p:val>
                                            <p:fltVal val="90"/>
                                          </p:val>
                                        </p:tav>
                                        <p:tav tm="100000">
                                          <p:val>
                                            <p:fltVal val="0"/>
                                          </p:val>
                                        </p:tav>
                                      </p:tavLst>
                                    </p:anim>
                                    <p:animEffect transition="in" filter="fade">
                                      <p:cBhvr>
                                        <p:cTn id="86" dur="1000"/>
                                        <p:tgtEl>
                                          <p:spTgt spid="37"/>
                                        </p:tgtEl>
                                      </p:cBhvr>
                                    </p:animEffect>
                                  </p:childTnLst>
                                </p:cTn>
                              </p:par>
                            </p:childTnLst>
                          </p:cTn>
                        </p:par>
                      </p:childTnLst>
                    </p:cTn>
                  </p:par>
                  <p:par>
                    <p:cTn id="87" fill="hold">
                      <p:stCondLst>
                        <p:cond delay="indefinite"/>
                      </p:stCondLst>
                      <p:childTnLst>
                        <p:par>
                          <p:cTn id="88" fill="hold">
                            <p:stCondLst>
                              <p:cond delay="0"/>
                            </p:stCondLst>
                            <p:childTnLst>
                              <p:par>
                                <p:cTn id="89" presetID="31" presetClass="entr" presetSubtype="0" fill="hold" grpId="0" nodeType="clickEffect">
                                  <p:stCondLst>
                                    <p:cond delay="0"/>
                                  </p:stCondLst>
                                  <p:childTnLst>
                                    <p:set>
                                      <p:cBhvr>
                                        <p:cTn id="90" dur="1" fill="hold">
                                          <p:stCondLst>
                                            <p:cond delay="0"/>
                                          </p:stCondLst>
                                        </p:cTn>
                                        <p:tgtEl>
                                          <p:spTgt spid="28"/>
                                        </p:tgtEl>
                                        <p:attrNameLst>
                                          <p:attrName>style.visibility</p:attrName>
                                        </p:attrNameLst>
                                      </p:cBhvr>
                                      <p:to>
                                        <p:strVal val="visible"/>
                                      </p:to>
                                    </p:set>
                                    <p:anim calcmode="lin" valueType="num">
                                      <p:cBhvr>
                                        <p:cTn id="91" dur="1000" fill="hold"/>
                                        <p:tgtEl>
                                          <p:spTgt spid="28"/>
                                        </p:tgtEl>
                                        <p:attrNameLst>
                                          <p:attrName>ppt_w</p:attrName>
                                        </p:attrNameLst>
                                      </p:cBhvr>
                                      <p:tavLst>
                                        <p:tav tm="0">
                                          <p:val>
                                            <p:fltVal val="0"/>
                                          </p:val>
                                        </p:tav>
                                        <p:tav tm="100000">
                                          <p:val>
                                            <p:strVal val="#ppt_w"/>
                                          </p:val>
                                        </p:tav>
                                      </p:tavLst>
                                    </p:anim>
                                    <p:anim calcmode="lin" valueType="num">
                                      <p:cBhvr>
                                        <p:cTn id="92" dur="1000" fill="hold"/>
                                        <p:tgtEl>
                                          <p:spTgt spid="28"/>
                                        </p:tgtEl>
                                        <p:attrNameLst>
                                          <p:attrName>ppt_h</p:attrName>
                                        </p:attrNameLst>
                                      </p:cBhvr>
                                      <p:tavLst>
                                        <p:tav tm="0">
                                          <p:val>
                                            <p:fltVal val="0"/>
                                          </p:val>
                                        </p:tav>
                                        <p:tav tm="100000">
                                          <p:val>
                                            <p:strVal val="#ppt_h"/>
                                          </p:val>
                                        </p:tav>
                                      </p:tavLst>
                                    </p:anim>
                                    <p:anim calcmode="lin" valueType="num">
                                      <p:cBhvr>
                                        <p:cTn id="93" dur="1000" fill="hold"/>
                                        <p:tgtEl>
                                          <p:spTgt spid="28"/>
                                        </p:tgtEl>
                                        <p:attrNameLst>
                                          <p:attrName>style.rotation</p:attrName>
                                        </p:attrNameLst>
                                      </p:cBhvr>
                                      <p:tavLst>
                                        <p:tav tm="0">
                                          <p:val>
                                            <p:fltVal val="90"/>
                                          </p:val>
                                        </p:tav>
                                        <p:tav tm="100000">
                                          <p:val>
                                            <p:fltVal val="0"/>
                                          </p:val>
                                        </p:tav>
                                      </p:tavLst>
                                    </p:anim>
                                    <p:animEffect transition="in" filter="fade">
                                      <p:cBhvr>
                                        <p:cTn id="94" dur="1000"/>
                                        <p:tgtEl>
                                          <p:spTgt spid="28"/>
                                        </p:tgtEl>
                                      </p:cBhvr>
                                    </p:animEffect>
                                  </p:childTnLst>
                                </p:cTn>
                              </p:par>
                              <p:par>
                                <p:cTn id="95" presetID="31" presetClass="entr" presetSubtype="0" fill="hold" nodeType="withEffect">
                                  <p:stCondLst>
                                    <p:cond delay="0"/>
                                  </p:stCondLst>
                                  <p:childTnLst>
                                    <p:set>
                                      <p:cBhvr>
                                        <p:cTn id="96" dur="1" fill="hold">
                                          <p:stCondLst>
                                            <p:cond delay="0"/>
                                          </p:stCondLst>
                                        </p:cTn>
                                        <p:tgtEl>
                                          <p:spTgt spid="38"/>
                                        </p:tgtEl>
                                        <p:attrNameLst>
                                          <p:attrName>style.visibility</p:attrName>
                                        </p:attrNameLst>
                                      </p:cBhvr>
                                      <p:to>
                                        <p:strVal val="visible"/>
                                      </p:to>
                                    </p:set>
                                    <p:anim calcmode="lin" valueType="num">
                                      <p:cBhvr>
                                        <p:cTn id="97" dur="1000" fill="hold"/>
                                        <p:tgtEl>
                                          <p:spTgt spid="38"/>
                                        </p:tgtEl>
                                        <p:attrNameLst>
                                          <p:attrName>ppt_w</p:attrName>
                                        </p:attrNameLst>
                                      </p:cBhvr>
                                      <p:tavLst>
                                        <p:tav tm="0">
                                          <p:val>
                                            <p:fltVal val="0"/>
                                          </p:val>
                                        </p:tav>
                                        <p:tav tm="100000">
                                          <p:val>
                                            <p:strVal val="#ppt_w"/>
                                          </p:val>
                                        </p:tav>
                                      </p:tavLst>
                                    </p:anim>
                                    <p:anim calcmode="lin" valueType="num">
                                      <p:cBhvr>
                                        <p:cTn id="98" dur="1000" fill="hold"/>
                                        <p:tgtEl>
                                          <p:spTgt spid="38"/>
                                        </p:tgtEl>
                                        <p:attrNameLst>
                                          <p:attrName>ppt_h</p:attrName>
                                        </p:attrNameLst>
                                      </p:cBhvr>
                                      <p:tavLst>
                                        <p:tav tm="0">
                                          <p:val>
                                            <p:fltVal val="0"/>
                                          </p:val>
                                        </p:tav>
                                        <p:tav tm="100000">
                                          <p:val>
                                            <p:strVal val="#ppt_h"/>
                                          </p:val>
                                        </p:tav>
                                      </p:tavLst>
                                    </p:anim>
                                    <p:anim calcmode="lin" valueType="num">
                                      <p:cBhvr>
                                        <p:cTn id="99" dur="1000" fill="hold"/>
                                        <p:tgtEl>
                                          <p:spTgt spid="38"/>
                                        </p:tgtEl>
                                        <p:attrNameLst>
                                          <p:attrName>style.rotation</p:attrName>
                                        </p:attrNameLst>
                                      </p:cBhvr>
                                      <p:tavLst>
                                        <p:tav tm="0">
                                          <p:val>
                                            <p:fltVal val="90"/>
                                          </p:val>
                                        </p:tav>
                                        <p:tav tm="100000">
                                          <p:val>
                                            <p:fltVal val="0"/>
                                          </p:val>
                                        </p:tav>
                                      </p:tavLst>
                                    </p:anim>
                                    <p:animEffect transition="in" filter="fade">
                                      <p:cBhvr>
                                        <p:cTn id="100" dur="1000"/>
                                        <p:tgtEl>
                                          <p:spTgt spid="38"/>
                                        </p:tgtEl>
                                      </p:cBhvr>
                                    </p:animEffect>
                                  </p:childTnLst>
                                </p:cTn>
                              </p:par>
                            </p:childTnLst>
                          </p:cTn>
                        </p:par>
                      </p:childTnLst>
                    </p:cTn>
                  </p:par>
                  <p:par>
                    <p:cTn id="101" fill="hold">
                      <p:stCondLst>
                        <p:cond delay="indefinite"/>
                      </p:stCondLst>
                      <p:childTnLst>
                        <p:par>
                          <p:cTn id="102" fill="hold">
                            <p:stCondLst>
                              <p:cond delay="0"/>
                            </p:stCondLst>
                            <p:childTnLst>
                              <p:par>
                                <p:cTn id="103" presetID="31" presetClass="entr" presetSubtype="0" fill="hold" grpId="0" nodeType="clickEffect">
                                  <p:stCondLst>
                                    <p:cond delay="0"/>
                                  </p:stCondLst>
                                  <p:childTnLst>
                                    <p:set>
                                      <p:cBhvr>
                                        <p:cTn id="104" dur="1" fill="hold">
                                          <p:stCondLst>
                                            <p:cond delay="0"/>
                                          </p:stCondLst>
                                        </p:cTn>
                                        <p:tgtEl>
                                          <p:spTgt spid="29"/>
                                        </p:tgtEl>
                                        <p:attrNameLst>
                                          <p:attrName>style.visibility</p:attrName>
                                        </p:attrNameLst>
                                      </p:cBhvr>
                                      <p:to>
                                        <p:strVal val="visible"/>
                                      </p:to>
                                    </p:set>
                                    <p:anim calcmode="lin" valueType="num">
                                      <p:cBhvr>
                                        <p:cTn id="105" dur="1000" fill="hold"/>
                                        <p:tgtEl>
                                          <p:spTgt spid="29"/>
                                        </p:tgtEl>
                                        <p:attrNameLst>
                                          <p:attrName>ppt_w</p:attrName>
                                        </p:attrNameLst>
                                      </p:cBhvr>
                                      <p:tavLst>
                                        <p:tav tm="0">
                                          <p:val>
                                            <p:fltVal val="0"/>
                                          </p:val>
                                        </p:tav>
                                        <p:tav tm="100000">
                                          <p:val>
                                            <p:strVal val="#ppt_w"/>
                                          </p:val>
                                        </p:tav>
                                      </p:tavLst>
                                    </p:anim>
                                    <p:anim calcmode="lin" valueType="num">
                                      <p:cBhvr>
                                        <p:cTn id="106" dur="1000" fill="hold"/>
                                        <p:tgtEl>
                                          <p:spTgt spid="29"/>
                                        </p:tgtEl>
                                        <p:attrNameLst>
                                          <p:attrName>ppt_h</p:attrName>
                                        </p:attrNameLst>
                                      </p:cBhvr>
                                      <p:tavLst>
                                        <p:tav tm="0">
                                          <p:val>
                                            <p:fltVal val="0"/>
                                          </p:val>
                                        </p:tav>
                                        <p:tav tm="100000">
                                          <p:val>
                                            <p:strVal val="#ppt_h"/>
                                          </p:val>
                                        </p:tav>
                                      </p:tavLst>
                                    </p:anim>
                                    <p:anim calcmode="lin" valueType="num">
                                      <p:cBhvr>
                                        <p:cTn id="107" dur="1000" fill="hold"/>
                                        <p:tgtEl>
                                          <p:spTgt spid="29"/>
                                        </p:tgtEl>
                                        <p:attrNameLst>
                                          <p:attrName>style.rotation</p:attrName>
                                        </p:attrNameLst>
                                      </p:cBhvr>
                                      <p:tavLst>
                                        <p:tav tm="0">
                                          <p:val>
                                            <p:fltVal val="90"/>
                                          </p:val>
                                        </p:tav>
                                        <p:tav tm="100000">
                                          <p:val>
                                            <p:fltVal val="0"/>
                                          </p:val>
                                        </p:tav>
                                      </p:tavLst>
                                    </p:anim>
                                    <p:animEffect transition="in" filter="fade">
                                      <p:cBhvr>
                                        <p:cTn id="108" dur="1000"/>
                                        <p:tgtEl>
                                          <p:spTgt spid="29"/>
                                        </p:tgtEl>
                                      </p:cBhvr>
                                    </p:animEffect>
                                  </p:childTnLst>
                                </p:cTn>
                              </p:par>
                              <p:par>
                                <p:cTn id="109" presetID="31" presetClass="entr" presetSubtype="0" fill="hold" nodeType="withEffect">
                                  <p:stCondLst>
                                    <p:cond delay="0"/>
                                  </p:stCondLst>
                                  <p:childTnLst>
                                    <p:set>
                                      <p:cBhvr>
                                        <p:cTn id="110" dur="1" fill="hold">
                                          <p:stCondLst>
                                            <p:cond delay="0"/>
                                          </p:stCondLst>
                                        </p:cTn>
                                        <p:tgtEl>
                                          <p:spTgt spid="39"/>
                                        </p:tgtEl>
                                        <p:attrNameLst>
                                          <p:attrName>style.visibility</p:attrName>
                                        </p:attrNameLst>
                                      </p:cBhvr>
                                      <p:to>
                                        <p:strVal val="visible"/>
                                      </p:to>
                                    </p:set>
                                    <p:anim calcmode="lin" valueType="num">
                                      <p:cBhvr>
                                        <p:cTn id="111" dur="1000" fill="hold"/>
                                        <p:tgtEl>
                                          <p:spTgt spid="39"/>
                                        </p:tgtEl>
                                        <p:attrNameLst>
                                          <p:attrName>ppt_w</p:attrName>
                                        </p:attrNameLst>
                                      </p:cBhvr>
                                      <p:tavLst>
                                        <p:tav tm="0">
                                          <p:val>
                                            <p:fltVal val="0"/>
                                          </p:val>
                                        </p:tav>
                                        <p:tav tm="100000">
                                          <p:val>
                                            <p:strVal val="#ppt_w"/>
                                          </p:val>
                                        </p:tav>
                                      </p:tavLst>
                                    </p:anim>
                                    <p:anim calcmode="lin" valueType="num">
                                      <p:cBhvr>
                                        <p:cTn id="112" dur="1000" fill="hold"/>
                                        <p:tgtEl>
                                          <p:spTgt spid="39"/>
                                        </p:tgtEl>
                                        <p:attrNameLst>
                                          <p:attrName>ppt_h</p:attrName>
                                        </p:attrNameLst>
                                      </p:cBhvr>
                                      <p:tavLst>
                                        <p:tav tm="0">
                                          <p:val>
                                            <p:fltVal val="0"/>
                                          </p:val>
                                        </p:tav>
                                        <p:tav tm="100000">
                                          <p:val>
                                            <p:strVal val="#ppt_h"/>
                                          </p:val>
                                        </p:tav>
                                      </p:tavLst>
                                    </p:anim>
                                    <p:anim calcmode="lin" valueType="num">
                                      <p:cBhvr>
                                        <p:cTn id="113" dur="1000" fill="hold"/>
                                        <p:tgtEl>
                                          <p:spTgt spid="39"/>
                                        </p:tgtEl>
                                        <p:attrNameLst>
                                          <p:attrName>style.rotation</p:attrName>
                                        </p:attrNameLst>
                                      </p:cBhvr>
                                      <p:tavLst>
                                        <p:tav tm="0">
                                          <p:val>
                                            <p:fltVal val="90"/>
                                          </p:val>
                                        </p:tav>
                                        <p:tav tm="100000">
                                          <p:val>
                                            <p:fltVal val="0"/>
                                          </p:val>
                                        </p:tav>
                                      </p:tavLst>
                                    </p:anim>
                                    <p:animEffect transition="in" filter="fade">
                                      <p:cBhvr>
                                        <p:cTn id="114" dur="1000"/>
                                        <p:tgtEl>
                                          <p:spTgt spid="39"/>
                                        </p:tgtEl>
                                      </p:cBhvr>
                                    </p:animEffect>
                                  </p:childTnLst>
                                </p:cTn>
                              </p:par>
                            </p:childTnLst>
                          </p:cTn>
                        </p:par>
                      </p:childTnLst>
                    </p:cTn>
                  </p:par>
                  <p:par>
                    <p:cTn id="115" fill="hold">
                      <p:stCondLst>
                        <p:cond delay="indefinite"/>
                      </p:stCondLst>
                      <p:childTnLst>
                        <p:par>
                          <p:cTn id="116" fill="hold">
                            <p:stCondLst>
                              <p:cond delay="0"/>
                            </p:stCondLst>
                            <p:childTnLst>
                              <p:par>
                                <p:cTn id="117" presetID="31" presetClass="entr" presetSubtype="0" fill="hold" grpId="0" nodeType="clickEffect">
                                  <p:stCondLst>
                                    <p:cond delay="0"/>
                                  </p:stCondLst>
                                  <p:childTnLst>
                                    <p:set>
                                      <p:cBhvr>
                                        <p:cTn id="118" dur="1" fill="hold">
                                          <p:stCondLst>
                                            <p:cond delay="0"/>
                                          </p:stCondLst>
                                        </p:cTn>
                                        <p:tgtEl>
                                          <p:spTgt spid="30"/>
                                        </p:tgtEl>
                                        <p:attrNameLst>
                                          <p:attrName>style.visibility</p:attrName>
                                        </p:attrNameLst>
                                      </p:cBhvr>
                                      <p:to>
                                        <p:strVal val="visible"/>
                                      </p:to>
                                    </p:set>
                                    <p:anim calcmode="lin" valueType="num">
                                      <p:cBhvr>
                                        <p:cTn id="119" dur="1000" fill="hold"/>
                                        <p:tgtEl>
                                          <p:spTgt spid="30"/>
                                        </p:tgtEl>
                                        <p:attrNameLst>
                                          <p:attrName>ppt_w</p:attrName>
                                        </p:attrNameLst>
                                      </p:cBhvr>
                                      <p:tavLst>
                                        <p:tav tm="0">
                                          <p:val>
                                            <p:fltVal val="0"/>
                                          </p:val>
                                        </p:tav>
                                        <p:tav tm="100000">
                                          <p:val>
                                            <p:strVal val="#ppt_w"/>
                                          </p:val>
                                        </p:tav>
                                      </p:tavLst>
                                    </p:anim>
                                    <p:anim calcmode="lin" valueType="num">
                                      <p:cBhvr>
                                        <p:cTn id="120" dur="1000" fill="hold"/>
                                        <p:tgtEl>
                                          <p:spTgt spid="30"/>
                                        </p:tgtEl>
                                        <p:attrNameLst>
                                          <p:attrName>ppt_h</p:attrName>
                                        </p:attrNameLst>
                                      </p:cBhvr>
                                      <p:tavLst>
                                        <p:tav tm="0">
                                          <p:val>
                                            <p:fltVal val="0"/>
                                          </p:val>
                                        </p:tav>
                                        <p:tav tm="100000">
                                          <p:val>
                                            <p:strVal val="#ppt_h"/>
                                          </p:val>
                                        </p:tav>
                                      </p:tavLst>
                                    </p:anim>
                                    <p:anim calcmode="lin" valueType="num">
                                      <p:cBhvr>
                                        <p:cTn id="121" dur="1000" fill="hold"/>
                                        <p:tgtEl>
                                          <p:spTgt spid="30"/>
                                        </p:tgtEl>
                                        <p:attrNameLst>
                                          <p:attrName>style.rotation</p:attrName>
                                        </p:attrNameLst>
                                      </p:cBhvr>
                                      <p:tavLst>
                                        <p:tav tm="0">
                                          <p:val>
                                            <p:fltVal val="90"/>
                                          </p:val>
                                        </p:tav>
                                        <p:tav tm="100000">
                                          <p:val>
                                            <p:fltVal val="0"/>
                                          </p:val>
                                        </p:tav>
                                      </p:tavLst>
                                    </p:anim>
                                    <p:animEffect transition="in" filter="fade">
                                      <p:cBhvr>
                                        <p:cTn id="122" dur="1000"/>
                                        <p:tgtEl>
                                          <p:spTgt spid="30"/>
                                        </p:tgtEl>
                                      </p:cBhvr>
                                    </p:animEffect>
                                  </p:childTnLst>
                                </p:cTn>
                              </p:par>
                              <p:par>
                                <p:cTn id="123" presetID="31" presetClass="entr" presetSubtype="0" fill="hold" nodeType="withEffect">
                                  <p:stCondLst>
                                    <p:cond delay="0"/>
                                  </p:stCondLst>
                                  <p:childTnLst>
                                    <p:set>
                                      <p:cBhvr>
                                        <p:cTn id="124" dur="1" fill="hold">
                                          <p:stCondLst>
                                            <p:cond delay="0"/>
                                          </p:stCondLst>
                                        </p:cTn>
                                        <p:tgtEl>
                                          <p:spTgt spid="40"/>
                                        </p:tgtEl>
                                        <p:attrNameLst>
                                          <p:attrName>style.visibility</p:attrName>
                                        </p:attrNameLst>
                                      </p:cBhvr>
                                      <p:to>
                                        <p:strVal val="visible"/>
                                      </p:to>
                                    </p:set>
                                    <p:anim calcmode="lin" valueType="num">
                                      <p:cBhvr>
                                        <p:cTn id="125" dur="1000" fill="hold"/>
                                        <p:tgtEl>
                                          <p:spTgt spid="40"/>
                                        </p:tgtEl>
                                        <p:attrNameLst>
                                          <p:attrName>ppt_w</p:attrName>
                                        </p:attrNameLst>
                                      </p:cBhvr>
                                      <p:tavLst>
                                        <p:tav tm="0">
                                          <p:val>
                                            <p:fltVal val="0"/>
                                          </p:val>
                                        </p:tav>
                                        <p:tav tm="100000">
                                          <p:val>
                                            <p:strVal val="#ppt_w"/>
                                          </p:val>
                                        </p:tav>
                                      </p:tavLst>
                                    </p:anim>
                                    <p:anim calcmode="lin" valueType="num">
                                      <p:cBhvr>
                                        <p:cTn id="126" dur="1000" fill="hold"/>
                                        <p:tgtEl>
                                          <p:spTgt spid="40"/>
                                        </p:tgtEl>
                                        <p:attrNameLst>
                                          <p:attrName>ppt_h</p:attrName>
                                        </p:attrNameLst>
                                      </p:cBhvr>
                                      <p:tavLst>
                                        <p:tav tm="0">
                                          <p:val>
                                            <p:fltVal val="0"/>
                                          </p:val>
                                        </p:tav>
                                        <p:tav tm="100000">
                                          <p:val>
                                            <p:strVal val="#ppt_h"/>
                                          </p:val>
                                        </p:tav>
                                      </p:tavLst>
                                    </p:anim>
                                    <p:anim calcmode="lin" valueType="num">
                                      <p:cBhvr>
                                        <p:cTn id="127" dur="1000" fill="hold"/>
                                        <p:tgtEl>
                                          <p:spTgt spid="40"/>
                                        </p:tgtEl>
                                        <p:attrNameLst>
                                          <p:attrName>style.rotation</p:attrName>
                                        </p:attrNameLst>
                                      </p:cBhvr>
                                      <p:tavLst>
                                        <p:tav tm="0">
                                          <p:val>
                                            <p:fltVal val="90"/>
                                          </p:val>
                                        </p:tav>
                                        <p:tav tm="100000">
                                          <p:val>
                                            <p:fltVal val="0"/>
                                          </p:val>
                                        </p:tav>
                                      </p:tavLst>
                                    </p:anim>
                                    <p:animEffect transition="in" filter="fade">
                                      <p:cBhvr>
                                        <p:cTn id="128" dur="1000"/>
                                        <p:tgtEl>
                                          <p:spTgt spid="40"/>
                                        </p:tgtEl>
                                      </p:cBhvr>
                                    </p:animEffect>
                                  </p:childTnLst>
                                </p:cTn>
                              </p:par>
                            </p:childTnLst>
                          </p:cTn>
                        </p:par>
                      </p:childTnLst>
                    </p:cTn>
                  </p:par>
                  <p:par>
                    <p:cTn id="129" fill="hold">
                      <p:stCondLst>
                        <p:cond delay="indefinite"/>
                      </p:stCondLst>
                      <p:childTnLst>
                        <p:par>
                          <p:cTn id="130" fill="hold">
                            <p:stCondLst>
                              <p:cond delay="0"/>
                            </p:stCondLst>
                            <p:childTnLst>
                              <p:par>
                                <p:cTn id="131" presetID="31" presetClass="entr" presetSubtype="0" fill="hold" grpId="0" nodeType="clickEffect">
                                  <p:stCondLst>
                                    <p:cond delay="0"/>
                                  </p:stCondLst>
                                  <p:childTnLst>
                                    <p:set>
                                      <p:cBhvr>
                                        <p:cTn id="132" dur="1" fill="hold">
                                          <p:stCondLst>
                                            <p:cond delay="0"/>
                                          </p:stCondLst>
                                        </p:cTn>
                                        <p:tgtEl>
                                          <p:spTgt spid="31"/>
                                        </p:tgtEl>
                                        <p:attrNameLst>
                                          <p:attrName>style.visibility</p:attrName>
                                        </p:attrNameLst>
                                      </p:cBhvr>
                                      <p:to>
                                        <p:strVal val="visible"/>
                                      </p:to>
                                    </p:set>
                                    <p:anim calcmode="lin" valueType="num">
                                      <p:cBhvr>
                                        <p:cTn id="133" dur="1000" fill="hold"/>
                                        <p:tgtEl>
                                          <p:spTgt spid="31"/>
                                        </p:tgtEl>
                                        <p:attrNameLst>
                                          <p:attrName>ppt_w</p:attrName>
                                        </p:attrNameLst>
                                      </p:cBhvr>
                                      <p:tavLst>
                                        <p:tav tm="0">
                                          <p:val>
                                            <p:fltVal val="0"/>
                                          </p:val>
                                        </p:tav>
                                        <p:tav tm="100000">
                                          <p:val>
                                            <p:strVal val="#ppt_w"/>
                                          </p:val>
                                        </p:tav>
                                      </p:tavLst>
                                    </p:anim>
                                    <p:anim calcmode="lin" valueType="num">
                                      <p:cBhvr>
                                        <p:cTn id="134" dur="1000" fill="hold"/>
                                        <p:tgtEl>
                                          <p:spTgt spid="31"/>
                                        </p:tgtEl>
                                        <p:attrNameLst>
                                          <p:attrName>ppt_h</p:attrName>
                                        </p:attrNameLst>
                                      </p:cBhvr>
                                      <p:tavLst>
                                        <p:tav tm="0">
                                          <p:val>
                                            <p:fltVal val="0"/>
                                          </p:val>
                                        </p:tav>
                                        <p:tav tm="100000">
                                          <p:val>
                                            <p:strVal val="#ppt_h"/>
                                          </p:val>
                                        </p:tav>
                                      </p:tavLst>
                                    </p:anim>
                                    <p:anim calcmode="lin" valueType="num">
                                      <p:cBhvr>
                                        <p:cTn id="135" dur="1000" fill="hold"/>
                                        <p:tgtEl>
                                          <p:spTgt spid="31"/>
                                        </p:tgtEl>
                                        <p:attrNameLst>
                                          <p:attrName>style.rotation</p:attrName>
                                        </p:attrNameLst>
                                      </p:cBhvr>
                                      <p:tavLst>
                                        <p:tav tm="0">
                                          <p:val>
                                            <p:fltVal val="90"/>
                                          </p:val>
                                        </p:tav>
                                        <p:tav tm="100000">
                                          <p:val>
                                            <p:fltVal val="0"/>
                                          </p:val>
                                        </p:tav>
                                      </p:tavLst>
                                    </p:anim>
                                    <p:animEffect transition="in" filter="fade">
                                      <p:cBhvr>
                                        <p:cTn id="136" dur="1000"/>
                                        <p:tgtEl>
                                          <p:spTgt spid="31"/>
                                        </p:tgtEl>
                                      </p:cBhvr>
                                    </p:animEffect>
                                  </p:childTnLst>
                                </p:cTn>
                              </p:par>
                              <p:par>
                                <p:cTn id="137" presetID="31" presetClass="entr" presetSubtype="0" fill="hold" nodeType="withEffect">
                                  <p:stCondLst>
                                    <p:cond delay="0"/>
                                  </p:stCondLst>
                                  <p:childTnLst>
                                    <p:set>
                                      <p:cBhvr>
                                        <p:cTn id="138" dur="1" fill="hold">
                                          <p:stCondLst>
                                            <p:cond delay="0"/>
                                          </p:stCondLst>
                                        </p:cTn>
                                        <p:tgtEl>
                                          <p:spTgt spid="41"/>
                                        </p:tgtEl>
                                        <p:attrNameLst>
                                          <p:attrName>style.visibility</p:attrName>
                                        </p:attrNameLst>
                                      </p:cBhvr>
                                      <p:to>
                                        <p:strVal val="visible"/>
                                      </p:to>
                                    </p:set>
                                    <p:anim calcmode="lin" valueType="num">
                                      <p:cBhvr>
                                        <p:cTn id="139" dur="1000" fill="hold"/>
                                        <p:tgtEl>
                                          <p:spTgt spid="41"/>
                                        </p:tgtEl>
                                        <p:attrNameLst>
                                          <p:attrName>ppt_w</p:attrName>
                                        </p:attrNameLst>
                                      </p:cBhvr>
                                      <p:tavLst>
                                        <p:tav tm="0">
                                          <p:val>
                                            <p:fltVal val="0"/>
                                          </p:val>
                                        </p:tav>
                                        <p:tav tm="100000">
                                          <p:val>
                                            <p:strVal val="#ppt_w"/>
                                          </p:val>
                                        </p:tav>
                                      </p:tavLst>
                                    </p:anim>
                                    <p:anim calcmode="lin" valueType="num">
                                      <p:cBhvr>
                                        <p:cTn id="140" dur="1000" fill="hold"/>
                                        <p:tgtEl>
                                          <p:spTgt spid="41"/>
                                        </p:tgtEl>
                                        <p:attrNameLst>
                                          <p:attrName>ppt_h</p:attrName>
                                        </p:attrNameLst>
                                      </p:cBhvr>
                                      <p:tavLst>
                                        <p:tav tm="0">
                                          <p:val>
                                            <p:fltVal val="0"/>
                                          </p:val>
                                        </p:tav>
                                        <p:tav tm="100000">
                                          <p:val>
                                            <p:strVal val="#ppt_h"/>
                                          </p:val>
                                        </p:tav>
                                      </p:tavLst>
                                    </p:anim>
                                    <p:anim calcmode="lin" valueType="num">
                                      <p:cBhvr>
                                        <p:cTn id="141" dur="1000" fill="hold"/>
                                        <p:tgtEl>
                                          <p:spTgt spid="41"/>
                                        </p:tgtEl>
                                        <p:attrNameLst>
                                          <p:attrName>style.rotation</p:attrName>
                                        </p:attrNameLst>
                                      </p:cBhvr>
                                      <p:tavLst>
                                        <p:tav tm="0">
                                          <p:val>
                                            <p:fltVal val="90"/>
                                          </p:val>
                                        </p:tav>
                                        <p:tav tm="100000">
                                          <p:val>
                                            <p:fltVal val="0"/>
                                          </p:val>
                                        </p:tav>
                                      </p:tavLst>
                                    </p:anim>
                                    <p:animEffect transition="in" filter="fade">
                                      <p:cBhvr>
                                        <p:cTn id="142" dur="10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4" grpId="0" animBg="1"/>
      <p:bldP spid="25" grpId="0" animBg="1"/>
      <p:bldP spid="26" grpId="0" animBg="1"/>
      <p:bldP spid="27" grpId="0" animBg="1"/>
      <p:bldP spid="28" grpId="0" animBg="1"/>
      <p:bldP spid="29" grpId="0" animBg="1"/>
      <p:bldP spid="30" grpId="0" animBg="1"/>
      <p:bldP spid="3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Diagram 22"/>
          <p:cNvGraphicFramePr/>
          <p:nvPr>
            <p:extLst>
              <p:ext uri="{D42A27DB-BD31-4B8C-83A1-F6EECF244321}">
                <p14:modId xmlns:p14="http://schemas.microsoft.com/office/powerpoint/2010/main" xmlns="" val="2841553810"/>
              </p:ext>
            </p:extLst>
          </p:nvPr>
        </p:nvGraphicFramePr>
        <p:xfrm>
          <a:off x="755576" y="557110"/>
          <a:ext cx="7467600" cy="6248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6881611" y="44624"/>
            <a:ext cx="2226893" cy="584775"/>
          </a:xfrm>
          <a:prstGeom prst="rect">
            <a:avLst/>
          </a:prstGeom>
        </p:spPr>
        <p:txBody>
          <a:bodyPr wrap="none">
            <a:spAutoFit/>
          </a:bodyPr>
          <a:lstStyle/>
          <a:p>
            <a:pPr rtl="1"/>
            <a:r>
              <a:rPr lang="ar-EG" sz="3200" b="1" dirty="0" smtClean="0">
                <a:solidFill>
                  <a:schemeClr val="bg2"/>
                </a:solidFill>
              </a:rPr>
              <a:t>محاور البرنامج</a:t>
            </a:r>
            <a:endParaRPr lang="ar-EG" sz="3200" b="1" dirty="0">
              <a:solidFill>
                <a:schemeClr val="bg2"/>
              </a:solidFill>
            </a:endParaRPr>
          </a:p>
        </p:txBody>
      </p:sp>
    </p:spTree>
    <p:extLst>
      <p:ext uri="{BB962C8B-B14F-4D97-AF65-F5344CB8AC3E}">
        <p14:creationId xmlns:p14="http://schemas.microsoft.com/office/powerpoint/2010/main" xmlns="" val="1226385381"/>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heel(1)">
                                      <p:cBhvr>
                                        <p:cTn id="7" dur="2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3"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174304" y="116632"/>
            <a:ext cx="6934200" cy="715963"/>
          </a:xfrm>
        </p:spPr>
        <p:txBody>
          <a:bodyPr/>
          <a:lstStyle/>
          <a:p>
            <a:pPr algn="r"/>
            <a:r>
              <a:rPr lang="ar-EG" sz="4000" b="1" dirty="0">
                <a:solidFill>
                  <a:schemeClr val="accent2">
                    <a:lumMod val="50000"/>
                  </a:schemeClr>
                </a:solidFill>
              </a:rPr>
              <a:t>الهدف العام للبرنامج التدريبي </a:t>
            </a:r>
            <a:endParaRPr lang="en-US" sz="4000" b="1" dirty="0" smtClean="0">
              <a:solidFill>
                <a:schemeClr val="accent2">
                  <a:lumMod val="50000"/>
                </a:schemeClr>
              </a:solidFill>
            </a:endParaRPr>
          </a:p>
        </p:txBody>
      </p:sp>
      <p:sp>
        <p:nvSpPr>
          <p:cNvPr id="2" name="Rectangle 1"/>
          <p:cNvSpPr/>
          <p:nvPr/>
        </p:nvSpPr>
        <p:spPr>
          <a:xfrm>
            <a:off x="2771800" y="1196752"/>
            <a:ext cx="6012160" cy="1200329"/>
          </a:xfrm>
          <a:prstGeom prst="rect">
            <a:avLst/>
          </a:prstGeom>
        </p:spPr>
        <p:txBody>
          <a:bodyPr wrap="square">
            <a:spAutoFit/>
          </a:bodyPr>
          <a:lstStyle/>
          <a:p>
            <a:pPr algn="justLow" rtl="1"/>
            <a:r>
              <a:rPr lang="ar-EG" b="1" dirty="0">
                <a:solidFill>
                  <a:srgbClr val="C00000"/>
                </a:solidFill>
              </a:rPr>
              <a:t>صمم هذا البرنامج التدريبي خصيصاً </a:t>
            </a:r>
            <a:r>
              <a:rPr lang="ar-EG" b="1" dirty="0" smtClean="0">
                <a:solidFill>
                  <a:srgbClr val="C00000"/>
                </a:solidFill>
              </a:rPr>
              <a:t>للمعلمين ونتوقع </a:t>
            </a:r>
            <a:r>
              <a:rPr lang="ar-EG" b="1" dirty="0">
                <a:solidFill>
                  <a:srgbClr val="C00000"/>
                </a:solidFill>
              </a:rPr>
              <a:t>بنهاية هذا البرنامج التدريبي أن المشاركون قد حققوا النتائج الآتية ( بمشيئة الله )</a:t>
            </a:r>
          </a:p>
        </p:txBody>
      </p:sp>
      <p:sp>
        <p:nvSpPr>
          <p:cNvPr id="4" name="Folded Corner 3"/>
          <p:cNvSpPr/>
          <p:nvPr/>
        </p:nvSpPr>
        <p:spPr bwMode="auto">
          <a:xfrm>
            <a:off x="2195736" y="3212976"/>
            <a:ext cx="6588224" cy="1512168"/>
          </a:xfrm>
          <a:prstGeom prst="foldedCorner">
            <a:avLst/>
          </a:prstGeom>
          <a:gradFill rotWithShape="1">
            <a:gsLst>
              <a:gs pos="0">
                <a:schemeClr val="bg2">
                  <a:gamma/>
                  <a:tint val="26667"/>
                  <a:invGamma/>
                </a:schemeClr>
              </a:gs>
              <a:gs pos="100000">
                <a:schemeClr val="bg2">
                  <a:alpha val="14999"/>
                </a:schemeClr>
              </a:gs>
            </a:gsLst>
            <a:lin ang="5400000" scaled="1"/>
          </a:gradFill>
          <a:ln w="9525" cap="flat" cmpd="sng" algn="ctr">
            <a:noFill/>
            <a:prstDash val="solid"/>
            <a:round/>
            <a:headEnd type="none" w="med" len="med"/>
            <a:tailEnd type="none" w="med" len="med"/>
          </a:ln>
          <a:effectLst/>
        </p:spPr>
        <p:txBody>
          <a:bodyPr vert="horz" wrap="none" lIns="91440" tIns="45720" rIns="91440" bIns="45720" numCol="1" rtlCol="1"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ar-EG" sz="2400" b="0" i="0" u="none" strike="noStrike" cap="none" normalizeH="0" baseline="0" dirty="0" smtClean="0">
              <a:ln>
                <a:noFill/>
              </a:ln>
              <a:solidFill>
                <a:schemeClr val="tx1"/>
              </a:solidFill>
              <a:effectLst/>
              <a:latin typeface="Arial" charset="0"/>
            </a:endParaRPr>
          </a:p>
        </p:txBody>
      </p:sp>
      <p:sp>
        <p:nvSpPr>
          <p:cNvPr id="5" name="Rectangle 4"/>
          <p:cNvSpPr/>
          <p:nvPr/>
        </p:nvSpPr>
        <p:spPr>
          <a:xfrm>
            <a:off x="2123728" y="3284984"/>
            <a:ext cx="6588224" cy="1200329"/>
          </a:xfrm>
          <a:prstGeom prst="rect">
            <a:avLst/>
          </a:prstGeom>
        </p:spPr>
        <p:txBody>
          <a:bodyPr wrap="square">
            <a:spAutoFit/>
          </a:bodyPr>
          <a:lstStyle/>
          <a:p>
            <a:pPr algn="justLow" rtl="1"/>
            <a:r>
              <a:rPr lang="ar-SA" b="1" dirty="0">
                <a:solidFill>
                  <a:schemeClr val="accent2">
                    <a:lumMod val="50000"/>
                  </a:schemeClr>
                </a:solidFill>
              </a:rPr>
              <a:t>تهدف الدورة إلى إبراز الإطار النظري والفني لمفهوم </a:t>
            </a:r>
            <a:r>
              <a:rPr lang="ar-SA" b="1" dirty="0" smtClean="0">
                <a:solidFill>
                  <a:schemeClr val="accent2">
                    <a:lumMod val="50000"/>
                  </a:schemeClr>
                </a:solidFill>
              </a:rPr>
              <a:t>«</a:t>
            </a:r>
            <a:r>
              <a:rPr lang="ar-EG" b="1" dirty="0" smtClean="0">
                <a:solidFill>
                  <a:schemeClr val="accent2">
                    <a:lumMod val="50000"/>
                  </a:schemeClr>
                </a:solidFill>
              </a:rPr>
              <a:t>التدريس الفعال</a:t>
            </a:r>
            <a:r>
              <a:rPr lang="ar-SA" b="1" dirty="0" smtClean="0">
                <a:solidFill>
                  <a:schemeClr val="accent2">
                    <a:lumMod val="50000"/>
                  </a:schemeClr>
                </a:solidFill>
              </a:rPr>
              <a:t>" </a:t>
            </a:r>
            <a:r>
              <a:rPr lang="ar-SA" b="1" dirty="0">
                <a:solidFill>
                  <a:schemeClr val="accent2">
                    <a:lumMod val="50000"/>
                  </a:schemeClr>
                </a:solidFill>
              </a:rPr>
              <a:t>وتبيان أهم </a:t>
            </a:r>
            <a:r>
              <a:rPr lang="ar-EG" b="1" dirty="0" smtClean="0">
                <a:solidFill>
                  <a:schemeClr val="accent2">
                    <a:lumMod val="50000"/>
                  </a:schemeClr>
                </a:solidFill>
              </a:rPr>
              <a:t>مقوماته </a:t>
            </a:r>
            <a:r>
              <a:rPr lang="ar-SA" b="1" dirty="0" smtClean="0">
                <a:solidFill>
                  <a:schemeClr val="accent2">
                    <a:lumMod val="50000"/>
                  </a:schemeClr>
                </a:solidFill>
              </a:rPr>
              <a:t>المباشرة </a:t>
            </a:r>
            <a:r>
              <a:rPr lang="ar-SA" b="1" dirty="0">
                <a:solidFill>
                  <a:schemeClr val="accent2">
                    <a:lumMod val="50000"/>
                  </a:schemeClr>
                </a:solidFill>
              </a:rPr>
              <a:t>والغير مباشرة، </a:t>
            </a:r>
            <a:r>
              <a:rPr lang="ar-SA" b="1" dirty="0" smtClean="0">
                <a:solidFill>
                  <a:schemeClr val="accent2">
                    <a:lumMod val="50000"/>
                  </a:schemeClr>
                </a:solidFill>
              </a:rPr>
              <a:t>وكيفية </a:t>
            </a:r>
            <a:r>
              <a:rPr lang="ar-EG" b="1" dirty="0" smtClean="0">
                <a:solidFill>
                  <a:schemeClr val="accent2">
                    <a:lumMod val="50000"/>
                  </a:schemeClr>
                </a:solidFill>
              </a:rPr>
              <a:t>خلق الابداع فى الصف لدى الطلاب</a:t>
            </a:r>
            <a:endParaRPr lang="ar-EG" b="1" dirty="0">
              <a:solidFill>
                <a:schemeClr val="accent2">
                  <a:lumMod val="50000"/>
                </a:schemeClr>
              </a:solidFill>
            </a:endParaRPr>
          </a:p>
        </p:txBody>
      </p:sp>
    </p:spTree>
    <p:extLst>
      <p:ext uri="{BB962C8B-B14F-4D97-AF65-F5344CB8AC3E}">
        <p14:creationId xmlns:p14="http://schemas.microsoft.com/office/powerpoint/2010/main" xmlns="" val="487225058"/>
      </p:ext>
    </p:extLst>
  </p:cSld>
  <p:clrMapOvr>
    <a:masterClrMapping/>
  </p:clrMapOvr>
  <mc:AlternateContent xmlns:mc="http://schemas.openxmlformats.org/markup-compatibility/2006">
    <mc:Choice xmlns:p14="http://schemas.microsoft.com/office/powerpoint/2010/main" xmlns="" Requires="p14">
      <p:transition spd="slow" p14:dur="1200">
        <p14:prism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barn(inVertical)">
                                      <p:cBhvr>
                                        <p:cTn id="11" dur="500"/>
                                        <p:tgtEl>
                                          <p:spTgt spid="4"/>
                                        </p:tgtEl>
                                      </p:cBhvr>
                                    </p:animEffect>
                                  </p:childTnLst>
                                </p:cTn>
                              </p:par>
                            </p:childTnLst>
                          </p:cTn>
                        </p:par>
                        <p:par>
                          <p:cTn id="12" fill="hold">
                            <p:stCondLst>
                              <p:cond delay="1000"/>
                            </p:stCondLst>
                            <p:childTnLst>
                              <p:par>
                                <p:cTn id="13" presetID="16" presetClass="entr" presetSubtype="21"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174304" y="116632"/>
            <a:ext cx="6934200" cy="715963"/>
          </a:xfrm>
        </p:spPr>
        <p:txBody>
          <a:bodyPr/>
          <a:lstStyle/>
          <a:p>
            <a:pPr algn="r"/>
            <a:r>
              <a:rPr lang="ar-EG" sz="4000" b="1" dirty="0">
                <a:solidFill>
                  <a:schemeClr val="accent2">
                    <a:lumMod val="50000"/>
                  </a:schemeClr>
                </a:solidFill>
              </a:rPr>
              <a:t>الأهداف التفصيلية للبرنامج التدريبي </a:t>
            </a:r>
            <a:endParaRPr lang="en-US" sz="4000" b="1" dirty="0" smtClean="0">
              <a:solidFill>
                <a:schemeClr val="accent2">
                  <a:lumMod val="50000"/>
                </a:schemeClr>
              </a:solidFill>
            </a:endParaRPr>
          </a:p>
        </p:txBody>
      </p:sp>
      <p:sp>
        <p:nvSpPr>
          <p:cNvPr id="2" name="Rectangle 1"/>
          <p:cNvSpPr/>
          <p:nvPr/>
        </p:nvSpPr>
        <p:spPr>
          <a:xfrm>
            <a:off x="2771800" y="1196752"/>
            <a:ext cx="6012160" cy="830997"/>
          </a:xfrm>
          <a:prstGeom prst="rect">
            <a:avLst/>
          </a:prstGeom>
        </p:spPr>
        <p:txBody>
          <a:bodyPr wrap="square">
            <a:spAutoFit/>
          </a:bodyPr>
          <a:lstStyle/>
          <a:p>
            <a:pPr algn="justLow" rtl="1"/>
            <a:r>
              <a:rPr lang="ar-EG" b="1" dirty="0">
                <a:solidFill>
                  <a:srgbClr val="C00000"/>
                </a:solidFill>
              </a:rPr>
              <a:t>بنهاية هذا البرنامج التدريبي نتوقع أن المشاركون قد حققوا النتائج الآتية </a:t>
            </a:r>
            <a:r>
              <a:rPr lang="ar-EG" b="1" dirty="0" smtClean="0">
                <a:solidFill>
                  <a:srgbClr val="C00000"/>
                </a:solidFill>
              </a:rPr>
              <a:t>(</a:t>
            </a:r>
            <a:r>
              <a:rPr lang="ar-EG" b="1" dirty="0">
                <a:solidFill>
                  <a:srgbClr val="C00000"/>
                </a:solidFill>
              </a:rPr>
              <a:t>بمشيئة الله ) </a:t>
            </a:r>
          </a:p>
        </p:txBody>
      </p:sp>
      <p:sp>
        <p:nvSpPr>
          <p:cNvPr id="6" name="Rectangle 3"/>
          <p:cNvSpPr>
            <a:spLocks noChangeArrowheads="1"/>
          </p:cNvSpPr>
          <p:nvPr/>
        </p:nvSpPr>
        <p:spPr bwMode="auto">
          <a:xfrm>
            <a:off x="1763688" y="3169418"/>
            <a:ext cx="7032667" cy="19389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lvl="0" indent="-285750" algn="r" rtl="1">
              <a:buFont typeface="Wingdings" pitchFamily="2" charset="2"/>
              <a:buChar char="ü"/>
            </a:pPr>
            <a:endParaRPr lang="ar-SA" b="1" dirty="0">
              <a:solidFill>
                <a:srgbClr val="7030A0"/>
              </a:solidFill>
              <a:ea typeface="Times New Roman" pitchFamily="18" charset="0"/>
              <a:cs typeface="Arial" pitchFamily="34" charset="0"/>
            </a:endParaRPr>
          </a:p>
          <a:p>
            <a:pPr marL="285750" lvl="0" indent="-285750" algn="r" rtl="1">
              <a:buFont typeface="Wingdings" pitchFamily="2" charset="2"/>
              <a:buChar char="ü"/>
            </a:pPr>
            <a:r>
              <a:rPr lang="ar-EG" b="1" dirty="0" smtClean="0">
                <a:solidFill>
                  <a:srgbClr val="7030A0"/>
                </a:solidFill>
                <a:ea typeface="Times New Roman" pitchFamily="18" charset="0"/>
                <a:cs typeface="Arial" pitchFamily="34" charset="0"/>
              </a:rPr>
              <a:t>معرفة ما هو التدريس الفعال </a:t>
            </a:r>
            <a:r>
              <a:rPr lang="ar-SA" b="1" dirty="0" smtClean="0">
                <a:solidFill>
                  <a:srgbClr val="7030A0"/>
                </a:solidFill>
                <a:ea typeface="Times New Roman" pitchFamily="18" charset="0"/>
                <a:cs typeface="Arial" pitchFamily="34" charset="0"/>
              </a:rPr>
              <a:t>.</a:t>
            </a:r>
            <a:endParaRPr lang="ar-SA" b="1" dirty="0">
              <a:solidFill>
                <a:srgbClr val="7030A0"/>
              </a:solidFill>
              <a:ea typeface="Times New Roman" pitchFamily="18" charset="0"/>
              <a:cs typeface="Arial" pitchFamily="34" charset="0"/>
            </a:endParaRPr>
          </a:p>
          <a:p>
            <a:pPr marL="285750" lvl="0" indent="-285750" algn="r" rtl="1">
              <a:buFont typeface="Wingdings" pitchFamily="2" charset="2"/>
              <a:buChar char="ü"/>
            </a:pPr>
            <a:r>
              <a:rPr lang="ar-SA" b="1" dirty="0" smtClean="0">
                <a:solidFill>
                  <a:srgbClr val="7030A0"/>
                </a:solidFill>
                <a:ea typeface="Times New Roman" pitchFamily="18" charset="0"/>
                <a:cs typeface="Arial" pitchFamily="34" charset="0"/>
              </a:rPr>
              <a:t>تنمية </a:t>
            </a:r>
            <a:r>
              <a:rPr lang="ar-SA" b="1" dirty="0">
                <a:solidFill>
                  <a:srgbClr val="7030A0"/>
                </a:solidFill>
                <a:ea typeface="Times New Roman" pitchFamily="18" charset="0"/>
                <a:cs typeface="Arial" pitchFamily="34" charset="0"/>
              </a:rPr>
              <a:t>المهارات والخبرات لدى </a:t>
            </a:r>
            <a:r>
              <a:rPr lang="ar-EG" b="1" dirty="0" smtClean="0">
                <a:solidFill>
                  <a:srgbClr val="7030A0"/>
                </a:solidFill>
                <a:ea typeface="Times New Roman" pitchFamily="18" charset="0"/>
                <a:cs typeface="Arial" pitchFamily="34" charset="0"/>
              </a:rPr>
              <a:t>المعلمين للتدريس الفعال</a:t>
            </a:r>
            <a:r>
              <a:rPr lang="ar-SA" b="1" dirty="0" smtClean="0">
                <a:solidFill>
                  <a:srgbClr val="7030A0"/>
                </a:solidFill>
                <a:ea typeface="Times New Roman" pitchFamily="18" charset="0"/>
                <a:cs typeface="Arial" pitchFamily="34" charset="0"/>
              </a:rPr>
              <a:t>  </a:t>
            </a:r>
            <a:r>
              <a:rPr lang="ar-EG" b="1" dirty="0" smtClean="0">
                <a:solidFill>
                  <a:srgbClr val="7030A0"/>
                </a:solidFill>
                <a:ea typeface="Times New Roman" pitchFamily="18" charset="0"/>
                <a:cs typeface="Arial" pitchFamily="34" charset="0"/>
              </a:rPr>
              <a:t>.</a:t>
            </a:r>
            <a:endParaRPr lang="ar-SA" b="1" dirty="0">
              <a:solidFill>
                <a:srgbClr val="7030A0"/>
              </a:solidFill>
              <a:ea typeface="Times New Roman" pitchFamily="18" charset="0"/>
              <a:cs typeface="Arial" pitchFamily="34" charset="0"/>
            </a:endParaRPr>
          </a:p>
          <a:p>
            <a:pPr marL="285750" lvl="0" indent="-285750" algn="r" rtl="1">
              <a:buFont typeface="Wingdings" pitchFamily="2" charset="2"/>
              <a:buChar char="ü"/>
            </a:pPr>
            <a:r>
              <a:rPr lang="ar-SA" b="1" dirty="0" smtClean="0">
                <a:solidFill>
                  <a:srgbClr val="7030A0"/>
                </a:solidFill>
                <a:ea typeface="Times New Roman" pitchFamily="18" charset="0"/>
                <a:cs typeface="Arial" pitchFamily="34" charset="0"/>
              </a:rPr>
              <a:t>كيفية</a:t>
            </a:r>
            <a:r>
              <a:rPr lang="ar-EG" b="1" dirty="0" smtClean="0">
                <a:solidFill>
                  <a:srgbClr val="7030A0"/>
                </a:solidFill>
                <a:ea typeface="Times New Roman" pitchFamily="18" charset="0"/>
                <a:cs typeface="Arial" pitchFamily="34" charset="0"/>
              </a:rPr>
              <a:t> ادارة الصف ادارة فعالة </a:t>
            </a:r>
            <a:r>
              <a:rPr lang="ar-SA" b="1" dirty="0" smtClean="0">
                <a:solidFill>
                  <a:srgbClr val="7030A0"/>
                </a:solidFill>
                <a:ea typeface="Times New Roman" pitchFamily="18" charset="0"/>
                <a:cs typeface="Arial" pitchFamily="34" charset="0"/>
              </a:rPr>
              <a:t>.</a:t>
            </a:r>
            <a:endParaRPr lang="ar-EG" b="1" dirty="0" smtClean="0">
              <a:solidFill>
                <a:srgbClr val="7030A0"/>
              </a:solidFill>
              <a:ea typeface="Times New Roman" pitchFamily="18" charset="0"/>
              <a:cs typeface="Arial" pitchFamily="34" charset="0"/>
            </a:endParaRPr>
          </a:p>
          <a:p>
            <a:pPr marL="285750" lvl="0" indent="-285750" algn="r" rtl="1">
              <a:buFont typeface="Wingdings" pitchFamily="2" charset="2"/>
              <a:buChar char="ü"/>
            </a:pPr>
            <a:r>
              <a:rPr lang="ar-EG" b="1" dirty="0" smtClean="0">
                <a:solidFill>
                  <a:srgbClr val="7030A0"/>
                </a:solidFill>
                <a:ea typeface="Times New Roman" pitchFamily="18" charset="0"/>
                <a:cs typeface="Arial" pitchFamily="34" charset="0"/>
              </a:rPr>
              <a:t>التعرف على خطوات التدريس الفعال .</a:t>
            </a:r>
            <a:endParaRPr lang="ar-SA" b="1" dirty="0">
              <a:solidFill>
                <a:srgbClr val="7030A0"/>
              </a:solidFill>
              <a:ea typeface="Times New Roman" pitchFamily="18" charset="0"/>
              <a:cs typeface="Arial" pitchFamily="34" charset="0"/>
            </a:endParaRPr>
          </a:p>
        </p:txBody>
      </p:sp>
      <p:sp>
        <p:nvSpPr>
          <p:cNvPr id="7" name="Rectangle 4"/>
          <p:cNvSpPr>
            <a:spLocks noChangeArrowheads="1"/>
          </p:cNvSpPr>
          <p:nvPr/>
        </p:nvSpPr>
        <p:spPr bwMode="auto">
          <a:xfrm>
            <a:off x="0" y="45720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p14="http://schemas.microsoft.com/office/powerpoint/2010/main" xmlns="" val="1114856841"/>
      </p:ext>
    </p:extLst>
  </p:cSld>
  <p:clrMapOvr>
    <a:masterClrMapping/>
  </p:clrMapOvr>
  <mc:AlternateContent xmlns:mc="http://schemas.openxmlformats.org/markup-compatibility/2006">
    <mc:Choice xmlns:p14="http://schemas.microsoft.com/office/powerpoint/2010/main" xmlns="" Requires="p14">
      <p:transition spd="slow" p14:dur="1200">
        <p14:prism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wipe(down)">
                                      <p:cBhvr>
                                        <p:cTn id="7" dur="500"/>
                                        <p:tgtEl>
                                          <p:spTgt spid="6">
                                            <p:txEl>
                                              <p:pRg st="1" end="1"/>
                                            </p:txEl>
                                          </p:spTgt>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animEffect transition="in" filter="wipe(down)">
                                      <p:cBhvr>
                                        <p:cTn id="11" dur="500"/>
                                        <p:tgtEl>
                                          <p:spTgt spid="6">
                                            <p:txEl>
                                              <p:pRg st="2" end="2"/>
                                            </p:txEl>
                                          </p:spTgt>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animEffect transition="in" filter="wipe(down)">
                                      <p:cBhvr>
                                        <p:cTn id="15" dur="500"/>
                                        <p:tgtEl>
                                          <p:spTgt spid="6">
                                            <p:txEl>
                                              <p:pRg st="3" end="3"/>
                                            </p:txEl>
                                          </p:spTgt>
                                        </p:tgtEl>
                                      </p:cBhvr>
                                    </p:animEffect>
                                  </p:childTnLst>
                                </p:cTn>
                              </p:par>
                            </p:childTnLst>
                          </p:cTn>
                        </p:par>
                        <p:par>
                          <p:cTn id="16" fill="hold">
                            <p:stCondLst>
                              <p:cond delay="1500"/>
                            </p:stCondLst>
                            <p:childTnLst>
                              <p:par>
                                <p:cTn id="17" presetID="22" presetClass="entr" presetSubtype="4" fill="hold" nodeType="after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Effect transition="in" filter="wipe(down)">
                                      <p:cBhvr>
                                        <p:cTn id="19"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81200" y="476672"/>
            <a:ext cx="4876800" cy="1380530"/>
          </a:xfrm>
          <a:prstGeom prst="rect">
            <a:avLst/>
          </a:prstGeom>
          <a:noFill/>
        </p:spPr>
        <p:txBody>
          <a:bodyPr wrap="none">
            <a:prstTxWarp prst="textWave1">
              <a:avLst>
                <a:gd name="adj1" fmla="val 6386"/>
                <a:gd name="adj2" fmla="val 0"/>
              </a:avLst>
            </a:prstTxWarp>
            <a:spAutoFit/>
          </a:bodyPr>
          <a:lstStyle/>
          <a:p>
            <a:pPr algn="ctr" fontAlgn="auto">
              <a:spcBef>
                <a:spcPts val="0"/>
              </a:spcBef>
              <a:spcAft>
                <a:spcPts val="0"/>
              </a:spcAft>
              <a:defRPr/>
            </a:pPr>
            <a:r>
              <a:rPr lang="ar-EG" sz="4800" b="1" dirty="0">
                <a:solidFill>
                  <a:schemeClr val="bg2">
                    <a:lumMod val="50000"/>
                  </a:schemeClr>
                </a:solidFill>
                <a:latin typeface="+mj-lt"/>
                <a:ea typeface="+mj-ea"/>
                <a:cs typeface="+mj-cs"/>
              </a:rPr>
              <a:t>لنبدأ البرنامج</a:t>
            </a:r>
            <a:endParaRPr lang="en-US" sz="4800" b="1" dirty="0">
              <a:solidFill>
                <a:schemeClr val="bg2">
                  <a:lumMod val="50000"/>
                </a:schemeClr>
              </a:solidFill>
              <a:latin typeface="+mj-lt"/>
              <a:ea typeface="+mj-ea"/>
              <a:cs typeface="+mj-cs"/>
            </a:endParaRPr>
          </a:p>
        </p:txBody>
      </p:sp>
      <p:grpSp>
        <p:nvGrpSpPr>
          <p:cNvPr id="2" name="مجموعة 7"/>
          <p:cNvGrpSpPr>
            <a:grpSpLocks/>
          </p:cNvGrpSpPr>
          <p:nvPr/>
        </p:nvGrpSpPr>
        <p:grpSpPr bwMode="auto">
          <a:xfrm>
            <a:off x="1690712" y="1916113"/>
            <a:ext cx="5689600" cy="4465637"/>
            <a:chOff x="1726959" y="1916832"/>
            <a:chExt cx="5690081" cy="4464496"/>
          </a:xfrm>
        </p:grpSpPr>
        <p:pic>
          <p:nvPicPr>
            <p:cNvPr id="10" name="Picture 2" descr="F:\work\Sonia Sayari\lets_go_showeps.jpg"/>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1726959" y="1916832"/>
              <a:ext cx="5690081" cy="44644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1" name="Picture 3"/>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771800" y="4149080"/>
              <a:ext cx="1368152" cy="5760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Tree>
    <p:extLst>
      <p:ext uri="{BB962C8B-B14F-4D97-AF65-F5344CB8AC3E}">
        <p14:creationId xmlns:p14="http://schemas.microsoft.com/office/powerpoint/2010/main" xmlns="" val="134795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4" presetClass="path" presetSubtype="0" accel="50000" decel="50000" fill="hold" nodeType="withEffect">
                                  <p:stCondLst>
                                    <p:cond delay="0"/>
                                  </p:stCondLst>
                                  <p:childTnLst>
                                    <p:animMotion origin="layout" path="M 0 0  L 0 -0.33302  E" pathEditMode="relative" ptsTypes="">
                                      <p:cBhvr>
                                        <p:cTn id="6" dur="5000" fill="hold"/>
                                        <p:tgtEl>
                                          <p:spTgt spid="5"/>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descr="07CD1E3675BD4affA6CA63955D31575C# #AutoShape 3"/>
          <p:cNvSpPr>
            <a:spLocks noChangeArrowheads="1"/>
          </p:cNvSpPr>
          <p:nvPr/>
        </p:nvSpPr>
        <p:spPr bwMode="auto">
          <a:xfrm>
            <a:off x="809625" y="2305223"/>
            <a:ext cx="7524750" cy="2347913"/>
          </a:xfrm>
          <a:prstGeom prst="rect">
            <a:avLst/>
          </a:prstGeom>
          <a:solidFill>
            <a:schemeClr val="accent1">
              <a:lumMod val="60000"/>
              <a:lumOff val="40000"/>
              <a:alpha val="78000"/>
            </a:schemeClr>
          </a:solidFill>
          <a:ln w="12700">
            <a:solidFill>
              <a:schemeClr val="bg1"/>
            </a:solidFill>
            <a:miter lim="800000"/>
            <a:headEnd/>
            <a:tailEnd/>
          </a:ln>
        </p:spPr>
        <p:txBody>
          <a:bodyPr anchor="ctr"/>
          <a:lstStyle/>
          <a:p>
            <a:pPr algn="l" rtl="0"/>
            <a:endParaRPr lang="zh-CN" altLang="en-US">
              <a:latin typeface="Calibri" pitchFamily="34" charset="0"/>
            </a:endParaRPr>
          </a:p>
        </p:txBody>
      </p:sp>
      <p:sp>
        <p:nvSpPr>
          <p:cNvPr id="3" name="AutoShape 3" descr="D8FCD644EF414d608FD23FABDBB2453F# #AutoShape 3"/>
          <p:cNvSpPr>
            <a:spLocks noChangeArrowheads="1"/>
          </p:cNvSpPr>
          <p:nvPr/>
        </p:nvSpPr>
        <p:spPr bwMode="auto">
          <a:xfrm>
            <a:off x="914400" y="2162348"/>
            <a:ext cx="7315200" cy="2378075"/>
          </a:xfrm>
          <a:prstGeom prst="rect">
            <a:avLst/>
          </a:prstGeom>
          <a:solidFill>
            <a:schemeClr val="accent1">
              <a:lumMod val="75000"/>
              <a:alpha val="80000"/>
            </a:schemeClr>
          </a:solidFill>
          <a:ln w="12700">
            <a:solidFill>
              <a:schemeClr val="bg1"/>
            </a:solidFill>
            <a:miter lim="800000"/>
            <a:headEnd/>
            <a:tailEnd/>
          </a:ln>
        </p:spPr>
        <p:txBody>
          <a:bodyPr wrap="none" anchor="ctr"/>
          <a:lstStyle/>
          <a:p>
            <a:pPr rtl="1" eaLnBrk="0" hangingPunct="0"/>
            <a:r>
              <a:rPr lang="ar-EG" altLang="zh-CN" sz="4800" b="1" dirty="0">
                <a:solidFill>
                  <a:schemeClr val="bg1"/>
                </a:solidFill>
                <a:ea typeface="Microsoft YaHei" pitchFamily="34" charset="-122"/>
              </a:rPr>
              <a:t>الوحدة التدريبية </a:t>
            </a:r>
            <a:r>
              <a:rPr lang="ar-EG" altLang="zh-CN" sz="4800" b="1" dirty="0" smtClean="0">
                <a:solidFill>
                  <a:schemeClr val="bg1"/>
                </a:solidFill>
                <a:ea typeface="Microsoft YaHei" pitchFamily="34" charset="-122"/>
              </a:rPr>
              <a:t>الاولى</a:t>
            </a:r>
          </a:p>
          <a:p>
            <a:pPr rtl="1" eaLnBrk="0" hangingPunct="0"/>
            <a:r>
              <a:rPr lang="ar-EG" altLang="zh-CN" sz="4400" b="1" dirty="0" smtClean="0">
                <a:solidFill>
                  <a:schemeClr val="bg1"/>
                </a:solidFill>
                <a:ea typeface="Microsoft YaHei" pitchFamily="34" charset="-122"/>
              </a:rPr>
              <a:t>نظرة عامة حول التدريس الفعال</a:t>
            </a:r>
            <a:endParaRPr lang="zh-CN" altLang="en-US" sz="4400" b="1" dirty="0">
              <a:solidFill>
                <a:schemeClr val="bg1"/>
              </a:solidFill>
              <a:ea typeface="Microsoft YaHei" pitchFamily="34" charset="-122"/>
            </a:endParaRPr>
          </a:p>
        </p:txBody>
      </p:sp>
      <p:sp>
        <p:nvSpPr>
          <p:cNvPr id="4" name="Rectangle 13" descr="FD1DDF730CE4456e89755B07FE1653D0# #Rectangle 13"/>
          <p:cNvSpPr>
            <a:spLocks noChangeArrowheads="1"/>
          </p:cNvSpPr>
          <p:nvPr/>
        </p:nvSpPr>
        <p:spPr bwMode="auto">
          <a:xfrm>
            <a:off x="1081088" y="2521123"/>
            <a:ext cx="6981825" cy="334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l" rtl="0"/>
            <a:endParaRPr lang="zh-CN" altLang="en-US" sz="1600">
              <a:solidFill>
                <a:schemeClr val="bg1"/>
              </a:solidFill>
              <a:latin typeface="Microsoft YaHei" pitchFamily="34" charset="-122"/>
              <a:ea typeface="Microsoft YaHei" pitchFamily="34" charset="-122"/>
            </a:endParaRPr>
          </a:p>
        </p:txBody>
      </p:sp>
    </p:spTree>
    <p:extLst>
      <p:ext uri="{BB962C8B-B14F-4D97-AF65-F5344CB8AC3E}">
        <p14:creationId xmlns:p14="http://schemas.microsoft.com/office/powerpoint/2010/main" xmlns="" val="2822316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lide(fromTop)">
                                      <p:cBhvr>
                                        <p:cTn id="7" dur="500"/>
                                        <p:tgtEl>
                                          <p:spTgt spid="3"/>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Bottom)">
                                      <p:cBhvr>
                                        <p:cTn id="10" dur="500"/>
                                        <p:tgtEl>
                                          <p:spTgt spid="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slide(fromBottom)">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autoUpdateAnimBg="0"/>
      <p:bldP spid="3" grpId="0" animBg="1" autoUpdateAnimBg="0"/>
      <p:bldP spid="4"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174304" y="116632"/>
            <a:ext cx="6934200" cy="715963"/>
          </a:xfrm>
        </p:spPr>
        <p:txBody>
          <a:bodyPr/>
          <a:lstStyle/>
          <a:p>
            <a:pPr algn="r"/>
            <a:r>
              <a:rPr lang="ar-EG" sz="4000" b="1" dirty="0" smtClean="0">
                <a:solidFill>
                  <a:schemeClr val="accent2">
                    <a:lumMod val="50000"/>
                  </a:schemeClr>
                </a:solidFill>
              </a:rPr>
              <a:t>محاور الوحدة التدريبية الأولى</a:t>
            </a:r>
            <a:endParaRPr lang="en-US" sz="4000" b="1" dirty="0" smtClean="0">
              <a:solidFill>
                <a:schemeClr val="accent2">
                  <a:lumMod val="50000"/>
                </a:schemeClr>
              </a:solidFill>
            </a:endParaRPr>
          </a:p>
        </p:txBody>
      </p:sp>
      <p:sp>
        <p:nvSpPr>
          <p:cNvPr id="2" name="Rectangle 1"/>
          <p:cNvSpPr/>
          <p:nvPr/>
        </p:nvSpPr>
        <p:spPr>
          <a:xfrm>
            <a:off x="2771800" y="1196752"/>
            <a:ext cx="6012160" cy="584775"/>
          </a:xfrm>
          <a:prstGeom prst="rect">
            <a:avLst/>
          </a:prstGeom>
        </p:spPr>
        <p:txBody>
          <a:bodyPr wrap="square">
            <a:spAutoFit/>
          </a:bodyPr>
          <a:lstStyle/>
          <a:p>
            <a:pPr algn="justLow" rtl="1"/>
            <a:r>
              <a:rPr lang="ar-EG" sz="3200" b="1" dirty="0">
                <a:solidFill>
                  <a:srgbClr val="C00000"/>
                </a:solidFill>
              </a:rPr>
              <a:t>نظرة عامة حول التدريس الفعال</a:t>
            </a:r>
          </a:p>
        </p:txBody>
      </p:sp>
      <p:sp>
        <p:nvSpPr>
          <p:cNvPr id="6" name="Rectangle 3"/>
          <p:cNvSpPr>
            <a:spLocks noChangeArrowheads="1"/>
          </p:cNvSpPr>
          <p:nvPr/>
        </p:nvSpPr>
        <p:spPr bwMode="auto">
          <a:xfrm>
            <a:off x="1763688" y="2800086"/>
            <a:ext cx="7032667" cy="267765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indent="-285750" algn="r" rtl="1">
              <a:buFont typeface="Wingdings" pitchFamily="2" charset="2"/>
              <a:buChar char="ü"/>
            </a:pPr>
            <a:r>
              <a:rPr lang="ar-SA" b="1" dirty="0" smtClean="0">
                <a:solidFill>
                  <a:srgbClr val="7030A0"/>
                </a:solidFill>
                <a:ea typeface="Times New Roman" pitchFamily="18" charset="0"/>
                <a:cs typeface="Arial" pitchFamily="34" charset="0"/>
              </a:rPr>
              <a:t>مقدمة </a:t>
            </a:r>
            <a:r>
              <a:rPr lang="ar-SA" b="1" dirty="0">
                <a:solidFill>
                  <a:srgbClr val="7030A0"/>
                </a:solidFill>
                <a:ea typeface="Times New Roman" pitchFamily="18" charset="0"/>
                <a:cs typeface="Arial" pitchFamily="34" charset="0"/>
              </a:rPr>
              <a:t>.</a:t>
            </a:r>
          </a:p>
          <a:p>
            <a:pPr marL="285750" indent="-285750" algn="r" rtl="1">
              <a:buFont typeface="Wingdings" pitchFamily="2" charset="2"/>
              <a:buChar char="ü"/>
            </a:pPr>
            <a:r>
              <a:rPr lang="ar-SA" b="1" dirty="0" smtClean="0">
                <a:solidFill>
                  <a:srgbClr val="7030A0"/>
                </a:solidFill>
                <a:ea typeface="Times New Roman" pitchFamily="18" charset="0"/>
                <a:cs typeface="Arial" pitchFamily="34" charset="0"/>
              </a:rPr>
              <a:t>مفهوم </a:t>
            </a:r>
            <a:r>
              <a:rPr lang="ar-SA" b="1" dirty="0">
                <a:solidFill>
                  <a:srgbClr val="7030A0"/>
                </a:solidFill>
                <a:ea typeface="Times New Roman" pitchFamily="18" charset="0"/>
                <a:cs typeface="Arial" pitchFamily="34" charset="0"/>
              </a:rPr>
              <a:t>التدريس الفعال .</a:t>
            </a:r>
          </a:p>
          <a:p>
            <a:pPr marL="285750" indent="-285750" algn="r" rtl="1">
              <a:buFont typeface="Wingdings" pitchFamily="2" charset="2"/>
              <a:buChar char="ü"/>
            </a:pPr>
            <a:r>
              <a:rPr lang="ar-SA" b="1" dirty="0" smtClean="0">
                <a:solidFill>
                  <a:srgbClr val="7030A0"/>
                </a:solidFill>
                <a:ea typeface="Times New Roman" pitchFamily="18" charset="0"/>
                <a:cs typeface="Arial" pitchFamily="34" charset="0"/>
              </a:rPr>
              <a:t>أبعاد </a:t>
            </a:r>
            <a:r>
              <a:rPr lang="ar-SA" b="1" dirty="0">
                <a:solidFill>
                  <a:srgbClr val="7030A0"/>
                </a:solidFill>
                <a:ea typeface="Times New Roman" pitchFamily="18" charset="0"/>
                <a:cs typeface="Arial" pitchFamily="34" charset="0"/>
              </a:rPr>
              <a:t>التدريس الفعال .</a:t>
            </a:r>
          </a:p>
          <a:p>
            <a:pPr marL="285750" indent="-285750" algn="r" rtl="1">
              <a:buFont typeface="Wingdings" pitchFamily="2" charset="2"/>
              <a:buChar char="ü"/>
            </a:pPr>
            <a:r>
              <a:rPr lang="ar-SA" b="1" dirty="0" smtClean="0">
                <a:solidFill>
                  <a:srgbClr val="7030A0"/>
                </a:solidFill>
                <a:ea typeface="Times New Roman" pitchFamily="18" charset="0"/>
                <a:cs typeface="Arial" pitchFamily="34" charset="0"/>
              </a:rPr>
              <a:t>خصائص </a:t>
            </a:r>
            <a:r>
              <a:rPr lang="ar-SA" b="1" dirty="0">
                <a:solidFill>
                  <a:srgbClr val="7030A0"/>
                </a:solidFill>
                <a:ea typeface="Times New Roman" pitchFamily="18" charset="0"/>
                <a:cs typeface="Arial" pitchFamily="34" charset="0"/>
              </a:rPr>
              <a:t>التدريس الفعال .</a:t>
            </a:r>
          </a:p>
          <a:p>
            <a:pPr marL="285750" indent="-285750" algn="r" rtl="1">
              <a:buFont typeface="Wingdings" pitchFamily="2" charset="2"/>
              <a:buChar char="ü"/>
            </a:pPr>
            <a:r>
              <a:rPr lang="ar-SA" b="1" dirty="0" smtClean="0">
                <a:solidFill>
                  <a:srgbClr val="7030A0"/>
                </a:solidFill>
                <a:ea typeface="Times New Roman" pitchFamily="18" charset="0"/>
                <a:cs typeface="Arial" pitchFamily="34" charset="0"/>
              </a:rPr>
              <a:t>العوامل </a:t>
            </a:r>
            <a:r>
              <a:rPr lang="ar-SA" b="1" dirty="0">
                <a:solidFill>
                  <a:srgbClr val="7030A0"/>
                </a:solidFill>
                <a:ea typeface="Times New Roman" pitchFamily="18" charset="0"/>
                <a:cs typeface="Arial" pitchFamily="34" charset="0"/>
              </a:rPr>
              <a:t>المهمة في التعلم الصفي الفعال .</a:t>
            </a:r>
          </a:p>
          <a:p>
            <a:pPr marL="285750" indent="-285750" algn="r" rtl="1">
              <a:buFont typeface="Wingdings" pitchFamily="2" charset="2"/>
              <a:buChar char="ü"/>
            </a:pPr>
            <a:r>
              <a:rPr lang="ar-SA" b="1" dirty="0" smtClean="0">
                <a:solidFill>
                  <a:srgbClr val="7030A0"/>
                </a:solidFill>
                <a:ea typeface="Times New Roman" pitchFamily="18" charset="0"/>
                <a:cs typeface="Arial" pitchFamily="34" charset="0"/>
              </a:rPr>
              <a:t>الشروط </a:t>
            </a:r>
            <a:r>
              <a:rPr lang="ar-SA" b="1" dirty="0">
                <a:solidFill>
                  <a:srgbClr val="7030A0"/>
                </a:solidFill>
                <a:ea typeface="Times New Roman" pitchFamily="18" charset="0"/>
                <a:cs typeface="Arial" pitchFamily="34" charset="0"/>
              </a:rPr>
              <a:t>والمواصفات التي تجعل من التدريس فعالا .</a:t>
            </a:r>
          </a:p>
          <a:p>
            <a:pPr marL="285750" indent="-285750" algn="r" rtl="1">
              <a:buFont typeface="Wingdings" pitchFamily="2" charset="2"/>
              <a:buChar char="ü"/>
            </a:pPr>
            <a:r>
              <a:rPr lang="ar-SA" b="1" dirty="0" smtClean="0">
                <a:solidFill>
                  <a:srgbClr val="7030A0"/>
                </a:solidFill>
                <a:ea typeface="Times New Roman" pitchFamily="18" charset="0"/>
                <a:cs typeface="Arial" pitchFamily="34" charset="0"/>
              </a:rPr>
              <a:t>المبادئ </a:t>
            </a:r>
            <a:r>
              <a:rPr lang="ar-SA" b="1" dirty="0">
                <a:solidFill>
                  <a:srgbClr val="7030A0"/>
                </a:solidFill>
                <a:ea typeface="Times New Roman" pitchFamily="18" charset="0"/>
                <a:cs typeface="Arial" pitchFamily="34" charset="0"/>
              </a:rPr>
              <a:t>السبعة للممارسات التدريسية .</a:t>
            </a:r>
          </a:p>
        </p:txBody>
      </p:sp>
      <p:sp>
        <p:nvSpPr>
          <p:cNvPr id="7" name="Rectangle 4"/>
          <p:cNvSpPr>
            <a:spLocks noChangeArrowheads="1"/>
          </p:cNvSpPr>
          <p:nvPr/>
        </p:nvSpPr>
        <p:spPr bwMode="auto">
          <a:xfrm>
            <a:off x="0" y="45720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EG">
              <a:solidFill>
                <a:srgbClr val="808080"/>
              </a:solidFill>
            </a:endParaRPr>
          </a:p>
        </p:txBody>
      </p:sp>
    </p:spTree>
    <p:extLst>
      <p:ext uri="{BB962C8B-B14F-4D97-AF65-F5344CB8AC3E}">
        <p14:creationId xmlns:p14="http://schemas.microsoft.com/office/powerpoint/2010/main" xmlns="" val="3755155429"/>
      </p:ext>
    </p:extLst>
  </p:cSld>
  <p:clrMapOvr>
    <a:masterClrMapping/>
  </p:clrMapOvr>
  <mc:AlternateContent xmlns:mc="http://schemas.openxmlformats.org/markup-compatibility/2006">
    <mc:Choice xmlns:p14="http://schemas.microsoft.com/office/powerpoint/2010/main" xmlns="" Requires="p14">
      <p:transition spd="slow" p14:dur="1200">
        <p14:prism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00"/>
                                        <p:tgtEl>
                                          <p:spTgt spid="6">
                                            <p:txEl>
                                              <p:pRg st="0" end="0"/>
                                            </p:txEl>
                                          </p:spTgt>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Effect transition="in" filter="wipe(down)">
                                      <p:cBhvr>
                                        <p:cTn id="11" dur="500"/>
                                        <p:tgtEl>
                                          <p:spTgt spid="6">
                                            <p:txEl>
                                              <p:pRg st="1" end="1"/>
                                            </p:txEl>
                                          </p:spTgt>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wipe(down)">
                                      <p:cBhvr>
                                        <p:cTn id="15" dur="500"/>
                                        <p:tgtEl>
                                          <p:spTgt spid="6">
                                            <p:txEl>
                                              <p:pRg st="2" end="2"/>
                                            </p:txEl>
                                          </p:spTgt>
                                        </p:tgtEl>
                                      </p:cBhvr>
                                    </p:animEffect>
                                  </p:childTnLst>
                                </p:cTn>
                              </p:par>
                            </p:childTnLst>
                          </p:cTn>
                        </p:par>
                        <p:par>
                          <p:cTn id="16" fill="hold">
                            <p:stCondLst>
                              <p:cond delay="1500"/>
                            </p:stCondLst>
                            <p:childTnLst>
                              <p:par>
                                <p:cTn id="17" presetID="22" presetClass="entr" presetSubtype="4" fill="hold" nodeType="after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Effect transition="in" filter="wipe(down)">
                                      <p:cBhvr>
                                        <p:cTn id="19" dur="500"/>
                                        <p:tgtEl>
                                          <p:spTgt spid="6">
                                            <p:txEl>
                                              <p:pRg st="3" end="3"/>
                                            </p:txEl>
                                          </p:spTgt>
                                        </p:tgtEl>
                                      </p:cBhvr>
                                    </p:animEffect>
                                  </p:childTnLst>
                                </p:cTn>
                              </p:par>
                            </p:childTnLst>
                          </p:cTn>
                        </p:par>
                        <p:par>
                          <p:cTn id="20" fill="hold">
                            <p:stCondLst>
                              <p:cond delay="2000"/>
                            </p:stCondLst>
                            <p:childTnLst>
                              <p:par>
                                <p:cTn id="21" presetID="22" presetClass="entr" presetSubtype="4" fill="hold" nodeType="after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Effect transition="in" filter="wipe(down)">
                                      <p:cBhvr>
                                        <p:cTn id="23" dur="500"/>
                                        <p:tgtEl>
                                          <p:spTgt spid="6">
                                            <p:txEl>
                                              <p:pRg st="4" end="4"/>
                                            </p:txEl>
                                          </p:spTgt>
                                        </p:tgtEl>
                                      </p:cBhvr>
                                    </p:animEffect>
                                  </p:childTnLst>
                                </p:cTn>
                              </p:par>
                            </p:childTnLst>
                          </p:cTn>
                        </p:par>
                        <p:par>
                          <p:cTn id="24" fill="hold">
                            <p:stCondLst>
                              <p:cond delay="2500"/>
                            </p:stCondLst>
                            <p:childTnLst>
                              <p:par>
                                <p:cTn id="25" presetID="22" presetClass="entr" presetSubtype="4" fill="hold" nodeType="after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Effect transition="in" filter="wipe(down)">
                                      <p:cBhvr>
                                        <p:cTn id="27" dur="500"/>
                                        <p:tgtEl>
                                          <p:spTgt spid="6">
                                            <p:txEl>
                                              <p:pRg st="5" end="5"/>
                                            </p:txEl>
                                          </p:spTgt>
                                        </p:tgtEl>
                                      </p:cBhvr>
                                    </p:animEffect>
                                  </p:childTnLst>
                                </p:cTn>
                              </p:par>
                            </p:childTnLst>
                          </p:cTn>
                        </p:par>
                        <p:par>
                          <p:cTn id="28" fill="hold">
                            <p:stCondLst>
                              <p:cond delay="3000"/>
                            </p:stCondLst>
                            <p:childTnLst>
                              <p:par>
                                <p:cTn id="29" presetID="22" presetClass="entr" presetSubtype="4" fill="hold" nodeType="after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Effect transition="in" filter="wipe(down)">
                                      <p:cBhvr>
                                        <p:cTn id="31"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174304" y="116632"/>
            <a:ext cx="6934200" cy="715963"/>
          </a:xfrm>
        </p:spPr>
        <p:txBody>
          <a:bodyPr/>
          <a:lstStyle/>
          <a:p>
            <a:pPr algn="r"/>
            <a:r>
              <a:rPr lang="ar-EG" sz="4000" b="1" dirty="0">
                <a:solidFill>
                  <a:schemeClr val="accent2">
                    <a:lumMod val="50000"/>
                  </a:schemeClr>
                </a:solidFill>
              </a:rPr>
              <a:t>مقدمة</a:t>
            </a:r>
            <a:endParaRPr lang="en-US" sz="4000" b="1" dirty="0" smtClean="0">
              <a:solidFill>
                <a:schemeClr val="accent2">
                  <a:lumMod val="50000"/>
                </a:schemeClr>
              </a:solidFill>
            </a:endParaRPr>
          </a:p>
        </p:txBody>
      </p:sp>
      <p:sp>
        <p:nvSpPr>
          <p:cNvPr id="6" name="Rectangle 3"/>
          <p:cNvSpPr>
            <a:spLocks noChangeArrowheads="1"/>
          </p:cNvSpPr>
          <p:nvPr/>
        </p:nvSpPr>
        <p:spPr bwMode="auto">
          <a:xfrm>
            <a:off x="2075837" y="1199649"/>
            <a:ext cx="7032667" cy="489364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indent="-285750" algn="justLow" rtl="1">
              <a:buFont typeface="Wingdings" pitchFamily="2" charset="2"/>
              <a:buChar char="ü"/>
            </a:pPr>
            <a:r>
              <a:rPr lang="ar-SA" b="1" dirty="0">
                <a:solidFill>
                  <a:srgbClr val="7030A0"/>
                </a:solidFill>
                <a:ea typeface="Times New Roman" pitchFamily="18" charset="0"/>
                <a:cs typeface="Arial" pitchFamily="34" charset="0"/>
              </a:rPr>
              <a:t>التعليم.. تلك المهنة المقدسة، مهنة الأنبياء والرسل، التي كان ينظر إليها بإكبار واحترام على مر العصور، ولا تخلوا منها حضارة بشرية مهما كان مستواها، كيف لا وهي المهنة التي تتولى التعامل مع عقل الإنسان، وهو أشرف ما فيه، وهي التي تنمي في الإنسان أعظم خصيصة ميزه الله بها وهي خصيصة العلم. فالإنسان الحق عقل في جسد.</a:t>
            </a:r>
          </a:p>
          <a:p>
            <a:pPr marL="285750" indent="-285750" algn="justLow" rtl="1">
              <a:buFont typeface="Wingdings" pitchFamily="2" charset="2"/>
              <a:buChar char="ü"/>
            </a:pPr>
            <a:r>
              <a:rPr lang="ar-SA" b="1" dirty="0">
                <a:solidFill>
                  <a:srgbClr val="C00000"/>
                </a:solidFill>
                <a:ea typeface="Times New Roman" pitchFamily="18" charset="0"/>
                <a:cs typeface="Arial" pitchFamily="34" charset="0"/>
              </a:rPr>
              <a:t>بعث الأنبياء ـ عليهم السلام ـ معلمين يعلمون الناس الكتاب والحكمة ويزكونهم، ولم يورثوا دينارا ولا درهما، وجعل الله العلماء ورثة الأنبياء. فنعم الإرث ونعم المورث.</a:t>
            </a:r>
          </a:p>
          <a:p>
            <a:pPr marL="285750" indent="-285750" algn="justLow" rtl="1">
              <a:buFont typeface="Wingdings" pitchFamily="2" charset="2"/>
              <a:buChar char="ü"/>
            </a:pPr>
            <a:r>
              <a:rPr lang="ar-SA" b="1" dirty="0">
                <a:solidFill>
                  <a:srgbClr val="00B0F0"/>
                </a:solidFill>
                <a:ea typeface="Times New Roman" pitchFamily="18" charset="0"/>
                <a:cs typeface="Arial" pitchFamily="34" charset="0"/>
              </a:rPr>
              <a:t>وما نقص قدر العلم والتعليم إلا بعدما صرنا ننظر إلى التعليم على أنه وظيفة تؤدى لأجل المقابل المادي، وصرنا ننظر إلى المعلم بعدد ما يمكثه من ساعات بين جدران المدرسة، ففقد العلم والتعليم قدسيته، ورتع في حمى التعليم من ليس أهل له!</a:t>
            </a:r>
          </a:p>
        </p:txBody>
      </p:sp>
      <p:sp>
        <p:nvSpPr>
          <p:cNvPr id="7" name="Rectangle 4"/>
          <p:cNvSpPr>
            <a:spLocks noChangeArrowheads="1"/>
          </p:cNvSpPr>
          <p:nvPr/>
        </p:nvSpPr>
        <p:spPr bwMode="auto">
          <a:xfrm>
            <a:off x="0" y="45720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EG">
              <a:solidFill>
                <a:srgbClr val="808080"/>
              </a:solidFill>
            </a:endParaRPr>
          </a:p>
        </p:txBody>
      </p:sp>
    </p:spTree>
    <p:extLst>
      <p:ext uri="{BB962C8B-B14F-4D97-AF65-F5344CB8AC3E}">
        <p14:creationId xmlns:p14="http://schemas.microsoft.com/office/powerpoint/2010/main" xmlns="" val="1280415459"/>
      </p:ext>
    </p:extLst>
  </p:cSld>
  <p:clrMapOvr>
    <a:masterClrMapping/>
  </p:clrMapOvr>
  <mc:AlternateContent xmlns:mc="http://schemas.openxmlformats.org/markup-compatibility/2006">
    <mc:Choice xmlns:p14="http://schemas.microsoft.com/office/powerpoint/2010/main" xmlns="" Requires="p14">
      <p:transition spd="slow" p14:dur="1200">
        <p14:prism dir="r"/>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356</Words>
  <Application>Microsoft Office PowerPoint</Application>
  <PresentationFormat>عرض على الشاشة (3:4)‏</PresentationFormat>
  <Paragraphs>56</Paragraphs>
  <Slides>10</Slides>
  <Notes>7</Notes>
  <HiddenSlides>0</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سمة Office</vt:lpstr>
      <vt:lpstr>التدريس الفعال</vt:lpstr>
      <vt:lpstr>الشريحة 2</vt:lpstr>
      <vt:lpstr>الشريحة 3</vt:lpstr>
      <vt:lpstr>الهدف العام للبرنامج التدريبي </vt:lpstr>
      <vt:lpstr>الأهداف التفصيلية للبرنامج التدريبي </vt:lpstr>
      <vt:lpstr>الشريحة 6</vt:lpstr>
      <vt:lpstr>الشريحة 7</vt:lpstr>
      <vt:lpstr>محاور الوحدة التدريبية الأولى</vt:lpstr>
      <vt:lpstr>مقدمة</vt:lpstr>
      <vt:lpstr>الشريحة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التدريس الفعال</dc:title>
  <dc:creator>mr</dc:creator>
  <cp:lastModifiedBy>mr</cp:lastModifiedBy>
  <cp:revision>1</cp:revision>
  <dcterms:created xsi:type="dcterms:W3CDTF">2018-12-29T10:05:50Z</dcterms:created>
  <dcterms:modified xsi:type="dcterms:W3CDTF">2018-12-29T10:06:25Z</dcterms:modified>
</cp:coreProperties>
</file>