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46" d="100"/>
          <a:sy n="46" d="100"/>
        </p:scale>
        <p:origin x="-3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3FD8ED-3092-40E8-BB3C-F36A310A3877}" type="doc">
      <dgm:prSet loTypeId="urn:microsoft.com/office/officeart/2005/8/layout/cycle3" loCatId="cycle" qsTypeId="urn:microsoft.com/office/officeart/2005/8/quickstyle/3d6" qsCatId="3D" csTypeId="urn:microsoft.com/office/officeart/2005/8/colors/accent1_4" csCatId="accent1" phldr="1"/>
      <dgm:spPr/>
      <dgm:t>
        <a:bodyPr/>
        <a:lstStyle/>
        <a:p>
          <a:pPr rtl="1"/>
          <a:endParaRPr lang="ar-SA"/>
        </a:p>
      </dgm:t>
    </dgm:pt>
    <dgm:pt modelId="{7D156077-FC48-4E00-9279-C0DCC50C887C}">
      <dgm:prSet custT="1"/>
      <dgm:spPr/>
      <dgm:t>
        <a:bodyPr/>
        <a:lstStyle/>
        <a:p>
          <a:pPr rtl="1"/>
          <a:r>
            <a:rPr lang="ar-EG" sz="2800" b="1" dirty="0" smtClean="0">
              <a:solidFill>
                <a:srgbClr val="000000"/>
              </a:solidFill>
              <a:latin typeface="Times New Roman" pitchFamily="18" charset="0"/>
              <a:cs typeface="Arial"/>
            </a:rPr>
            <a:t>القبعة البيضاء </a:t>
          </a:r>
          <a:endParaRPr lang="ar-SA" sz="2800" b="1" dirty="0">
            <a:solidFill>
              <a:srgbClr val="000000"/>
            </a:solidFill>
            <a:latin typeface="Times New Roman" pitchFamily="18" charset="0"/>
            <a:cs typeface="Arial"/>
          </a:endParaRPr>
        </a:p>
      </dgm:t>
    </dgm:pt>
    <dgm:pt modelId="{AB191B58-97BE-4E0F-8C9F-3EE229426A50}" type="parTrans" cxnId="{402191C2-E456-496B-AE55-055AC3E20C21}">
      <dgm:prSet/>
      <dgm:spPr/>
      <dgm:t>
        <a:bodyPr/>
        <a:lstStyle/>
        <a:p>
          <a:pPr rtl="1"/>
          <a:endParaRPr lang="ar-SA"/>
        </a:p>
      </dgm:t>
    </dgm:pt>
    <dgm:pt modelId="{E2F200B1-BFB1-4055-BB5F-BAE852DBF4F3}" type="sibTrans" cxnId="{402191C2-E456-496B-AE55-055AC3E20C21}">
      <dgm:prSet/>
      <dgm:spPr/>
      <dgm:t>
        <a:bodyPr/>
        <a:lstStyle/>
        <a:p>
          <a:pPr rtl="1"/>
          <a:endParaRPr lang="ar-SA"/>
        </a:p>
      </dgm:t>
    </dgm:pt>
    <dgm:pt modelId="{4299C8C0-9EFE-4B56-B3A8-6441731A43E1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r>
            <a:rPr lang="ar-SA" sz="2800" b="1" dirty="0" smtClean="0">
              <a:solidFill>
                <a:srgbClr val="000000"/>
              </a:solidFill>
              <a:latin typeface="Times New Roman" pitchFamily="18" charset="0"/>
              <a:cs typeface="Arial"/>
            </a:rPr>
            <a:t>القبعة الحمراء </a:t>
          </a:r>
          <a:endParaRPr lang="ar-SA" sz="2800" b="1" dirty="0">
            <a:solidFill>
              <a:srgbClr val="000000"/>
            </a:solidFill>
            <a:latin typeface="Times New Roman" pitchFamily="18" charset="0"/>
            <a:cs typeface="Arial"/>
          </a:endParaRPr>
        </a:p>
      </dgm:t>
    </dgm:pt>
    <dgm:pt modelId="{129111F7-8952-43A1-9F45-8BD51B0F9F58}" type="parTrans" cxnId="{73239622-025F-43ED-8EDE-065A8B6A2852}">
      <dgm:prSet/>
      <dgm:spPr/>
      <dgm:t>
        <a:bodyPr/>
        <a:lstStyle/>
        <a:p>
          <a:pPr rtl="1"/>
          <a:endParaRPr lang="ar-SA"/>
        </a:p>
      </dgm:t>
    </dgm:pt>
    <dgm:pt modelId="{0FBAECD9-1187-40F4-BF67-7069C9A20415}" type="sibTrans" cxnId="{73239622-025F-43ED-8EDE-065A8B6A2852}">
      <dgm:prSet/>
      <dgm:spPr/>
      <dgm:t>
        <a:bodyPr/>
        <a:lstStyle/>
        <a:p>
          <a:pPr rtl="1"/>
          <a:endParaRPr lang="ar-SA"/>
        </a:p>
      </dgm:t>
    </dgm:pt>
    <dgm:pt modelId="{F611D78A-9E2D-4971-9E73-7AC2581DFC51}">
      <dgm:prSet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1"/>
          <a:r>
            <a:rPr lang="ar-EG" sz="2400" b="1" dirty="0" smtClean="0">
              <a:solidFill>
                <a:srgbClr val="000000"/>
              </a:solidFill>
              <a:latin typeface="Times New Roman" pitchFamily="18" charset="0"/>
              <a:cs typeface="Arial"/>
            </a:rPr>
            <a:t>القبعة الحمراء </a:t>
          </a:r>
          <a:endParaRPr lang="ar-SA" sz="2400" b="1" dirty="0">
            <a:solidFill>
              <a:schemeClr val="tx1"/>
            </a:solidFill>
          </a:endParaRPr>
        </a:p>
      </dgm:t>
    </dgm:pt>
    <dgm:pt modelId="{C7D607EF-6D87-4887-895C-DB14450938E9}" type="parTrans" cxnId="{534AF052-EC70-4970-8D47-07ED9D86F690}">
      <dgm:prSet/>
      <dgm:spPr/>
      <dgm:t>
        <a:bodyPr/>
        <a:lstStyle/>
        <a:p>
          <a:pPr rtl="1"/>
          <a:endParaRPr lang="ar-SA"/>
        </a:p>
      </dgm:t>
    </dgm:pt>
    <dgm:pt modelId="{00E21551-6CE4-4CC5-81C6-7AE7E6B63CF9}" type="sibTrans" cxnId="{534AF052-EC70-4970-8D47-07ED9D86F690}">
      <dgm:prSet/>
      <dgm:spPr/>
      <dgm:t>
        <a:bodyPr/>
        <a:lstStyle/>
        <a:p>
          <a:pPr rtl="1"/>
          <a:endParaRPr lang="ar-SA"/>
        </a:p>
      </dgm:t>
    </dgm:pt>
    <dgm:pt modelId="{D29E24FC-05D5-4E97-98C7-54323AD0F0B5}">
      <dgm:prSet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rtl="1"/>
          <a:r>
            <a:rPr lang="ar-EG" sz="2800" b="1" dirty="0" smtClean="0">
              <a:solidFill>
                <a:srgbClr val="000000"/>
              </a:solidFill>
              <a:latin typeface="Times New Roman" pitchFamily="18" charset="0"/>
              <a:cs typeface="Arial"/>
            </a:rPr>
            <a:t>القبعة الصفراء </a:t>
          </a:r>
          <a:endParaRPr lang="ar-SA" sz="2800" b="1" dirty="0">
            <a:solidFill>
              <a:schemeClr val="tx1"/>
            </a:solidFill>
          </a:endParaRPr>
        </a:p>
      </dgm:t>
    </dgm:pt>
    <dgm:pt modelId="{7D0F9F06-850F-4690-AA3C-60913BB36118}" type="parTrans" cxnId="{6905999D-F79E-45FB-9253-F75674281729}">
      <dgm:prSet/>
      <dgm:spPr/>
      <dgm:t>
        <a:bodyPr/>
        <a:lstStyle/>
        <a:p>
          <a:pPr rtl="1"/>
          <a:endParaRPr lang="ar-SA"/>
        </a:p>
      </dgm:t>
    </dgm:pt>
    <dgm:pt modelId="{75A502E1-7EE8-4F8E-9976-255DDCA81AE7}" type="sibTrans" cxnId="{6905999D-F79E-45FB-9253-F75674281729}">
      <dgm:prSet/>
      <dgm:spPr/>
      <dgm:t>
        <a:bodyPr/>
        <a:lstStyle/>
        <a:p>
          <a:pPr rtl="1"/>
          <a:endParaRPr lang="ar-SA"/>
        </a:p>
      </dgm:t>
    </dgm:pt>
    <dgm:pt modelId="{DFA6151B-E3BE-45AD-8DE6-A54B258ADD9D}">
      <dgm:prSet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pPr rtl="1"/>
          <a:r>
            <a:rPr lang="ar-EG" sz="2000" b="1" dirty="0" smtClean="0">
              <a:solidFill>
                <a:srgbClr val="000000"/>
              </a:solidFill>
              <a:latin typeface="Times New Roman" pitchFamily="18" charset="0"/>
              <a:cs typeface="Arial"/>
            </a:rPr>
            <a:t>القبعة الخضراء </a:t>
          </a:r>
          <a:endParaRPr lang="ar-SA" sz="2000" b="1" dirty="0">
            <a:solidFill>
              <a:schemeClr val="tx1"/>
            </a:solidFill>
          </a:endParaRPr>
        </a:p>
      </dgm:t>
    </dgm:pt>
    <dgm:pt modelId="{1BBC5562-1E6F-45B6-9F9D-3FF24B412B49}" type="parTrans" cxnId="{1D437F20-55B2-4D72-B051-F19422A6D380}">
      <dgm:prSet/>
      <dgm:spPr/>
      <dgm:t>
        <a:bodyPr/>
        <a:lstStyle/>
        <a:p>
          <a:pPr rtl="1"/>
          <a:endParaRPr lang="ar-EG"/>
        </a:p>
      </dgm:t>
    </dgm:pt>
    <dgm:pt modelId="{8DB13E6E-4402-44D6-90BC-BE9723FDA249}" type="sibTrans" cxnId="{1D437F20-55B2-4D72-B051-F19422A6D380}">
      <dgm:prSet/>
      <dgm:spPr/>
      <dgm:t>
        <a:bodyPr/>
        <a:lstStyle/>
        <a:p>
          <a:pPr rtl="1"/>
          <a:endParaRPr lang="ar-EG"/>
        </a:p>
      </dgm:t>
    </dgm:pt>
    <dgm:pt modelId="{A35EFABB-B9D2-4919-85F1-53BA01469B13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r>
            <a:rPr lang="ar-EG" sz="2800" b="1" dirty="0" smtClean="0">
              <a:solidFill>
                <a:srgbClr val="000000"/>
              </a:solidFill>
              <a:latin typeface="Times New Roman" pitchFamily="18" charset="0"/>
              <a:cs typeface="Arial"/>
            </a:rPr>
            <a:t>القبعة الزرقاء </a:t>
          </a:r>
          <a:endParaRPr lang="ar-SA" sz="2800" b="1" dirty="0">
            <a:solidFill>
              <a:schemeClr val="tx1"/>
            </a:solidFill>
          </a:endParaRPr>
        </a:p>
      </dgm:t>
    </dgm:pt>
    <dgm:pt modelId="{A606C441-B048-4EAC-8100-894542E162F4}" type="parTrans" cxnId="{68640301-82ED-4A71-B407-68C7EB60BC9A}">
      <dgm:prSet/>
      <dgm:spPr/>
      <dgm:t>
        <a:bodyPr/>
        <a:lstStyle/>
        <a:p>
          <a:pPr rtl="1"/>
          <a:endParaRPr lang="ar-EG"/>
        </a:p>
      </dgm:t>
    </dgm:pt>
    <dgm:pt modelId="{670B1E4D-2153-4AE7-8099-3509FB0685D8}" type="sibTrans" cxnId="{68640301-82ED-4A71-B407-68C7EB60BC9A}">
      <dgm:prSet/>
      <dgm:spPr/>
      <dgm:t>
        <a:bodyPr/>
        <a:lstStyle/>
        <a:p>
          <a:pPr rtl="1"/>
          <a:endParaRPr lang="ar-EG"/>
        </a:p>
      </dgm:t>
    </dgm:pt>
    <dgm:pt modelId="{63FC5469-9CCB-4523-AE5E-3D72808BB6D2}" type="pres">
      <dgm:prSet presAssocID="{683FD8ED-3092-40E8-BB3C-F36A310A387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14351B7A-7FA0-4103-8B91-E9F1416A4BDE}" type="pres">
      <dgm:prSet presAssocID="{683FD8ED-3092-40E8-BB3C-F36A310A3877}" presName="cycle" presStyleCnt="0"/>
      <dgm:spPr/>
      <dgm:t>
        <a:bodyPr/>
        <a:lstStyle/>
        <a:p>
          <a:pPr rtl="1"/>
          <a:endParaRPr lang="ar-SA"/>
        </a:p>
      </dgm:t>
    </dgm:pt>
    <dgm:pt modelId="{E23CECA5-6803-41F7-B47F-C091F357DDED}" type="pres">
      <dgm:prSet presAssocID="{7D156077-FC48-4E00-9279-C0DCC50C887C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23B69D6-EABD-44B8-B557-A4445BE9D858}" type="pres">
      <dgm:prSet presAssocID="{E2F200B1-BFB1-4055-BB5F-BAE852DBF4F3}" presName="sibTransFirstNode" presStyleLbl="bgShp" presStyleIdx="0" presStyleCnt="1"/>
      <dgm:spPr/>
      <dgm:t>
        <a:bodyPr/>
        <a:lstStyle/>
        <a:p>
          <a:pPr rtl="1"/>
          <a:endParaRPr lang="ar-SA"/>
        </a:p>
      </dgm:t>
    </dgm:pt>
    <dgm:pt modelId="{E4FC657D-04EC-4527-ACE7-2542C82D4137}" type="pres">
      <dgm:prSet presAssocID="{4299C8C0-9EFE-4B56-B3A8-6441731A43E1}" presName="nodeFollowingNodes" presStyleLbl="node1" presStyleIdx="1" presStyleCnt="6" custRadScaleRad="94797" custRadScaleInc="18569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26E7E74-A943-41F9-92A5-6B86187D0915}" type="pres">
      <dgm:prSet presAssocID="{F611D78A-9E2D-4971-9E73-7AC2581DFC51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F6DE290-021F-4F3C-B173-582D126FA912}" type="pres">
      <dgm:prSet presAssocID="{D29E24FC-05D5-4E97-98C7-54323AD0F0B5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8C3530A-74CE-43FB-BD83-8132FA5B36BB}" type="pres">
      <dgm:prSet presAssocID="{DFA6151B-E3BE-45AD-8DE6-A54B258ADD9D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96FEDD57-9110-45D1-99D7-D20EFCFD28B4}" type="pres">
      <dgm:prSet presAssocID="{A35EFABB-B9D2-4919-85F1-53BA01469B13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6905999D-F79E-45FB-9253-F75674281729}" srcId="{683FD8ED-3092-40E8-BB3C-F36A310A3877}" destId="{D29E24FC-05D5-4E97-98C7-54323AD0F0B5}" srcOrd="3" destOrd="0" parTransId="{7D0F9F06-850F-4690-AA3C-60913BB36118}" sibTransId="{75A502E1-7EE8-4F8E-9976-255DDCA81AE7}"/>
    <dgm:cxn modelId="{A598A9A0-7EB5-4294-AF40-319F241EA3BC}" type="presOf" srcId="{D29E24FC-05D5-4E97-98C7-54323AD0F0B5}" destId="{EF6DE290-021F-4F3C-B173-582D126FA912}" srcOrd="0" destOrd="0" presId="urn:microsoft.com/office/officeart/2005/8/layout/cycle3"/>
    <dgm:cxn modelId="{1D437F20-55B2-4D72-B051-F19422A6D380}" srcId="{683FD8ED-3092-40E8-BB3C-F36A310A3877}" destId="{DFA6151B-E3BE-45AD-8DE6-A54B258ADD9D}" srcOrd="4" destOrd="0" parTransId="{1BBC5562-1E6F-45B6-9F9D-3FF24B412B49}" sibTransId="{8DB13E6E-4402-44D6-90BC-BE9723FDA249}"/>
    <dgm:cxn modelId="{C97382D6-2C63-428D-AD6E-74D8319EA3D1}" type="presOf" srcId="{4299C8C0-9EFE-4B56-B3A8-6441731A43E1}" destId="{E4FC657D-04EC-4527-ACE7-2542C82D4137}" srcOrd="0" destOrd="0" presId="urn:microsoft.com/office/officeart/2005/8/layout/cycle3"/>
    <dgm:cxn modelId="{534AF052-EC70-4970-8D47-07ED9D86F690}" srcId="{683FD8ED-3092-40E8-BB3C-F36A310A3877}" destId="{F611D78A-9E2D-4971-9E73-7AC2581DFC51}" srcOrd="2" destOrd="0" parTransId="{C7D607EF-6D87-4887-895C-DB14450938E9}" sibTransId="{00E21551-6CE4-4CC5-81C6-7AE7E6B63CF9}"/>
    <dgm:cxn modelId="{37C289CD-64FF-470D-8B7C-0C427AADA7AF}" type="presOf" srcId="{F611D78A-9E2D-4971-9E73-7AC2581DFC51}" destId="{626E7E74-A943-41F9-92A5-6B86187D0915}" srcOrd="0" destOrd="0" presId="urn:microsoft.com/office/officeart/2005/8/layout/cycle3"/>
    <dgm:cxn modelId="{402191C2-E456-496B-AE55-055AC3E20C21}" srcId="{683FD8ED-3092-40E8-BB3C-F36A310A3877}" destId="{7D156077-FC48-4E00-9279-C0DCC50C887C}" srcOrd="0" destOrd="0" parTransId="{AB191B58-97BE-4E0F-8C9F-3EE229426A50}" sibTransId="{E2F200B1-BFB1-4055-BB5F-BAE852DBF4F3}"/>
    <dgm:cxn modelId="{16033B11-86B1-4413-A81B-F6D9F5B296E1}" type="presOf" srcId="{DFA6151B-E3BE-45AD-8DE6-A54B258ADD9D}" destId="{18C3530A-74CE-43FB-BD83-8132FA5B36BB}" srcOrd="0" destOrd="0" presId="urn:microsoft.com/office/officeart/2005/8/layout/cycle3"/>
    <dgm:cxn modelId="{68640301-82ED-4A71-B407-68C7EB60BC9A}" srcId="{683FD8ED-3092-40E8-BB3C-F36A310A3877}" destId="{A35EFABB-B9D2-4919-85F1-53BA01469B13}" srcOrd="5" destOrd="0" parTransId="{A606C441-B048-4EAC-8100-894542E162F4}" sibTransId="{670B1E4D-2153-4AE7-8099-3509FB0685D8}"/>
    <dgm:cxn modelId="{B68C0C99-EF26-4C89-9C25-980F604D5CD2}" type="presOf" srcId="{7D156077-FC48-4E00-9279-C0DCC50C887C}" destId="{E23CECA5-6803-41F7-B47F-C091F357DDED}" srcOrd="0" destOrd="0" presId="urn:microsoft.com/office/officeart/2005/8/layout/cycle3"/>
    <dgm:cxn modelId="{F340E803-A1FF-4190-BFE4-182DEB6AE02A}" type="presOf" srcId="{E2F200B1-BFB1-4055-BB5F-BAE852DBF4F3}" destId="{823B69D6-EABD-44B8-B557-A4445BE9D858}" srcOrd="0" destOrd="0" presId="urn:microsoft.com/office/officeart/2005/8/layout/cycle3"/>
    <dgm:cxn modelId="{9DDA74CE-540D-4B5F-BC95-06083B7A5C0F}" type="presOf" srcId="{A35EFABB-B9D2-4919-85F1-53BA01469B13}" destId="{96FEDD57-9110-45D1-99D7-D20EFCFD28B4}" srcOrd="0" destOrd="0" presId="urn:microsoft.com/office/officeart/2005/8/layout/cycle3"/>
    <dgm:cxn modelId="{73239622-025F-43ED-8EDE-065A8B6A2852}" srcId="{683FD8ED-3092-40E8-BB3C-F36A310A3877}" destId="{4299C8C0-9EFE-4B56-B3A8-6441731A43E1}" srcOrd="1" destOrd="0" parTransId="{129111F7-8952-43A1-9F45-8BD51B0F9F58}" sibTransId="{0FBAECD9-1187-40F4-BF67-7069C9A20415}"/>
    <dgm:cxn modelId="{C7106AA2-6D0C-4C6F-B1E1-01AAD4B198A4}" type="presOf" srcId="{683FD8ED-3092-40E8-BB3C-F36A310A3877}" destId="{63FC5469-9CCB-4523-AE5E-3D72808BB6D2}" srcOrd="0" destOrd="0" presId="urn:microsoft.com/office/officeart/2005/8/layout/cycle3"/>
    <dgm:cxn modelId="{57659257-9B59-49CC-8558-3C892001F1F8}" type="presParOf" srcId="{63FC5469-9CCB-4523-AE5E-3D72808BB6D2}" destId="{14351B7A-7FA0-4103-8B91-E9F1416A4BDE}" srcOrd="0" destOrd="0" presId="urn:microsoft.com/office/officeart/2005/8/layout/cycle3"/>
    <dgm:cxn modelId="{53788A24-AF9D-4C54-A426-69087536544E}" type="presParOf" srcId="{14351B7A-7FA0-4103-8B91-E9F1416A4BDE}" destId="{E23CECA5-6803-41F7-B47F-C091F357DDED}" srcOrd="0" destOrd="0" presId="urn:microsoft.com/office/officeart/2005/8/layout/cycle3"/>
    <dgm:cxn modelId="{03BAA1E6-B3E3-4AFC-8652-1D009E9FF555}" type="presParOf" srcId="{14351B7A-7FA0-4103-8B91-E9F1416A4BDE}" destId="{823B69D6-EABD-44B8-B557-A4445BE9D858}" srcOrd="1" destOrd="0" presId="urn:microsoft.com/office/officeart/2005/8/layout/cycle3"/>
    <dgm:cxn modelId="{F48EA463-A850-4A7E-91B8-17BAA8D04AAF}" type="presParOf" srcId="{14351B7A-7FA0-4103-8B91-E9F1416A4BDE}" destId="{E4FC657D-04EC-4527-ACE7-2542C82D4137}" srcOrd="2" destOrd="0" presId="urn:microsoft.com/office/officeart/2005/8/layout/cycle3"/>
    <dgm:cxn modelId="{2465C54F-7774-48C2-A702-98A6E0982A94}" type="presParOf" srcId="{14351B7A-7FA0-4103-8B91-E9F1416A4BDE}" destId="{626E7E74-A943-41F9-92A5-6B86187D0915}" srcOrd="3" destOrd="0" presId="urn:microsoft.com/office/officeart/2005/8/layout/cycle3"/>
    <dgm:cxn modelId="{34F67D28-7C26-4F9A-B82C-DB8694C637B6}" type="presParOf" srcId="{14351B7A-7FA0-4103-8B91-E9F1416A4BDE}" destId="{EF6DE290-021F-4F3C-B173-582D126FA912}" srcOrd="4" destOrd="0" presId="urn:microsoft.com/office/officeart/2005/8/layout/cycle3"/>
    <dgm:cxn modelId="{4F31B83F-1CAE-44DC-B81A-08EBEC7FB93D}" type="presParOf" srcId="{14351B7A-7FA0-4103-8B91-E9F1416A4BDE}" destId="{18C3530A-74CE-43FB-BD83-8132FA5B36BB}" srcOrd="5" destOrd="0" presId="urn:microsoft.com/office/officeart/2005/8/layout/cycle3"/>
    <dgm:cxn modelId="{71352BD6-7B70-4288-954A-FB8BB3F7BC2A}" type="presParOf" srcId="{14351B7A-7FA0-4103-8B91-E9F1416A4BDE}" destId="{96FEDD57-9110-45D1-99D7-D20EFCFD28B4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3B69D6-EABD-44B8-B557-A4445BE9D858}">
      <dsp:nvSpPr>
        <dsp:cNvPr id="0" name=""/>
        <dsp:cNvSpPr/>
      </dsp:nvSpPr>
      <dsp:spPr>
        <a:xfrm>
          <a:off x="614702" y="-4092"/>
          <a:ext cx="6238195" cy="6238195"/>
        </a:xfrm>
        <a:prstGeom prst="circularArrow">
          <a:avLst>
            <a:gd name="adj1" fmla="val 5274"/>
            <a:gd name="adj2" fmla="val 312630"/>
            <a:gd name="adj3" fmla="val 14237478"/>
            <a:gd name="adj4" fmla="val 17121551"/>
            <a:gd name="adj5" fmla="val 5477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3CECA5-6803-41F7-B47F-C091F357DDED}">
      <dsp:nvSpPr>
        <dsp:cNvPr id="0" name=""/>
        <dsp:cNvSpPr/>
      </dsp:nvSpPr>
      <dsp:spPr>
        <a:xfrm>
          <a:off x="2554225" y="3704"/>
          <a:ext cx="2359149" cy="1179574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rgbClr val="000000"/>
              </a:solidFill>
              <a:latin typeface="Times New Roman" pitchFamily="18" charset="0"/>
              <a:cs typeface="Arial"/>
            </a:rPr>
            <a:t>القبعة البيضاء </a:t>
          </a:r>
          <a:endParaRPr lang="ar-SA" sz="2800" b="1" kern="1200" dirty="0">
            <a:solidFill>
              <a:srgbClr val="000000"/>
            </a:solidFill>
            <a:latin typeface="Times New Roman" pitchFamily="18" charset="0"/>
            <a:cs typeface="Arial"/>
          </a:endParaRPr>
        </a:p>
      </dsp:txBody>
      <dsp:txXfrm>
        <a:off x="2554225" y="3704"/>
        <a:ext cx="2359149" cy="1179574"/>
      </dsp:txXfrm>
    </dsp:sp>
    <dsp:sp modelId="{E4FC657D-04EC-4527-ACE7-2542C82D4137}">
      <dsp:nvSpPr>
        <dsp:cNvPr id="0" name=""/>
        <dsp:cNvSpPr/>
      </dsp:nvSpPr>
      <dsp:spPr>
        <a:xfrm>
          <a:off x="4802064" y="1696205"/>
          <a:ext cx="2359149" cy="1179574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solidFill>
                <a:srgbClr val="000000"/>
              </a:solidFill>
              <a:latin typeface="Times New Roman" pitchFamily="18" charset="0"/>
              <a:cs typeface="Arial"/>
            </a:rPr>
            <a:t>القبعة الحمراء </a:t>
          </a:r>
          <a:endParaRPr lang="ar-SA" sz="2800" b="1" kern="1200" dirty="0">
            <a:solidFill>
              <a:srgbClr val="000000"/>
            </a:solidFill>
            <a:latin typeface="Times New Roman" pitchFamily="18" charset="0"/>
            <a:cs typeface="Arial"/>
          </a:endParaRPr>
        </a:p>
      </dsp:txBody>
      <dsp:txXfrm>
        <a:off x="4802064" y="1696205"/>
        <a:ext cx="2359149" cy="1179574"/>
      </dsp:txXfrm>
    </dsp:sp>
    <dsp:sp modelId="{626E7E74-A943-41F9-92A5-6B86187D0915}">
      <dsp:nvSpPr>
        <dsp:cNvPr id="0" name=""/>
        <dsp:cNvSpPr/>
      </dsp:nvSpPr>
      <dsp:spPr>
        <a:xfrm>
          <a:off x="4745882" y="3799766"/>
          <a:ext cx="2359149" cy="1179574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400" b="1" kern="1200" dirty="0" smtClean="0">
              <a:solidFill>
                <a:srgbClr val="000000"/>
              </a:solidFill>
              <a:latin typeface="Times New Roman" pitchFamily="18" charset="0"/>
              <a:cs typeface="Arial"/>
            </a:rPr>
            <a:t>القبعة الحمراء </a:t>
          </a:r>
          <a:endParaRPr lang="ar-SA" sz="2400" b="1" kern="1200" dirty="0">
            <a:solidFill>
              <a:schemeClr val="tx1"/>
            </a:solidFill>
          </a:endParaRPr>
        </a:p>
      </dsp:txBody>
      <dsp:txXfrm>
        <a:off x="4745882" y="3799766"/>
        <a:ext cx="2359149" cy="1179574"/>
      </dsp:txXfrm>
    </dsp:sp>
    <dsp:sp modelId="{EF6DE290-021F-4F3C-B173-582D126FA912}">
      <dsp:nvSpPr>
        <dsp:cNvPr id="0" name=""/>
        <dsp:cNvSpPr/>
      </dsp:nvSpPr>
      <dsp:spPr>
        <a:xfrm>
          <a:off x="2554225" y="5065120"/>
          <a:ext cx="2359149" cy="1179574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rgbClr val="000000"/>
              </a:solidFill>
              <a:latin typeface="Times New Roman" pitchFamily="18" charset="0"/>
              <a:cs typeface="Arial"/>
            </a:rPr>
            <a:t>القبعة الصفراء </a:t>
          </a:r>
          <a:endParaRPr lang="ar-SA" sz="2800" b="1" kern="1200" dirty="0">
            <a:solidFill>
              <a:schemeClr val="tx1"/>
            </a:solidFill>
          </a:endParaRPr>
        </a:p>
      </dsp:txBody>
      <dsp:txXfrm>
        <a:off x="2554225" y="5065120"/>
        <a:ext cx="2359149" cy="1179574"/>
      </dsp:txXfrm>
    </dsp:sp>
    <dsp:sp modelId="{18C3530A-74CE-43FB-BD83-8132FA5B36BB}">
      <dsp:nvSpPr>
        <dsp:cNvPr id="0" name=""/>
        <dsp:cNvSpPr/>
      </dsp:nvSpPr>
      <dsp:spPr>
        <a:xfrm>
          <a:off x="362567" y="3799766"/>
          <a:ext cx="2359149" cy="1179574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000" b="1" kern="1200" dirty="0" smtClean="0">
              <a:solidFill>
                <a:srgbClr val="000000"/>
              </a:solidFill>
              <a:latin typeface="Times New Roman" pitchFamily="18" charset="0"/>
              <a:cs typeface="Arial"/>
            </a:rPr>
            <a:t>القبعة الخضراء </a:t>
          </a:r>
          <a:endParaRPr lang="ar-SA" sz="2000" b="1" kern="1200" dirty="0">
            <a:solidFill>
              <a:schemeClr val="tx1"/>
            </a:solidFill>
          </a:endParaRPr>
        </a:p>
      </dsp:txBody>
      <dsp:txXfrm>
        <a:off x="362567" y="3799766"/>
        <a:ext cx="2359149" cy="1179574"/>
      </dsp:txXfrm>
    </dsp:sp>
    <dsp:sp modelId="{96FEDD57-9110-45D1-99D7-D20EFCFD28B4}">
      <dsp:nvSpPr>
        <dsp:cNvPr id="0" name=""/>
        <dsp:cNvSpPr/>
      </dsp:nvSpPr>
      <dsp:spPr>
        <a:xfrm>
          <a:off x="362567" y="1269058"/>
          <a:ext cx="2359149" cy="1179574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rgbClr val="000000"/>
              </a:solidFill>
              <a:latin typeface="Times New Roman" pitchFamily="18" charset="0"/>
              <a:cs typeface="Arial"/>
            </a:rPr>
            <a:t>القبعة الزرقاء </a:t>
          </a:r>
          <a:endParaRPr lang="ar-SA" sz="2800" b="1" kern="1200" dirty="0">
            <a:solidFill>
              <a:schemeClr val="tx1"/>
            </a:solidFill>
          </a:endParaRPr>
        </a:p>
      </dsp:txBody>
      <dsp:txXfrm>
        <a:off x="362567" y="1269058"/>
        <a:ext cx="2359149" cy="11795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14E3-6664-43F1-9061-E90B31563FDA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563B-8D59-4868-BAAD-337577F8482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14E3-6664-43F1-9061-E90B31563FDA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563B-8D59-4868-BAAD-337577F8482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14E3-6664-43F1-9061-E90B31563FDA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563B-8D59-4868-BAAD-337577F8482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14E3-6664-43F1-9061-E90B31563FDA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563B-8D59-4868-BAAD-337577F8482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14E3-6664-43F1-9061-E90B31563FDA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563B-8D59-4868-BAAD-337577F8482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14E3-6664-43F1-9061-E90B31563FDA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563B-8D59-4868-BAAD-337577F8482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14E3-6664-43F1-9061-E90B31563FDA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563B-8D59-4868-BAAD-337577F8482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14E3-6664-43F1-9061-E90B31563FDA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563B-8D59-4868-BAAD-337577F8482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14E3-6664-43F1-9061-E90B31563FDA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563B-8D59-4868-BAAD-337577F8482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14E3-6664-43F1-9061-E90B31563FDA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563B-8D59-4868-BAAD-337577F8482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14E3-6664-43F1-9061-E90B31563FDA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563B-8D59-4868-BAAD-337577F8482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814E3-6664-43F1-9061-E90B31563FDA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9563B-8D59-4868-BAAD-337577F8482F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F:\دينى\work\صور\9425325e85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73474"/>
            <a:ext cx="7200900" cy="466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45066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447800" y="381000"/>
            <a:ext cx="6248400" cy="990600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4000" b="1" dirty="0">
                <a:solidFill>
                  <a:srgbClr val="1F497D">
                    <a:lumMod val="50000"/>
                  </a:srgbClr>
                </a:solidFill>
              </a:rPr>
              <a:t>من هو إدوارد دي بونو ؟</a:t>
            </a:r>
          </a:p>
        </p:txBody>
      </p:sp>
      <p:sp>
        <p:nvSpPr>
          <p:cNvPr id="9" name="Rectangle 8"/>
          <p:cNvSpPr/>
          <p:nvPr/>
        </p:nvSpPr>
        <p:spPr>
          <a:xfrm>
            <a:off x="1676400" y="2326922"/>
            <a:ext cx="6629400" cy="2702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90000"/>
              </a:lnSpc>
              <a:spcBef>
                <a:spcPct val="20000"/>
              </a:spcBef>
            </a:pPr>
            <a:r>
              <a:rPr lang="ar-EG" sz="3200" b="1" dirty="0">
                <a:solidFill>
                  <a:srgbClr val="0070C0"/>
                </a:solidFill>
              </a:rPr>
              <a:t>* </a:t>
            </a:r>
            <a:r>
              <a:rPr lang="ar-SA" sz="3200" b="1" dirty="0">
                <a:solidFill>
                  <a:srgbClr val="0070C0"/>
                </a:solidFill>
              </a:rPr>
              <a:t>دكتور متخصص في جراحة المخ والأعصاب .</a:t>
            </a:r>
          </a:p>
          <a:p>
            <a:pPr lvl="0" algn="r" rtl="1">
              <a:lnSpc>
                <a:spcPct val="90000"/>
              </a:lnSpc>
              <a:spcBef>
                <a:spcPct val="20000"/>
              </a:spcBef>
            </a:pPr>
            <a:r>
              <a:rPr lang="ar-EG" sz="3200" b="1" dirty="0">
                <a:solidFill>
                  <a:srgbClr val="0070C0"/>
                </a:solidFill>
              </a:rPr>
              <a:t>* </a:t>
            </a:r>
            <a:r>
              <a:rPr lang="ar-SA" sz="3200" b="1" dirty="0">
                <a:solidFill>
                  <a:srgbClr val="0070C0"/>
                </a:solidFill>
              </a:rPr>
              <a:t>دكتور في علم النفس والفلسفة .</a:t>
            </a:r>
            <a:endParaRPr lang="ar-EG" sz="3200" b="1" dirty="0">
              <a:solidFill>
                <a:srgbClr val="0070C0"/>
              </a:solidFill>
            </a:endParaRPr>
          </a:p>
          <a:p>
            <a:pPr lvl="0" algn="r" rtl="1">
              <a:lnSpc>
                <a:spcPct val="90000"/>
              </a:lnSpc>
              <a:spcBef>
                <a:spcPct val="20000"/>
              </a:spcBef>
            </a:pPr>
            <a:r>
              <a:rPr lang="ar-EG" sz="3200" b="1" dirty="0">
                <a:solidFill>
                  <a:srgbClr val="0070C0"/>
                </a:solidFill>
              </a:rPr>
              <a:t>* </a:t>
            </a:r>
            <a:r>
              <a:rPr lang="ar-SA" sz="3200" b="1" dirty="0">
                <a:solidFill>
                  <a:srgbClr val="0070C0"/>
                </a:solidFill>
              </a:rPr>
              <a:t>مبتدع برنامج كورت لتطوير تفكير الاطفال.</a:t>
            </a:r>
            <a:r>
              <a:rPr lang="en-GB" sz="3200" b="1" dirty="0">
                <a:solidFill>
                  <a:srgbClr val="0070C0"/>
                </a:solidFill>
              </a:rPr>
              <a:t> </a:t>
            </a:r>
            <a:endParaRPr lang="ar-EG" sz="3200" b="1" dirty="0">
              <a:solidFill>
                <a:srgbClr val="0070C0"/>
              </a:solidFill>
            </a:endParaRPr>
          </a:p>
          <a:p>
            <a:pPr lvl="0" algn="r" rtl="1">
              <a:lnSpc>
                <a:spcPct val="90000"/>
              </a:lnSpc>
              <a:spcBef>
                <a:spcPct val="20000"/>
              </a:spcBef>
            </a:pPr>
            <a:r>
              <a:rPr lang="ar-EG" sz="3200" b="1" dirty="0">
                <a:solidFill>
                  <a:srgbClr val="0070C0"/>
                </a:solidFill>
              </a:rPr>
              <a:t>* </a:t>
            </a:r>
            <a:r>
              <a:rPr lang="ar-SA" sz="3200" b="1" dirty="0">
                <a:solidFill>
                  <a:srgbClr val="0070C0"/>
                </a:solidFill>
              </a:rPr>
              <a:t>مبتدع وسائل التفكير الابداعي</a:t>
            </a:r>
            <a:r>
              <a:rPr lang="en-GB" sz="3200" b="1" dirty="0">
                <a:solidFill>
                  <a:srgbClr val="0070C0"/>
                </a:solidFill>
              </a:rPr>
              <a:t> </a:t>
            </a:r>
            <a:r>
              <a:rPr lang="ar-SA" sz="3200" b="1" dirty="0">
                <a:solidFill>
                  <a:srgbClr val="0070C0"/>
                </a:solidFill>
              </a:rPr>
              <a:t>.</a:t>
            </a:r>
            <a:endParaRPr lang="en-US" sz="3200" b="1" dirty="0">
              <a:solidFill>
                <a:srgbClr val="0070C0"/>
              </a:solidFill>
            </a:endParaRPr>
          </a:p>
          <a:p>
            <a:pPr lvl="0" algn="r" rtl="1">
              <a:lnSpc>
                <a:spcPct val="90000"/>
              </a:lnSpc>
              <a:spcBef>
                <a:spcPct val="20000"/>
              </a:spcBef>
            </a:pPr>
            <a:r>
              <a:rPr lang="ar-EG" sz="3200" b="1" dirty="0">
                <a:solidFill>
                  <a:srgbClr val="0070C0"/>
                </a:solidFill>
              </a:rPr>
              <a:t>* </a:t>
            </a:r>
            <a:r>
              <a:rPr lang="ar-SA" sz="3200" b="1" dirty="0">
                <a:solidFill>
                  <a:srgbClr val="0070C0"/>
                </a:solidFill>
              </a:rPr>
              <a:t>استشاري لكثير من المؤسسات و الحكومات</a:t>
            </a:r>
            <a:r>
              <a:rPr lang="en-GB" sz="3200" b="1" dirty="0">
                <a:solidFill>
                  <a:srgbClr val="0070C0"/>
                </a:solidFill>
              </a:rPr>
              <a:t> </a:t>
            </a:r>
            <a:r>
              <a:rPr lang="ar-SA" sz="3200" b="1" dirty="0">
                <a:solidFill>
                  <a:srgbClr val="0070C0"/>
                </a:solidFill>
              </a:rPr>
              <a:t>.</a:t>
            </a:r>
            <a:endParaRPr lang="en-GB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9982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685800"/>
            <a:ext cx="655320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7200" dirty="0">
                <a:solidFill>
                  <a:srgbClr val="002060"/>
                </a:solidFill>
              </a:rPr>
              <a:t>قبعات التفكير الست</a:t>
            </a:r>
          </a:p>
          <a:p>
            <a:pPr algn="ctr"/>
            <a:r>
              <a:rPr lang="ar-EG" sz="7200" dirty="0" smtClean="0">
                <a:solidFill>
                  <a:srgbClr val="002060"/>
                </a:solidFill>
              </a:rPr>
              <a:t>((إدوارد </a:t>
            </a:r>
            <a:r>
              <a:rPr lang="ar-EG" sz="7200" dirty="0">
                <a:solidFill>
                  <a:srgbClr val="002060"/>
                </a:solidFill>
              </a:rPr>
              <a:t>دي </a:t>
            </a:r>
            <a:r>
              <a:rPr lang="ar-EG" sz="7200" dirty="0" smtClean="0">
                <a:solidFill>
                  <a:srgbClr val="002060"/>
                </a:solidFill>
              </a:rPr>
              <a:t>بونو))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140200" y="2667000"/>
            <a:ext cx="4775200" cy="3810000"/>
            <a:chOff x="4140200" y="2667000"/>
            <a:chExt cx="4775200" cy="3810000"/>
          </a:xfrm>
        </p:grpSpPr>
        <p:graphicFrame>
          <p:nvGraphicFramePr>
            <p:cNvPr id="8" name="Object 7">
              <a:hlinkClick r:id="" action="ppaction://ole?verb=0"/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3970543630"/>
                </p:ext>
              </p:extLst>
            </p:nvPr>
          </p:nvGraphicFramePr>
          <p:xfrm>
            <a:off x="7391400" y="2667000"/>
            <a:ext cx="1524000" cy="838200"/>
          </p:xfrm>
          <a:graphic>
            <a:graphicData uri="http://schemas.openxmlformats.org/presentationml/2006/ole">
              <p:oleObj spid="_x0000_s1026" name="Clip" r:id="rId4" imgW="8418600" imgH="4964040" progId="">
                <p:embed/>
              </p:oleObj>
            </a:graphicData>
          </a:graphic>
        </p:graphicFrame>
        <p:graphicFrame>
          <p:nvGraphicFramePr>
            <p:cNvPr id="22" name="Object 21">
              <a:hlinkClick r:id="" action="ppaction://ole?verb=0"/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1238166259"/>
                </p:ext>
              </p:extLst>
            </p:nvPr>
          </p:nvGraphicFramePr>
          <p:xfrm>
            <a:off x="7391400" y="3657600"/>
            <a:ext cx="1524000" cy="838200"/>
          </p:xfrm>
          <a:graphic>
            <a:graphicData uri="http://schemas.openxmlformats.org/presentationml/2006/ole">
              <p:oleObj spid="_x0000_s1027" name="Clip" r:id="rId5" imgW="8418600" imgH="4964040" progId="">
                <p:embed/>
              </p:oleObj>
            </a:graphicData>
          </a:graphic>
        </p:graphicFrame>
        <p:graphicFrame>
          <p:nvGraphicFramePr>
            <p:cNvPr id="23" name="Object 22">
              <a:hlinkClick r:id="" action="ppaction://ole?verb=0"/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3412441658"/>
                </p:ext>
              </p:extLst>
            </p:nvPr>
          </p:nvGraphicFramePr>
          <p:xfrm>
            <a:off x="7391400" y="4724400"/>
            <a:ext cx="1524000" cy="838200"/>
          </p:xfrm>
          <a:graphic>
            <a:graphicData uri="http://schemas.openxmlformats.org/presentationml/2006/ole">
              <p:oleObj spid="_x0000_s1028" name="Clip" r:id="rId6" imgW="8418600" imgH="4964040" progId="">
                <p:embed/>
              </p:oleObj>
            </a:graphicData>
          </a:graphic>
        </p:graphicFrame>
        <p:graphicFrame>
          <p:nvGraphicFramePr>
            <p:cNvPr id="24" name="Object 23">
              <a:hlinkClick r:id="" action="ppaction://ole?verb=0"/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2660874752"/>
                </p:ext>
              </p:extLst>
            </p:nvPr>
          </p:nvGraphicFramePr>
          <p:xfrm>
            <a:off x="7391400" y="5638800"/>
            <a:ext cx="1524000" cy="838200"/>
          </p:xfrm>
          <a:graphic>
            <a:graphicData uri="http://schemas.openxmlformats.org/presentationml/2006/ole">
              <p:oleObj spid="_x0000_s1029" name="Clip" r:id="rId7" imgW="8418600" imgH="4964040" progId="">
                <p:embed/>
              </p:oleObj>
            </a:graphicData>
          </a:graphic>
        </p:graphicFrame>
        <p:graphicFrame>
          <p:nvGraphicFramePr>
            <p:cNvPr id="25" name="Object 24">
              <a:hlinkClick r:id="" action="ppaction://ole?verb=0"/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3734539436"/>
                </p:ext>
              </p:extLst>
            </p:nvPr>
          </p:nvGraphicFramePr>
          <p:xfrm>
            <a:off x="5940425" y="5638800"/>
            <a:ext cx="1524000" cy="838200"/>
          </p:xfrm>
          <a:graphic>
            <a:graphicData uri="http://schemas.openxmlformats.org/presentationml/2006/ole">
              <p:oleObj spid="_x0000_s1030" name="Clip" r:id="rId8" imgW="8418600" imgH="4964040" progId="">
                <p:embed/>
              </p:oleObj>
            </a:graphicData>
          </a:graphic>
        </p:graphicFrame>
        <p:graphicFrame>
          <p:nvGraphicFramePr>
            <p:cNvPr id="26" name="Object 25">
              <a:hlinkClick r:id="" action="ppaction://ole?verb=0"/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506563449"/>
                </p:ext>
              </p:extLst>
            </p:nvPr>
          </p:nvGraphicFramePr>
          <p:xfrm>
            <a:off x="4140200" y="5638800"/>
            <a:ext cx="1524000" cy="838200"/>
          </p:xfrm>
          <a:graphic>
            <a:graphicData uri="http://schemas.openxmlformats.org/presentationml/2006/ole">
              <p:oleObj spid="_x0000_s1031" name="Clip" r:id="rId9" imgW="8418600" imgH="4964040" progId="">
                <p:embed/>
              </p:oleObj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xmlns="" val="3857692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2286000" y="304800"/>
            <a:ext cx="4572000" cy="722334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5000" dirty="0">
                <a:solidFill>
                  <a:srgbClr val="1F497D">
                    <a:lumMod val="50000"/>
                  </a:srgbClr>
                </a:solidFill>
              </a:rPr>
              <a:t>الاتفاقيات 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2837210" y="1247657"/>
            <a:ext cx="4630390" cy="668992"/>
          </a:xfrm>
          <a:prstGeom prst="roundRect">
            <a:avLst>
              <a:gd name="adj" fmla="val 50000"/>
            </a:avLst>
          </a:prstGeom>
          <a:solidFill>
            <a:srgbClr val="EEA1D4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rtl="1"/>
            <a:r>
              <a:rPr lang="ar-EG" sz="2400" b="1" dirty="0">
                <a:solidFill>
                  <a:prstClr val="black"/>
                </a:solidFill>
                <a:latin typeface="Verdana" panose="020B0604030504040204" pitchFamily="34" charset="0"/>
                <a:ea typeface="HY헤드라인M" pitchFamily="2" charset="-127"/>
              </a:rPr>
              <a:t>الإلتزام بوقت البرنامج وفترات </a:t>
            </a:r>
            <a:r>
              <a:rPr lang="ar-EG" sz="2400" b="1" dirty="0" smtClean="0">
                <a:solidFill>
                  <a:prstClr val="black"/>
                </a:solidFill>
                <a:latin typeface="Verdana" panose="020B0604030504040204" pitchFamily="34" charset="0"/>
                <a:ea typeface="HY헤드라인M" pitchFamily="2" charset="-127"/>
              </a:rPr>
              <a:t>الاستراحة</a:t>
            </a:r>
          </a:p>
          <a:p>
            <a:pPr algn="ctr" rtl="1"/>
            <a:r>
              <a:rPr lang="ar-EG" sz="2400" b="1" dirty="0" smtClean="0">
                <a:solidFill>
                  <a:prstClr val="black"/>
                </a:solidFill>
                <a:latin typeface="Verdana" panose="020B0604030504040204" pitchFamily="34" charset="0"/>
                <a:ea typeface="HY헤드라인M" pitchFamily="2" charset="-127"/>
              </a:rPr>
              <a:t> </a:t>
            </a:r>
            <a:r>
              <a:rPr lang="ar-EG" sz="2400" b="1" dirty="0">
                <a:solidFill>
                  <a:prstClr val="black"/>
                </a:solidFill>
                <a:latin typeface="Verdana" panose="020B0604030504040204" pitchFamily="34" charset="0"/>
                <a:ea typeface="HY헤드라인M" pitchFamily="2" charset="-127"/>
              </a:rPr>
              <a:t>دليل وعيك</a:t>
            </a:r>
            <a:endParaRPr lang="en-GB" sz="2400" b="1" dirty="0" smtClean="0">
              <a:solidFill>
                <a:prstClr val="black"/>
              </a:solidFill>
              <a:latin typeface="Verdana" panose="020B0604030504040204" pitchFamily="34" charset="0"/>
              <a:ea typeface="HY헤드라인M" pitchFamily="2" charset="-127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2826880" y="2361374"/>
            <a:ext cx="4630390" cy="668992"/>
          </a:xfrm>
          <a:prstGeom prst="roundRect">
            <a:avLst>
              <a:gd name="adj" fmla="val 50000"/>
            </a:avLst>
          </a:prstGeom>
          <a:solidFill>
            <a:srgbClr val="EEA1D4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rtl="1"/>
            <a:r>
              <a:rPr lang="ar-EG" sz="2400" b="1">
                <a:solidFill>
                  <a:prstClr val="black"/>
                </a:solidFill>
                <a:latin typeface="Verdana" panose="020B0604030504040204" pitchFamily="34" charset="0"/>
                <a:ea typeface="HY헤드라인M" pitchFamily="2" charset="-127"/>
              </a:rPr>
              <a:t>لاتدع </a:t>
            </a:r>
            <a:r>
              <a:rPr lang="ar-EG" sz="2400" b="1" smtClean="0">
                <a:solidFill>
                  <a:prstClr val="black"/>
                </a:solidFill>
                <a:latin typeface="Verdana" panose="020B0604030504040204" pitchFamily="34" charset="0"/>
                <a:ea typeface="HY헤드라인M" pitchFamily="2" charset="-127"/>
              </a:rPr>
              <a:t>هاتفك </a:t>
            </a:r>
            <a:r>
              <a:rPr lang="ar-EG" sz="2400" b="1" dirty="0">
                <a:solidFill>
                  <a:prstClr val="black"/>
                </a:solidFill>
                <a:latin typeface="Verdana" panose="020B0604030504040204" pitchFamily="34" charset="0"/>
                <a:ea typeface="HY헤드라인M" pitchFamily="2" charset="-127"/>
              </a:rPr>
              <a:t>المتنقل يشوش أفكار من حولك</a:t>
            </a:r>
            <a:endParaRPr lang="ar-SA" sz="2400" b="1" dirty="0">
              <a:solidFill>
                <a:prstClr val="black"/>
              </a:solidFill>
              <a:latin typeface="Verdana" panose="020B0604030504040204" pitchFamily="34" charset="0"/>
              <a:ea typeface="HY헤드라인M" pitchFamily="2" charset="-127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2816550" y="3475091"/>
            <a:ext cx="4630390" cy="668992"/>
          </a:xfrm>
          <a:prstGeom prst="roundRect">
            <a:avLst>
              <a:gd name="adj" fmla="val 50000"/>
            </a:avLst>
          </a:prstGeom>
          <a:solidFill>
            <a:srgbClr val="EEA1D4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rtl="1"/>
            <a:r>
              <a:rPr lang="ar-EG" sz="2400" b="1" dirty="0">
                <a:solidFill>
                  <a:prstClr val="black"/>
                </a:solidFill>
                <a:latin typeface="Verdana" panose="020B0604030504040204" pitchFamily="34" charset="0"/>
                <a:ea typeface="HY헤드라인M" pitchFamily="2" charset="-127"/>
              </a:rPr>
              <a:t>الأسئلة والنقاش متاحة في محتوى البرنامج</a:t>
            </a:r>
            <a:endParaRPr lang="ar-SA" sz="2400" b="1" dirty="0">
              <a:solidFill>
                <a:prstClr val="black"/>
              </a:solidFill>
              <a:latin typeface="Verdana" panose="020B0604030504040204" pitchFamily="34" charset="0"/>
              <a:ea typeface="HY헤드라인M" pitchFamily="2" charset="-127"/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2806220" y="4588808"/>
            <a:ext cx="4630390" cy="668992"/>
          </a:xfrm>
          <a:prstGeom prst="roundRect">
            <a:avLst>
              <a:gd name="adj" fmla="val 50000"/>
            </a:avLst>
          </a:prstGeom>
          <a:solidFill>
            <a:srgbClr val="EEA1D4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rtl="1"/>
            <a:r>
              <a:rPr lang="ar-EG" sz="2400" b="1" dirty="0">
                <a:solidFill>
                  <a:prstClr val="black"/>
                </a:solidFill>
                <a:latin typeface="Verdana" panose="020B0604030504040204" pitchFamily="34" charset="0"/>
                <a:ea typeface="HY헤드라인M" pitchFamily="2" charset="-127"/>
              </a:rPr>
              <a:t>إبتسامتك و تعاونك دليل حب العمل الجماعي</a:t>
            </a:r>
            <a:endParaRPr lang="ar-SA" sz="2400" b="1" dirty="0">
              <a:solidFill>
                <a:prstClr val="black"/>
              </a:solidFill>
              <a:latin typeface="Verdana" panose="020B0604030504040204" pitchFamily="34" charset="0"/>
              <a:ea typeface="HY헤드라인M" pitchFamily="2" charset="-127"/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2795890" y="5702525"/>
            <a:ext cx="4630390" cy="668992"/>
          </a:xfrm>
          <a:prstGeom prst="roundRect">
            <a:avLst>
              <a:gd name="adj" fmla="val 50000"/>
            </a:avLst>
          </a:prstGeom>
          <a:solidFill>
            <a:srgbClr val="EEA1D4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rtl="1"/>
            <a:r>
              <a:rPr lang="ar-EG" sz="2400" b="1" dirty="0">
                <a:solidFill>
                  <a:prstClr val="black"/>
                </a:solidFill>
                <a:latin typeface="Verdana" panose="020B0604030504040204" pitchFamily="34" charset="0"/>
                <a:ea typeface="HY헤드라인M" pitchFamily="2" charset="-127"/>
              </a:rPr>
              <a:t>تأقلمك مع المدرب و تنفيذ التمارين </a:t>
            </a:r>
            <a:r>
              <a:rPr lang="ar-EG" sz="2400" b="1" dirty="0" smtClean="0">
                <a:solidFill>
                  <a:prstClr val="black"/>
                </a:solidFill>
                <a:latin typeface="Verdana" panose="020B0604030504040204" pitchFamily="34" charset="0"/>
                <a:ea typeface="HY헤드라인M" pitchFamily="2" charset="-127"/>
              </a:rPr>
              <a:t>يسهل</a:t>
            </a:r>
          </a:p>
          <a:p>
            <a:pPr algn="ctr" rtl="1"/>
            <a:r>
              <a:rPr lang="ar-EG" sz="2400" b="1" dirty="0" smtClean="0">
                <a:solidFill>
                  <a:prstClr val="black"/>
                </a:solidFill>
                <a:latin typeface="Verdana" panose="020B0604030504040204" pitchFamily="34" charset="0"/>
                <a:ea typeface="HY헤드라인M" pitchFamily="2" charset="-127"/>
              </a:rPr>
              <a:t> </a:t>
            </a:r>
            <a:r>
              <a:rPr lang="ar-EG" sz="2400" b="1" dirty="0">
                <a:solidFill>
                  <a:prstClr val="black"/>
                </a:solidFill>
                <a:latin typeface="Verdana" panose="020B0604030504040204" pitchFamily="34" charset="0"/>
                <a:ea typeface="HY헤드라인M" pitchFamily="2" charset="-127"/>
              </a:rPr>
              <a:t>استيعاب المادة العلمية</a:t>
            </a:r>
            <a:endParaRPr lang="ar-SA" sz="2400" b="1" dirty="0">
              <a:solidFill>
                <a:prstClr val="black"/>
              </a:solidFill>
              <a:latin typeface="Verdana" panose="020B0604030504040204" pitchFamily="34" charset="0"/>
              <a:ea typeface="HY헤드라인M" pitchFamily="2" charset="-127"/>
            </a:endParaRPr>
          </a:p>
        </p:txBody>
      </p:sp>
      <p:pic>
        <p:nvPicPr>
          <p:cNvPr id="17" name="Picture 6" descr="F:\دينى\work\صور\15460_IPhone_Lock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981200"/>
            <a:ext cx="1143000" cy="129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F:\دينى\work\صور\imagت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24200"/>
            <a:ext cx="1155607" cy="129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F:\دينى\work\صور\إدارة الوقت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38200"/>
            <a:ext cx="1061940" cy="129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 descr="F:\دينى\work\صور\84848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3820" y="5334000"/>
            <a:ext cx="1107160" cy="1333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:\دينى\work\صور\kid-smai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267200"/>
            <a:ext cx="1302880" cy="12881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12849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F:\دينى\work\صور\1304190940294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300" y="2374985"/>
            <a:ext cx="6858000" cy="32142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Callout 5"/>
          <p:cNvSpPr/>
          <p:nvPr/>
        </p:nvSpPr>
        <p:spPr bwMode="auto">
          <a:xfrm>
            <a:off x="3811608" y="1692401"/>
            <a:ext cx="5084619" cy="1500013"/>
          </a:xfrm>
          <a:prstGeom prst="cloudCallou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lang="ar-EG" sz="4000" dirty="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كيف نتعامل مع </a:t>
            </a:r>
            <a:r>
              <a:rPr lang="ar-EG" sz="4000" dirty="0" smtClean="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   القبعات </a:t>
            </a:r>
            <a:r>
              <a:rPr lang="ar-EG" sz="4000" dirty="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الست؟</a:t>
            </a:r>
          </a:p>
        </p:txBody>
      </p:sp>
    </p:spTree>
    <p:extLst>
      <p:ext uri="{BB962C8B-B14F-4D97-AF65-F5344CB8AC3E}">
        <p14:creationId xmlns:p14="http://schemas.microsoft.com/office/powerpoint/2010/main" xmlns="" val="1199878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4167042015"/>
              </p:ext>
            </p:extLst>
          </p:nvPr>
        </p:nvGraphicFramePr>
        <p:xfrm>
          <a:off x="685800" y="304800"/>
          <a:ext cx="74676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7346" name="Picture 4" descr="customer_service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070101"/>
            <a:ext cx="2971800" cy="32639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ستطيل مستدير الزوايا 5"/>
          <p:cNvSpPr/>
          <p:nvPr/>
        </p:nvSpPr>
        <p:spPr bwMode="auto">
          <a:xfrm>
            <a:off x="6229350" y="260350"/>
            <a:ext cx="2303463" cy="720725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8100000" scaled="1"/>
            <a:tileRect/>
          </a:gradFill>
          <a:ln w="38100"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EG" sz="3200" b="1" dirty="0" smtClean="0">
                <a:solidFill>
                  <a:srgbClr val="CC00CC"/>
                </a:solidFill>
              </a:rPr>
              <a:t>محاور الدورة</a:t>
            </a:r>
            <a:endParaRPr lang="ar-EG" sz="3200" b="1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1824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2286000" y="268266"/>
            <a:ext cx="4572000" cy="722334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5000" dirty="0">
                <a:solidFill>
                  <a:srgbClr val="1F497D">
                    <a:lumMod val="50000"/>
                  </a:srgbClr>
                </a:solidFill>
              </a:rPr>
              <a:t>اهداف الدورة</a:t>
            </a:r>
          </a:p>
        </p:txBody>
      </p:sp>
      <p:sp>
        <p:nvSpPr>
          <p:cNvPr id="25" name="圆角矩形 4"/>
          <p:cNvSpPr>
            <a:spLocks noChangeArrowheads="1"/>
          </p:cNvSpPr>
          <p:nvPr/>
        </p:nvSpPr>
        <p:spPr bwMode="auto">
          <a:xfrm>
            <a:off x="2133600" y="1535065"/>
            <a:ext cx="6286500" cy="642937"/>
          </a:xfrm>
          <a:prstGeom prst="roundRect">
            <a:avLst>
              <a:gd name="adj" fmla="val 16667"/>
            </a:avLst>
          </a:prstGeom>
          <a:solidFill>
            <a:srgbClr val="CC0099"/>
          </a:solidFill>
          <a:ln w="25400">
            <a:solidFill>
              <a:srgbClr val="00B0F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EG" sz="2400" b="1" dirty="0" smtClean="0">
                <a:solidFill>
                  <a:srgbClr val="000000"/>
                </a:solidFill>
              </a:rPr>
              <a:t>التعرف </a:t>
            </a:r>
            <a:r>
              <a:rPr lang="ar-EG" sz="2400" b="1" dirty="0">
                <a:solidFill>
                  <a:srgbClr val="000000"/>
                </a:solidFill>
              </a:rPr>
              <a:t>على التفكير الحيادي</a:t>
            </a:r>
            <a:endParaRPr lang="zh-CN" altLang="en-US" sz="2400" b="1" dirty="0" smtClean="0">
              <a:solidFill>
                <a:srgbClr val="FFFF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6" name="Picture 2" descr="C:\Documents and Settings\鱼不愚\桌面\3dicon1_zcool.com.cn [转换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CC009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753" r="35728" b="62553"/>
          <a:stretch>
            <a:fillRect/>
          </a:stretch>
        </p:blipFill>
        <p:spPr bwMode="auto">
          <a:xfrm>
            <a:off x="7848484" y="990600"/>
            <a:ext cx="11430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12"/>
          <p:cNvSpPr txBox="1">
            <a:spLocks noChangeArrowheads="1"/>
          </p:cNvSpPr>
          <p:nvPr/>
        </p:nvSpPr>
        <p:spPr bwMode="auto">
          <a:xfrm>
            <a:off x="8039100" y="1528715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EG" sz="2800" b="1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8" name="圆角矩形 4"/>
          <p:cNvSpPr>
            <a:spLocks noChangeArrowheads="1"/>
          </p:cNvSpPr>
          <p:nvPr/>
        </p:nvSpPr>
        <p:spPr bwMode="auto">
          <a:xfrm>
            <a:off x="1981200" y="2347865"/>
            <a:ext cx="6286500" cy="642937"/>
          </a:xfrm>
          <a:prstGeom prst="roundRect">
            <a:avLst>
              <a:gd name="adj" fmla="val 16667"/>
            </a:avLst>
          </a:prstGeom>
          <a:solidFill>
            <a:srgbClr val="CC0099"/>
          </a:solidFill>
          <a:ln w="25400">
            <a:solidFill>
              <a:srgbClr val="00B0F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EG" altLang="zh-CN" sz="2400" b="1" dirty="0">
                <a:solidFill>
                  <a:srgbClr val="000000"/>
                </a:solidFill>
              </a:rPr>
              <a:t>التعرف على التفكير العاطفي</a:t>
            </a:r>
          </a:p>
        </p:txBody>
      </p:sp>
      <p:pic>
        <p:nvPicPr>
          <p:cNvPr id="29" name="Picture 2" descr="C:\Documents and Settings\鱼不愚\桌面\3dicon1_zcool.com.cn [转换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CC009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753" r="35728" b="62553"/>
          <a:stretch>
            <a:fillRect/>
          </a:stretch>
        </p:blipFill>
        <p:spPr bwMode="auto">
          <a:xfrm>
            <a:off x="7696084" y="2032000"/>
            <a:ext cx="11430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12"/>
          <p:cNvSpPr txBox="1">
            <a:spLocks noChangeArrowheads="1"/>
          </p:cNvSpPr>
          <p:nvPr/>
        </p:nvSpPr>
        <p:spPr bwMode="auto">
          <a:xfrm>
            <a:off x="7886700" y="2447925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EG" sz="2800" b="1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4" name="圆角矩形 4"/>
          <p:cNvSpPr>
            <a:spLocks noChangeArrowheads="1"/>
          </p:cNvSpPr>
          <p:nvPr/>
        </p:nvSpPr>
        <p:spPr bwMode="auto">
          <a:xfrm>
            <a:off x="1828800" y="3130550"/>
            <a:ext cx="6286500" cy="642937"/>
          </a:xfrm>
          <a:prstGeom prst="roundRect">
            <a:avLst>
              <a:gd name="adj" fmla="val 16667"/>
            </a:avLst>
          </a:prstGeom>
          <a:solidFill>
            <a:srgbClr val="CC0099"/>
          </a:solidFill>
          <a:ln w="25400">
            <a:solidFill>
              <a:srgbClr val="00B0F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EG" altLang="zh-CN" sz="2400" b="1" dirty="0">
                <a:solidFill>
                  <a:srgbClr val="000000"/>
                </a:solidFill>
              </a:rPr>
              <a:t>التعرف على التفكير السلبي</a:t>
            </a:r>
          </a:p>
        </p:txBody>
      </p:sp>
      <p:pic>
        <p:nvPicPr>
          <p:cNvPr id="35" name="Picture 2" descr="C:\Documents and Settings\鱼不愚\桌面\3dicon1_zcool.com.cn [转换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CC009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753" r="35728" b="62553"/>
          <a:stretch>
            <a:fillRect/>
          </a:stretch>
        </p:blipFill>
        <p:spPr bwMode="auto">
          <a:xfrm>
            <a:off x="7543684" y="2641600"/>
            <a:ext cx="11430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12"/>
          <p:cNvSpPr txBox="1">
            <a:spLocks noChangeArrowheads="1"/>
          </p:cNvSpPr>
          <p:nvPr/>
        </p:nvSpPr>
        <p:spPr bwMode="auto">
          <a:xfrm>
            <a:off x="7734300" y="3124200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EG" sz="2800" b="1" dirty="0" smtClean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37" name="圆角矩形 4"/>
          <p:cNvSpPr>
            <a:spLocks noChangeArrowheads="1"/>
          </p:cNvSpPr>
          <p:nvPr/>
        </p:nvSpPr>
        <p:spPr bwMode="auto">
          <a:xfrm>
            <a:off x="1676400" y="3948065"/>
            <a:ext cx="6286500" cy="642937"/>
          </a:xfrm>
          <a:prstGeom prst="roundRect">
            <a:avLst>
              <a:gd name="adj" fmla="val 16667"/>
            </a:avLst>
          </a:prstGeom>
          <a:solidFill>
            <a:srgbClr val="CC0099"/>
          </a:solidFill>
          <a:ln w="25400">
            <a:solidFill>
              <a:srgbClr val="00B0F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EG" altLang="zh-CN" sz="2400" b="1" dirty="0">
                <a:solidFill>
                  <a:srgbClr val="000000"/>
                </a:solidFill>
              </a:rPr>
              <a:t>التعرف على التفكير الإيجابي</a:t>
            </a:r>
          </a:p>
        </p:txBody>
      </p:sp>
      <p:pic>
        <p:nvPicPr>
          <p:cNvPr id="38" name="Picture 2" descr="C:\Documents and Settings\鱼不愚\桌面\3dicon1_zcool.com.cn [转换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CC009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753" r="35728" b="62553"/>
          <a:stretch>
            <a:fillRect/>
          </a:stretch>
        </p:blipFill>
        <p:spPr bwMode="auto">
          <a:xfrm>
            <a:off x="7391284" y="3500485"/>
            <a:ext cx="11430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12"/>
          <p:cNvSpPr txBox="1">
            <a:spLocks noChangeArrowheads="1"/>
          </p:cNvSpPr>
          <p:nvPr/>
        </p:nvSpPr>
        <p:spPr bwMode="auto">
          <a:xfrm>
            <a:off x="7581900" y="3962400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EG" sz="2800" b="1" dirty="0" smtClean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40" name="圆角矩形 4"/>
          <p:cNvSpPr>
            <a:spLocks noChangeArrowheads="1"/>
          </p:cNvSpPr>
          <p:nvPr/>
        </p:nvSpPr>
        <p:spPr bwMode="auto">
          <a:xfrm>
            <a:off x="1524000" y="4786265"/>
            <a:ext cx="6286500" cy="642937"/>
          </a:xfrm>
          <a:prstGeom prst="roundRect">
            <a:avLst>
              <a:gd name="adj" fmla="val 16667"/>
            </a:avLst>
          </a:prstGeom>
          <a:solidFill>
            <a:srgbClr val="CC0099"/>
          </a:solidFill>
          <a:ln w="25400">
            <a:solidFill>
              <a:srgbClr val="00B0F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EG" altLang="zh-CN" sz="2400" b="1" dirty="0">
                <a:solidFill>
                  <a:srgbClr val="000000"/>
                </a:solidFill>
              </a:rPr>
              <a:t>التعرف على التفكير الإبداعي</a:t>
            </a:r>
          </a:p>
        </p:txBody>
      </p:sp>
      <p:pic>
        <p:nvPicPr>
          <p:cNvPr id="41" name="Picture 2" descr="C:\Documents and Settings\鱼不愚\桌面\3dicon1_zcool.com.cn [转换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CC009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753" r="35728" b="62553"/>
          <a:stretch>
            <a:fillRect/>
          </a:stretch>
        </p:blipFill>
        <p:spPr bwMode="auto">
          <a:xfrm>
            <a:off x="7238884" y="4318000"/>
            <a:ext cx="11430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Box 12"/>
          <p:cNvSpPr txBox="1">
            <a:spLocks noChangeArrowheads="1"/>
          </p:cNvSpPr>
          <p:nvPr/>
        </p:nvSpPr>
        <p:spPr bwMode="auto">
          <a:xfrm>
            <a:off x="7429500" y="4779915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EG" sz="2800" b="1" dirty="0" smtClean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43" name="圆角矩形 4"/>
          <p:cNvSpPr>
            <a:spLocks noChangeArrowheads="1"/>
          </p:cNvSpPr>
          <p:nvPr/>
        </p:nvSpPr>
        <p:spPr bwMode="auto">
          <a:xfrm>
            <a:off x="1371600" y="5624465"/>
            <a:ext cx="6286500" cy="642937"/>
          </a:xfrm>
          <a:prstGeom prst="roundRect">
            <a:avLst>
              <a:gd name="adj" fmla="val 16667"/>
            </a:avLst>
          </a:prstGeom>
          <a:solidFill>
            <a:srgbClr val="CC0099"/>
          </a:solidFill>
          <a:ln w="25400">
            <a:solidFill>
              <a:srgbClr val="00B0F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EG" altLang="zh-CN" sz="2400" b="1" dirty="0">
                <a:solidFill>
                  <a:srgbClr val="000000"/>
                </a:solidFill>
              </a:rPr>
              <a:t>التعرف على التفكير الموجه</a:t>
            </a:r>
          </a:p>
        </p:txBody>
      </p:sp>
      <p:pic>
        <p:nvPicPr>
          <p:cNvPr id="44" name="Picture 2" descr="C:\Documents and Settings\鱼不愚\桌面\3dicon1_zcool.com.cn [转换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CC009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753" r="35728" b="62553"/>
          <a:stretch>
            <a:fillRect/>
          </a:stretch>
        </p:blipFill>
        <p:spPr bwMode="auto">
          <a:xfrm>
            <a:off x="7086484" y="5156200"/>
            <a:ext cx="11430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Box 12"/>
          <p:cNvSpPr txBox="1">
            <a:spLocks noChangeArrowheads="1"/>
          </p:cNvSpPr>
          <p:nvPr/>
        </p:nvSpPr>
        <p:spPr bwMode="auto">
          <a:xfrm>
            <a:off x="7277100" y="5618115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EG" sz="2800" b="1" dirty="0" smtClean="0">
                <a:solidFill>
                  <a:srgbClr val="00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xmlns="" val="3460148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/>
      <p:bldP spid="28" grpId="0" animBg="1"/>
      <p:bldP spid="30" grpId="0"/>
      <p:bldP spid="34" grpId="0" animBg="1"/>
      <p:bldP spid="36" grpId="0"/>
      <p:bldP spid="37" grpId="0" animBg="1"/>
      <p:bldP spid="39" grpId="0"/>
      <p:bldP spid="40" grpId="0" animBg="1"/>
      <p:bldP spid="42" grpId="0"/>
      <p:bldP spid="43" grpId="0" animBg="1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2286000" y="344466"/>
            <a:ext cx="4572000" cy="722334"/>
          </a:xfrm>
          <a:prstGeom prst="roundRect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200" dirty="0" smtClean="0">
                <a:solidFill>
                  <a:srgbClr val="1F497D">
                    <a:lumMod val="50000"/>
                  </a:srgbClr>
                </a:solidFill>
              </a:rPr>
              <a:t>تصبح في نهاية الدورة قادرا على</a:t>
            </a:r>
            <a:endParaRPr lang="ar-EG" sz="3200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25" name="圆角矩形 4"/>
          <p:cNvSpPr>
            <a:spLocks noChangeArrowheads="1"/>
          </p:cNvSpPr>
          <p:nvPr/>
        </p:nvSpPr>
        <p:spPr bwMode="auto">
          <a:xfrm>
            <a:off x="2057400" y="1687465"/>
            <a:ext cx="6286500" cy="642937"/>
          </a:xfrm>
          <a:prstGeom prst="roundRect">
            <a:avLst>
              <a:gd name="adj" fmla="val 16667"/>
            </a:avLst>
          </a:prstGeom>
          <a:solidFill>
            <a:srgbClr val="CC0099"/>
          </a:solidFill>
          <a:ln w="25400">
            <a:solidFill>
              <a:srgbClr val="00B0F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EG" sz="2400" b="1" dirty="0" smtClean="0">
                <a:solidFill>
                  <a:srgbClr val="000000"/>
                </a:solidFill>
              </a:rPr>
              <a:t>كيفية البحث عن أفكار جديدة</a:t>
            </a:r>
            <a:endParaRPr lang="ar-EG" sz="2400" b="1" dirty="0">
              <a:solidFill>
                <a:srgbClr val="000000"/>
              </a:solidFill>
            </a:endParaRPr>
          </a:p>
        </p:txBody>
      </p:sp>
      <p:pic>
        <p:nvPicPr>
          <p:cNvPr id="26" name="Picture 2" descr="C:\Documents and Settings\鱼不愚\桌面\3dicon1_zcool.com.cn [转换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CC009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753" r="35728" b="62553"/>
          <a:stretch>
            <a:fillRect/>
          </a:stretch>
        </p:blipFill>
        <p:spPr bwMode="auto">
          <a:xfrm>
            <a:off x="7772284" y="1371600"/>
            <a:ext cx="11430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12"/>
          <p:cNvSpPr txBox="1">
            <a:spLocks noChangeArrowheads="1"/>
          </p:cNvSpPr>
          <p:nvPr/>
        </p:nvSpPr>
        <p:spPr bwMode="auto">
          <a:xfrm>
            <a:off x="7962900" y="1681115"/>
            <a:ext cx="762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EG" sz="1600" b="1" dirty="0" smtClean="0">
              <a:solidFill>
                <a:srgbClr val="000000"/>
              </a:solidFill>
            </a:endParaRPr>
          </a:p>
          <a:p>
            <a:pPr algn="ctr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EG" sz="2800" b="1" dirty="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8" name="圆角矩形 4"/>
          <p:cNvSpPr>
            <a:spLocks noChangeArrowheads="1"/>
          </p:cNvSpPr>
          <p:nvPr/>
        </p:nvSpPr>
        <p:spPr bwMode="auto">
          <a:xfrm>
            <a:off x="1905000" y="2784380"/>
            <a:ext cx="6286500" cy="642937"/>
          </a:xfrm>
          <a:prstGeom prst="roundRect">
            <a:avLst>
              <a:gd name="adj" fmla="val 16667"/>
            </a:avLst>
          </a:prstGeom>
          <a:solidFill>
            <a:srgbClr val="CC0099"/>
          </a:solidFill>
          <a:ln w="25400">
            <a:solidFill>
              <a:srgbClr val="00B0F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EG" sz="2400" b="1" dirty="0" smtClean="0">
                <a:solidFill>
                  <a:srgbClr val="000000"/>
                </a:solidFill>
              </a:rPr>
              <a:t>الأفكار لديها </a:t>
            </a:r>
            <a:r>
              <a:rPr lang="ar-EG" sz="2400" b="1" dirty="0">
                <a:solidFill>
                  <a:srgbClr val="000000"/>
                </a:solidFill>
              </a:rPr>
              <a:t>عدة ايجابيات كوجود حل بديل</a:t>
            </a:r>
          </a:p>
        </p:txBody>
      </p:sp>
      <p:pic>
        <p:nvPicPr>
          <p:cNvPr id="29" name="Picture 2" descr="C:\Documents and Settings\鱼不愚\桌面\3dicon1_zcool.com.cn [转换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CC009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753" r="35728" b="62553"/>
          <a:stretch>
            <a:fillRect/>
          </a:stretch>
        </p:blipFill>
        <p:spPr bwMode="auto">
          <a:xfrm>
            <a:off x="7619884" y="2468515"/>
            <a:ext cx="11430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12"/>
          <p:cNvSpPr txBox="1">
            <a:spLocks noChangeArrowheads="1"/>
          </p:cNvSpPr>
          <p:nvPr/>
        </p:nvSpPr>
        <p:spPr bwMode="auto">
          <a:xfrm>
            <a:off x="7810500" y="2778030"/>
            <a:ext cx="762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EG" sz="1600" b="1" dirty="0" smtClean="0">
              <a:solidFill>
                <a:srgbClr val="000000"/>
              </a:solidFill>
            </a:endParaRPr>
          </a:p>
          <a:p>
            <a:pPr algn="ctr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EG" sz="2800" b="1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1" name="圆角矩形 4"/>
          <p:cNvSpPr>
            <a:spLocks noChangeArrowheads="1"/>
          </p:cNvSpPr>
          <p:nvPr/>
        </p:nvSpPr>
        <p:spPr bwMode="auto">
          <a:xfrm>
            <a:off x="1752600" y="3871865"/>
            <a:ext cx="6286500" cy="642937"/>
          </a:xfrm>
          <a:prstGeom prst="roundRect">
            <a:avLst>
              <a:gd name="adj" fmla="val 16667"/>
            </a:avLst>
          </a:prstGeom>
          <a:solidFill>
            <a:srgbClr val="CC0099"/>
          </a:solidFill>
          <a:ln w="25400">
            <a:solidFill>
              <a:srgbClr val="00B0F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EG" sz="2400" b="1" dirty="0" smtClean="0">
                <a:solidFill>
                  <a:srgbClr val="000000"/>
                </a:solidFill>
              </a:rPr>
              <a:t>الأفكار لديها </a:t>
            </a:r>
            <a:r>
              <a:rPr lang="ar-EG" sz="2400" b="1" dirty="0">
                <a:solidFill>
                  <a:srgbClr val="000000"/>
                </a:solidFill>
              </a:rPr>
              <a:t>عدة سلبيات كقلة عدد الموارد المتاحة لدينا</a:t>
            </a:r>
          </a:p>
        </p:txBody>
      </p:sp>
      <p:pic>
        <p:nvPicPr>
          <p:cNvPr id="32" name="Picture 2" descr="C:\Documents and Settings\鱼不愚\桌面\3dicon1_zcool.com.cn [转换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CC009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753" r="35728" b="62553"/>
          <a:stretch>
            <a:fillRect/>
          </a:stretch>
        </p:blipFill>
        <p:spPr bwMode="auto">
          <a:xfrm>
            <a:off x="7467484" y="3459115"/>
            <a:ext cx="11430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12"/>
          <p:cNvSpPr txBox="1">
            <a:spLocks noChangeArrowheads="1"/>
          </p:cNvSpPr>
          <p:nvPr/>
        </p:nvSpPr>
        <p:spPr bwMode="auto">
          <a:xfrm>
            <a:off x="7658100" y="3865515"/>
            <a:ext cx="76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EG" sz="1200" b="1" dirty="0" smtClean="0">
              <a:solidFill>
                <a:srgbClr val="000000"/>
              </a:solidFill>
            </a:endParaRPr>
          </a:p>
          <a:p>
            <a:pPr algn="ctr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EG" sz="2800" b="1" dirty="0" smtClean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34" name="圆角矩形 4"/>
          <p:cNvSpPr>
            <a:spLocks noChangeArrowheads="1"/>
          </p:cNvSpPr>
          <p:nvPr/>
        </p:nvSpPr>
        <p:spPr bwMode="auto">
          <a:xfrm>
            <a:off x="1600200" y="4994180"/>
            <a:ext cx="6286500" cy="642937"/>
          </a:xfrm>
          <a:prstGeom prst="roundRect">
            <a:avLst>
              <a:gd name="adj" fmla="val 16667"/>
            </a:avLst>
          </a:prstGeom>
          <a:solidFill>
            <a:srgbClr val="CC0099"/>
          </a:solidFill>
          <a:ln w="25400">
            <a:solidFill>
              <a:srgbClr val="00B0F0"/>
            </a:solidFill>
            <a:round/>
            <a:headEnd/>
            <a:tailEnd/>
          </a:ln>
          <a:effectLst>
            <a:outerShdw dist="38100" dir="2700000" algn="ctr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EG" sz="2400" b="1" dirty="0" smtClean="0">
                <a:solidFill>
                  <a:srgbClr val="000000"/>
                </a:solidFill>
              </a:rPr>
              <a:t>كيفية تحديد الشخص الدبلوماسى</a:t>
            </a:r>
            <a:endParaRPr lang="ar-EG" sz="2400" b="1" dirty="0">
              <a:solidFill>
                <a:srgbClr val="000000"/>
              </a:solidFill>
            </a:endParaRPr>
          </a:p>
        </p:txBody>
      </p:sp>
      <p:pic>
        <p:nvPicPr>
          <p:cNvPr id="35" name="Picture 2" descr="C:\Documents and Settings\鱼不愚\桌面\3dicon1_zcool.com.cn [转换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CC009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753" r="35728" b="62553"/>
          <a:stretch>
            <a:fillRect/>
          </a:stretch>
        </p:blipFill>
        <p:spPr bwMode="auto">
          <a:xfrm>
            <a:off x="7315084" y="4546600"/>
            <a:ext cx="11430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12"/>
          <p:cNvSpPr txBox="1">
            <a:spLocks noChangeArrowheads="1"/>
          </p:cNvSpPr>
          <p:nvPr/>
        </p:nvSpPr>
        <p:spPr bwMode="auto">
          <a:xfrm>
            <a:off x="7505700" y="4987830"/>
            <a:ext cx="76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EG" sz="1050" b="1" dirty="0" smtClean="0">
              <a:solidFill>
                <a:srgbClr val="000000"/>
              </a:solidFill>
            </a:endParaRPr>
          </a:p>
          <a:p>
            <a:pPr algn="ctr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EG" sz="2800" b="1" dirty="0" smtClean="0">
                <a:solidFill>
                  <a:srgbClr val="00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792165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/>
      <p:bldP spid="28" grpId="0" animBg="1"/>
      <p:bldP spid="30" grpId="0"/>
      <p:bldP spid="31" grpId="0" animBg="1"/>
      <p:bldP spid="33" grpId="0"/>
      <p:bldP spid="34" grpId="0" animBg="1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Oval 12"/>
          <p:cNvSpPr>
            <a:spLocks noChangeArrowheads="1"/>
          </p:cNvSpPr>
          <p:nvPr/>
        </p:nvSpPr>
        <p:spPr bwMode="auto">
          <a:xfrm>
            <a:off x="4511675" y="592138"/>
            <a:ext cx="3430588" cy="1008062"/>
          </a:xfrm>
          <a:prstGeom prst="ellipse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 rtl="1"/>
            <a:r>
              <a:rPr lang="ar-SA" sz="2400" b="1" dirty="0">
                <a:solidFill>
                  <a:schemeClr val="tx1"/>
                </a:solidFill>
              </a:rPr>
              <a:t>ما هواية هذه السيدة ؟</a:t>
            </a:r>
            <a:endParaRPr lang="en-GB" sz="2400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9800" y="1762125"/>
            <a:ext cx="3190875" cy="38004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8875" y="1752600"/>
            <a:ext cx="3200400" cy="38004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Oval 12"/>
          <p:cNvSpPr>
            <a:spLocks noChangeArrowheads="1"/>
          </p:cNvSpPr>
          <p:nvPr/>
        </p:nvSpPr>
        <p:spPr bwMode="auto">
          <a:xfrm>
            <a:off x="914400" y="609600"/>
            <a:ext cx="3444875" cy="1008062"/>
          </a:xfrm>
          <a:prstGeom prst="ellipse">
            <a:avLst/>
          </a:prstGeom>
          <a:solidFill>
            <a:srgbClr val="FF99FF">
              <a:alpha val="56000"/>
            </a:srgb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 rtl="1"/>
            <a:r>
              <a:rPr lang="ar-SA" sz="2400" b="1" dirty="0">
                <a:solidFill>
                  <a:schemeClr val="tx1"/>
                </a:solidFill>
              </a:rPr>
              <a:t>أرى الكذب</a:t>
            </a:r>
            <a:r>
              <a:rPr lang="ar-EG" sz="2400" b="1" dirty="0">
                <a:solidFill>
                  <a:schemeClr val="tx1"/>
                </a:solidFill>
              </a:rPr>
              <a:t> </a:t>
            </a:r>
            <a:r>
              <a:rPr lang="ar-SA" sz="2400" b="1" dirty="0">
                <a:solidFill>
                  <a:schemeClr val="tx1"/>
                </a:solidFill>
              </a:rPr>
              <a:t>في</a:t>
            </a:r>
            <a:r>
              <a:rPr lang="ar-EG" sz="2400" b="1" dirty="0">
                <a:solidFill>
                  <a:schemeClr val="tx1"/>
                </a:solidFill>
              </a:rPr>
              <a:t> </a:t>
            </a:r>
            <a:r>
              <a:rPr lang="ar-SA" sz="2400" b="1" dirty="0">
                <a:solidFill>
                  <a:schemeClr val="tx1"/>
                </a:solidFill>
              </a:rPr>
              <a:t>وجهه</a:t>
            </a:r>
          </a:p>
        </p:txBody>
      </p:sp>
    </p:spTree>
    <p:extLst>
      <p:ext uri="{BB962C8B-B14F-4D97-AF65-F5344CB8AC3E}">
        <p14:creationId xmlns:p14="http://schemas.microsoft.com/office/powerpoint/2010/main" xmlns="" val="3281573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122363" y="2781300"/>
            <a:ext cx="7793037" cy="2160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5500" b="1" dirty="0" smtClean="0">
                <a:latin typeface="Arabic Transparent" pitchFamily="2" charset="-78"/>
                <a:cs typeface="Simplified Arabic" pitchFamily="18" charset="-78"/>
              </a:rPr>
              <a:t>إن</a:t>
            </a:r>
            <a:r>
              <a:rPr lang="ar-SA" sz="5500" b="1" dirty="0" smtClean="0">
                <a:latin typeface="Arial Backslanted" pitchFamily="42" charset="0"/>
                <a:cs typeface="Simplified Arabic" pitchFamily="18" charset="-78"/>
              </a:rPr>
              <a:t> </a:t>
            </a:r>
            <a:r>
              <a:rPr lang="ar-SA" sz="5500" b="1" dirty="0" smtClean="0">
                <a:latin typeface="Arabic Transparent" pitchFamily="2" charset="-78"/>
                <a:cs typeface="Simplified Arabic" pitchFamily="18" charset="-78"/>
              </a:rPr>
              <a:t>الاسلوب</a:t>
            </a:r>
            <a:r>
              <a:rPr lang="ar-SA" sz="5500" b="1" dirty="0" smtClean="0">
                <a:latin typeface="Arial Backslanted" pitchFamily="42" charset="0"/>
                <a:cs typeface="Simplified Arabic" pitchFamily="18" charset="-78"/>
              </a:rPr>
              <a:t> </a:t>
            </a:r>
            <a:r>
              <a:rPr lang="ar-SA" sz="5500" b="1" dirty="0" smtClean="0">
                <a:latin typeface="Arabic Transparent" pitchFamily="2" charset="-78"/>
                <a:cs typeface="Simplified Arabic" pitchFamily="18" charset="-78"/>
              </a:rPr>
              <a:t>الذي</a:t>
            </a:r>
            <a:r>
              <a:rPr lang="ar-SA" sz="5500" b="1" dirty="0" smtClean="0">
                <a:latin typeface="Arial Backslanted" pitchFamily="42" charset="0"/>
                <a:cs typeface="Simplified Arabic" pitchFamily="18" charset="-78"/>
              </a:rPr>
              <a:t> </a:t>
            </a:r>
            <a:r>
              <a:rPr lang="ar-SA" sz="5500" b="1" dirty="0" smtClean="0">
                <a:latin typeface="Arabic Transparent" pitchFamily="2" charset="-78"/>
                <a:cs typeface="Simplified Arabic" pitchFamily="18" charset="-78"/>
              </a:rPr>
              <a:t>نفكر</a:t>
            </a:r>
            <a:r>
              <a:rPr lang="ar-SA" sz="5500" b="1" dirty="0" smtClean="0">
                <a:latin typeface="Arial Backslanted" pitchFamily="42" charset="0"/>
                <a:cs typeface="Simplified Arabic" pitchFamily="18" charset="-78"/>
              </a:rPr>
              <a:t> </a:t>
            </a:r>
            <a:r>
              <a:rPr lang="ar-SA" sz="5500" b="1" dirty="0" smtClean="0">
                <a:latin typeface="Arabic Transparent" pitchFamily="2" charset="-78"/>
                <a:cs typeface="Simplified Arabic" pitchFamily="18" charset="-78"/>
              </a:rPr>
              <a:t>به</a:t>
            </a:r>
            <a:r>
              <a:rPr lang="ar-SA" sz="5500" b="1" dirty="0" smtClean="0">
                <a:latin typeface="Arial Backslanted" pitchFamily="42" charset="0"/>
                <a:cs typeface="Simplified Arabic" pitchFamily="18" charset="-78"/>
              </a:rPr>
              <a:t> </a:t>
            </a:r>
            <a:r>
              <a:rPr lang="ar-SA" sz="5500" b="1" dirty="0" smtClean="0">
                <a:latin typeface="Arabic Transparent" pitchFamily="2" charset="-78"/>
                <a:cs typeface="Simplified Arabic" pitchFamily="18" charset="-78"/>
              </a:rPr>
              <a:t>يحدد</a:t>
            </a:r>
            <a:r>
              <a:rPr lang="ar-SA" sz="5500" b="1" dirty="0" smtClean="0">
                <a:latin typeface="Arial Backslanted" pitchFamily="42" charset="0"/>
                <a:cs typeface="Simplified Arabic" pitchFamily="18" charset="-78"/>
              </a:rPr>
              <a:t> </a:t>
            </a:r>
            <a:r>
              <a:rPr lang="ar-SA" sz="5500" b="1" dirty="0" smtClean="0">
                <a:latin typeface="Arabic Transparent" pitchFamily="2" charset="-78"/>
                <a:cs typeface="Simplified Arabic" pitchFamily="18" charset="-78"/>
              </a:rPr>
              <a:t>مسارنا في المستقبل</a:t>
            </a:r>
            <a:endParaRPr lang="en-GB" sz="5500" b="1" dirty="0" smtClean="0">
              <a:latin typeface="Arabic Transparent" pitchFamily="2" charset="-78"/>
              <a:cs typeface="Simplified Arabic" pitchFamily="18" charset="-78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 rot="19432143">
            <a:off x="802801" y="5068463"/>
            <a:ext cx="3278187" cy="92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/>
            <a:r>
              <a:rPr lang="ar-SA" sz="4000" b="1" dirty="0">
                <a:solidFill>
                  <a:schemeClr val="hlink"/>
                </a:solidFill>
                <a:latin typeface="Arabic Transparent" pitchFamily="2" charset="-78"/>
                <a:cs typeface="Simplified Arabic" pitchFamily="18" charset="-78"/>
              </a:rPr>
              <a:t>إدوارد دي بونو</a:t>
            </a:r>
            <a:endParaRPr lang="en-GB" sz="4000" b="1" dirty="0">
              <a:solidFill>
                <a:schemeClr val="hlink"/>
              </a:solidFill>
              <a:latin typeface="Arabic Transparent" pitchFamily="2" charset="-78"/>
              <a:cs typeface="Simplified Arabic" pitchFamily="18" charset="-78"/>
            </a:endParaRPr>
          </a:p>
        </p:txBody>
      </p:sp>
      <p:sp>
        <p:nvSpPr>
          <p:cNvPr id="2" name="Explosion 2 1"/>
          <p:cNvSpPr/>
          <p:nvPr/>
        </p:nvSpPr>
        <p:spPr>
          <a:xfrm>
            <a:off x="6584324" y="18245"/>
            <a:ext cx="2362200" cy="2428875"/>
          </a:xfrm>
          <a:prstGeom prst="irregularSeal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477000" y="815975"/>
            <a:ext cx="216058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/>
            <a:r>
              <a:rPr lang="ar-SA" sz="6000" b="1" dirty="0">
                <a:solidFill>
                  <a:schemeClr val="accent2"/>
                </a:solidFill>
                <a:latin typeface="Arabic Transparent" pitchFamily="2" charset="-78"/>
                <a:cs typeface="Simplified Arabic" pitchFamily="18" charset="-78"/>
              </a:rPr>
              <a:t>حكمة</a:t>
            </a:r>
            <a:r>
              <a:rPr lang="ar-SA" sz="6000" b="1" dirty="0">
                <a:solidFill>
                  <a:schemeClr val="tx2"/>
                </a:solidFill>
                <a:latin typeface="Arabic Transparent" pitchFamily="2" charset="-78"/>
                <a:cs typeface="Simplified Arabic" pitchFamily="18" charset="-78"/>
              </a:rPr>
              <a:t> </a:t>
            </a:r>
            <a:endParaRPr lang="en-GB" sz="6000" b="1" dirty="0">
              <a:solidFill>
                <a:schemeClr val="tx2"/>
              </a:solidFill>
              <a:latin typeface="Arabic Transparent" pitchFamily="2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4150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8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</Words>
  <Application>Microsoft Office PowerPoint</Application>
  <PresentationFormat>عرض على الشاشة (3:4)‏</PresentationFormat>
  <Paragraphs>55</Paragraphs>
  <Slides>10</Slides>
  <Notes>0</Notes>
  <HiddenSlides>0</HiddenSlides>
  <MMClips>0</MMClips>
  <ScaleCrop>false</ScaleCrop>
  <HeadingPairs>
    <vt:vector size="6" baseType="variant">
      <vt:variant>
        <vt:lpstr>سمة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2" baseType="lpstr">
      <vt:lpstr>سمة Office</vt:lpstr>
      <vt:lpstr>Clip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mr</dc:creator>
  <cp:lastModifiedBy>mr</cp:lastModifiedBy>
  <cp:revision>1</cp:revision>
  <dcterms:created xsi:type="dcterms:W3CDTF">2018-12-29T10:30:35Z</dcterms:created>
  <dcterms:modified xsi:type="dcterms:W3CDTF">2018-12-29T10:31:14Z</dcterms:modified>
</cp:coreProperties>
</file>