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ar-SA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ar-EG" sz="2400" b="1" dirty="0" smtClean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استخدام الشبكات الالكترونية</a:t>
            </a:r>
            <a:endParaRPr lang="en-US" sz="24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c:rich>
      </c:tx>
      <c:layout/>
      <c:spPr>
        <a:noFill/>
        <a:ln>
          <a:noFill/>
        </a:ln>
        <a:effectLst/>
      </c:spPr>
    </c:title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hape val="box"/>
        <c:axId val="173191936"/>
        <c:axId val="173193472"/>
        <c:axId val="0"/>
      </c:bar3DChart>
      <c:catAx>
        <c:axId val="17319193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ar-SA"/>
          </a:p>
        </c:txPr>
        <c:crossAx val="173193472"/>
        <c:crosses val="autoZero"/>
        <c:auto val="1"/>
        <c:lblAlgn val="ctr"/>
        <c:lblOffset val="100"/>
      </c:catAx>
      <c:valAx>
        <c:axId val="17319347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ar-SA"/>
          </a:p>
        </c:txPr>
        <c:crossAx val="173191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ar-SA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ar-SA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ar-SA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ar-EG" sz="2400" b="1" dirty="0" smtClean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المستخدمين</a:t>
            </a:r>
            <a:endParaRPr lang="en-US" sz="2400" b="1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overlap val="100"/>
        <c:axId val="173326720"/>
        <c:axId val="173328256"/>
      </c:barChart>
      <c:catAx>
        <c:axId val="1733267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ar-SA"/>
          </a:p>
        </c:txPr>
        <c:crossAx val="173328256"/>
        <c:crosses val="autoZero"/>
        <c:auto val="1"/>
        <c:lblAlgn val="ctr"/>
        <c:lblOffset val="100"/>
      </c:catAx>
      <c:valAx>
        <c:axId val="17332825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ar-SA"/>
          </a:p>
        </c:txPr>
        <c:crossAx val="173326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ar-SA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ar-SA"/>
    </a:p>
  </c:txPr>
  <c:externalData r:id="rId1"/>
</c:chartSpac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F6DE55-329A-4DBC-A53A-A45148137A03}" type="doc">
      <dgm:prSet loTypeId="urn:microsoft.com/office/officeart/2008/layout/HexagonCluster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73A272DE-BEA3-4404-A5F4-BCC6D8E46B35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EG" dirty="0" smtClean="0"/>
            <a:t>التسويق الإلكتروني </a:t>
          </a:r>
          <a:endParaRPr lang="ar-EG" dirty="0"/>
        </a:p>
      </dgm:t>
    </dgm:pt>
    <dgm:pt modelId="{4EBAE8CB-08B1-4070-A502-E44CA585E667}" type="sibTrans" cxnId="{35DE4241-5654-4ADA-9ABE-E4ED9F491BAB}">
      <dgm:prSet/>
      <dgm:spPr>
        <a:blipFill rotWithShape="1">
          <a:blip xmlns:r="http://schemas.openxmlformats.org/officeDocument/2006/relationships" r:embed="rId1"/>
          <a:stretch>
            <a:fillRect/>
          </a:stretch>
        </a:blipFill>
        <a:ln>
          <a:solidFill>
            <a:srgbClr val="7030A0"/>
          </a:solidFill>
        </a:ln>
      </dgm:spPr>
      <dgm:t>
        <a:bodyPr/>
        <a:lstStyle/>
        <a:p>
          <a:pPr rtl="1"/>
          <a:endParaRPr lang="ar-EG"/>
        </a:p>
      </dgm:t>
    </dgm:pt>
    <dgm:pt modelId="{DB0EBA87-C663-4F2B-B355-594B687AA193}" type="parTrans" cxnId="{35DE4241-5654-4ADA-9ABE-E4ED9F491BAB}">
      <dgm:prSet/>
      <dgm:spPr/>
      <dgm:t>
        <a:bodyPr/>
        <a:lstStyle/>
        <a:p>
          <a:pPr rtl="1"/>
          <a:endParaRPr lang="ar-EG"/>
        </a:p>
      </dgm:t>
    </dgm:pt>
    <dgm:pt modelId="{45F5AAB8-8E69-4EF9-BDB3-A088DD3D226C}" type="pres">
      <dgm:prSet presAssocID="{2DF6DE55-329A-4DBC-A53A-A45148137A03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pPr rtl="1"/>
          <a:endParaRPr lang="ar-EG"/>
        </a:p>
      </dgm:t>
    </dgm:pt>
    <dgm:pt modelId="{AE0AEF7D-25CC-40D2-A9F6-CE25A2E5B1E4}" type="pres">
      <dgm:prSet presAssocID="{73A272DE-BEA3-4404-A5F4-BCC6D8E46B35}" presName="text1" presStyleCnt="0"/>
      <dgm:spPr/>
    </dgm:pt>
    <dgm:pt modelId="{0A7E873A-1E50-4082-B202-A4D523C0BF22}" type="pres">
      <dgm:prSet presAssocID="{73A272DE-BEA3-4404-A5F4-BCC6D8E46B35}" presName="textRepeatNode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00516028-E16D-45F6-95D6-5887E2BBAFE6}" type="pres">
      <dgm:prSet presAssocID="{73A272DE-BEA3-4404-A5F4-BCC6D8E46B35}" presName="textaccent1" presStyleCnt="0"/>
      <dgm:spPr/>
    </dgm:pt>
    <dgm:pt modelId="{700925D4-AFF2-4B6D-81CF-1D3BE00070B2}" type="pres">
      <dgm:prSet presAssocID="{73A272DE-BEA3-4404-A5F4-BCC6D8E46B35}" presName="accentRepeatNode" presStyleLbl="solidAlignAcc1" presStyleIdx="0" presStyleCnt="2"/>
      <dgm:spPr/>
    </dgm:pt>
    <dgm:pt modelId="{55733B7D-BDF4-4239-ACE2-F9A6B55467FF}" type="pres">
      <dgm:prSet presAssocID="{4EBAE8CB-08B1-4070-A502-E44CA585E667}" presName="image1" presStyleCnt="0"/>
      <dgm:spPr/>
    </dgm:pt>
    <dgm:pt modelId="{1B8807B7-0E89-4B66-8953-4A484EE3F9C8}" type="pres">
      <dgm:prSet presAssocID="{4EBAE8CB-08B1-4070-A502-E44CA585E667}" presName="imageRepeatNode" presStyleLbl="alignAcc1" presStyleIdx="0" presStyleCnt="1" custLinFactNeighborX="-27219" custLinFactNeighborY="10515"/>
      <dgm:spPr/>
      <dgm:t>
        <a:bodyPr/>
        <a:lstStyle/>
        <a:p>
          <a:pPr rtl="1"/>
          <a:endParaRPr lang="ar-EG"/>
        </a:p>
      </dgm:t>
    </dgm:pt>
    <dgm:pt modelId="{D97725E5-55B8-4367-A1B5-984CAC2DA551}" type="pres">
      <dgm:prSet presAssocID="{4EBAE8CB-08B1-4070-A502-E44CA585E667}" presName="imageaccent1" presStyleCnt="0"/>
      <dgm:spPr/>
    </dgm:pt>
    <dgm:pt modelId="{F303AA23-5609-48A1-951C-59C561CF3EEF}" type="pres">
      <dgm:prSet presAssocID="{4EBAE8CB-08B1-4070-A502-E44CA585E667}" presName="accentRepeatNode" presStyleLbl="solidAlignAcc1" presStyleIdx="1" presStyleCnt="2"/>
      <dgm:spPr/>
    </dgm:pt>
  </dgm:ptLst>
  <dgm:cxnLst>
    <dgm:cxn modelId="{997246FC-7F48-4688-8D68-7002CDA0C2E6}" type="presOf" srcId="{73A272DE-BEA3-4404-A5F4-BCC6D8E46B35}" destId="{0A7E873A-1E50-4082-B202-A4D523C0BF22}" srcOrd="0" destOrd="0" presId="urn:microsoft.com/office/officeart/2008/layout/HexagonCluster"/>
    <dgm:cxn modelId="{35DE4241-5654-4ADA-9ABE-E4ED9F491BAB}" srcId="{2DF6DE55-329A-4DBC-A53A-A45148137A03}" destId="{73A272DE-BEA3-4404-A5F4-BCC6D8E46B35}" srcOrd="0" destOrd="0" parTransId="{DB0EBA87-C663-4F2B-B355-594B687AA193}" sibTransId="{4EBAE8CB-08B1-4070-A502-E44CA585E667}"/>
    <dgm:cxn modelId="{37DACA94-ADD1-4D3F-B758-43CC324F5BED}" type="presOf" srcId="{4EBAE8CB-08B1-4070-A502-E44CA585E667}" destId="{1B8807B7-0E89-4B66-8953-4A484EE3F9C8}" srcOrd="0" destOrd="0" presId="urn:microsoft.com/office/officeart/2008/layout/HexagonCluster"/>
    <dgm:cxn modelId="{81E2A703-FA3E-4A38-8AAF-761FCB0E7FA3}" type="presOf" srcId="{2DF6DE55-329A-4DBC-A53A-A45148137A03}" destId="{45F5AAB8-8E69-4EF9-BDB3-A088DD3D226C}" srcOrd="0" destOrd="0" presId="urn:microsoft.com/office/officeart/2008/layout/HexagonCluster"/>
    <dgm:cxn modelId="{3F64AAF3-F4FD-4195-B2A4-1A06D5A3054A}" type="presParOf" srcId="{45F5AAB8-8E69-4EF9-BDB3-A088DD3D226C}" destId="{AE0AEF7D-25CC-40D2-A9F6-CE25A2E5B1E4}" srcOrd="0" destOrd="0" presId="urn:microsoft.com/office/officeart/2008/layout/HexagonCluster"/>
    <dgm:cxn modelId="{C0B07202-766F-4467-A623-082000D36B3D}" type="presParOf" srcId="{AE0AEF7D-25CC-40D2-A9F6-CE25A2E5B1E4}" destId="{0A7E873A-1E50-4082-B202-A4D523C0BF22}" srcOrd="0" destOrd="0" presId="urn:microsoft.com/office/officeart/2008/layout/HexagonCluster"/>
    <dgm:cxn modelId="{635F26BF-7E63-4B0A-8311-90D46D90E73C}" type="presParOf" srcId="{45F5AAB8-8E69-4EF9-BDB3-A088DD3D226C}" destId="{00516028-E16D-45F6-95D6-5887E2BBAFE6}" srcOrd="1" destOrd="0" presId="urn:microsoft.com/office/officeart/2008/layout/HexagonCluster"/>
    <dgm:cxn modelId="{12F5C33A-19FA-4531-9DDC-94F328755083}" type="presParOf" srcId="{00516028-E16D-45F6-95D6-5887E2BBAFE6}" destId="{700925D4-AFF2-4B6D-81CF-1D3BE00070B2}" srcOrd="0" destOrd="0" presId="urn:microsoft.com/office/officeart/2008/layout/HexagonCluster"/>
    <dgm:cxn modelId="{76F470E2-535D-45A8-859D-EF4B7F8ED944}" type="presParOf" srcId="{45F5AAB8-8E69-4EF9-BDB3-A088DD3D226C}" destId="{55733B7D-BDF4-4239-ACE2-F9A6B55467FF}" srcOrd="2" destOrd="0" presId="urn:microsoft.com/office/officeart/2008/layout/HexagonCluster"/>
    <dgm:cxn modelId="{A982E3EB-3085-464A-92F7-232EEED97CDD}" type="presParOf" srcId="{55733B7D-BDF4-4239-ACE2-F9A6B55467FF}" destId="{1B8807B7-0E89-4B66-8953-4A484EE3F9C8}" srcOrd="0" destOrd="0" presId="urn:microsoft.com/office/officeart/2008/layout/HexagonCluster"/>
    <dgm:cxn modelId="{727C0DA7-EE77-4375-B2AC-1BE9C29A7F06}" type="presParOf" srcId="{45F5AAB8-8E69-4EF9-BDB3-A088DD3D226C}" destId="{D97725E5-55B8-4367-A1B5-984CAC2DA551}" srcOrd="3" destOrd="0" presId="urn:microsoft.com/office/officeart/2008/layout/HexagonCluster"/>
    <dgm:cxn modelId="{B46B4538-22A3-4E8F-82A7-30DFCA057A37}" type="presParOf" srcId="{D97725E5-55B8-4367-A1B5-984CAC2DA551}" destId="{F303AA23-5609-48A1-951C-59C561CF3EEF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F103E4-29C5-427A-AFF0-8158538F38D3}" type="doc">
      <dgm:prSet loTypeId="urn:microsoft.com/office/officeart/2009/3/layout/FramedTextPicture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0409078D-4A85-4441-8D30-8990D23F4CA5}">
      <dgm:prSet phldrT="[Text]" custT="1"/>
      <dgm:spPr>
        <a:xfrm>
          <a:off x="2449348" y="1689362"/>
          <a:ext cx="3326992" cy="2055024"/>
        </a:xfrm>
        <a:noFill/>
        <a:ln>
          <a:noFill/>
        </a:ln>
        <a:effectLst/>
      </dgm:spPr>
      <dgm:t>
        <a:bodyPr/>
        <a:lstStyle/>
        <a:p>
          <a:pPr rtl="1"/>
          <a:r>
            <a:rPr lang="ar-EG" sz="4800" b="1" dirty="0" smtClean="0">
              <a:solidFill>
                <a:srgbClr val="002060"/>
              </a:solidFill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rPr>
            <a:t>تعريف التسويق</a:t>
          </a:r>
          <a:endParaRPr lang="ar-EG" sz="4800" b="1" dirty="0">
            <a:solidFill>
              <a:srgbClr val="002060"/>
            </a:solidFill>
            <a:latin typeface="Simplified Arabic" panose="02020603050405020304" pitchFamily="18" charset="-78"/>
            <a:ea typeface="+mn-ea"/>
            <a:cs typeface="Simplified Arabic" panose="02020603050405020304" pitchFamily="18" charset="-78"/>
          </a:endParaRPr>
        </a:p>
      </dgm:t>
    </dgm:pt>
    <dgm:pt modelId="{7BDA1377-B308-423E-A0F1-D1E16E80871D}" type="parTrans" cxnId="{0D3242E6-011B-42DB-8CAA-683A9903AC2A}">
      <dgm:prSet/>
      <dgm:spPr/>
      <dgm:t>
        <a:bodyPr/>
        <a:lstStyle/>
        <a:p>
          <a:pPr rtl="1"/>
          <a:endParaRPr lang="ar-EG"/>
        </a:p>
      </dgm:t>
    </dgm:pt>
    <dgm:pt modelId="{BEA36B6D-8926-476A-BF5B-B3E0435508BC}" type="sibTrans" cxnId="{0D3242E6-011B-42DB-8CAA-683A9903AC2A}">
      <dgm:prSet/>
      <dgm:spPr/>
      <dgm:t>
        <a:bodyPr/>
        <a:lstStyle/>
        <a:p>
          <a:pPr rtl="1"/>
          <a:endParaRPr lang="ar-EG"/>
        </a:p>
      </dgm:t>
    </dgm:pt>
    <dgm:pt modelId="{4DE7EFCA-A400-425E-9E07-74092A12EA8B}" type="pres">
      <dgm:prSet presAssocID="{72F103E4-29C5-427A-AFF0-8158538F38D3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pPr rtl="1"/>
          <a:endParaRPr lang="ar-EG"/>
        </a:p>
      </dgm:t>
    </dgm:pt>
    <dgm:pt modelId="{AD65E729-7C8B-45F2-A0D5-83E86C5B7DCF}" type="pres">
      <dgm:prSet presAssocID="{0409078D-4A85-4441-8D30-8990D23F4CA5}" presName="composite" presStyleCnt="0">
        <dgm:presLayoutVars>
          <dgm:chMax/>
          <dgm:chPref/>
        </dgm:presLayoutVars>
      </dgm:prSet>
      <dgm:spPr/>
    </dgm:pt>
    <dgm:pt modelId="{44D25CB8-9682-4ADF-9E3B-8ECA107370FC}" type="pres">
      <dgm:prSet presAssocID="{0409078D-4A85-4441-8D30-8990D23F4CA5}" presName="Image" presStyleLbl="bgImgPlace1" presStyleIdx="0" presStyleCnt="1"/>
      <dgm:spPr>
        <a:xfrm>
          <a:off x="2976" y="25923"/>
          <a:ext cx="2348322" cy="1565542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7F17994F-1FDE-4DE4-BBB8-773EDEF8E478}" type="pres">
      <dgm:prSet presAssocID="{0409078D-4A85-4441-8D30-8990D23F4CA5}" presName="ParentText" presStyleLbl="revTx" presStyleIdx="0" presStyleCnt="1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pPr rtl="1"/>
          <a:endParaRPr lang="ar-EG"/>
        </a:p>
      </dgm:t>
    </dgm:pt>
    <dgm:pt modelId="{F08E48DF-CE3B-461A-BA7E-9EBB028A8259}" type="pres">
      <dgm:prSet presAssocID="{0409078D-4A85-4441-8D30-8990D23F4CA5}" presName="tlFrame" presStyleLbl="node1" presStyleIdx="0" presStyleCnt="4"/>
      <dgm:spPr>
        <a:xfrm>
          <a:off x="2155808" y="1396073"/>
          <a:ext cx="799014" cy="799220"/>
        </a:xfrm>
        <a:prstGeom prst="halfFrame">
          <a:avLst>
            <a:gd name="adj1" fmla="val 25770"/>
            <a:gd name="adj2" fmla="val 2577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08A1F60B-F36E-4102-B302-2DC2CF7E0CC4}" type="pres">
      <dgm:prSet presAssocID="{0409078D-4A85-4441-8D30-8990D23F4CA5}" presName="trFrame" presStyleLbl="node1" presStyleIdx="1" presStyleCnt="4"/>
      <dgm:spPr>
        <a:xfrm rot="5400000">
          <a:off x="5293905" y="1396177"/>
          <a:ext cx="799220" cy="799014"/>
        </a:xfrm>
        <a:prstGeom prst="halfFrame">
          <a:avLst>
            <a:gd name="adj1" fmla="val 25770"/>
            <a:gd name="adj2" fmla="val 2577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E863704E-97B9-46E4-AD76-050941B3002B}" type="pres">
      <dgm:prSet presAssocID="{0409078D-4A85-4441-8D30-8990D23F4CA5}" presName="blFrame" presStyleLbl="node1" presStyleIdx="2" presStyleCnt="4"/>
      <dgm:spPr>
        <a:xfrm rot="16200000">
          <a:off x="2155704" y="3238958"/>
          <a:ext cx="799220" cy="799014"/>
        </a:xfrm>
        <a:prstGeom prst="halfFrame">
          <a:avLst>
            <a:gd name="adj1" fmla="val 25770"/>
            <a:gd name="adj2" fmla="val 2577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08942FD8-DAB2-4BAA-97E5-D1B2714DF3DB}" type="pres">
      <dgm:prSet presAssocID="{0409078D-4A85-4441-8D30-8990D23F4CA5}" presName="brFrame" presStyleLbl="node1" presStyleIdx="3" presStyleCnt="4"/>
      <dgm:spPr>
        <a:xfrm rot="10800000">
          <a:off x="5294009" y="3238855"/>
          <a:ext cx="799014" cy="799220"/>
        </a:xfrm>
        <a:prstGeom prst="halfFrame">
          <a:avLst>
            <a:gd name="adj1" fmla="val 25770"/>
            <a:gd name="adj2" fmla="val 2577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</dgm:ptLst>
  <dgm:cxnLst>
    <dgm:cxn modelId="{69E0D26C-23A6-4174-84F2-BC8EF347D792}" type="presOf" srcId="{72F103E4-29C5-427A-AFF0-8158538F38D3}" destId="{4DE7EFCA-A400-425E-9E07-74092A12EA8B}" srcOrd="0" destOrd="0" presId="urn:microsoft.com/office/officeart/2009/3/layout/FramedTextPicture"/>
    <dgm:cxn modelId="{0D3242E6-011B-42DB-8CAA-683A9903AC2A}" srcId="{72F103E4-29C5-427A-AFF0-8158538F38D3}" destId="{0409078D-4A85-4441-8D30-8990D23F4CA5}" srcOrd="0" destOrd="0" parTransId="{7BDA1377-B308-423E-A0F1-D1E16E80871D}" sibTransId="{BEA36B6D-8926-476A-BF5B-B3E0435508BC}"/>
    <dgm:cxn modelId="{4D2E80E1-631C-404B-978A-6C28F002B466}" type="presOf" srcId="{0409078D-4A85-4441-8D30-8990D23F4CA5}" destId="{7F17994F-1FDE-4DE4-BBB8-773EDEF8E478}" srcOrd="0" destOrd="0" presId="urn:microsoft.com/office/officeart/2009/3/layout/FramedTextPicture"/>
    <dgm:cxn modelId="{9E32EAA4-1159-48E3-BDA4-5A80F8B1269A}" type="presParOf" srcId="{4DE7EFCA-A400-425E-9E07-74092A12EA8B}" destId="{AD65E729-7C8B-45F2-A0D5-83E86C5B7DCF}" srcOrd="0" destOrd="0" presId="urn:microsoft.com/office/officeart/2009/3/layout/FramedTextPicture"/>
    <dgm:cxn modelId="{005209A9-193C-477B-8E46-8103E5532450}" type="presParOf" srcId="{AD65E729-7C8B-45F2-A0D5-83E86C5B7DCF}" destId="{44D25CB8-9682-4ADF-9E3B-8ECA107370FC}" srcOrd="0" destOrd="0" presId="urn:microsoft.com/office/officeart/2009/3/layout/FramedTextPicture"/>
    <dgm:cxn modelId="{F0C2489D-ADA8-4C49-9D52-1EA1D770A8B1}" type="presParOf" srcId="{AD65E729-7C8B-45F2-A0D5-83E86C5B7DCF}" destId="{7F17994F-1FDE-4DE4-BBB8-773EDEF8E478}" srcOrd="1" destOrd="0" presId="urn:microsoft.com/office/officeart/2009/3/layout/FramedTextPicture"/>
    <dgm:cxn modelId="{CAB2712D-8C8C-4907-907E-FD9D3BE3A006}" type="presParOf" srcId="{AD65E729-7C8B-45F2-A0D5-83E86C5B7DCF}" destId="{F08E48DF-CE3B-461A-BA7E-9EBB028A8259}" srcOrd="2" destOrd="0" presId="urn:microsoft.com/office/officeart/2009/3/layout/FramedTextPicture"/>
    <dgm:cxn modelId="{F2D8F25B-9DFF-46A7-B5B4-27B13CDF6E4F}" type="presParOf" srcId="{AD65E729-7C8B-45F2-A0D5-83E86C5B7DCF}" destId="{08A1F60B-F36E-4102-B302-2DC2CF7E0CC4}" srcOrd="3" destOrd="0" presId="urn:microsoft.com/office/officeart/2009/3/layout/FramedTextPicture"/>
    <dgm:cxn modelId="{A183B95A-3375-4A6B-9ACE-26E0D7A2B351}" type="presParOf" srcId="{AD65E729-7C8B-45F2-A0D5-83E86C5B7DCF}" destId="{E863704E-97B9-46E4-AD76-050941B3002B}" srcOrd="4" destOrd="0" presId="urn:microsoft.com/office/officeart/2009/3/layout/FramedTextPicture"/>
    <dgm:cxn modelId="{A4DCB910-669B-4381-8277-287217E6E271}" type="presParOf" srcId="{AD65E729-7C8B-45F2-A0D5-83E86C5B7DCF}" destId="{08942FD8-DAB2-4BAA-97E5-D1B2714DF3DB}" srcOrd="5" destOrd="0" presId="urn:microsoft.com/office/officeart/2009/3/layout/FramedTextPicture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7E873A-1E50-4082-B202-A4D523C0BF22}">
      <dsp:nvSpPr>
        <dsp:cNvPr id="0" name=""/>
        <dsp:cNvSpPr/>
      </dsp:nvSpPr>
      <dsp:spPr>
        <a:xfrm>
          <a:off x="2780234" y="1406143"/>
          <a:ext cx="3086352" cy="2657856"/>
        </a:xfrm>
        <a:prstGeom prst="hexagon">
          <a:avLst>
            <a:gd name="adj" fmla="val 25000"/>
            <a:gd name="vf" fmla="val 11547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0" tIns="63500" rIns="0" bIns="63500" numCol="1" spcCol="1270" anchor="ctr" anchorCtr="0">
          <a:noAutofit/>
        </a:bodyPr>
        <a:lstStyle/>
        <a:p>
          <a:pPr lvl="0" algn="ctr" defTabSz="2222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5000" kern="1200" dirty="0" smtClean="0"/>
            <a:t>التسويق الإلكتروني </a:t>
          </a:r>
          <a:endParaRPr lang="ar-EG" sz="5000" kern="1200" dirty="0"/>
        </a:p>
      </dsp:txBody>
      <dsp:txXfrm>
        <a:off x="2780234" y="1406143"/>
        <a:ext cx="3086352" cy="2657856"/>
      </dsp:txXfrm>
    </dsp:sp>
    <dsp:sp modelId="{700925D4-AFF2-4B6D-81CF-1D3BE00070B2}">
      <dsp:nvSpPr>
        <dsp:cNvPr id="0" name=""/>
        <dsp:cNvSpPr/>
      </dsp:nvSpPr>
      <dsp:spPr>
        <a:xfrm>
          <a:off x="2851826" y="2579827"/>
          <a:ext cx="360215" cy="310896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8807B7-0E89-4B66-8953-4A484EE3F9C8}">
      <dsp:nvSpPr>
        <dsp:cNvPr id="0" name=""/>
        <dsp:cNvSpPr/>
      </dsp:nvSpPr>
      <dsp:spPr>
        <a:xfrm>
          <a:off x="0" y="279388"/>
          <a:ext cx="3082406" cy="2657043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03AA23-5609-48A1-951C-59C561CF3EEF}">
      <dsp:nvSpPr>
        <dsp:cNvPr id="0" name=""/>
        <dsp:cNvSpPr/>
      </dsp:nvSpPr>
      <dsp:spPr>
        <a:xfrm>
          <a:off x="2316294" y="2289251"/>
          <a:ext cx="360215" cy="310896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D25CB8-9682-4ADF-9E3B-8ECA107370FC}">
      <dsp:nvSpPr>
        <dsp:cNvPr id="0" name=""/>
        <dsp:cNvSpPr/>
      </dsp:nvSpPr>
      <dsp:spPr>
        <a:xfrm>
          <a:off x="2976" y="25923"/>
          <a:ext cx="2348322" cy="1565542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17994F-1FDE-4DE4-BBB8-773EDEF8E478}">
      <dsp:nvSpPr>
        <dsp:cNvPr id="0" name=""/>
        <dsp:cNvSpPr/>
      </dsp:nvSpPr>
      <dsp:spPr>
        <a:xfrm>
          <a:off x="2449348" y="1689362"/>
          <a:ext cx="3326992" cy="20550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4800" b="1" kern="1200" dirty="0" smtClean="0">
              <a:solidFill>
                <a:srgbClr val="002060"/>
              </a:solidFill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rPr>
            <a:t>تعريف التسويق</a:t>
          </a:r>
          <a:endParaRPr lang="ar-EG" sz="4800" b="1" kern="1200" dirty="0">
            <a:solidFill>
              <a:srgbClr val="002060"/>
            </a:solidFill>
            <a:latin typeface="Simplified Arabic" panose="02020603050405020304" pitchFamily="18" charset="-78"/>
            <a:ea typeface="+mn-ea"/>
            <a:cs typeface="Simplified Arabic" panose="02020603050405020304" pitchFamily="18" charset="-78"/>
          </a:endParaRPr>
        </a:p>
      </dsp:txBody>
      <dsp:txXfrm>
        <a:off x="2449348" y="1689362"/>
        <a:ext cx="3326992" cy="2055024"/>
      </dsp:txXfrm>
    </dsp:sp>
    <dsp:sp modelId="{F08E48DF-CE3B-461A-BA7E-9EBB028A8259}">
      <dsp:nvSpPr>
        <dsp:cNvPr id="0" name=""/>
        <dsp:cNvSpPr/>
      </dsp:nvSpPr>
      <dsp:spPr>
        <a:xfrm>
          <a:off x="2155808" y="1396073"/>
          <a:ext cx="799014" cy="799220"/>
        </a:xfrm>
        <a:prstGeom prst="halfFrame">
          <a:avLst>
            <a:gd name="adj1" fmla="val 25770"/>
            <a:gd name="adj2" fmla="val 2577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A1F60B-F36E-4102-B302-2DC2CF7E0CC4}">
      <dsp:nvSpPr>
        <dsp:cNvPr id="0" name=""/>
        <dsp:cNvSpPr/>
      </dsp:nvSpPr>
      <dsp:spPr>
        <a:xfrm rot="5400000">
          <a:off x="5293905" y="1396177"/>
          <a:ext cx="799220" cy="799014"/>
        </a:xfrm>
        <a:prstGeom prst="halfFrame">
          <a:avLst>
            <a:gd name="adj1" fmla="val 25770"/>
            <a:gd name="adj2" fmla="val 2577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63704E-97B9-46E4-AD76-050941B3002B}">
      <dsp:nvSpPr>
        <dsp:cNvPr id="0" name=""/>
        <dsp:cNvSpPr/>
      </dsp:nvSpPr>
      <dsp:spPr>
        <a:xfrm rot="16200000">
          <a:off x="2155704" y="3238958"/>
          <a:ext cx="799220" cy="799014"/>
        </a:xfrm>
        <a:prstGeom prst="halfFrame">
          <a:avLst>
            <a:gd name="adj1" fmla="val 25770"/>
            <a:gd name="adj2" fmla="val 2577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942FD8-DAB2-4BAA-97E5-D1B2714DF3DB}">
      <dsp:nvSpPr>
        <dsp:cNvPr id="0" name=""/>
        <dsp:cNvSpPr/>
      </dsp:nvSpPr>
      <dsp:spPr>
        <a:xfrm rot="10800000">
          <a:off x="5294009" y="3238855"/>
          <a:ext cx="799014" cy="799220"/>
        </a:xfrm>
        <a:prstGeom prst="halfFrame">
          <a:avLst>
            <a:gd name="adj1" fmla="val 25770"/>
            <a:gd name="adj2" fmla="val 2577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FramedTextPicture">
  <dgm:title val=""/>
  <dgm:desc val=""/>
  <dgm:catLst>
    <dgm:cat type="picture" pri="20000"/>
    <dgm:cat type="pictureconvert" pri="20000"/>
  </dgm:catLst>
  <dgm:samp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grDir" val="tL"/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w" for="ch" forName="composite" refType="w"/>
      <dgm:constr type="h" for="ch" forName="composite" refType="h"/>
      <dgm:constr type="primFontSz" for="des" ptType="node" op="equ" val="65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varLst>
          <dgm:chMax/>
          <dgm:chPref/>
        </dgm:varLst>
        <dgm:alg type="composite">
          <dgm:param type="ar" val="1.5179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4017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.3535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8688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.3535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8688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if>
          <dgm:else name="Name6">
            <dgm:constrLst>
              <dgm:constr type="l" for="ch" forName="Image" refType="w" fact="0.6144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0482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5153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5153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else>
        </dgm:choos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tlFrame" styleLbl="node1">
          <dgm:alg type="sp"/>
          <dgm:shape xmlns:r="http://schemas.openxmlformats.org/officeDocument/2006/relationships" type="halfFrame" r:blip="">
            <dgm:adjLst>
              <dgm:adj idx="1" val="0.2577"/>
              <dgm:adj idx="2" val="0.2577"/>
            </dgm:adjLst>
          </dgm:shape>
          <dgm:presOf/>
        </dgm:layoutNode>
        <dgm:layoutNode name="trFrame" styleLbl="node1">
          <dgm:alg type="sp"/>
          <dgm:shape xmlns:r="http://schemas.openxmlformats.org/officeDocument/2006/relationships" rot="90" type="halfFrame" r:blip="">
            <dgm:adjLst>
              <dgm:adj idx="1" val="0.2577"/>
              <dgm:adj idx="2" val="0.2577"/>
            </dgm:adjLst>
          </dgm:shape>
          <dgm:presOf/>
        </dgm:layoutNode>
        <dgm:layoutNode name="blFrame" styleLbl="node1">
          <dgm:alg type="sp"/>
          <dgm:shape xmlns:r="http://schemas.openxmlformats.org/officeDocument/2006/relationships" rot="270" type="halfFrame" r:blip="">
            <dgm:adjLst>
              <dgm:adj idx="1" val="0.2577"/>
              <dgm:adj idx="2" val="0.2577"/>
            </dgm:adjLst>
          </dgm:shape>
          <dgm:presOf/>
        </dgm:layoutNode>
        <dgm:layoutNode name="brFrame" styleLbl="node1">
          <dgm:alg type="sp"/>
          <dgm:shape xmlns:r="http://schemas.openxmlformats.org/officeDocument/2006/relationships" rot="180" type="halfFrame" r:blip="">
            <dgm:adjLst>
              <dgm:adj idx="1" val="0.2577"/>
              <dgm:adj idx="2" val="0.2577"/>
            </dgm:adjLst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6340E16-1821-4524-A5B2-6CDC2AE0E32C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AD6ADD7-3764-4F78-997B-F850E8F364B3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3.jpeg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3.jpeg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1028700" y="784225"/>
            <a:ext cx="5224463" cy="391795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1040260" y="5285795"/>
            <a:ext cx="5188251" cy="4010488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7586" y="9592609"/>
            <a:ext cx="1503793" cy="547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949764" y="9592611"/>
            <a:ext cx="909790" cy="5372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76519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1028700" y="784225"/>
            <a:ext cx="5224463" cy="391795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1040260" y="5285795"/>
            <a:ext cx="5188251" cy="4010488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7586" y="9592609"/>
            <a:ext cx="1503793" cy="547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949764" y="9592611"/>
            <a:ext cx="909790" cy="5372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49176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7B82-A972-494B-8BDF-83C9BA8F582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9368-BDF6-403D-B4F3-C67038C6305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7B82-A972-494B-8BDF-83C9BA8F582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9368-BDF6-403D-B4F3-C67038C6305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7B82-A972-494B-8BDF-83C9BA8F582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9368-BDF6-403D-B4F3-C67038C6305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عنوان، ونص، ومخط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خطط 3"/>
          <p:cNvSpPr>
            <a:spLocks noGrp="1"/>
          </p:cNvSpPr>
          <p:nvPr>
            <p:ph type="chart"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3743856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with Tex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5257800" cy="1047926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3600">
                <a:solidFill>
                  <a:schemeClr val="accent4"/>
                </a:solidFill>
              </a:defRPr>
            </a:lvl1pPr>
          </a:lstStyle>
          <a:p>
            <a:r>
              <a:rPr lang="en-US" dirty="0" smtClean="0"/>
              <a:t>Content Page </a:t>
            </a:r>
            <a:br>
              <a:rPr lang="en-US" dirty="0" smtClean="0"/>
            </a:br>
            <a:r>
              <a:rPr lang="en-US" dirty="0" smtClean="0"/>
              <a:t>with Text and Photo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209800"/>
            <a:ext cx="4267200" cy="350520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Tx/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>
              <a:buFontTx/>
              <a:buNone/>
              <a:defRPr sz="2400">
                <a:solidFill>
                  <a:schemeClr val="bg1"/>
                </a:solidFill>
              </a:defRPr>
            </a:lvl2pPr>
            <a:lvl3pPr>
              <a:buFontTx/>
              <a:buNone/>
              <a:defRPr sz="2000">
                <a:solidFill>
                  <a:schemeClr val="bg1"/>
                </a:solidFill>
              </a:defRPr>
            </a:lvl3pPr>
            <a:lvl4pPr>
              <a:buFontTx/>
              <a:buNone/>
              <a:defRPr sz="1800">
                <a:solidFill>
                  <a:schemeClr val="bg1"/>
                </a:solidFill>
              </a:defRPr>
            </a:lvl4pPr>
            <a:lvl5pPr>
              <a:buFontTx/>
              <a:buNone/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0"/>
          </p:nvPr>
        </p:nvSpPr>
        <p:spPr>
          <a:xfrm>
            <a:off x="5334000" y="2209800"/>
            <a:ext cx="3176478" cy="350520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1" hasCustomPrompt="1"/>
          </p:nvPr>
        </p:nvSpPr>
        <p:spPr>
          <a:xfrm>
            <a:off x="457200" y="1505126"/>
            <a:ext cx="5259765" cy="476074"/>
          </a:xfrm>
        </p:spPr>
        <p:txBody>
          <a:bodyPr>
            <a:normAutofit/>
          </a:bodyPr>
          <a:lstStyle>
            <a:lvl1pPr marL="0" indent="0" algn="l">
              <a:buNone/>
              <a:defRPr sz="2000" cap="none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 content page with text and photo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33400" y="5930573"/>
            <a:ext cx="8153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 flipV="1">
            <a:off x="6380156" y="5930573"/>
            <a:ext cx="304800" cy="55539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101"/>
          <p:cNvGrpSpPr/>
          <p:nvPr userDrawn="1"/>
        </p:nvGrpSpPr>
        <p:grpSpPr>
          <a:xfrm>
            <a:off x="5943600" y="80962"/>
            <a:ext cx="3034450" cy="1747838"/>
            <a:chOff x="5943600" y="157274"/>
            <a:chExt cx="3105914" cy="1789001"/>
          </a:xfrm>
        </p:grpSpPr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7024599" y="1360749"/>
              <a:ext cx="411068" cy="423776"/>
            </a:xfrm>
            <a:custGeom>
              <a:avLst/>
              <a:gdLst>
                <a:gd name="T0" fmla="*/ 86 w 129"/>
                <a:gd name="T1" fmla="*/ 3 h 133"/>
                <a:gd name="T2" fmla="*/ 52 w 129"/>
                <a:gd name="T3" fmla="*/ 1 h 133"/>
                <a:gd name="T4" fmla="*/ 53 w 129"/>
                <a:gd name="T5" fmla="*/ 7 h 133"/>
                <a:gd name="T6" fmla="*/ 44 w 129"/>
                <a:gd name="T7" fmla="*/ 11 h 133"/>
                <a:gd name="T8" fmla="*/ 51 w 129"/>
                <a:gd name="T9" fmla="*/ 17 h 133"/>
                <a:gd name="T10" fmla="*/ 44 w 129"/>
                <a:gd name="T11" fmla="*/ 25 h 133"/>
                <a:gd name="T12" fmla="*/ 15 w 129"/>
                <a:gd name="T13" fmla="*/ 58 h 133"/>
                <a:gd name="T14" fmla="*/ 5 w 129"/>
                <a:gd name="T15" fmla="*/ 69 h 133"/>
                <a:gd name="T16" fmla="*/ 6 w 129"/>
                <a:gd name="T17" fmla="*/ 77 h 133"/>
                <a:gd name="T18" fmla="*/ 14 w 129"/>
                <a:gd name="T19" fmla="*/ 80 h 133"/>
                <a:gd name="T20" fmla="*/ 13 w 129"/>
                <a:gd name="T21" fmla="*/ 88 h 133"/>
                <a:gd name="T22" fmla="*/ 18 w 129"/>
                <a:gd name="T23" fmla="*/ 91 h 133"/>
                <a:gd name="T24" fmla="*/ 14 w 129"/>
                <a:gd name="T25" fmla="*/ 94 h 133"/>
                <a:gd name="T26" fmla="*/ 18 w 129"/>
                <a:gd name="T27" fmla="*/ 99 h 133"/>
                <a:gd name="T28" fmla="*/ 38 w 129"/>
                <a:gd name="T29" fmla="*/ 118 h 133"/>
                <a:gd name="T30" fmla="*/ 54 w 129"/>
                <a:gd name="T31" fmla="*/ 133 h 133"/>
                <a:gd name="T32" fmla="*/ 102 w 129"/>
                <a:gd name="T33" fmla="*/ 133 h 133"/>
                <a:gd name="T34" fmla="*/ 109 w 129"/>
                <a:gd name="T35" fmla="*/ 65 h 133"/>
                <a:gd name="T36" fmla="*/ 86 w 129"/>
                <a:gd name="T37" fmla="*/ 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9" h="133">
                  <a:moveTo>
                    <a:pt x="86" y="3"/>
                  </a:moveTo>
                  <a:cubicBezTo>
                    <a:pt x="72" y="0"/>
                    <a:pt x="61" y="0"/>
                    <a:pt x="52" y="1"/>
                  </a:cubicBezTo>
                  <a:cubicBezTo>
                    <a:pt x="53" y="7"/>
                    <a:pt x="53" y="7"/>
                    <a:pt x="53" y="7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44" y="25"/>
                    <a:pt x="44" y="25"/>
                    <a:pt x="44" y="25"/>
                  </a:cubicBezTo>
                  <a:cubicBezTo>
                    <a:pt x="60" y="64"/>
                    <a:pt x="27" y="61"/>
                    <a:pt x="15" y="58"/>
                  </a:cubicBezTo>
                  <a:cubicBezTo>
                    <a:pt x="5" y="69"/>
                    <a:pt x="5" y="69"/>
                    <a:pt x="5" y="69"/>
                  </a:cubicBezTo>
                  <a:cubicBezTo>
                    <a:pt x="0" y="75"/>
                    <a:pt x="6" y="77"/>
                    <a:pt x="6" y="77"/>
                  </a:cubicBezTo>
                  <a:cubicBezTo>
                    <a:pt x="14" y="80"/>
                    <a:pt x="14" y="80"/>
                    <a:pt x="14" y="80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8" y="91"/>
                    <a:pt x="18" y="91"/>
                    <a:pt x="18" y="91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8" y="99"/>
                    <a:pt x="18" y="99"/>
                    <a:pt x="18" y="99"/>
                  </a:cubicBezTo>
                  <a:cubicBezTo>
                    <a:pt x="7" y="127"/>
                    <a:pt x="38" y="118"/>
                    <a:pt x="38" y="118"/>
                  </a:cubicBezTo>
                  <a:cubicBezTo>
                    <a:pt x="38" y="118"/>
                    <a:pt x="52" y="111"/>
                    <a:pt x="54" y="133"/>
                  </a:cubicBezTo>
                  <a:cubicBezTo>
                    <a:pt x="102" y="133"/>
                    <a:pt x="102" y="133"/>
                    <a:pt x="102" y="133"/>
                  </a:cubicBezTo>
                  <a:cubicBezTo>
                    <a:pt x="99" y="98"/>
                    <a:pt x="109" y="65"/>
                    <a:pt x="109" y="65"/>
                  </a:cubicBezTo>
                  <a:cubicBezTo>
                    <a:pt x="129" y="15"/>
                    <a:pt x="86" y="3"/>
                    <a:pt x="86" y="3"/>
                  </a:cubicBezTo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6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 userDrawn="1"/>
          </p:nvSpPr>
          <p:spPr bwMode="auto">
            <a:xfrm>
              <a:off x="6568169" y="907548"/>
              <a:ext cx="697860" cy="720100"/>
            </a:xfrm>
            <a:custGeom>
              <a:avLst/>
              <a:gdLst>
                <a:gd name="T0" fmla="*/ 111 w 219"/>
                <a:gd name="T1" fmla="*/ 0 h 226"/>
                <a:gd name="T2" fmla="*/ 74 w 219"/>
                <a:gd name="T3" fmla="*/ 5 h 226"/>
                <a:gd name="T4" fmla="*/ 33 w 219"/>
                <a:gd name="T5" fmla="*/ 111 h 226"/>
                <a:gd name="T6" fmla="*/ 45 w 219"/>
                <a:gd name="T7" fmla="*/ 226 h 226"/>
                <a:gd name="T8" fmla="*/ 128 w 219"/>
                <a:gd name="T9" fmla="*/ 226 h 226"/>
                <a:gd name="T10" fmla="*/ 146 w 219"/>
                <a:gd name="T11" fmla="*/ 198 h 226"/>
                <a:gd name="T12" fmla="*/ 155 w 219"/>
                <a:gd name="T13" fmla="*/ 200 h 226"/>
                <a:gd name="T14" fmla="*/ 159 w 219"/>
                <a:gd name="T15" fmla="*/ 201 h 226"/>
                <a:gd name="T16" fmla="*/ 159 w 219"/>
                <a:gd name="T17" fmla="*/ 201 h 226"/>
                <a:gd name="T18" fmla="*/ 159 w 219"/>
                <a:gd name="T19" fmla="*/ 201 h 226"/>
                <a:gd name="T20" fmla="*/ 163 w 219"/>
                <a:gd name="T21" fmla="*/ 196 h 226"/>
                <a:gd name="T22" fmla="*/ 163 w 219"/>
                <a:gd name="T23" fmla="*/ 194 h 226"/>
                <a:gd name="T24" fmla="*/ 160 w 219"/>
                <a:gd name="T25" fmla="*/ 186 h 226"/>
                <a:gd name="T26" fmla="*/ 160 w 219"/>
                <a:gd name="T27" fmla="*/ 186 h 226"/>
                <a:gd name="T28" fmla="*/ 160 w 219"/>
                <a:gd name="T29" fmla="*/ 186 h 226"/>
                <a:gd name="T30" fmla="*/ 196 w 219"/>
                <a:gd name="T31" fmla="*/ 144 h 226"/>
                <a:gd name="T32" fmla="*/ 195 w 219"/>
                <a:gd name="T33" fmla="*/ 136 h 226"/>
                <a:gd name="T34" fmla="*/ 210 w 219"/>
                <a:gd name="T35" fmla="*/ 131 h 226"/>
                <a:gd name="T36" fmla="*/ 210 w 219"/>
                <a:gd name="T37" fmla="*/ 117 h 226"/>
                <a:gd name="T38" fmla="*/ 188 w 219"/>
                <a:gd name="T39" fmla="*/ 91 h 226"/>
                <a:gd name="T40" fmla="*/ 193 w 219"/>
                <a:gd name="T41" fmla="*/ 74 h 226"/>
                <a:gd name="T42" fmla="*/ 111 w 219"/>
                <a:gd name="T43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19" h="226">
                  <a:moveTo>
                    <a:pt x="111" y="0"/>
                  </a:moveTo>
                  <a:cubicBezTo>
                    <a:pt x="100" y="0"/>
                    <a:pt x="88" y="2"/>
                    <a:pt x="74" y="5"/>
                  </a:cubicBezTo>
                  <a:cubicBezTo>
                    <a:pt x="74" y="5"/>
                    <a:pt x="0" y="24"/>
                    <a:pt x="33" y="111"/>
                  </a:cubicBezTo>
                  <a:cubicBezTo>
                    <a:pt x="33" y="111"/>
                    <a:pt x="51" y="166"/>
                    <a:pt x="45" y="226"/>
                  </a:cubicBezTo>
                  <a:cubicBezTo>
                    <a:pt x="128" y="226"/>
                    <a:pt x="128" y="226"/>
                    <a:pt x="128" y="226"/>
                  </a:cubicBezTo>
                  <a:cubicBezTo>
                    <a:pt x="129" y="203"/>
                    <a:pt x="139" y="198"/>
                    <a:pt x="146" y="198"/>
                  </a:cubicBezTo>
                  <a:cubicBezTo>
                    <a:pt x="151" y="198"/>
                    <a:pt x="155" y="200"/>
                    <a:pt x="155" y="200"/>
                  </a:cubicBezTo>
                  <a:cubicBezTo>
                    <a:pt x="155" y="200"/>
                    <a:pt x="156" y="201"/>
                    <a:pt x="159" y="201"/>
                  </a:cubicBezTo>
                  <a:cubicBezTo>
                    <a:pt x="159" y="201"/>
                    <a:pt x="159" y="201"/>
                    <a:pt x="159" y="201"/>
                  </a:cubicBezTo>
                  <a:cubicBezTo>
                    <a:pt x="159" y="201"/>
                    <a:pt x="159" y="201"/>
                    <a:pt x="159" y="201"/>
                  </a:cubicBezTo>
                  <a:cubicBezTo>
                    <a:pt x="163" y="196"/>
                    <a:pt x="163" y="196"/>
                    <a:pt x="163" y="196"/>
                  </a:cubicBezTo>
                  <a:cubicBezTo>
                    <a:pt x="163" y="196"/>
                    <a:pt x="163" y="196"/>
                    <a:pt x="163" y="194"/>
                  </a:cubicBezTo>
                  <a:cubicBezTo>
                    <a:pt x="163" y="192"/>
                    <a:pt x="162" y="190"/>
                    <a:pt x="160" y="186"/>
                  </a:cubicBezTo>
                  <a:cubicBezTo>
                    <a:pt x="160" y="186"/>
                    <a:pt x="160" y="186"/>
                    <a:pt x="160" y="186"/>
                  </a:cubicBezTo>
                  <a:cubicBezTo>
                    <a:pt x="160" y="186"/>
                    <a:pt x="160" y="186"/>
                    <a:pt x="160" y="186"/>
                  </a:cubicBezTo>
                  <a:cubicBezTo>
                    <a:pt x="160" y="186"/>
                    <a:pt x="162" y="151"/>
                    <a:pt x="196" y="144"/>
                  </a:cubicBezTo>
                  <a:cubicBezTo>
                    <a:pt x="195" y="136"/>
                    <a:pt x="195" y="136"/>
                    <a:pt x="195" y="136"/>
                  </a:cubicBezTo>
                  <a:cubicBezTo>
                    <a:pt x="210" y="131"/>
                    <a:pt x="210" y="131"/>
                    <a:pt x="210" y="131"/>
                  </a:cubicBezTo>
                  <a:cubicBezTo>
                    <a:pt x="210" y="131"/>
                    <a:pt x="219" y="127"/>
                    <a:pt x="210" y="117"/>
                  </a:cubicBezTo>
                  <a:cubicBezTo>
                    <a:pt x="188" y="91"/>
                    <a:pt x="188" y="91"/>
                    <a:pt x="188" y="91"/>
                  </a:cubicBezTo>
                  <a:cubicBezTo>
                    <a:pt x="188" y="91"/>
                    <a:pt x="184" y="84"/>
                    <a:pt x="193" y="74"/>
                  </a:cubicBezTo>
                  <a:cubicBezTo>
                    <a:pt x="193" y="74"/>
                    <a:pt x="188" y="0"/>
                    <a:pt x="111" y="0"/>
                  </a:cubicBezTo>
                </a:path>
              </a:pathLst>
            </a:custGeom>
            <a:gradFill rotWithShape="1"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 userDrawn="1"/>
          </p:nvSpPr>
          <p:spPr bwMode="auto">
            <a:xfrm>
              <a:off x="7073773" y="1366372"/>
              <a:ext cx="127462" cy="184804"/>
            </a:xfrm>
            <a:custGeom>
              <a:avLst/>
              <a:gdLst>
                <a:gd name="T0" fmla="*/ 37 w 40"/>
                <a:gd name="T1" fmla="*/ 0 h 58"/>
                <a:gd name="T2" fmla="*/ 37 w 40"/>
                <a:gd name="T3" fmla="*/ 0 h 58"/>
                <a:gd name="T4" fmla="*/ 1 w 40"/>
                <a:gd name="T5" fmla="*/ 42 h 58"/>
                <a:gd name="T6" fmla="*/ 4 w 40"/>
                <a:gd name="T7" fmla="*/ 50 h 58"/>
                <a:gd name="T8" fmla="*/ 4 w 40"/>
                <a:gd name="T9" fmla="*/ 52 h 58"/>
                <a:gd name="T10" fmla="*/ 0 w 40"/>
                <a:gd name="T11" fmla="*/ 57 h 58"/>
                <a:gd name="T12" fmla="*/ 0 w 40"/>
                <a:gd name="T13" fmla="*/ 57 h 58"/>
                <a:gd name="T14" fmla="*/ 0 w 40"/>
                <a:gd name="T15" fmla="*/ 57 h 58"/>
                <a:gd name="T16" fmla="*/ 13 w 40"/>
                <a:gd name="T17" fmla="*/ 58 h 58"/>
                <a:gd name="T18" fmla="*/ 13 w 40"/>
                <a:gd name="T19" fmla="*/ 58 h 58"/>
                <a:gd name="T20" fmla="*/ 15 w 40"/>
                <a:gd name="T21" fmla="*/ 58 h 58"/>
                <a:gd name="T22" fmla="*/ 29 w 40"/>
                <a:gd name="T23" fmla="*/ 24 h 58"/>
                <a:gd name="T24" fmla="*/ 29 w 40"/>
                <a:gd name="T25" fmla="*/ 24 h 58"/>
                <a:gd name="T26" fmla="*/ 29 w 40"/>
                <a:gd name="T27" fmla="*/ 24 h 58"/>
                <a:gd name="T28" fmla="*/ 36 w 40"/>
                <a:gd name="T29" fmla="*/ 16 h 58"/>
                <a:gd name="T30" fmla="*/ 29 w 40"/>
                <a:gd name="T31" fmla="*/ 10 h 58"/>
                <a:gd name="T32" fmla="*/ 38 w 40"/>
                <a:gd name="T33" fmla="*/ 6 h 58"/>
                <a:gd name="T34" fmla="*/ 37 w 40"/>
                <a:gd name="T35" fmla="*/ 0 h 58"/>
                <a:gd name="T36" fmla="*/ 37 w 40"/>
                <a:gd name="T3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0" h="58">
                  <a:moveTo>
                    <a:pt x="37" y="0"/>
                  </a:moveTo>
                  <a:cubicBezTo>
                    <a:pt x="37" y="0"/>
                    <a:pt x="37" y="0"/>
                    <a:pt x="37" y="0"/>
                  </a:cubicBezTo>
                  <a:cubicBezTo>
                    <a:pt x="3" y="7"/>
                    <a:pt x="1" y="42"/>
                    <a:pt x="1" y="42"/>
                  </a:cubicBezTo>
                  <a:cubicBezTo>
                    <a:pt x="3" y="46"/>
                    <a:pt x="4" y="48"/>
                    <a:pt x="4" y="50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4" y="58"/>
                    <a:pt x="8" y="58"/>
                    <a:pt x="13" y="58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3" y="58"/>
                    <a:pt x="14" y="58"/>
                    <a:pt x="15" y="58"/>
                  </a:cubicBezTo>
                  <a:cubicBezTo>
                    <a:pt x="28" y="58"/>
                    <a:pt x="40" y="51"/>
                    <a:pt x="29" y="24"/>
                  </a:cubicBezTo>
                  <a:cubicBezTo>
                    <a:pt x="29" y="24"/>
                    <a:pt x="29" y="24"/>
                    <a:pt x="29" y="24"/>
                  </a:cubicBezTo>
                  <a:cubicBezTo>
                    <a:pt x="29" y="24"/>
                    <a:pt x="29" y="24"/>
                    <a:pt x="29" y="24"/>
                  </a:cubicBezTo>
                  <a:cubicBezTo>
                    <a:pt x="36" y="16"/>
                    <a:pt x="36" y="16"/>
                    <a:pt x="36" y="16"/>
                  </a:cubicBezTo>
                  <a:cubicBezTo>
                    <a:pt x="29" y="10"/>
                    <a:pt x="29" y="10"/>
                    <a:pt x="29" y="10"/>
                  </a:cubicBezTo>
                  <a:cubicBezTo>
                    <a:pt x="38" y="6"/>
                    <a:pt x="38" y="6"/>
                    <a:pt x="38" y="6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0"/>
                    <a:pt x="37" y="0"/>
                    <a:pt x="37" y="0"/>
                  </a:cubicBez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 noEditPoints="1"/>
            </p:cNvSpPr>
            <p:nvPr userDrawn="1"/>
          </p:nvSpPr>
          <p:spPr bwMode="auto">
            <a:xfrm>
              <a:off x="7074834" y="1366372"/>
              <a:ext cx="127462" cy="184804"/>
            </a:xfrm>
            <a:custGeom>
              <a:avLst/>
              <a:gdLst>
                <a:gd name="T0" fmla="*/ 13 w 40"/>
                <a:gd name="T1" fmla="*/ 58 h 58"/>
                <a:gd name="T2" fmla="*/ 13 w 40"/>
                <a:gd name="T3" fmla="*/ 58 h 58"/>
                <a:gd name="T4" fmla="*/ 13 w 40"/>
                <a:gd name="T5" fmla="*/ 58 h 58"/>
                <a:gd name="T6" fmla="*/ 13 w 40"/>
                <a:gd name="T7" fmla="*/ 58 h 58"/>
                <a:gd name="T8" fmla="*/ 0 w 40"/>
                <a:gd name="T9" fmla="*/ 57 h 58"/>
                <a:gd name="T10" fmla="*/ 0 w 40"/>
                <a:gd name="T11" fmla="*/ 57 h 58"/>
                <a:gd name="T12" fmla="*/ 0 w 40"/>
                <a:gd name="T13" fmla="*/ 57 h 58"/>
                <a:gd name="T14" fmla="*/ 29 w 40"/>
                <a:gd name="T15" fmla="*/ 24 h 58"/>
                <a:gd name="T16" fmla="*/ 29 w 40"/>
                <a:gd name="T17" fmla="*/ 24 h 58"/>
                <a:gd name="T18" fmla="*/ 15 w 40"/>
                <a:gd name="T19" fmla="*/ 58 h 58"/>
                <a:gd name="T20" fmla="*/ 29 w 40"/>
                <a:gd name="T21" fmla="*/ 24 h 58"/>
                <a:gd name="T22" fmla="*/ 29 w 40"/>
                <a:gd name="T23" fmla="*/ 10 h 58"/>
                <a:gd name="T24" fmla="*/ 29 w 40"/>
                <a:gd name="T25" fmla="*/ 10 h 58"/>
                <a:gd name="T26" fmla="*/ 36 w 40"/>
                <a:gd name="T27" fmla="*/ 16 h 58"/>
                <a:gd name="T28" fmla="*/ 29 w 40"/>
                <a:gd name="T29" fmla="*/ 10 h 58"/>
                <a:gd name="T30" fmla="*/ 37 w 40"/>
                <a:gd name="T31" fmla="*/ 0 h 58"/>
                <a:gd name="T32" fmla="*/ 37 w 40"/>
                <a:gd name="T33" fmla="*/ 0 h 58"/>
                <a:gd name="T34" fmla="*/ 38 w 40"/>
                <a:gd name="T35" fmla="*/ 6 h 58"/>
                <a:gd name="T36" fmla="*/ 37 w 40"/>
                <a:gd name="T3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0" h="58">
                  <a:moveTo>
                    <a:pt x="13" y="58"/>
                  </a:moveTo>
                  <a:cubicBezTo>
                    <a:pt x="13" y="58"/>
                    <a:pt x="13" y="58"/>
                    <a:pt x="13" y="58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3" y="58"/>
                    <a:pt x="13" y="58"/>
                    <a:pt x="13" y="58"/>
                  </a:cubicBezTo>
                  <a:moveTo>
                    <a:pt x="0" y="57"/>
                  </a:moveTo>
                  <a:cubicBezTo>
                    <a:pt x="0" y="57"/>
                    <a:pt x="0" y="57"/>
                    <a:pt x="0" y="57"/>
                  </a:cubicBezTo>
                  <a:cubicBezTo>
                    <a:pt x="0" y="57"/>
                    <a:pt x="0" y="57"/>
                    <a:pt x="0" y="57"/>
                  </a:cubicBezTo>
                  <a:moveTo>
                    <a:pt x="29" y="24"/>
                  </a:moveTo>
                  <a:cubicBezTo>
                    <a:pt x="29" y="24"/>
                    <a:pt x="29" y="24"/>
                    <a:pt x="29" y="24"/>
                  </a:cubicBezTo>
                  <a:cubicBezTo>
                    <a:pt x="40" y="51"/>
                    <a:pt x="28" y="58"/>
                    <a:pt x="15" y="58"/>
                  </a:cubicBezTo>
                  <a:cubicBezTo>
                    <a:pt x="28" y="58"/>
                    <a:pt x="40" y="51"/>
                    <a:pt x="29" y="24"/>
                  </a:cubicBezTo>
                  <a:moveTo>
                    <a:pt x="29" y="10"/>
                  </a:moveTo>
                  <a:cubicBezTo>
                    <a:pt x="29" y="10"/>
                    <a:pt x="29" y="10"/>
                    <a:pt x="29" y="10"/>
                  </a:cubicBezTo>
                  <a:cubicBezTo>
                    <a:pt x="36" y="16"/>
                    <a:pt x="36" y="16"/>
                    <a:pt x="36" y="16"/>
                  </a:cubicBezTo>
                  <a:cubicBezTo>
                    <a:pt x="29" y="10"/>
                    <a:pt x="29" y="10"/>
                    <a:pt x="29" y="10"/>
                  </a:cubicBezTo>
                  <a:moveTo>
                    <a:pt x="37" y="0"/>
                  </a:moveTo>
                  <a:cubicBezTo>
                    <a:pt x="37" y="0"/>
                    <a:pt x="37" y="0"/>
                    <a:pt x="37" y="0"/>
                  </a:cubicBezTo>
                  <a:cubicBezTo>
                    <a:pt x="38" y="6"/>
                    <a:pt x="38" y="6"/>
                    <a:pt x="38" y="6"/>
                  </a:cubicBezTo>
                  <a:cubicBezTo>
                    <a:pt x="37" y="0"/>
                    <a:pt x="37" y="0"/>
                    <a:pt x="37" y="0"/>
                  </a:cubicBezTo>
                </a:path>
              </a:pathLst>
            </a:custGeom>
            <a:solidFill>
              <a:srgbClr val="462D7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8"/>
            <p:cNvSpPr>
              <a:spLocks/>
            </p:cNvSpPr>
            <p:nvPr/>
          </p:nvSpPr>
          <p:spPr bwMode="auto">
            <a:xfrm>
              <a:off x="7269215" y="824704"/>
              <a:ext cx="1092995" cy="1121571"/>
            </a:xfrm>
            <a:custGeom>
              <a:avLst/>
              <a:gdLst>
                <a:gd name="T0" fmla="*/ 174 w 343"/>
                <a:gd name="T1" fmla="*/ 0 h 352"/>
                <a:gd name="T2" fmla="*/ 115 w 343"/>
                <a:gd name="T3" fmla="*/ 8 h 352"/>
                <a:gd name="T4" fmla="*/ 51 w 343"/>
                <a:gd name="T5" fmla="*/ 172 h 352"/>
                <a:gd name="T6" fmla="*/ 70 w 343"/>
                <a:gd name="T7" fmla="*/ 352 h 352"/>
                <a:gd name="T8" fmla="*/ 200 w 343"/>
                <a:gd name="T9" fmla="*/ 352 h 352"/>
                <a:gd name="T10" fmla="*/ 228 w 343"/>
                <a:gd name="T11" fmla="*/ 309 h 352"/>
                <a:gd name="T12" fmla="*/ 241 w 343"/>
                <a:gd name="T13" fmla="*/ 312 h 352"/>
                <a:gd name="T14" fmla="*/ 268 w 343"/>
                <a:gd name="T15" fmla="*/ 316 h 352"/>
                <a:gd name="T16" fmla="*/ 294 w 343"/>
                <a:gd name="T17" fmla="*/ 262 h 352"/>
                <a:gd name="T18" fmla="*/ 304 w 343"/>
                <a:gd name="T19" fmla="*/ 249 h 352"/>
                <a:gd name="T20" fmla="*/ 294 w 343"/>
                <a:gd name="T21" fmla="*/ 240 h 352"/>
                <a:gd name="T22" fmla="*/ 307 w 343"/>
                <a:gd name="T23" fmla="*/ 233 h 352"/>
                <a:gd name="T24" fmla="*/ 305 w 343"/>
                <a:gd name="T25" fmla="*/ 212 h 352"/>
                <a:gd name="T26" fmla="*/ 327 w 343"/>
                <a:gd name="T27" fmla="*/ 204 h 352"/>
                <a:gd name="T28" fmla="*/ 328 w 343"/>
                <a:gd name="T29" fmla="*/ 182 h 352"/>
                <a:gd name="T30" fmla="*/ 320 w 343"/>
                <a:gd name="T31" fmla="*/ 173 h 352"/>
                <a:gd name="T32" fmla="*/ 282 w 343"/>
                <a:gd name="T33" fmla="*/ 173 h 352"/>
                <a:gd name="T34" fmla="*/ 261 w 343"/>
                <a:gd name="T35" fmla="*/ 139 h 352"/>
                <a:gd name="T36" fmla="*/ 258 w 343"/>
                <a:gd name="T37" fmla="*/ 138 h 352"/>
                <a:gd name="T38" fmla="*/ 257 w 343"/>
                <a:gd name="T39" fmla="*/ 139 h 352"/>
                <a:gd name="T40" fmla="*/ 248 w 343"/>
                <a:gd name="T41" fmla="*/ 141 h 352"/>
                <a:gd name="T42" fmla="*/ 248 w 343"/>
                <a:gd name="T43" fmla="*/ 141 h 352"/>
                <a:gd name="T44" fmla="*/ 248 w 343"/>
                <a:gd name="T45" fmla="*/ 141 h 352"/>
                <a:gd name="T46" fmla="*/ 227 w 343"/>
                <a:gd name="T47" fmla="*/ 144 h 352"/>
                <a:gd name="T48" fmla="*/ 226 w 343"/>
                <a:gd name="T49" fmla="*/ 144 h 352"/>
                <a:gd name="T50" fmla="*/ 226 w 343"/>
                <a:gd name="T51" fmla="*/ 144 h 352"/>
                <a:gd name="T52" fmla="*/ 226 w 343"/>
                <a:gd name="T53" fmla="*/ 144 h 352"/>
                <a:gd name="T54" fmla="*/ 225 w 343"/>
                <a:gd name="T55" fmla="*/ 144 h 352"/>
                <a:gd name="T56" fmla="*/ 203 w 343"/>
                <a:gd name="T57" fmla="*/ 106 h 352"/>
                <a:gd name="T58" fmla="*/ 204 w 343"/>
                <a:gd name="T59" fmla="*/ 102 h 352"/>
                <a:gd name="T60" fmla="*/ 205 w 343"/>
                <a:gd name="T61" fmla="*/ 101 h 352"/>
                <a:gd name="T62" fmla="*/ 205 w 343"/>
                <a:gd name="T63" fmla="*/ 100 h 352"/>
                <a:gd name="T64" fmla="*/ 197 w 343"/>
                <a:gd name="T65" fmla="*/ 90 h 352"/>
                <a:gd name="T66" fmla="*/ 205 w 343"/>
                <a:gd name="T67" fmla="*/ 82 h 352"/>
                <a:gd name="T68" fmla="*/ 194 w 343"/>
                <a:gd name="T69" fmla="*/ 76 h 352"/>
                <a:gd name="T70" fmla="*/ 196 w 343"/>
                <a:gd name="T71" fmla="*/ 59 h 352"/>
                <a:gd name="T72" fmla="*/ 178 w 343"/>
                <a:gd name="T73" fmla="*/ 53 h 352"/>
                <a:gd name="T74" fmla="*/ 172 w 343"/>
                <a:gd name="T75" fmla="*/ 45 h 352"/>
                <a:gd name="T76" fmla="*/ 177 w 343"/>
                <a:gd name="T77" fmla="*/ 35 h 352"/>
                <a:gd name="T78" fmla="*/ 205 w 343"/>
                <a:gd name="T79" fmla="*/ 3 h 352"/>
                <a:gd name="T80" fmla="*/ 174 w 343"/>
                <a:gd name="T81" fmla="*/ 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43" h="352">
                  <a:moveTo>
                    <a:pt x="174" y="0"/>
                  </a:moveTo>
                  <a:cubicBezTo>
                    <a:pt x="156" y="0"/>
                    <a:pt x="137" y="2"/>
                    <a:pt x="115" y="8"/>
                  </a:cubicBezTo>
                  <a:cubicBezTo>
                    <a:pt x="115" y="8"/>
                    <a:pt x="0" y="37"/>
                    <a:pt x="51" y="172"/>
                  </a:cubicBezTo>
                  <a:cubicBezTo>
                    <a:pt x="51" y="172"/>
                    <a:pt x="79" y="259"/>
                    <a:pt x="70" y="352"/>
                  </a:cubicBezTo>
                  <a:cubicBezTo>
                    <a:pt x="200" y="352"/>
                    <a:pt x="200" y="352"/>
                    <a:pt x="200" y="352"/>
                  </a:cubicBezTo>
                  <a:cubicBezTo>
                    <a:pt x="202" y="316"/>
                    <a:pt x="217" y="309"/>
                    <a:pt x="228" y="309"/>
                  </a:cubicBezTo>
                  <a:cubicBezTo>
                    <a:pt x="236" y="309"/>
                    <a:pt x="241" y="312"/>
                    <a:pt x="241" y="312"/>
                  </a:cubicBezTo>
                  <a:cubicBezTo>
                    <a:pt x="241" y="312"/>
                    <a:pt x="254" y="316"/>
                    <a:pt x="268" y="316"/>
                  </a:cubicBezTo>
                  <a:cubicBezTo>
                    <a:pt x="289" y="316"/>
                    <a:pt x="313" y="307"/>
                    <a:pt x="294" y="262"/>
                  </a:cubicBezTo>
                  <a:cubicBezTo>
                    <a:pt x="304" y="249"/>
                    <a:pt x="304" y="249"/>
                    <a:pt x="304" y="249"/>
                  </a:cubicBezTo>
                  <a:cubicBezTo>
                    <a:pt x="294" y="240"/>
                    <a:pt x="294" y="240"/>
                    <a:pt x="294" y="240"/>
                  </a:cubicBezTo>
                  <a:cubicBezTo>
                    <a:pt x="307" y="233"/>
                    <a:pt x="307" y="233"/>
                    <a:pt x="307" y="233"/>
                  </a:cubicBezTo>
                  <a:cubicBezTo>
                    <a:pt x="305" y="212"/>
                    <a:pt x="305" y="212"/>
                    <a:pt x="305" y="212"/>
                  </a:cubicBezTo>
                  <a:cubicBezTo>
                    <a:pt x="327" y="204"/>
                    <a:pt x="327" y="204"/>
                    <a:pt x="327" y="204"/>
                  </a:cubicBezTo>
                  <a:cubicBezTo>
                    <a:pt x="327" y="204"/>
                    <a:pt x="343" y="198"/>
                    <a:pt x="328" y="182"/>
                  </a:cubicBezTo>
                  <a:cubicBezTo>
                    <a:pt x="320" y="173"/>
                    <a:pt x="320" y="173"/>
                    <a:pt x="320" y="173"/>
                  </a:cubicBezTo>
                  <a:cubicBezTo>
                    <a:pt x="282" y="173"/>
                    <a:pt x="282" y="173"/>
                    <a:pt x="282" y="173"/>
                  </a:cubicBezTo>
                  <a:cubicBezTo>
                    <a:pt x="280" y="147"/>
                    <a:pt x="270" y="140"/>
                    <a:pt x="261" y="139"/>
                  </a:cubicBezTo>
                  <a:cubicBezTo>
                    <a:pt x="260" y="139"/>
                    <a:pt x="259" y="138"/>
                    <a:pt x="258" y="138"/>
                  </a:cubicBezTo>
                  <a:cubicBezTo>
                    <a:pt x="258" y="138"/>
                    <a:pt x="257" y="139"/>
                    <a:pt x="257" y="139"/>
                  </a:cubicBezTo>
                  <a:cubicBezTo>
                    <a:pt x="252" y="139"/>
                    <a:pt x="249" y="140"/>
                    <a:pt x="248" y="141"/>
                  </a:cubicBezTo>
                  <a:cubicBezTo>
                    <a:pt x="248" y="141"/>
                    <a:pt x="248" y="141"/>
                    <a:pt x="248" y="141"/>
                  </a:cubicBezTo>
                  <a:cubicBezTo>
                    <a:pt x="248" y="141"/>
                    <a:pt x="248" y="141"/>
                    <a:pt x="248" y="141"/>
                  </a:cubicBezTo>
                  <a:cubicBezTo>
                    <a:pt x="247" y="141"/>
                    <a:pt x="237" y="144"/>
                    <a:pt x="227" y="144"/>
                  </a:cubicBezTo>
                  <a:cubicBezTo>
                    <a:pt x="226" y="144"/>
                    <a:pt x="226" y="144"/>
                    <a:pt x="226" y="144"/>
                  </a:cubicBezTo>
                  <a:cubicBezTo>
                    <a:pt x="226" y="144"/>
                    <a:pt x="226" y="144"/>
                    <a:pt x="226" y="144"/>
                  </a:cubicBezTo>
                  <a:cubicBezTo>
                    <a:pt x="226" y="144"/>
                    <a:pt x="226" y="144"/>
                    <a:pt x="226" y="144"/>
                  </a:cubicBezTo>
                  <a:cubicBezTo>
                    <a:pt x="226" y="144"/>
                    <a:pt x="225" y="144"/>
                    <a:pt x="225" y="144"/>
                  </a:cubicBezTo>
                  <a:cubicBezTo>
                    <a:pt x="209" y="144"/>
                    <a:pt x="192" y="137"/>
                    <a:pt x="203" y="106"/>
                  </a:cubicBezTo>
                  <a:cubicBezTo>
                    <a:pt x="203" y="105"/>
                    <a:pt x="204" y="103"/>
                    <a:pt x="204" y="102"/>
                  </a:cubicBezTo>
                  <a:cubicBezTo>
                    <a:pt x="204" y="102"/>
                    <a:pt x="204" y="101"/>
                    <a:pt x="205" y="101"/>
                  </a:cubicBezTo>
                  <a:cubicBezTo>
                    <a:pt x="205" y="101"/>
                    <a:pt x="205" y="100"/>
                    <a:pt x="205" y="100"/>
                  </a:cubicBezTo>
                  <a:cubicBezTo>
                    <a:pt x="197" y="90"/>
                    <a:pt x="197" y="90"/>
                    <a:pt x="197" y="90"/>
                  </a:cubicBezTo>
                  <a:cubicBezTo>
                    <a:pt x="205" y="82"/>
                    <a:pt x="205" y="82"/>
                    <a:pt x="205" y="82"/>
                  </a:cubicBezTo>
                  <a:cubicBezTo>
                    <a:pt x="194" y="76"/>
                    <a:pt x="194" y="76"/>
                    <a:pt x="194" y="76"/>
                  </a:cubicBezTo>
                  <a:cubicBezTo>
                    <a:pt x="196" y="59"/>
                    <a:pt x="196" y="59"/>
                    <a:pt x="196" y="59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72" y="50"/>
                    <a:pt x="172" y="45"/>
                  </a:cubicBezTo>
                  <a:cubicBezTo>
                    <a:pt x="172" y="42"/>
                    <a:pt x="173" y="39"/>
                    <a:pt x="177" y="35"/>
                  </a:cubicBezTo>
                  <a:cubicBezTo>
                    <a:pt x="205" y="3"/>
                    <a:pt x="205" y="3"/>
                    <a:pt x="205" y="3"/>
                  </a:cubicBezTo>
                  <a:cubicBezTo>
                    <a:pt x="195" y="1"/>
                    <a:pt x="185" y="0"/>
                    <a:pt x="174" y="0"/>
                  </a:cubicBezTo>
                </a:path>
              </a:pathLst>
            </a:custGeom>
            <a:gradFill rotWithShape="1"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9"/>
            <p:cNvSpPr>
              <a:spLocks/>
            </p:cNvSpPr>
            <p:nvPr/>
          </p:nvSpPr>
          <p:spPr bwMode="auto">
            <a:xfrm>
              <a:off x="7817306" y="834264"/>
              <a:ext cx="471613" cy="541667"/>
            </a:xfrm>
            <a:custGeom>
              <a:avLst/>
              <a:gdLst>
                <a:gd name="T0" fmla="*/ 33 w 148"/>
                <a:gd name="T1" fmla="*/ 0 h 170"/>
                <a:gd name="T2" fmla="*/ 33 w 148"/>
                <a:gd name="T3" fmla="*/ 0 h 170"/>
                <a:gd name="T4" fmla="*/ 33 w 148"/>
                <a:gd name="T5" fmla="*/ 0 h 170"/>
                <a:gd name="T6" fmla="*/ 5 w 148"/>
                <a:gd name="T7" fmla="*/ 32 h 170"/>
                <a:gd name="T8" fmla="*/ 0 w 148"/>
                <a:gd name="T9" fmla="*/ 42 h 170"/>
                <a:gd name="T10" fmla="*/ 6 w 148"/>
                <a:gd name="T11" fmla="*/ 50 h 170"/>
                <a:gd name="T12" fmla="*/ 24 w 148"/>
                <a:gd name="T13" fmla="*/ 56 h 170"/>
                <a:gd name="T14" fmla="*/ 22 w 148"/>
                <a:gd name="T15" fmla="*/ 73 h 170"/>
                <a:gd name="T16" fmla="*/ 33 w 148"/>
                <a:gd name="T17" fmla="*/ 79 h 170"/>
                <a:gd name="T18" fmla="*/ 25 w 148"/>
                <a:gd name="T19" fmla="*/ 87 h 170"/>
                <a:gd name="T20" fmla="*/ 33 w 148"/>
                <a:gd name="T21" fmla="*/ 97 h 170"/>
                <a:gd name="T22" fmla="*/ 33 w 148"/>
                <a:gd name="T23" fmla="*/ 97 h 170"/>
                <a:gd name="T24" fmla="*/ 33 w 148"/>
                <a:gd name="T25" fmla="*/ 98 h 170"/>
                <a:gd name="T26" fmla="*/ 32 w 148"/>
                <a:gd name="T27" fmla="*/ 99 h 170"/>
                <a:gd name="T28" fmla="*/ 31 w 148"/>
                <a:gd name="T29" fmla="*/ 103 h 170"/>
                <a:gd name="T30" fmla="*/ 53 w 148"/>
                <a:gd name="T31" fmla="*/ 141 h 170"/>
                <a:gd name="T32" fmla="*/ 54 w 148"/>
                <a:gd name="T33" fmla="*/ 141 h 170"/>
                <a:gd name="T34" fmla="*/ 55 w 148"/>
                <a:gd name="T35" fmla="*/ 141 h 170"/>
                <a:gd name="T36" fmla="*/ 76 w 148"/>
                <a:gd name="T37" fmla="*/ 138 h 170"/>
                <a:gd name="T38" fmla="*/ 76 w 148"/>
                <a:gd name="T39" fmla="*/ 138 h 170"/>
                <a:gd name="T40" fmla="*/ 76 w 148"/>
                <a:gd name="T41" fmla="*/ 138 h 170"/>
                <a:gd name="T42" fmla="*/ 85 w 148"/>
                <a:gd name="T43" fmla="*/ 136 h 170"/>
                <a:gd name="T44" fmla="*/ 86 w 148"/>
                <a:gd name="T45" fmla="*/ 135 h 170"/>
                <a:gd name="T46" fmla="*/ 86 w 148"/>
                <a:gd name="T47" fmla="*/ 135 h 170"/>
                <a:gd name="T48" fmla="*/ 86 w 148"/>
                <a:gd name="T49" fmla="*/ 135 h 170"/>
                <a:gd name="T50" fmla="*/ 89 w 148"/>
                <a:gd name="T51" fmla="*/ 136 h 170"/>
                <a:gd name="T52" fmla="*/ 110 w 148"/>
                <a:gd name="T53" fmla="*/ 170 h 170"/>
                <a:gd name="T54" fmla="*/ 148 w 148"/>
                <a:gd name="T55" fmla="*/ 170 h 170"/>
                <a:gd name="T56" fmla="*/ 121 w 148"/>
                <a:gd name="T57" fmla="*/ 138 h 170"/>
                <a:gd name="T58" fmla="*/ 120 w 148"/>
                <a:gd name="T59" fmla="*/ 132 h 170"/>
                <a:gd name="T60" fmla="*/ 129 w 148"/>
                <a:gd name="T61" fmla="*/ 111 h 170"/>
                <a:gd name="T62" fmla="*/ 33 w 148"/>
                <a:gd name="T6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8" h="170">
                  <a:moveTo>
                    <a:pt x="33" y="0"/>
                  </a:moveTo>
                  <a:cubicBezTo>
                    <a:pt x="33" y="0"/>
                    <a:pt x="33" y="0"/>
                    <a:pt x="33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1" y="36"/>
                    <a:pt x="0" y="39"/>
                    <a:pt x="0" y="42"/>
                  </a:cubicBezTo>
                  <a:cubicBezTo>
                    <a:pt x="0" y="47"/>
                    <a:pt x="6" y="50"/>
                    <a:pt x="6" y="50"/>
                  </a:cubicBezTo>
                  <a:cubicBezTo>
                    <a:pt x="24" y="56"/>
                    <a:pt x="24" y="56"/>
                    <a:pt x="24" y="56"/>
                  </a:cubicBezTo>
                  <a:cubicBezTo>
                    <a:pt x="22" y="73"/>
                    <a:pt x="22" y="73"/>
                    <a:pt x="22" y="73"/>
                  </a:cubicBezTo>
                  <a:cubicBezTo>
                    <a:pt x="33" y="79"/>
                    <a:pt x="33" y="79"/>
                    <a:pt x="33" y="79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33" y="97"/>
                    <a:pt x="33" y="97"/>
                    <a:pt x="33" y="97"/>
                  </a:cubicBezTo>
                  <a:cubicBezTo>
                    <a:pt x="33" y="97"/>
                    <a:pt x="33" y="97"/>
                    <a:pt x="33" y="97"/>
                  </a:cubicBezTo>
                  <a:cubicBezTo>
                    <a:pt x="33" y="97"/>
                    <a:pt x="33" y="98"/>
                    <a:pt x="33" y="98"/>
                  </a:cubicBezTo>
                  <a:cubicBezTo>
                    <a:pt x="32" y="98"/>
                    <a:pt x="32" y="99"/>
                    <a:pt x="32" y="99"/>
                  </a:cubicBezTo>
                  <a:cubicBezTo>
                    <a:pt x="32" y="100"/>
                    <a:pt x="31" y="102"/>
                    <a:pt x="31" y="103"/>
                  </a:cubicBezTo>
                  <a:cubicBezTo>
                    <a:pt x="20" y="134"/>
                    <a:pt x="37" y="141"/>
                    <a:pt x="53" y="141"/>
                  </a:cubicBezTo>
                  <a:cubicBezTo>
                    <a:pt x="53" y="141"/>
                    <a:pt x="54" y="141"/>
                    <a:pt x="54" y="141"/>
                  </a:cubicBezTo>
                  <a:cubicBezTo>
                    <a:pt x="54" y="141"/>
                    <a:pt x="54" y="141"/>
                    <a:pt x="55" y="141"/>
                  </a:cubicBezTo>
                  <a:cubicBezTo>
                    <a:pt x="65" y="141"/>
                    <a:pt x="75" y="138"/>
                    <a:pt x="76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7" y="137"/>
                    <a:pt x="80" y="136"/>
                    <a:pt x="85" y="136"/>
                  </a:cubicBezTo>
                  <a:cubicBezTo>
                    <a:pt x="85" y="136"/>
                    <a:pt x="86" y="135"/>
                    <a:pt x="86" y="135"/>
                  </a:cubicBezTo>
                  <a:cubicBezTo>
                    <a:pt x="86" y="135"/>
                    <a:pt x="86" y="135"/>
                    <a:pt x="86" y="135"/>
                  </a:cubicBezTo>
                  <a:cubicBezTo>
                    <a:pt x="86" y="135"/>
                    <a:pt x="86" y="135"/>
                    <a:pt x="86" y="135"/>
                  </a:cubicBezTo>
                  <a:cubicBezTo>
                    <a:pt x="87" y="135"/>
                    <a:pt x="88" y="136"/>
                    <a:pt x="89" y="136"/>
                  </a:cubicBezTo>
                  <a:cubicBezTo>
                    <a:pt x="98" y="137"/>
                    <a:pt x="108" y="144"/>
                    <a:pt x="110" y="170"/>
                  </a:cubicBezTo>
                  <a:cubicBezTo>
                    <a:pt x="148" y="170"/>
                    <a:pt x="148" y="170"/>
                    <a:pt x="148" y="170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20" y="136"/>
                    <a:pt x="120" y="132"/>
                  </a:cubicBezTo>
                  <a:cubicBezTo>
                    <a:pt x="120" y="127"/>
                    <a:pt x="121" y="120"/>
                    <a:pt x="129" y="111"/>
                  </a:cubicBezTo>
                  <a:cubicBezTo>
                    <a:pt x="129" y="111"/>
                    <a:pt x="123" y="17"/>
                    <a:pt x="33" y="0"/>
                  </a:cubicBez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0"/>
            <p:cNvSpPr>
              <a:spLocks noEditPoints="1"/>
            </p:cNvSpPr>
            <p:nvPr/>
          </p:nvSpPr>
          <p:spPr bwMode="auto">
            <a:xfrm>
              <a:off x="7817306" y="834264"/>
              <a:ext cx="283605" cy="449265"/>
            </a:xfrm>
            <a:custGeom>
              <a:avLst/>
              <a:gdLst>
                <a:gd name="T0" fmla="*/ 53 w 89"/>
                <a:gd name="T1" fmla="*/ 141 h 141"/>
                <a:gd name="T2" fmla="*/ 54 w 89"/>
                <a:gd name="T3" fmla="*/ 141 h 141"/>
                <a:gd name="T4" fmla="*/ 54 w 89"/>
                <a:gd name="T5" fmla="*/ 141 h 141"/>
                <a:gd name="T6" fmla="*/ 53 w 89"/>
                <a:gd name="T7" fmla="*/ 141 h 141"/>
                <a:gd name="T8" fmla="*/ 76 w 89"/>
                <a:gd name="T9" fmla="*/ 138 h 141"/>
                <a:gd name="T10" fmla="*/ 55 w 89"/>
                <a:gd name="T11" fmla="*/ 141 h 141"/>
                <a:gd name="T12" fmla="*/ 76 w 89"/>
                <a:gd name="T13" fmla="*/ 138 h 141"/>
                <a:gd name="T14" fmla="*/ 85 w 89"/>
                <a:gd name="T15" fmla="*/ 136 h 141"/>
                <a:gd name="T16" fmla="*/ 76 w 89"/>
                <a:gd name="T17" fmla="*/ 138 h 141"/>
                <a:gd name="T18" fmla="*/ 85 w 89"/>
                <a:gd name="T19" fmla="*/ 136 h 141"/>
                <a:gd name="T20" fmla="*/ 86 w 89"/>
                <a:gd name="T21" fmla="*/ 135 h 141"/>
                <a:gd name="T22" fmla="*/ 86 w 89"/>
                <a:gd name="T23" fmla="*/ 135 h 141"/>
                <a:gd name="T24" fmla="*/ 89 w 89"/>
                <a:gd name="T25" fmla="*/ 136 h 141"/>
                <a:gd name="T26" fmla="*/ 86 w 89"/>
                <a:gd name="T27" fmla="*/ 135 h 141"/>
                <a:gd name="T28" fmla="*/ 32 w 89"/>
                <a:gd name="T29" fmla="*/ 99 h 141"/>
                <a:gd name="T30" fmla="*/ 31 w 89"/>
                <a:gd name="T31" fmla="*/ 103 h 141"/>
                <a:gd name="T32" fmla="*/ 32 w 89"/>
                <a:gd name="T33" fmla="*/ 99 h 141"/>
                <a:gd name="T34" fmla="*/ 33 w 89"/>
                <a:gd name="T35" fmla="*/ 97 h 141"/>
                <a:gd name="T36" fmla="*/ 33 w 89"/>
                <a:gd name="T37" fmla="*/ 98 h 141"/>
                <a:gd name="T38" fmla="*/ 33 w 89"/>
                <a:gd name="T39" fmla="*/ 97 h 141"/>
                <a:gd name="T40" fmla="*/ 33 w 89"/>
                <a:gd name="T41" fmla="*/ 97 h 141"/>
                <a:gd name="T42" fmla="*/ 33 w 89"/>
                <a:gd name="T43" fmla="*/ 79 h 141"/>
                <a:gd name="T44" fmla="*/ 25 w 89"/>
                <a:gd name="T45" fmla="*/ 87 h 141"/>
                <a:gd name="T46" fmla="*/ 33 w 89"/>
                <a:gd name="T47" fmla="*/ 79 h 141"/>
                <a:gd name="T48" fmla="*/ 24 w 89"/>
                <a:gd name="T49" fmla="*/ 56 h 141"/>
                <a:gd name="T50" fmla="*/ 22 w 89"/>
                <a:gd name="T51" fmla="*/ 73 h 141"/>
                <a:gd name="T52" fmla="*/ 24 w 89"/>
                <a:gd name="T53" fmla="*/ 56 h 141"/>
                <a:gd name="T54" fmla="*/ 33 w 89"/>
                <a:gd name="T55" fmla="*/ 0 h 141"/>
                <a:gd name="T56" fmla="*/ 5 w 89"/>
                <a:gd name="T57" fmla="*/ 32 h 141"/>
                <a:gd name="T58" fmla="*/ 0 w 89"/>
                <a:gd name="T59" fmla="*/ 42 h 141"/>
                <a:gd name="T60" fmla="*/ 5 w 89"/>
                <a:gd name="T61" fmla="*/ 32 h 141"/>
                <a:gd name="T62" fmla="*/ 33 w 89"/>
                <a:gd name="T63" fmla="*/ 0 h 141"/>
                <a:gd name="T64" fmla="*/ 33 w 89"/>
                <a:gd name="T65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9" h="141">
                  <a:moveTo>
                    <a:pt x="53" y="141"/>
                  </a:moveTo>
                  <a:cubicBezTo>
                    <a:pt x="53" y="141"/>
                    <a:pt x="54" y="141"/>
                    <a:pt x="54" y="141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4" y="141"/>
                    <a:pt x="53" y="141"/>
                    <a:pt x="53" y="141"/>
                  </a:cubicBezTo>
                  <a:moveTo>
                    <a:pt x="76" y="138"/>
                  </a:moveTo>
                  <a:cubicBezTo>
                    <a:pt x="75" y="138"/>
                    <a:pt x="65" y="141"/>
                    <a:pt x="55" y="141"/>
                  </a:cubicBezTo>
                  <a:cubicBezTo>
                    <a:pt x="65" y="141"/>
                    <a:pt x="75" y="138"/>
                    <a:pt x="76" y="138"/>
                  </a:cubicBezTo>
                  <a:moveTo>
                    <a:pt x="85" y="136"/>
                  </a:moveTo>
                  <a:cubicBezTo>
                    <a:pt x="80" y="136"/>
                    <a:pt x="77" y="137"/>
                    <a:pt x="76" y="138"/>
                  </a:cubicBezTo>
                  <a:cubicBezTo>
                    <a:pt x="77" y="137"/>
                    <a:pt x="80" y="136"/>
                    <a:pt x="85" y="136"/>
                  </a:cubicBezTo>
                  <a:moveTo>
                    <a:pt x="86" y="135"/>
                  </a:moveTo>
                  <a:cubicBezTo>
                    <a:pt x="86" y="135"/>
                    <a:pt x="86" y="135"/>
                    <a:pt x="86" y="135"/>
                  </a:cubicBezTo>
                  <a:cubicBezTo>
                    <a:pt x="87" y="135"/>
                    <a:pt x="88" y="136"/>
                    <a:pt x="89" y="136"/>
                  </a:cubicBezTo>
                  <a:cubicBezTo>
                    <a:pt x="88" y="136"/>
                    <a:pt x="87" y="135"/>
                    <a:pt x="86" y="135"/>
                  </a:cubicBezTo>
                  <a:moveTo>
                    <a:pt x="32" y="99"/>
                  </a:moveTo>
                  <a:cubicBezTo>
                    <a:pt x="32" y="100"/>
                    <a:pt x="31" y="102"/>
                    <a:pt x="31" y="103"/>
                  </a:cubicBezTo>
                  <a:cubicBezTo>
                    <a:pt x="31" y="102"/>
                    <a:pt x="32" y="100"/>
                    <a:pt x="32" y="99"/>
                  </a:cubicBezTo>
                  <a:moveTo>
                    <a:pt x="33" y="97"/>
                  </a:moveTo>
                  <a:cubicBezTo>
                    <a:pt x="33" y="97"/>
                    <a:pt x="33" y="98"/>
                    <a:pt x="33" y="98"/>
                  </a:cubicBezTo>
                  <a:cubicBezTo>
                    <a:pt x="33" y="98"/>
                    <a:pt x="33" y="97"/>
                    <a:pt x="33" y="97"/>
                  </a:cubicBezTo>
                  <a:cubicBezTo>
                    <a:pt x="33" y="97"/>
                    <a:pt x="33" y="97"/>
                    <a:pt x="33" y="97"/>
                  </a:cubicBezTo>
                  <a:moveTo>
                    <a:pt x="33" y="79"/>
                  </a:moveTo>
                  <a:cubicBezTo>
                    <a:pt x="25" y="87"/>
                    <a:pt x="25" y="87"/>
                    <a:pt x="25" y="87"/>
                  </a:cubicBezTo>
                  <a:cubicBezTo>
                    <a:pt x="33" y="79"/>
                    <a:pt x="33" y="79"/>
                    <a:pt x="33" y="79"/>
                  </a:cubicBezTo>
                  <a:moveTo>
                    <a:pt x="24" y="56"/>
                  </a:moveTo>
                  <a:cubicBezTo>
                    <a:pt x="22" y="73"/>
                    <a:pt x="22" y="73"/>
                    <a:pt x="22" y="73"/>
                  </a:cubicBezTo>
                  <a:cubicBezTo>
                    <a:pt x="24" y="56"/>
                    <a:pt x="24" y="56"/>
                    <a:pt x="24" y="56"/>
                  </a:cubicBezTo>
                  <a:moveTo>
                    <a:pt x="33" y="0"/>
                  </a:moveTo>
                  <a:cubicBezTo>
                    <a:pt x="5" y="32"/>
                    <a:pt x="5" y="32"/>
                    <a:pt x="5" y="32"/>
                  </a:cubicBezTo>
                  <a:cubicBezTo>
                    <a:pt x="1" y="36"/>
                    <a:pt x="0" y="39"/>
                    <a:pt x="0" y="42"/>
                  </a:cubicBezTo>
                  <a:cubicBezTo>
                    <a:pt x="0" y="39"/>
                    <a:pt x="1" y="36"/>
                    <a:pt x="5" y="32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3" y="0"/>
                    <a:pt x="33" y="0"/>
                    <a:pt x="33" y="0"/>
                  </a:cubicBezTo>
                </a:path>
              </a:pathLst>
            </a:custGeom>
            <a:solidFill>
              <a:srgbClr val="34342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1"/>
            <p:cNvSpPr>
              <a:spLocks noEditPoints="1"/>
            </p:cNvSpPr>
            <p:nvPr/>
          </p:nvSpPr>
          <p:spPr bwMode="auto">
            <a:xfrm>
              <a:off x="7549633" y="1019067"/>
              <a:ext cx="181635" cy="210295"/>
            </a:xfrm>
            <a:custGeom>
              <a:avLst/>
              <a:gdLst>
                <a:gd name="T0" fmla="*/ 0 w 57"/>
                <a:gd name="T1" fmla="*/ 17 h 66"/>
                <a:gd name="T2" fmla="*/ 0 w 57"/>
                <a:gd name="T3" fmla="*/ 49 h 66"/>
                <a:gd name="T4" fmla="*/ 28 w 57"/>
                <a:gd name="T5" fmla="*/ 66 h 66"/>
                <a:gd name="T6" fmla="*/ 57 w 57"/>
                <a:gd name="T7" fmla="*/ 49 h 66"/>
                <a:gd name="T8" fmla="*/ 57 w 57"/>
                <a:gd name="T9" fmla="*/ 17 h 66"/>
                <a:gd name="T10" fmla="*/ 28 w 57"/>
                <a:gd name="T11" fmla="*/ 0 h 66"/>
                <a:gd name="T12" fmla="*/ 0 w 57"/>
                <a:gd name="T13" fmla="*/ 17 h 66"/>
                <a:gd name="T14" fmla="*/ 50 w 57"/>
                <a:gd name="T15" fmla="*/ 45 h 66"/>
                <a:gd name="T16" fmla="*/ 32 w 57"/>
                <a:gd name="T17" fmla="*/ 56 h 66"/>
                <a:gd name="T18" fmla="*/ 32 w 57"/>
                <a:gd name="T19" fmla="*/ 10 h 66"/>
                <a:gd name="T20" fmla="*/ 50 w 57"/>
                <a:gd name="T21" fmla="*/ 21 h 66"/>
                <a:gd name="T22" fmla="*/ 50 w 57"/>
                <a:gd name="T23" fmla="*/ 45 h 66"/>
                <a:gd name="T24" fmla="*/ 7 w 57"/>
                <a:gd name="T25" fmla="*/ 21 h 66"/>
                <a:gd name="T26" fmla="*/ 25 w 57"/>
                <a:gd name="T27" fmla="*/ 10 h 66"/>
                <a:gd name="T28" fmla="*/ 25 w 57"/>
                <a:gd name="T29" fmla="*/ 56 h 66"/>
                <a:gd name="T30" fmla="*/ 7 w 57"/>
                <a:gd name="T31" fmla="*/ 45 h 66"/>
                <a:gd name="T32" fmla="*/ 7 w 57"/>
                <a:gd name="T33" fmla="*/ 21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7" h="66">
                  <a:moveTo>
                    <a:pt x="0" y="17"/>
                  </a:moveTo>
                  <a:cubicBezTo>
                    <a:pt x="0" y="49"/>
                    <a:pt x="0" y="49"/>
                    <a:pt x="0" y="49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57" y="49"/>
                    <a:pt x="57" y="49"/>
                    <a:pt x="57" y="49"/>
                  </a:cubicBezTo>
                  <a:cubicBezTo>
                    <a:pt x="57" y="17"/>
                    <a:pt x="57" y="17"/>
                    <a:pt x="57" y="17"/>
                  </a:cubicBezTo>
                  <a:cubicBezTo>
                    <a:pt x="28" y="0"/>
                    <a:pt x="28" y="0"/>
                    <a:pt x="28" y="0"/>
                  </a:cubicBezTo>
                  <a:lnTo>
                    <a:pt x="0" y="17"/>
                  </a:lnTo>
                  <a:close/>
                  <a:moveTo>
                    <a:pt x="50" y="45"/>
                  </a:moveTo>
                  <a:cubicBezTo>
                    <a:pt x="48" y="47"/>
                    <a:pt x="37" y="52"/>
                    <a:pt x="32" y="56"/>
                  </a:cubicBezTo>
                  <a:cubicBezTo>
                    <a:pt x="32" y="10"/>
                    <a:pt x="32" y="10"/>
                    <a:pt x="32" y="10"/>
                  </a:cubicBezTo>
                  <a:cubicBezTo>
                    <a:pt x="37" y="13"/>
                    <a:pt x="48" y="19"/>
                    <a:pt x="50" y="21"/>
                  </a:cubicBezTo>
                  <a:lnTo>
                    <a:pt x="50" y="45"/>
                  </a:lnTo>
                  <a:close/>
                  <a:moveTo>
                    <a:pt x="7" y="21"/>
                  </a:moveTo>
                  <a:cubicBezTo>
                    <a:pt x="9" y="19"/>
                    <a:pt x="19" y="14"/>
                    <a:pt x="25" y="10"/>
                  </a:cubicBezTo>
                  <a:cubicBezTo>
                    <a:pt x="25" y="56"/>
                    <a:pt x="25" y="56"/>
                    <a:pt x="25" y="56"/>
                  </a:cubicBezTo>
                  <a:cubicBezTo>
                    <a:pt x="19" y="52"/>
                    <a:pt x="9" y="47"/>
                    <a:pt x="7" y="45"/>
                  </a:cubicBezTo>
                  <a:lnTo>
                    <a:pt x="7" y="21"/>
                  </a:lnTo>
                  <a:close/>
                </a:path>
              </a:pathLst>
            </a:custGeom>
            <a:solidFill>
              <a:srgbClr val="FFFFF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3"/>
            <p:cNvSpPr>
              <a:spLocks noEditPoints="1"/>
            </p:cNvSpPr>
            <p:nvPr userDrawn="1"/>
          </p:nvSpPr>
          <p:spPr bwMode="auto">
            <a:xfrm>
              <a:off x="6231078" y="802401"/>
              <a:ext cx="398322" cy="430148"/>
            </a:xfrm>
            <a:custGeom>
              <a:avLst/>
              <a:gdLst>
                <a:gd name="T0" fmla="*/ 121108 w 398383"/>
                <a:gd name="T1" fmla="*/ 258152 h 430254"/>
                <a:gd name="T2" fmla="*/ 121108 w 398383"/>
                <a:gd name="T3" fmla="*/ 232656 h 430254"/>
                <a:gd name="T4" fmla="*/ 270900 w 398383"/>
                <a:gd name="T5" fmla="*/ 232656 h 430254"/>
                <a:gd name="T6" fmla="*/ 270900 w 398383"/>
                <a:gd name="T7" fmla="*/ 258152 h 430254"/>
                <a:gd name="T8" fmla="*/ 121108 w 398383"/>
                <a:gd name="T9" fmla="*/ 258152 h 430254"/>
                <a:gd name="T10" fmla="*/ 121108 w 398383"/>
                <a:gd name="T11" fmla="*/ 188037 h 430254"/>
                <a:gd name="T12" fmla="*/ 121108 w 398383"/>
                <a:gd name="T13" fmla="*/ 159353 h 430254"/>
                <a:gd name="T14" fmla="*/ 270900 w 398383"/>
                <a:gd name="T15" fmla="*/ 159353 h 430254"/>
                <a:gd name="T16" fmla="*/ 270900 w 398383"/>
                <a:gd name="T17" fmla="*/ 188037 h 430254"/>
                <a:gd name="T18" fmla="*/ 121108 w 398383"/>
                <a:gd name="T19" fmla="*/ 188037 h 430254"/>
                <a:gd name="T20" fmla="*/ 121108 w 398383"/>
                <a:gd name="T21" fmla="*/ 114734 h 430254"/>
                <a:gd name="T22" fmla="*/ 121108 w 398383"/>
                <a:gd name="T23" fmla="*/ 89238 h 430254"/>
                <a:gd name="T24" fmla="*/ 270900 w 398383"/>
                <a:gd name="T25" fmla="*/ 89238 h 430254"/>
                <a:gd name="T26" fmla="*/ 270900 w 398383"/>
                <a:gd name="T27" fmla="*/ 114734 h 430254"/>
                <a:gd name="T28" fmla="*/ 121108 w 398383"/>
                <a:gd name="T29" fmla="*/ 114734 h 430254"/>
                <a:gd name="T30" fmla="*/ 299584 w 398383"/>
                <a:gd name="T31" fmla="*/ 0 h 430254"/>
                <a:gd name="T32" fmla="*/ 98799 w 398383"/>
                <a:gd name="T33" fmla="*/ 0 h 430254"/>
                <a:gd name="T34" fmla="*/ 0 w 398383"/>
                <a:gd name="T35" fmla="*/ 172101 h 430254"/>
                <a:gd name="T36" fmla="*/ 98799 w 398383"/>
                <a:gd name="T37" fmla="*/ 344203 h 430254"/>
                <a:gd name="T38" fmla="*/ 229469 w 398383"/>
                <a:gd name="T39" fmla="*/ 344203 h 430254"/>
                <a:gd name="T40" fmla="*/ 347390 w 398383"/>
                <a:gd name="T41" fmla="*/ 430254 h 430254"/>
                <a:gd name="T42" fmla="*/ 328268 w 398383"/>
                <a:gd name="T43" fmla="*/ 293210 h 430254"/>
                <a:gd name="T44" fmla="*/ 398383 w 398383"/>
                <a:gd name="T45" fmla="*/ 172101 h 430254"/>
                <a:gd name="T46" fmla="*/ 299584 w 398383"/>
                <a:gd name="T47" fmla="*/ 0 h 430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98383" h="430254">
                  <a:moveTo>
                    <a:pt x="121108" y="258152"/>
                  </a:moveTo>
                  <a:lnTo>
                    <a:pt x="121108" y="232656"/>
                  </a:lnTo>
                  <a:lnTo>
                    <a:pt x="270900" y="232656"/>
                  </a:lnTo>
                  <a:lnTo>
                    <a:pt x="270900" y="258152"/>
                  </a:lnTo>
                  <a:lnTo>
                    <a:pt x="121108" y="258152"/>
                  </a:lnTo>
                  <a:moveTo>
                    <a:pt x="121108" y="188037"/>
                  </a:moveTo>
                  <a:lnTo>
                    <a:pt x="121108" y="159353"/>
                  </a:lnTo>
                  <a:lnTo>
                    <a:pt x="270900" y="159353"/>
                  </a:lnTo>
                  <a:lnTo>
                    <a:pt x="270900" y="188037"/>
                  </a:lnTo>
                  <a:lnTo>
                    <a:pt x="121108" y="188037"/>
                  </a:lnTo>
                  <a:moveTo>
                    <a:pt x="121108" y="114734"/>
                  </a:moveTo>
                  <a:lnTo>
                    <a:pt x="121108" y="89238"/>
                  </a:lnTo>
                  <a:lnTo>
                    <a:pt x="270900" y="89238"/>
                  </a:lnTo>
                  <a:lnTo>
                    <a:pt x="270900" y="114734"/>
                  </a:lnTo>
                  <a:lnTo>
                    <a:pt x="121108" y="114734"/>
                  </a:lnTo>
                  <a:moveTo>
                    <a:pt x="299584" y="0"/>
                  </a:moveTo>
                  <a:lnTo>
                    <a:pt x="98799" y="0"/>
                  </a:lnTo>
                  <a:lnTo>
                    <a:pt x="0" y="172101"/>
                  </a:lnTo>
                  <a:lnTo>
                    <a:pt x="98799" y="344203"/>
                  </a:lnTo>
                  <a:lnTo>
                    <a:pt x="229469" y="344203"/>
                  </a:lnTo>
                  <a:lnTo>
                    <a:pt x="347390" y="430254"/>
                  </a:lnTo>
                  <a:lnTo>
                    <a:pt x="328268" y="293210"/>
                  </a:lnTo>
                  <a:lnTo>
                    <a:pt x="398383" y="172101"/>
                  </a:lnTo>
                  <a:lnTo>
                    <a:pt x="299584" y="0"/>
                  </a:lnTo>
                </a:path>
              </a:pathLst>
            </a:custGeom>
            <a:gradFill rotWithShape="1"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4"/>
            <p:cNvSpPr>
              <a:spLocks/>
            </p:cNvSpPr>
            <p:nvPr userDrawn="1"/>
          </p:nvSpPr>
          <p:spPr bwMode="auto">
            <a:xfrm>
              <a:off x="7900907" y="463906"/>
              <a:ext cx="729725" cy="914462"/>
            </a:xfrm>
            <a:custGeom>
              <a:avLst/>
              <a:gdLst>
                <a:gd name="T0" fmla="*/ 104 w 229"/>
                <a:gd name="T1" fmla="*/ 0 h 287"/>
                <a:gd name="T2" fmla="*/ 0 w 229"/>
                <a:gd name="T3" fmla="*/ 94 h 287"/>
                <a:gd name="T4" fmla="*/ 7 w 229"/>
                <a:gd name="T5" fmla="*/ 115 h 287"/>
                <a:gd name="T6" fmla="*/ 6 w 229"/>
                <a:gd name="T7" fmla="*/ 117 h 287"/>
                <a:gd name="T8" fmla="*/ 102 w 229"/>
                <a:gd name="T9" fmla="*/ 228 h 287"/>
                <a:gd name="T10" fmla="*/ 102 w 229"/>
                <a:gd name="T11" fmla="*/ 228 h 287"/>
                <a:gd name="T12" fmla="*/ 102 w 229"/>
                <a:gd name="T13" fmla="*/ 228 h 287"/>
                <a:gd name="T14" fmla="*/ 93 w 229"/>
                <a:gd name="T15" fmla="*/ 249 h 287"/>
                <a:gd name="T16" fmla="*/ 94 w 229"/>
                <a:gd name="T17" fmla="*/ 255 h 287"/>
                <a:gd name="T18" fmla="*/ 121 w 229"/>
                <a:gd name="T19" fmla="*/ 287 h 287"/>
                <a:gd name="T20" fmla="*/ 188 w 229"/>
                <a:gd name="T21" fmla="*/ 287 h 287"/>
                <a:gd name="T22" fmla="*/ 204 w 229"/>
                <a:gd name="T23" fmla="*/ 141 h 287"/>
                <a:gd name="T24" fmla="*/ 183 w 229"/>
                <a:gd name="T25" fmla="*/ 22 h 287"/>
                <a:gd name="T26" fmla="*/ 162 w 229"/>
                <a:gd name="T27" fmla="*/ 37 h 287"/>
                <a:gd name="T28" fmla="*/ 166 w 229"/>
                <a:gd name="T29" fmla="*/ 12 h 287"/>
                <a:gd name="T30" fmla="*/ 152 w 229"/>
                <a:gd name="T31" fmla="*/ 7 h 287"/>
                <a:gd name="T32" fmla="*/ 104 w 229"/>
                <a:gd name="T33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9" h="287">
                  <a:moveTo>
                    <a:pt x="104" y="0"/>
                  </a:moveTo>
                  <a:cubicBezTo>
                    <a:pt x="6" y="0"/>
                    <a:pt x="0" y="94"/>
                    <a:pt x="0" y="94"/>
                  </a:cubicBezTo>
                  <a:cubicBezTo>
                    <a:pt x="12" y="106"/>
                    <a:pt x="7" y="115"/>
                    <a:pt x="7" y="115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96" y="134"/>
                    <a:pt x="102" y="228"/>
                    <a:pt x="102" y="228"/>
                  </a:cubicBezTo>
                  <a:cubicBezTo>
                    <a:pt x="102" y="228"/>
                    <a:pt x="102" y="228"/>
                    <a:pt x="102" y="228"/>
                  </a:cubicBezTo>
                  <a:cubicBezTo>
                    <a:pt x="102" y="228"/>
                    <a:pt x="102" y="228"/>
                    <a:pt x="102" y="228"/>
                  </a:cubicBezTo>
                  <a:cubicBezTo>
                    <a:pt x="94" y="237"/>
                    <a:pt x="93" y="244"/>
                    <a:pt x="93" y="249"/>
                  </a:cubicBezTo>
                  <a:cubicBezTo>
                    <a:pt x="93" y="253"/>
                    <a:pt x="94" y="255"/>
                    <a:pt x="94" y="255"/>
                  </a:cubicBezTo>
                  <a:cubicBezTo>
                    <a:pt x="121" y="287"/>
                    <a:pt x="121" y="287"/>
                    <a:pt x="121" y="287"/>
                  </a:cubicBezTo>
                  <a:cubicBezTo>
                    <a:pt x="188" y="287"/>
                    <a:pt x="188" y="287"/>
                    <a:pt x="188" y="287"/>
                  </a:cubicBezTo>
                  <a:cubicBezTo>
                    <a:pt x="181" y="211"/>
                    <a:pt x="204" y="141"/>
                    <a:pt x="204" y="141"/>
                  </a:cubicBezTo>
                  <a:cubicBezTo>
                    <a:pt x="229" y="75"/>
                    <a:pt x="205" y="40"/>
                    <a:pt x="183" y="22"/>
                  </a:cubicBezTo>
                  <a:cubicBezTo>
                    <a:pt x="162" y="37"/>
                    <a:pt x="162" y="37"/>
                    <a:pt x="162" y="37"/>
                  </a:cubicBezTo>
                  <a:cubicBezTo>
                    <a:pt x="166" y="12"/>
                    <a:pt x="166" y="12"/>
                    <a:pt x="166" y="12"/>
                  </a:cubicBezTo>
                  <a:cubicBezTo>
                    <a:pt x="158" y="8"/>
                    <a:pt x="152" y="7"/>
                    <a:pt x="152" y="7"/>
                  </a:cubicBezTo>
                  <a:cubicBezTo>
                    <a:pt x="134" y="2"/>
                    <a:pt x="118" y="0"/>
                    <a:pt x="104" y="0"/>
                  </a:cubicBezTo>
                </a:path>
              </a:pathLst>
            </a:custGeom>
            <a:gradFill rotWithShape="1"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5"/>
            <p:cNvSpPr>
              <a:spLocks/>
            </p:cNvSpPr>
            <p:nvPr/>
          </p:nvSpPr>
          <p:spPr bwMode="auto">
            <a:xfrm>
              <a:off x="8199695" y="1187941"/>
              <a:ext cx="28679" cy="66912"/>
            </a:xfrm>
            <a:custGeom>
              <a:avLst/>
              <a:gdLst>
                <a:gd name="T0" fmla="*/ 9 w 9"/>
                <a:gd name="T1" fmla="*/ 0 h 21"/>
                <a:gd name="T2" fmla="*/ 0 w 9"/>
                <a:gd name="T3" fmla="*/ 21 h 21"/>
                <a:gd name="T4" fmla="*/ 9 w 9"/>
                <a:gd name="T5" fmla="*/ 0 h 21"/>
                <a:gd name="T6" fmla="*/ 9 w 9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1">
                  <a:moveTo>
                    <a:pt x="9" y="0"/>
                  </a:moveTo>
                  <a:cubicBezTo>
                    <a:pt x="1" y="9"/>
                    <a:pt x="0" y="16"/>
                    <a:pt x="0" y="21"/>
                  </a:cubicBezTo>
                  <a:cubicBezTo>
                    <a:pt x="0" y="16"/>
                    <a:pt x="1" y="9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</a:path>
              </a:pathLst>
            </a:custGeom>
            <a:solidFill>
              <a:srgbClr val="34342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6"/>
            <p:cNvSpPr>
              <a:spLocks noEditPoints="1"/>
            </p:cNvSpPr>
            <p:nvPr userDrawn="1"/>
          </p:nvSpPr>
          <p:spPr bwMode="auto">
            <a:xfrm>
              <a:off x="8366896" y="157274"/>
              <a:ext cx="398322" cy="379167"/>
            </a:xfrm>
            <a:custGeom>
              <a:avLst/>
              <a:gdLst>
                <a:gd name="T0" fmla="*/ 39 w 125"/>
                <a:gd name="T1" fmla="*/ 80 h 119"/>
                <a:gd name="T2" fmla="*/ 39 w 125"/>
                <a:gd name="T3" fmla="*/ 72 h 119"/>
                <a:gd name="T4" fmla="*/ 86 w 125"/>
                <a:gd name="T5" fmla="*/ 72 h 119"/>
                <a:gd name="T6" fmla="*/ 86 w 125"/>
                <a:gd name="T7" fmla="*/ 80 h 119"/>
                <a:gd name="T8" fmla="*/ 39 w 125"/>
                <a:gd name="T9" fmla="*/ 80 h 119"/>
                <a:gd name="T10" fmla="*/ 39 w 125"/>
                <a:gd name="T11" fmla="*/ 58 h 119"/>
                <a:gd name="T12" fmla="*/ 39 w 125"/>
                <a:gd name="T13" fmla="*/ 49 h 119"/>
                <a:gd name="T14" fmla="*/ 86 w 125"/>
                <a:gd name="T15" fmla="*/ 49 h 119"/>
                <a:gd name="T16" fmla="*/ 86 w 125"/>
                <a:gd name="T17" fmla="*/ 58 h 119"/>
                <a:gd name="T18" fmla="*/ 39 w 125"/>
                <a:gd name="T19" fmla="*/ 58 h 119"/>
                <a:gd name="T20" fmla="*/ 39 w 125"/>
                <a:gd name="T21" fmla="*/ 35 h 119"/>
                <a:gd name="T22" fmla="*/ 39 w 125"/>
                <a:gd name="T23" fmla="*/ 27 h 119"/>
                <a:gd name="T24" fmla="*/ 86 w 125"/>
                <a:gd name="T25" fmla="*/ 27 h 119"/>
                <a:gd name="T26" fmla="*/ 86 w 125"/>
                <a:gd name="T27" fmla="*/ 35 h 119"/>
                <a:gd name="T28" fmla="*/ 39 w 125"/>
                <a:gd name="T29" fmla="*/ 35 h 119"/>
                <a:gd name="T30" fmla="*/ 93 w 125"/>
                <a:gd name="T31" fmla="*/ 0 h 119"/>
                <a:gd name="T32" fmla="*/ 31 w 125"/>
                <a:gd name="T33" fmla="*/ 0 h 119"/>
                <a:gd name="T34" fmla="*/ 0 w 125"/>
                <a:gd name="T35" fmla="*/ 54 h 119"/>
                <a:gd name="T36" fmla="*/ 21 w 125"/>
                <a:gd name="T37" fmla="*/ 91 h 119"/>
                <a:gd name="T38" fmla="*/ 19 w 125"/>
                <a:gd name="T39" fmla="*/ 109 h 119"/>
                <a:gd name="T40" fmla="*/ 36 w 125"/>
                <a:gd name="T41" fmla="*/ 119 h 119"/>
                <a:gd name="T42" fmla="*/ 36 w 125"/>
                <a:gd name="T43" fmla="*/ 119 h 119"/>
                <a:gd name="T44" fmla="*/ 36 w 125"/>
                <a:gd name="T45" fmla="*/ 119 h 119"/>
                <a:gd name="T46" fmla="*/ 52 w 125"/>
                <a:gd name="T47" fmla="*/ 108 h 119"/>
                <a:gd name="T48" fmla="*/ 93 w 125"/>
                <a:gd name="T49" fmla="*/ 108 h 119"/>
                <a:gd name="T50" fmla="*/ 125 w 125"/>
                <a:gd name="T51" fmla="*/ 54 h 119"/>
                <a:gd name="T52" fmla="*/ 93 w 125"/>
                <a:gd name="T53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25" h="119">
                  <a:moveTo>
                    <a:pt x="39" y="80"/>
                  </a:moveTo>
                  <a:cubicBezTo>
                    <a:pt x="39" y="72"/>
                    <a:pt x="39" y="72"/>
                    <a:pt x="39" y="72"/>
                  </a:cubicBezTo>
                  <a:cubicBezTo>
                    <a:pt x="86" y="72"/>
                    <a:pt x="86" y="72"/>
                    <a:pt x="86" y="72"/>
                  </a:cubicBezTo>
                  <a:cubicBezTo>
                    <a:pt x="86" y="80"/>
                    <a:pt x="86" y="80"/>
                    <a:pt x="86" y="80"/>
                  </a:cubicBezTo>
                  <a:cubicBezTo>
                    <a:pt x="39" y="80"/>
                    <a:pt x="39" y="80"/>
                    <a:pt x="39" y="80"/>
                  </a:cubicBezTo>
                  <a:moveTo>
                    <a:pt x="39" y="58"/>
                  </a:moveTo>
                  <a:cubicBezTo>
                    <a:pt x="39" y="49"/>
                    <a:pt x="39" y="49"/>
                    <a:pt x="39" y="49"/>
                  </a:cubicBezTo>
                  <a:cubicBezTo>
                    <a:pt x="86" y="49"/>
                    <a:pt x="86" y="49"/>
                    <a:pt x="86" y="49"/>
                  </a:cubicBezTo>
                  <a:cubicBezTo>
                    <a:pt x="86" y="58"/>
                    <a:pt x="86" y="58"/>
                    <a:pt x="86" y="58"/>
                  </a:cubicBezTo>
                  <a:cubicBezTo>
                    <a:pt x="39" y="58"/>
                    <a:pt x="39" y="58"/>
                    <a:pt x="39" y="58"/>
                  </a:cubicBezTo>
                  <a:moveTo>
                    <a:pt x="39" y="35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86" y="27"/>
                    <a:pt x="86" y="27"/>
                    <a:pt x="86" y="27"/>
                  </a:cubicBezTo>
                  <a:cubicBezTo>
                    <a:pt x="86" y="35"/>
                    <a:pt x="86" y="35"/>
                    <a:pt x="86" y="35"/>
                  </a:cubicBezTo>
                  <a:cubicBezTo>
                    <a:pt x="39" y="35"/>
                    <a:pt x="39" y="35"/>
                    <a:pt x="39" y="35"/>
                  </a:cubicBezTo>
                  <a:moveTo>
                    <a:pt x="93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21" y="91"/>
                    <a:pt x="21" y="91"/>
                    <a:pt x="21" y="91"/>
                  </a:cubicBezTo>
                  <a:cubicBezTo>
                    <a:pt x="19" y="109"/>
                    <a:pt x="19" y="109"/>
                    <a:pt x="19" y="109"/>
                  </a:cubicBezTo>
                  <a:cubicBezTo>
                    <a:pt x="24" y="112"/>
                    <a:pt x="30" y="115"/>
                    <a:pt x="36" y="119"/>
                  </a:cubicBezTo>
                  <a:cubicBezTo>
                    <a:pt x="36" y="119"/>
                    <a:pt x="36" y="119"/>
                    <a:pt x="36" y="119"/>
                  </a:cubicBezTo>
                  <a:cubicBezTo>
                    <a:pt x="36" y="119"/>
                    <a:pt x="36" y="119"/>
                    <a:pt x="36" y="119"/>
                  </a:cubicBezTo>
                  <a:cubicBezTo>
                    <a:pt x="52" y="108"/>
                    <a:pt x="52" y="108"/>
                    <a:pt x="52" y="108"/>
                  </a:cubicBezTo>
                  <a:cubicBezTo>
                    <a:pt x="93" y="108"/>
                    <a:pt x="93" y="108"/>
                    <a:pt x="93" y="108"/>
                  </a:cubicBezTo>
                  <a:cubicBezTo>
                    <a:pt x="125" y="54"/>
                    <a:pt x="125" y="54"/>
                    <a:pt x="125" y="54"/>
                  </a:cubicBezTo>
                  <a:cubicBezTo>
                    <a:pt x="93" y="0"/>
                    <a:pt x="93" y="0"/>
                    <a:pt x="93" y="0"/>
                  </a:cubicBezTo>
                </a:path>
              </a:pathLst>
            </a:custGeom>
            <a:gradFill rotWithShape="1"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7"/>
            <p:cNvSpPr>
              <a:spLocks/>
            </p:cNvSpPr>
            <p:nvPr userDrawn="1"/>
          </p:nvSpPr>
          <p:spPr bwMode="auto">
            <a:xfrm>
              <a:off x="8414694" y="504578"/>
              <a:ext cx="66918" cy="79656"/>
            </a:xfrm>
            <a:custGeom>
              <a:avLst/>
              <a:gdLst>
                <a:gd name="T0" fmla="*/ 4 w 21"/>
                <a:gd name="T1" fmla="*/ 0 h 25"/>
                <a:gd name="T2" fmla="*/ 4 w 21"/>
                <a:gd name="T3" fmla="*/ 0 h 25"/>
                <a:gd name="T4" fmla="*/ 4 w 21"/>
                <a:gd name="T5" fmla="*/ 0 h 25"/>
                <a:gd name="T6" fmla="*/ 0 w 21"/>
                <a:gd name="T7" fmla="*/ 25 h 25"/>
                <a:gd name="T8" fmla="*/ 21 w 21"/>
                <a:gd name="T9" fmla="*/ 10 h 25"/>
                <a:gd name="T10" fmla="*/ 4 w 21"/>
                <a:gd name="T11" fmla="*/ 0 h 25"/>
                <a:gd name="T12" fmla="*/ 4 w 21"/>
                <a:gd name="T13" fmla="*/ 0 h 25"/>
                <a:gd name="T14" fmla="*/ 4 w 21"/>
                <a:gd name="T1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25"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15" y="6"/>
                    <a:pt x="9" y="3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8"/>
            <p:cNvSpPr>
              <a:spLocks/>
            </p:cNvSpPr>
            <p:nvPr/>
          </p:nvSpPr>
          <p:spPr bwMode="auto">
            <a:xfrm>
              <a:off x="8419569" y="499704"/>
              <a:ext cx="12746" cy="79656"/>
            </a:xfrm>
            <a:custGeom>
              <a:avLst/>
              <a:gdLst>
                <a:gd name="T0" fmla="*/ 12748 w 12748"/>
                <a:gd name="T1" fmla="*/ 0 h 79676"/>
                <a:gd name="T2" fmla="*/ 0 w 12748"/>
                <a:gd name="T3" fmla="*/ 79676 h 79676"/>
                <a:gd name="T4" fmla="*/ 12748 w 12748"/>
                <a:gd name="T5" fmla="*/ 0 h 79676"/>
                <a:gd name="T6" fmla="*/ 12748 w 12748"/>
                <a:gd name="T7" fmla="*/ 0 h 79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48" h="79676">
                  <a:moveTo>
                    <a:pt x="12748" y="0"/>
                  </a:moveTo>
                  <a:lnTo>
                    <a:pt x="0" y="79676"/>
                  </a:lnTo>
                  <a:lnTo>
                    <a:pt x="12748" y="0"/>
                  </a:lnTo>
                  <a:lnTo>
                    <a:pt x="12748" y="0"/>
                  </a:lnTo>
                  <a:close/>
                </a:path>
              </a:pathLst>
            </a:custGeom>
            <a:solidFill>
              <a:srgbClr val="34342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9"/>
            <p:cNvSpPr>
              <a:spLocks/>
            </p:cNvSpPr>
            <p:nvPr/>
          </p:nvSpPr>
          <p:spPr bwMode="auto">
            <a:xfrm>
              <a:off x="8419569" y="499704"/>
              <a:ext cx="12746" cy="79656"/>
            </a:xfrm>
            <a:custGeom>
              <a:avLst/>
              <a:gdLst>
                <a:gd name="T0" fmla="*/ 12748 w 12748"/>
                <a:gd name="T1" fmla="*/ 0 h 79676"/>
                <a:gd name="T2" fmla="*/ 0 w 12748"/>
                <a:gd name="T3" fmla="*/ 79676 h 79676"/>
                <a:gd name="T4" fmla="*/ 12748 w 12748"/>
                <a:gd name="T5" fmla="*/ 0 h 79676"/>
                <a:gd name="T6" fmla="*/ 12748 w 12748"/>
                <a:gd name="T7" fmla="*/ 0 h 79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48" h="79676">
                  <a:moveTo>
                    <a:pt x="12748" y="0"/>
                  </a:moveTo>
                  <a:lnTo>
                    <a:pt x="0" y="79676"/>
                  </a:lnTo>
                  <a:lnTo>
                    <a:pt x="12748" y="0"/>
                  </a:lnTo>
                  <a:lnTo>
                    <a:pt x="12748" y="0"/>
                  </a:lnTo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20"/>
            <p:cNvSpPr>
              <a:spLocks/>
            </p:cNvSpPr>
            <p:nvPr/>
          </p:nvSpPr>
          <p:spPr bwMode="auto">
            <a:xfrm>
              <a:off x="8432315" y="499704"/>
              <a:ext cx="54172" cy="31862"/>
            </a:xfrm>
            <a:custGeom>
              <a:avLst/>
              <a:gdLst>
                <a:gd name="T0" fmla="*/ 0 w 17"/>
                <a:gd name="T1" fmla="*/ 0 h 10"/>
                <a:gd name="T2" fmla="*/ 0 w 17"/>
                <a:gd name="T3" fmla="*/ 0 h 10"/>
                <a:gd name="T4" fmla="*/ 17 w 17"/>
                <a:gd name="T5" fmla="*/ 10 h 10"/>
                <a:gd name="T6" fmla="*/ 17 w 17"/>
                <a:gd name="T7" fmla="*/ 10 h 10"/>
                <a:gd name="T8" fmla="*/ 0 w 17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5" y="3"/>
                    <a:pt x="11" y="6"/>
                    <a:pt x="17" y="10"/>
                  </a:cubicBezTo>
                  <a:cubicBezTo>
                    <a:pt x="17" y="10"/>
                    <a:pt x="17" y="10"/>
                    <a:pt x="17" y="10"/>
                  </a:cubicBezTo>
                  <a:cubicBezTo>
                    <a:pt x="11" y="6"/>
                    <a:pt x="5" y="3"/>
                    <a:pt x="0" y="0"/>
                  </a:cubicBezTo>
                </a:path>
              </a:pathLst>
            </a:custGeom>
            <a:solidFill>
              <a:srgbClr val="34342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21"/>
            <p:cNvSpPr>
              <a:spLocks noEditPoints="1"/>
            </p:cNvSpPr>
            <p:nvPr userDrawn="1"/>
          </p:nvSpPr>
          <p:spPr bwMode="auto">
            <a:xfrm>
              <a:off x="6157100" y="1299460"/>
              <a:ext cx="312285" cy="165686"/>
            </a:xfrm>
            <a:custGeom>
              <a:avLst/>
              <a:gdLst>
                <a:gd name="T0" fmla="*/ 54 w 98"/>
                <a:gd name="T1" fmla="*/ 52 h 52"/>
                <a:gd name="T2" fmla="*/ 98 w 98"/>
                <a:gd name="T3" fmla="*/ 26 h 52"/>
                <a:gd name="T4" fmla="*/ 54 w 98"/>
                <a:gd name="T5" fmla="*/ 0 h 52"/>
                <a:gd name="T6" fmla="*/ 54 w 98"/>
                <a:gd name="T7" fmla="*/ 15 h 52"/>
                <a:gd name="T8" fmla="*/ 0 w 98"/>
                <a:gd name="T9" fmla="*/ 15 h 52"/>
                <a:gd name="T10" fmla="*/ 0 w 98"/>
                <a:gd name="T11" fmla="*/ 36 h 52"/>
                <a:gd name="T12" fmla="*/ 54 w 98"/>
                <a:gd name="T13" fmla="*/ 36 h 52"/>
                <a:gd name="T14" fmla="*/ 54 w 98"/>
                <a:gd name="T15" fmla="*/ 52 h 52"/>
                <a:gd name="T16" fmla="*/ 7 w 98"/>
                <a:gd name="T17" fmla="*/ 30 h 52"/>
                <a:gd name="T18" fmla="*/ 7 w 98"/>
                <a:gd name="T19" fmla="*/ 22 h 52"/>
                <a:gd name="T20" fmla="*/ 61 w 98"/>
                <a:gd name="T21" fmla="*/ 22 h 52"/>
                <a:gd name="T22" fmla="*/ 61 w 98"/>
                <a:gd name="T23" fmla="*/ 11 h 52"/>
                <a:gd name="T24" fmla="*/ 86 w 98"/>
                <a:gd name="T25" fmla="*/ 26 h 52"/>
                <a:gd name="T26" fmla="*/ 61 w 98"/>
                <a:gd name="T27" fmla="*/ 40 h 52"/>
                <a:gd name="T28" fmla="*/ 61 w 98"/>
                <a:gd name="T29" fmla="*/ 30 h 52"/>
                <a:gd name="T30" fmla="*/ 7 w 98"/>
                <a:gd name="T31" fmla="*/ 3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8" h="52">
                  <a:moveTo>
                    <a:pt x="54" y="52"/>
                  </a:moveTo>
                  <a:cubicBezTo>
                    <a:pt x="98" y="26"/>
                    <a:pt x="98" y="26"/>
                    <a:pt x="98" y="26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4" y="0"/>
                    <a:pt x="54" y="11"/>
                    <a:pt x="54" y="15"/>
                  </a:cubicBezTo>
                  <a:cubicBezTo>
                    <a:pt x="48" y="15"/>
                    <a:pt x="0" y="15"/>
                    <a:pt x="0" y="1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36"/>
                    <a:pt x="48" y="36"/>
                    <a:pt x="54" y="36"/>
                  </a:cubicBezTo>
                  <a:cubicBezTo>
                    <a:pt x="54" y="40"/>
                    <a:pt x="54" y="52"/>
                    <a:pt x="54" y="52"/>
                  </a:cubicBezTo>
                  <a:close/>
                  <a:moveTo>
                    <a:pt x="7" y="30"/>
                  </a:moveTo>
                  <a:cubicBezTo>
                    <a:pt x="7" y="27"/>
                    <a:pt x="7" y="24"/>
                    <a:pt x="7" y="22"/>
                  </a:cubicBezTo>
                  <a:cubicBezTo>
                    <a:pt x="13" y="22"/>
                    <a:pt x="61" y="22"/>
                    <a:pt x="61" y="22"/>
                  </a:cubicBezTo>
                  <a:cubicBezTo>
                    <a:pt x="61" y="22"/>
                    <a:pt x="61" y="15"/>
                    <a:pt x="61" y="11"/>
                  </a:cubicBezTo>
                  <a:cubicBezTo>
                    <a:pt x="67" y="15"/>
                    <a:pt x="80" y="22"/>
                    <a:pt x="86" y="26"/>
                  </a:cubicBezTo>
                  <a:cubicBezTo>
                    <a:pt x="80" y="29"/>
                    <a:pt x="67" y="37"/>
                    <a:pt x="61" y="40"/>
                  </a:cubicBezTo>
                  <a:cubicBezTo>
                    <a:pt x="61" y="37"/>
                    <a:pt x="61" y="30"/>
                    <a:pt x="61" y="30"/>
                  </a:cubicBezTo>
                  <a:cubicBezTo>
                    <a:pt x="61" y="30"/>
                    <a:pt x="13" y="30"/>
                    <a:pt x="7" y="3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/>
                </a:gs>
                <a:gs pos="100000">
                  <a:schemeClr val="accent3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22"/>
            <p:cNvSpPr>
              <a:spLocks noEditPoints="1"/>
            </p:cNvSpPr>
            <p:nvPr userDrawn="1"/>
          </p:nvSpPr>
          <p:spPr bwMode="auto">
            <a:xfrm>
              <a:off x="5943600" y="1395049"/>
              <a:ext cx="356896" cy="187991"/>
            </a:xfrm>
            <a:custGeom>
              <a:avLst/>
              <a:gdLst>
                <a:gd name="T0" fmla="*/ 43 w 112"/>
                <a:gd name="T1" fmla="*/ 46 h 59"/>
                <a:gd name="T2" fmla="*/ 15 w 112"/>
                <a:gd name="T3" fmla="*/ 30 h 59"/>
                <a:gd name="T4" fmla="*/ 43 w 112"/>
                <a:gd name="T5" fmla="*/ 13 h 59"/>
                <a:gd name="T6" fmla="*/ 43 w 112"/>
                <a:gd name="T7" fmla="*/ 25 h 59"/>
                <a:gd name="T8" fmla="*/ 104 w 112"/>
                <a:gd name="T9" fmla="*/ 25 h 59"/>
                <a:gd name="T10" fmla="*/ 104 w 112"/>
                <a:gd name="T11" fmla="*/ 34 h 59"/>
                <a:gd name="T12" fmla="*/ 43 w 112"/>
                <a:gd name="T13" fmla="*/ 34 h 59"/>
                <a:gd name="T14" fmla="*/ 43 w 112"/>
                <a:gd name="T15" fmla="*/ 46 h 59"/>
                <a:gd name="T16" fmla="*/ 50 w 112"/>
                <a:gd name="T17" fmla="*/ 0 h 59"/>
                <a:gd name="T18" fmla="*/ 0 w 112"/>
                <a:gd name="T19" fmla="*/ 30 h 59"/>
                <a:gd name="T20" fmla="*/ 50 w 112"/>
                <a:gd name="T21" fmla="*/ 59 h 59"/>
                <a:gd name="T22" fmla="*/ 50 w 112"/>
                <a:gd name="T23" fmla="*/ 42 h 59"/>
                <a:gd name="T24" fmla="*/ 112 w 112"/>
                <a:gd name="T25" fmla="*/ 42 h 59"/>
                <a:gd name="T26" fmla="*/ 112 w 112"/>
                <a:gd name="T27" fmla="*/ 17 h 59"/>
                <a:gd name="T28" fmla="*/ 50 w 112"/>
                <a:gd name="T29" fmla="*/ 17 h 59"/>
                <a:gd name="T30" fmla="*/ 50 w 112"/>
                <a:gd name="T31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2" h="59">
                  <a:moveTo>
                    <a:pt x="43" y="46"/>
                  </a:moveTo>
                  <a:cubicBezTo>
                    <a:pt x="36" y="42"/>
                    <a:pt x="21" y="34"/>
                    <a:pt x="15" y="30"/>
                  </a:cubicBezTo>
                  <a:cubicBezTo>
                    <a:pt x="21" y="26"/>
                    <a:pt x="36" y="17"/>
                    <a:pt x="43" y="13"/>
                  </a:cubicBezTo>
                  <a:cubicBezTo>
                    <a:pt x="43" y="17"/>
                    <a:pt x="43" y="25"/>
                    <a:pt x="43" y="25"/>
                  </a:cubicBezTo>
                  <a:cubicBezTo>
                    <a:pt x="43" y="25"/>
                    <a:pt x="98" y="25"/>
                    <a:pt x="104" y="25"/>
                  </a:cubicBezTo>
                  <a:cubicBezTo>
                    <a:pt x="104" y="28"/>
                    <a:pt x="104" y="31"/>
                    <a:pt x="104" y="34"/>
                  </a:cubicBezTo>
                  <a:cubicBezTo>
                    <a:pt x="98" y="34"/>
                    <a:pt x="43" y="34"/>
                    <a:pt x="43" y="34"/>
                  </a:cubicBezTo>
                  <a:cubicBezTo>
                    <a:pt x="43" y="34"/>
                    <a:pt x="43" y="42"/>
                    <a:pt x="43" y="46"/>
                  </a:cubicBezTo>
                  <a:moveTo>
                    <a:pt x="50" y="0"/>
                  </a:moveTo>
                  <a:cubicBezTo>
                    <a:pt x="0" y="30"/>
                    <a:pt x="0" y="30"/>
                    <a:pt x="0" y="30"/>
                  </a:cubicBezTo>
                  <a:cubicBezTo>
                    <a:pt x="50" y="59"/>
                    <a:pt x="50" y="59"/>
                    <a:pt x="50" y="59"/>
                  </a:cubicBezTo>
                  <a:cubicBezTo>
                    <a:pt x="50" y="59"/>
                    <a:pt x="50" y="46"/>
                    <a:pt x="50" y="42"/>
                  </a:cubicBezTo>
                  <a:cubicBezTo>
                    <a:pt x="57" y="42"/>
                    <a:pt x="112" y="42"/>
                    <a:pt x="112" y="42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57" y="17"/>
                    <a:pt x="50" y="17"/>
                  </a:cubicBezTo>
                  <a:cubicBezTo>
                    <a:pt x="50" y="13"/>
                    <a:pt x="50" y="0"/>
                    <a:pt x="50" y="0"/>
                  </a:cubicBezTo>
                </a:path>
              </a:pathLst>
            </a:custGeom>
            <a:gradFill rotWithShape="1">
              <a:gsLst>
                <a:gs pos="0">
                  <a:schemeClr val="accent6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24"/>
            <p:cNvSpPr>
              <a:spLocks noEditPoints="1"/>
            </p:cNvSpPr>
            <p:nvPr userDrawn="1"/>
          </p:nvSpPr>
          <p:spPr bwMode="auto">
            <a:xfrm>
              <a:off x="8577901" y="1038186"/>
              <a:ext cx="261299" cy="229411"/>
            </a:xfrm>
            <a:custGeom>
              <a:avLst/>
              <a:gdLst>
                <a:gd name="T0" fmla="*/ 89238 w 261339"/>
                <a:gd name="T1" fmla="*/ 188036 h 229468"/>
                <a:gd name="T2" fmla="*/ 44619 w 261339"/>
                <a:gd name="T3" fmla="*/ 114734 h 229468"/>
                <a:gd name="T4" fmla="*/ 89238 w 261339"/>
                <a:gd name="T5" fmla="*/ 38244 h 229468"/>
                <a:gd name="T6" fmla="*/ 175289 w 261339"/>
                <a:gd name="T7" fmla="*/ 38244 h 229468"/>
                <a:gd name="T8" fmla="*/ 216721 w 261339"/>
                <a:gd name="T9" fmla="*/ 114734 h 229468"/>
                <a:gd name="T10" fmla="*/ 175289 w 261339"/>
                <a:gd name="T11" fmla="*/ 188036 h 229468"/>
                <a:gd name="T12" fmla="*/ 89238 w 261339"/>
                <a:gd name="T13" fmla="*/ 188036 h 229468"/>
                <a:gd name="T14" fmla="*/ 197598 w 261339"/>
                <a:gd name="T15" fmla="*/ 0 h 229468"/>
                <a:gd name="T16" fmla="*/ 63741 w 261339"/>
                <a:gd name="T17" fmla="*/ 0 h 229468"/>
                <a:gd name="T18" fmla="*/ 0 w 261339"/>
                <a:gd name="T19" fmla="*/ 114734 h 229468"/>
                <a:gd name="T20" fmla="*/ 63741 w 261339"/>
                <a:gd name="T21" fmla="*/ 229468 h 229468"/>
                <a:gd name="T22" fmla="*/ 197598 w 261339"/>
                <a:gd name="T23" fmla="*/ 229468 h 229468"/>
                <a:gd name="T24" fmla="*/ 261339 w 261339"/>
                <a:gd name="T25" fmla="*/ 114734 h 229468"/>
                <a:gd name="T26" fmla="*/ 197598 w 261339"/>
                <a:gd name="T27" fmla="*/ 0 h 229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1339" h="229468">
                  <a:moveTo>
                    <a:pt x="89238" y="188036"/>
                  </a:moveTo>
                  <a:lnTo>
                    <a:pt x="44619" y="114734"/>
                  </a:lnTo>
                  <a:lnTo>
                    <a:pt x="89238" y="38244"/>
                  </a:lnTo>
                  <a:lnTo>
                    <a:pt x="175289" y="38244"/>
                  </a:lnTo>
                  <a:lnTo>
                    <a:pt x="216721" y="114734"/>
                  </a:lnTo>
                  <a:lnTo>
                    <a:pt x="175289" y="188036"/>
                  </a:lnTo>
                  <a:lnTo>
                    <a:pt x="89238" y="188036"/>
                  </a:lnTo>
                  <a:moveTo>
                    <a:pt x="197598" y="0"/>
                  </a:moveTo>
                  <a:lnTo>
                    <a:pt x="63741" y="0"/>
                  </a:lnTo>
                  <a:lnTo>
                    <a:pt x="0" y="114734"/>
                  </a:lnTo>
                  <a:lnTo>
                    <a:pt x="63741" y="229468"/>
                  </a:lnTo>
                  <a:lnTo>
                    <a:pt x="197598" y="229468"/>
                  </a:lnTo>
                  <a:lnTo>
                    <a:pt x="261339" y="114734"/>
                  </a:lnTo>
                  <a:lnTo>
                    <a:pt x="197598" y="0"/>
                  </a:lnTo>
                </a:path>
              </a:pathLst>
            </a:custGeom>
            <a:gradFill rotWithShape="1">
              <a:gsLst>
                <a:gs pos="0">
                  <a:schemeClr val="accent2"/>
                </a:gs>
                <a:gs pos="100000">
                  <a:schemeClr val="accent3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26"/>
            <p:cNvSpPr>
              <a:spLocks noEditPoints="1"/>
            </p:cNvSpPr>
            <p:nvPr/>
          </p:nvSpPr>
          <p:spPr bwMode="auto">
            <a:xfrm>
              <a:off x="8839200" y="942597"/>
              <a:ext cx="210314" cy="181617"/>
            </a:xfrm>
            <a:custGeom>
              <a:avLst/>
              <a:gdLst>
                <a:gd name="T0" fmla="*/ 70115 w 210346"/>
                <a:gd name="T1" fmla="*/ 149792 h 181662"/>
                <a:gd name="T2" fmla="*/ 38244 w 210346"/>
                <a:gd name="T3" fmla="*/ 92425 h 181662"/>
                <a:gd name="T4" fmla="*/ 70115 w 210346"/>
                <a:gd name="T5" fmla="*/ 31870 h 181662"/>
                <a:gd name="T6" fmla="*/ 140230 w 210346"/>
                <a:gd name="T7" fmla="*/ 31870 h 181662"/>
                <a:gd name="T8" fmla="*/ 175288 w 210346"/>
                <a:gd name="T9" fmla="*/ 92425 h 181662"/>
                <a:gd name="T10" fmla="*/ 140230 w 210346"/>
                <a:gd name="T11" fmla="*/ 149792 h 181662"/>
                <a:gd name="T12" fmla="*/ 70115 w 210346"/>
                <a:gd name="T13" fmla="*/ 149792 h 181662"/>
                <a:gd name="T14" fmla="*/ 159353 w 210346"/>
                <a:gd name="T15" fmla="*/ 0 h 181662"/>
                <a:gd name="T16" fmla="*/ 54180 w 210346"/>
                <a:gd name="T17" fmla="*/ 0 h 181662"/>
                <a:gd name="T18" fmla="*/ 0 w 210346"/>
                <a:gd name="T19" fmla="*/ 92425 h 181662"/>
                <a:gd name="T20" fmla="*/ 54180 w 210346"/>
                <a:gd name="T21" fmla="*/ 181662 h 181662"/>
                <a:gd name="T22" fmla="*/ 159353 w 210346"/>
                <a:gd name="T23" fmla="*/ 181662 h 181662"/>
                <a:gd name="T24" fmla="*/ 210346 w 210346"/>
                <a:gd name="T25" fmla="*/ 92425 h 181662"/>
                <a:gd name="T26" fmla="*/ 159353 w 210346"/>
                <a:gd name="T27" fmla="*/ 0 h 181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0346" h="181662">
                  <a:moveTo>
                    <a:pt x="70115" y="149792"/>
                  </a:moveTo>
                  <a:lnTo>
                    <a:pt x="38244" y="92425"/>
                  </a:lnTo>
                  <a:lnTo>
                    <a:pt x="70115" y="31870"/>
                  </a:lnTo>
                  <a:lnTo>
                    <a:pt x="140230" y="31870"/>
                  </a:lnTo>
                  <a:lnTo>
                    <a:pt x="175288" y="92425"/>
                  </a:lnTo>
                  <a:lnTo>
                    <a:pt x="140230" y="149792"/>
                  </a:lnTo>
                  <a:lnTo>
                    <a:pt x="70115" y="149792"/>
                  </a:lnTo>
                  <a:moveTo>
                    <a:pt x="159353" y="0"/>
                  </a:moveTo>
                  <a:lnTo>
                    <a:pt x="54180" y="0"/>
                  </a:lnTo>
                  <a:lnTo>
                    <a:pt x="0" y="92425"/>
                  </a:lnTo>
                  <a:lnTo>
                    <a:pt x="54180" y="181662"/>
                  </a:lnTo>
                  <a:lnTo>
                    <a:pt x="159353" y="181662"/>
                  </a:lnTo>
                  <a:lnTo>
                    <a:pt x="210346" y="92425"/>
                  </a:lnTo>
                  <a:lnTo>
                    <a:pt x="159353" y="0"/>
                  </a:lnTo>
                </a:path>
              </a:pathLst>
            </a:custGeom>
            <a:gradFill rotWithShape="1"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28"/>
            <p:cNvSpPr>
              <a:spLocks noEditPoints="1"/>
            </p:cNvSpPr>
            <p:nvPr/>
          </p:nvSpPr>
          <p:spPr bwMode="auto">
            <a:xfrm>
              <a:off x="8683058" y="878871"/>
              <a:ext cx="156142" cy="137010"/>
            </a:xfrm>
            <a:custGeom>
              <a:avLst/>
              <a:gdLst>
                <a:gd name="T0" fmla="*/ 54180 w 156166"/>
                <a:gd name="T1" fmla="*/ 111548 h 137044"/>
                <a:gd name="T2" fmla="*/ 28683 w 156166"/>
                <a:gd name="T3" fmla="*/ 70116 h 137044"/>
                <a:gd name="T4" fmla="*/ 54180 w 156166"/>
                <a:gd name="T5" fmla="*/ 25497 h 137044"/>
                <a:gd name="T6" fmla="*/ 105173 w 156166"/>
                <a:gd name="T7" fmla="*/ 25497 h 137044"/>
                <a:gd name="T8" fmla="*/ 130669 w 156166"/>
                <a:gd name="T9" fmla="*/ 70116 h 137044"/>
                <a:gd name="T10" fmla="*/ 105173 w 156166"/>
                <a:gd name="T11" fmla="*/ 111548 h 137044"/>
                <a:gd name="T12" fmla="*/ 54180 w 156166"/>
                <a:gd name="T13" fmla="*/ 111548 h 137044"/>
                <a:gd name="T14" fmla="*/ 117921 w 156166"/>
                <a:gd name="T15" fmla="*/ 0 h 137044"/>
                <a:gd name="T16" fmla="*/ 38245 w 156166"/>
                <a:gd name="T17" fmla="*/ 0 h 137044"/>
                <a:gd name="T18" fmla="*/ 0 w 156166"/>
                <a:gd name="T19" fmla="*/ 70116 h 137044"/>
                <a:gd name="T20" fmla="*/ 38245 w 156166"/>
                <a:gd name="T21" fmla="*/ 137044 h 137044"/>
                <a:gd name="T22" fmla="*/ 117921 w 156166"/>
                <a:gd name="T23" fmla="*/ 137044 h 137044"/>
                <a:gd name="T24" fmla="*/ 156166 w 156166"/>
                <a:gd name="T25" fmla="*/ 70116 h 137044"/>
                <a:gd name="T26" fmla="*/ 117921 w 156166"/>
                <a:gd name="T27" fmla="*/ 0 h 1370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6166" h="137044">
                  <a:moveTo>
                    <a:pt x="54180" y="111548"/>
                  </a:moveTo>
                  <a:lnTo>
                    <a:pt x="28683" y="70116"/>
                  </a:lnTo>
                  <a:lnTo>
                    <a:pt x="54180" y="25497"/>
                  </a:lnTo>
                  <a:lnTo>
                    <a:pt x="105173" y="25497"/>
                  </a:lnTo>
                  <a:lnTo>
                    <a:pt x="130669" y="70116"/>
                  </a:lnTo>
                  <a:lnTo>
                    <a:pt x="105173" y="111548"/>
                  </a:lnTo>
                  <a:lnTo>
                    <a:pt x="54180" y="111548"/>
                  </a:lnTo>
                  <a:moveTo>
                    <a:pt x="117921" y="0"/>
                  </a:moveTo>
                  <a:lnTo>
                    <a:pt x="38245" y="0"/>
                  </a:lnTo>
                  <a:lnTo>
                    <a:pt x="0" y="70116"/>
                  </a:lnTo>
                  <a:lnTo>
                    <a:pt x="38245" y="137044"/>
                  </a:lnTo>
                  <a:lnTo>
                    <a:pt x="117921" y="137044"/>
                  </a:lnTo>
                  <a:lnTo>
                    <a:pt x="156166" y="70116"/>
                  </a:lnTo>
                  <a:lnTo>
                    <a:pt x="117921" y="0"/>
                  </a:lnTo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6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29"/>
            <p:cNvSpPr>
              <a:spLocks noEditPoints="1"/>
            </p:cNvSpPr>
            <p:nvPr/>
          </p:nvSpPr>
          <p:spPr bwMode="auto">
            <a:xfrm>
              <a:off x="8145523" y="601665"/>
              <a:ext cx="229434" cy="328186"/>
            </a:xfrm>
            <a:custGeom>
              <a:avLst/>
              <a:gdLst>
                <a:gd name="T0" fmla="*/ 0 w 229469"/>
                <a:gd name="T1" fmla="*/ 98799 h 328267"/>
                <a:gd name="T2" fmla="*/ 57368 w 229469"/>
                <a:gd name="T3" fmla="*/ 197598 h 328267"/>
                <a:gd name="T4" fmla="*/ 172102 w 229469"/>
                <a:gd name="T5" fmla="*/ 197598 h 328267"/>
                <a:gd name="T6" fmla="*/ 229469 w 229469"/>
                <a:gd name="T7" fmla="*/ 98799 h 328267"/>
                <a:gd name="T8" fmla="*/ 172102 w 229469"/>
                <a:gd name="T9" fmla="*/ 0 h 328267"/>
                <a:gd name="T10" fmla="*/ 57368 w 229469"/>
                <a:gd name="T11" fmla="*/ 0 h 328267"/>
                <a:gd name="T12" fmla="*/ 0 w 229469"/>
                <a:gd name="T13" fmla="*/ 98799 h 328267"/>
                <a:gd name="T14" fmla="*/ 41432 w 229469"/>
                <a:gd name="T15" fmla="*/ 98799 h 328267"/>
                <a:gd name="T16" fmla="*/ 79677 w 229469"/>
                <a:gd name="T17" fmla="*/ 31871 h 328267"/>
                <a:gd name="T18" fmla="*/ 152980 w 229469"/>
                <a:gd name="T19" fmla="*/ 31871 h 328267"/>
                <a:gd name="T20" fmla="*/ 191224 w 229469"/>
                <a:gd name="T21" fmla="*/ 98799 h 328267"/>
                <a:gd name="T22" fmla="*/ 152980 w 229469"/>
                <a:gd name="T23" fmla="*/ 162540 h 328267"/>
                <a:gd name="T24" fmla="*/ 79677 w 229469"/>
                <a:gd name="T25" fmla="*/ 162540 h 328267"/>
                <a:gd name="T26" fmla="*/ 41432 w 229469"/>
                <a:gd name="T27" fmla="*/ 98799 h 328267"/>
                <a:gd name="T28" fmla="*/ 146605 w 229469"/>
                <a:gd name="T29" fmla="*/ 296397 h 328267"/>
                <a:gd name="T30" fmla="*/ 86051 w 229469"/>
                <a:gd name="T31" fmla="*/ 296397 h 328267"/>
                <a:gd name="T32" fmla="*/ 86051 w 229469"/>
                <a:gd name="T33" fmla="*/ 328267 h 328267"/>
                <a:gd name="T34" fmla="*/ 146605 w 229469"/>
                <a:gd name="T35" fmla="*/ 328267 h 328267"/>
                <a:gd name="T36" fmla="*/ 146605 w 229469"/>
                <a:gd name="T37" fmla="*/ 296397 h 328267"/>
                <a:gd name="T38" fmla="*/ 172102 w 229469"/>
                <a:gd name="T39" fmla="*/ 213533 h 328267"/>
                <a:gd name="T40" fmla="*/ 57368 w 229469"/>
                <a:gd name="T41" fmla="*/ 213533 h 328267"/>
                <a:gd name="T42" fmla="*/ 57368 w 229469"/>
                <a:gd name="T43" fmla="*/ 242217 h 328267"/>
                <a:gd name="T44" fmla="*/ 172102 w 229469"/>
                <a:gd name="T45" fmla="*/ 242217 h 328267"/>
                <a:gd name="T46" fmla="*/ 172102 w 229469"/>
                <a:gd name="T47" fmla="*/ 213533 h 328267"/>
                <a:gd name="T48" fmla="*/ 172102 w 229469"/>
                <a:gd name="T49" fmla="*/ 254965 h 328267"/>
                <a:gd name="T50" fmla="*/ 57368 w 229469"/>
                <a:gd name="T51" fmla="*/ 254965 h 328267"/>
                <a:gd name="T52" fmla="*/ 57368 w 229469"/>
                <a:gd name="T53" fmla="*/ 286836 h 328267"/>
                <a:gd name="T54" fmla="*/ 172102 w 229469"/>
                <a:gd name="T55" fmla="*/ 286836 h 328267"/>
                <a:gd name="T56" fmla="*/ 172102 w 229469"/>
                <a:gd name="T57" fmla="*/ 254965 h 328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29469" h="328267">
                  <a:moveTo>
                    <a:pt x="0" y="98799"/>
                  </a:moveTo>
                  <a:lnTo>
                    <a:pt x="57368" y="197598"/>
                  </a:lnTo>
                  <a:lnTo>
                    <a:pt x="172102" y="197598"/>
                  </a:lnTo>
                  <a:lnTo>
                    <a:pt x="229469" y="98799"/>
                  </a:lnTo>
                  <a:lnTo>
                    <a:pt x="172102" y="0"/>
                  </a:lnTo>
                  <a:lnTo>
                    <a:pt x="57368" y="0"/>
                  </a:lnTo>
                  <a:lnTo>
                    <a:pt x="0" y="98799"/>
                  </a:lnTo>
                  <a:close/>
                  <a:moveTo>
                    <a:pt x="41432" y="98799"/>
                  </a:moveTo>
                  <a:lnTo>
                    <a:pt x="79677" y="31871"/>
                  </a:lnTo>
                  <a:lnTo>
                    <a:pt x="152980" y="31871"/>
                  </a:lnTo>
                  <a:lnTo>
                    <a:pt x="191224" y="98799"/>
                  </a:lnTo>
                  <a:lnTo>
                    <a:pt x="152980" y="162540"/>
                  </a:lnTo>
                  <a:lnTo>
                    <a:pt x="79677" y="162540"/>
                  </a:lnTo>
                  <a:lnTo>
                    <a:pt x="41432" y="98799"/>
                  </a:lnTo>
                  <a:close/>
                  <a:moveTo>
                    <a:pt x="146605" y="296397"/>
                  </a:moveTo>
                  <a:lnTo>
                    <a:pt x="86051" y="296397"/>
                  </a:lnTo>
                  <a:lnTo>
                    <a:pt x="86051" y="328267"/>
                  </a:lnTo>
                  <a:lnTo>
                    <a:pt x="146605" y="328267"/>
                  </a:lnTo>
                  <a:lnTo>
                    <a:pt x="146605" y="296397"/>
                  </a:lnTo>
                  <a:close/>
                  <a:moveTo>
                    <a:pt x="172102" y="213533"/>
                  </a:moveTo>
                  <a:lnTo>
                    <a:pt x="57368" y="213533"/>
                  </a:lnTo>
                  <a:lnTo>
                    <a:pt x="57368" y="242217"/>
                  </a:lnTo>
                  <a:lnTo>
                    <a:pt x="172102" y="242217"/>
                  </a:lnTo>
                  <a:lnTo>
                    <a:pt x="172102" y="213533"/>
                  </a:lnTo>
                  <a:close/>
                  <a:moveTo>
                    <a:pt x="172102" y="254965"/>
                  </a:moveTo>
                  <a:lnTo>
                    <a:pt x="57368" y="254965"/>
                  </a:lnTo>
                  <a:lnTo>
                    <a:pt x="57368" y="286836"/>
                  </a:lnTo>
                  <a:lnTo>
                    <a:pt x="172102" y="286836"/>
                  </a:lnTo>
                  <a:lnTo>
                    <a:pt x="172102" y="254965"/>
                  </a:lnTo>
                  <a:close/>
                </a:path>
              </a:pathLst>
            </a:custGeom>
            <a:solidFill>
              <a:srgbClr val="FFFFF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21212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C868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30"/>
            <p:cNvSpPr>
              <a:spLocks noEditPoints="1"/>
            </p:cNvSpPr>
            <p:nvPr userDrawn="1"/>
          </p:nvSpPr>
          <p:spPr bwMode="auto">
            <a:xfrm>
              <a:off x="7791813" y="254361"/>
              <a:ext cx="254926" cy="251716"/>
            </a:xfrm>
            <a:custGeom>
              <a:avLst/>
              <a:gdLst>
                <a:gd name="T0" fmla="*/ 0 w 80"/>
                <a:gd name="T1" fmla="*/ 40 h 79"/>
                <a:gd name="T2" fmla="*/ 80 w 80"/>
                <a:gd name="T3" fmla="*/ 40 h 79"/>
                <a:gd name="T4" fmla="*/ 5 w 80"/>
                <a:gd name="T5" fmla="*/ 42 h 79"/>
                <a:gd name="T6" fmla="*/ 19 w 80"/>
                <a:gd name="T7" fmla="*/ 54 h 79"/>
                <a:gd name="T8" fmla="*/ 5 w 80"/>
                <a:gd name="T9" fmla="*/ 42 h 79"/>
                <a:gd name="T10" fmla="*/ 43 w 80"/>
                <a:gd name="T11" fmla="*/ 5 h 79"/>
                <a:gd name="T12" fmla="*/ 43 w 80"/>
                <a:gd name="T13" fmla="*/ 19 h 79"/>
                <a:gd name="T14" fmla="*/ 57 w 80"/>
                <a:gd name="T15" fmla="*/ 37 h 79"/>
                <a:gd name="T16" fmla="*/ 43 w 80"/>
                <a:gd name="T17" fmla="*/ 24 h 79"/>
                <a:gd name="T18" fmla="*/ 38 w 80"/>
                <a:gd name="T19" fmla="*/ 5 h 79"/>
                <a:gd name="T20" fmla="*/ 26 w 80"/>
                <a:gd name="T21" fmla="*/ 19 h 79"/>
                <a:gd name="T22" fmla="*/ 38 w 80"/>
                <a:gd name="T23" fmla="*/ 24 h 79"/>
                <a:gd name="T24" fmla="*/ 23 w 80"/>
                <a:gd name="T25" fmla="*/ 37 h 79"/>
                <a:gd name="T26" fmla="*/ 38 w 80"/>
                <a:gd name="T27" fmla="*/ 24 h 79"/>
                <a:gd name="T28" fmla="*/ 5 w 80"/>
                <a:gd name="T29" fmla="*/ 37 h 79"/>
                <a:gd name="T30" fmla="*/ 19 w 80"/>
                <a:gd name="T31" fmla="*/ 24 h 79"/>
                <a:gd name="T32" fmla="*/ 23 w 80"/>
                <a:gd name="T33" fmla="*/ 42 h 79"/>
                <a:gd name="T34" fmla="*/ 38 w 80"/>
                <a:gd name="T35" fmla="*/ 54 h 79"/>
                <a:gd name="T36" fmla="*/ 23 w 80"/>
                <a:gd name="T37" fmla="*/ 42 h 79"/>
                <a:gd name="T38" fmla="*/ 38 w 80"/>
                <a:gd name="T39" fmla="*/ 74 h 79"/>
                <a:gd name="T40" fmla="*/ 38 w 80"/>
                <a:gd name="T41" fmla="*/ 59 h 79"/>
                <a:gd name="T42" fmla="*/ 43 w 80"/>
                <a:gd name="T43" fmla="*/ 59 h 79"/>
                <a:gd name="T44" fmla="*/ 43 w 80"/>
                <a:gd name="T45" fmla="*/ 74 h 79"/>
                <a:gd name="T46" fmla="*/ 43 w 80"/>
                <a:gd name="T47" fmla="*/ 42 h 79"/>
                <a:gd name="T48" fmla="*/ 56 w 80"/>
                <a:gd name="T49" fmla="*/ 54 h 79"/>
                <a:gd name="T50" fmla="*/ 62 w 80"/>
                <a:gd name="T51" fmla="*/ 42 h 79"/>
                <a:gd name="T52" fmla="*/ 72 w 80"/>
                <a:gd name="T53" fmla="*/ 54 h 79"/>
                <a:gd name="T54" fmla="*/ 62 w 80"/>
                <a:gd name="T55" fmla="*/ 42 h 79"/>
                <a:gd name="T56" fmla="*/ 61 w 80"/>
                <a:gd name="T57" fmla="*/ 24 h 79"/>
                <a:gd name="T58" fmla="*/ 75 w 80"/>
                <a:gd name="T59" fmla="*/ 37 h 79"/>
                <a:gd name="T60" fmla="*/ 69 w 80"/>
                <a:gd name="T61" fmla="*/ 19 h 79"/>
                <a:gd name="T62" fmla="*/ 53 w 80"/>
                <a:gd name="T63" fmla="*/ 7 h 79"/>
                <a:gd name="T64" fmla="*/ 27 w 80"/>
                <a:gd name="T65" fmla="*/ 7 h 79"/>
                <a:gd name="T66" fmla="*/ 12 w 80"/>
                <a:gd name="T67" fmla="*/ 19 h 79"/>
                <a:gd name="T68" fmla="*/ 11 w 80"/>
                <a:gd name="T69" fmla="*/ 59 h 79"/>
                <a:gd name="T70" fmla="*/ 27 w 80"/>
                <a:gd name="T71" fmla="*/ 72 h 79"/>
                <a:gd name="T72" fmla="*/ 53 w 80"/>
                <a:gd name="T73" fmla="*/ 72 h 79"/>
                <a:gd name="T74" fmla="*/ 69 w 80"/>
                <a:gd name="T75" fmla="*/ 5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0" h="79">
                  <a:moveTo>
                    <a:pt x="40" y="0"/>
                  </a:moveTo>
                  <a:cubicBezTo>
                    <a:pt x="18" y="0"/>
                    <a:pt x="0" y="18"/>
                    <a:pt x="0" y="40"/>
                  </a:cubicBezTo>
                  <a:cubicBezTo>
                    <a:pt x="0" y="62"/>
                    <a:pt x="18" y="79"/>
                    <a:pt x="40" y="79"/>
                  </a:cubicBezTo>
                  <a:cubicBezTo>
                    <a:pt x="62" y="79"/>
                    <a:pt x="80" y="62"/>
                    <a:pt x="80" y="40"/>
                  </a:cubicBezTo>
                  <a:cubicBezTo>
                    <a:pt x="80" y="18"/>
                    <a:pt x="62" y="0"/>
                    <a:pt x="40" y="0"/>
                  </a:cubicBezTo>
                  <a:close/>
                  <a:moveTo>
                    <a:pt x="5" y="42"/>
                  </a:moveTo>
                  <a:cubicBezTo>
                    <a:pt x="18" y="42"/>
                    <a:pt x="18" y="42"/>
                    <a:pt x="18" y="42"/>
                  </a:cubicBezTo>
                  <a:cubicBezTo>
                    <a:pt x="18" y="46"/>
                    <a:pt x="18" y="50"/>
                    <a:pt x="19" y="54"/>
                  </a:cubicBezTo>
                  <a:cubicBezTo>
                    <a:pt x="8" y="54"/>
                    <a:pt x="8" y="54"/>
                    <a:pt x="8" y="54"/>
                  </a:cubicBezTo>
                  <a:cubicBezTo>
                    <a:pt x="7" y="50"/>
                    <a:pt x="6" y="46"/>
                    <a:pt x="5" y="42"/>
                  </a:cubicBezTo>
                  <a:close/>
                  <a:moveTo>
                    <a:pt x="43" y="19"/>
                  </a:moveTo>
                  <a:cubicBezTo>
                    <a:pt x="43" y="5"/>
                    <a:pt x="43" y="5"/>
                    <a:pt x="43" y="5"/>
                  </a:cubicBezTo>
                  <a:cubicBezTo>
                    <a:pt x="47" y="6"/>
                    <a:pt x="52" y="12"/>
                    <a:pt x="54" y="19"/>
                  </a:cubicBezTo>
                  <a:lnTo>
                    <a:pt x="43" y="19"/>
                  </a:lnTo>
                  <a:close/>
                  <a:moveTo>
                    <a:pt x="56" y="24"/>
                  </a:moveTo>
                  <a:cubicBezTo>
                    <a:pt x="57" y="28"/>
                    <a:pt x="57" y="33"/>
                    <a:pt x="57" y="37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43" y="24"/>
                    <a:pt x="43" y="24"/>
                    <a:pt x="43" y="24"/>
                  </a:cubicBezTo>
                  <a:lnTo>
                    <a:pt x="56" y="24"/>
                  </a:lnTo>
                  <a:close/>
                  <a:moveTo>
                    <a:pt x="38" y="5"/>
                  </a:moveTo>
                  <a:cubicBezTo>
                    <a:pt x="38" y="19"/>
                    <a:pt x="38" y="19"/>
                    <a:pt x="38" y="19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29" y="12"/>
                    <a:pt x="33" y="6"/>
                    <a:pt x="38" y="5"/>
                  </a:cubicBezTo>
                  <a:close/>
                  <a:moveTo>
                    <a:pt x="38" y="24"/>
                  </a:moveTo>
                  <a:cubicBezTo>
                    <a:pt x="38" y="37"/>
                    <a:pt x="38" y="37"/>
                    <a:pt x="38" y="37"/>
                  </a:cubicBezTo>
                  <a:cubicBezTo>
                    <a:pt x="23" y="37"/>
                    <a:pt x="23" y="37"/>
                    <a:pt x="23" y="37"/>
                  </a:cubicBezTo>
                  <a:cubicBezTo>
                    <a:pt x="23" y="33"/>
                    <a:pt x="24" y="28"/>
                    <a:pt x="25" y="24"/>
                  </a:cubicBezTo>
                  <a:lnTo>
                    <a:pt x="38" y="24"/>
                  </a:lnTo>
                  <a:close/>
                  <a:moveTo>
                    <a:pt x="18" y="37"/>
                  </a:moveTo>
                  <a:cubicBezTo>
                    <a:pt x="5" y="37"/>
                    <a:pt x="5" y="37"/>
                    <a:pt x="5" y="37"/>
                  </a:cubicBezTo>
                  <a:cubicBezTo>
                    <a:pt x="6" y="33"/>
                    <a:pt x="7" y="28"/>
                    <a:pt x="9" y="24"/>
                  </a:cubicBezTo>
                  <a:cubicBezTo>
                    <a:pt x="19" y="24"/>
                    <a:pt x="19" y="24"/>
                    <a:pt x="19" y="24"/>
                  </a:cubicBezTo>
                  <a:cubicBezTo>
                    <a:pt x="19" y="28"/>
                    <a:pt x="18" y="33"/>
                    <a:pt x="18" y="37"/>
                  </a:cubicBezTo>
                  <a:close/>
                  <a:moveTo>
                    <a:pt x="23" y="42"/>
                  </a:moveTo>
                  <a:cubicBezTo>
                    <a:pt x="38" y="42"/>
                    <a:pt x="38" y="42"/>
                    <a:pt x="38" y="42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24" y="54"/>
                    <a:pt x="24" y="54"/>
                    <a:pt x="24" y="54"/>
                  </a:cubicBezTo>
                  <a:cubicBezTo>
                    <a:pt x="23" y="50"/>
                    <a:pt x="23" y="46"/>
                    <a:pt x="23" y="42"/>
                  </a:cubicBezTo>
                  <a:close/>
                  <a:moveTo>
                    <a:pt x="38" y="59"/>
                  </a:moveTo>
                  <a:cubicBezTo>
                    <a:pt x="38" y="74"/>
                    <a:pt x="38" y="74"/>
                    <a:pt x="38" y="74"/>
                  </a:cubicBezTo>
                  <a:cubicBezTo>
                    <a:pt x="33" y="73"/>
                    <a:pt x="28" y="67"/>
                    <a:pt x="26" y="59"/>
                  </a:cubicBezTo>
                  <a:lnTo>
                    <a:pt x="38" y="59"/>
                  </a:lnTo>
                  <a:close/>
                  <a:moveTo>
                    <a:pt x="43" y="74"/>
                  </a:moveTo>
                  <a:cubicBezTo>
                    <a:pt x="43" y="59"/>
                    <a:pt x="43" y="59"/>
                    <a:pt x="43" y="59"/>
                  </a:cubicBezTo>
                  <a:cubicBezTo>
                    <a:pt x="55" y="59"/>
                    <a:pt x="55" y="59"/>
                    <a:pt x="55" y="59"/>
                  </a:cubicBezTo>
                  <a:cubicBezTo>
                    <a:pt x="52" y="67"/>
                    <a:pt x="47" y="73"/>
                    <a:pt x="43" y="74"/>
                  </a:cubicBezTo>
                  <a:close/>
                  <a:moveTo>
                    <a:pt x="43" y="54"/>
                  </a:moveTo>
                  <a:cubicBezTo>
                    <a:pt x="43" y="42"/>
                    <a:pt x="43" y="42"/>
                    <a:pt x="43" y="42"/>
                  </a:cubicBezTo>
                  <a:cubicBezTo>
                    <a:pt x="57" y="42"/>
                    <a:pt x="57" y="42"/>
                    <a:pt x="57" y="42"/>
                  </a:cubicBezTo>
                  <a:cubicBezTo>
                    <a:pt x="57" y="46"/>
                    <a:pt x="57" y="50"/>
                    <a:pt x="56" y="54"/>
                  </a:cubicBezTo>
                  <a:lnTo>
                    <a:pt x="43" y="54"/>
                  </a:lnTo>
                  <a:close/>
                  <a:moveTo>
                    <a:pt x="62" y="42"/>
                  </a:moveTo>
                  <a:cubicBezTo>
                    <a:pt x="75" y="42"/>
                    <a:pt x="75" y="42"/>
                    <a:pt x="75" y="42"/>
                  </a:cubicBezTo>
                  <a:cubicBezTo>
                    <a:pt x="75" y="46"/>
                    <a:pt x="74" y="50"/>
                    <a:pt x="72" y="54"/>
                  </a:cubicBezTo>
                  <a:cubicBezTo>
                    <a:pt x="61" y="54"/>
                    <a:pt x="61" y="54"/>
                    <a:pt x="61" y="54"/>
                  </a:cubicBezTo>
                  <a:cubicBezTo>
                    <a:pt x="62" y="50"/>
                    <a:pt x="62" y="46"/>
                    <a:pt x="62" y="42"/>
                  </a:cubicBezTo>
                  <a:close/>
                  <a:moveTo>
                    <a:pt x="62" y="37"/>
                  </a:moveTo>
                  <a:cubicBezTo>
                    <a:pt x="62" y="33"/>
                    <a:pt x="62" y="28"/>
                    <a:pt x="61" y="24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4" y="28"/>
                    <a:pt x="75" y="33"/>
                    <a:pt x="75" y="37"/>
                  </a:cubicBezTo>
                  <a:lnTo>
                    <a:pt x="62" y="37"/>
                  </a:lnTo>
                  <a:close/>
                  <a:moveTo>
                    <a:pt x="69" y="19"/>
                  </a:moveTo>
                  <a:cubicBezTo>
                    <a:pt x="59" y="19"/>
                    <a:pt x="59" y="19"/>
                    <a:pt x="59" y="19"/>
                  </a:cubicBezTo>
                  <a:cubicBezTo>
                    <a:pt x="58" y="15"/>
                    <a:pt x="56" y="10"/>
                    <a:pt x="53" y="7"/>
                  </a:cubicBezTo>
                  <a:cubicBezTo>
                    <a:pt x="60" y="10"/>
                    <a:pt x="65" y="14"/>
                    <a:pt x="69" y="19"/>
                  </a:cubicBezTo>
                  <a:close/>
                  <a:moveTo>
                    <a:pt x="27" y="7"/>
                  </a:moveTo>
                  <a:cubicBezTo>
                    <a:pt x="24" y="10"/>
                    <a:pt x="22" y="15"/>
                    <a:pt x="21" y="19"/>
                  </a:cubicBezTo>
                  <a:cubicBezTo>
                    <a:pt x="12" y="19"/>
                    <a:pt x="12" y="19"/>
                    <a:pt x="12" y="19"/>
                  </a:cubicBezTo>
                  <a:cubicBezTo>
                    <a:pt x="15" y="14"/>
                    <a:pt x="21" y="10"/>
                    <a:pt x="27" y="7"/>
                  </a:cubicBezTo>
                  <a:close/>
                  <a:moveTo>
                    <a:pt x="11" y="59"/>
                  </a:moveTo>
                  <a:cubicBezTo>
                    <a:pt x="21" y="59"/>
                    <a:pt x="21" y="59"/>
                    <a:pt x="21" y="59"/>
                  </a:cubicBezTo>
                  <a:cubicBezTo>
                    <a:pt x="22" y="64"/>
                    <a:pt x="24" y="69"/>
                    <a:pt x="27" y="72"/>
                  </a:cubicBezTo>
                  <a:cubicBezTo>
                    <a:pt x="20" y="69"/>
                    <a:pt x="15" y="65"/>
                    <a:pt x="11" y="59"/>
                  </a:cubicBezTo>
                  <a:close/>
                  <a:moveTo>
                    <a:pt x="53" y="72"/>
                  </a:moveTo>
                  <a:cubicBezTo>
                    <a:pt x="56" y="69"/>
                    <a:pt x="58" y="64"/>
                    <a:pt x="60" y="59"/>
                  </a:cubicBezTo>
                  <a:cubicBezTo>
                    <a:pt x="69" y="59"/>
                    <a:pt x="69" y="59"/>
                    <a:pt x="69" y="59"/>
                  </a:cubicBezTo>
                  <a:cubicBezTo>
                    <a:pt x="65" y="65"/>
                    <a:pt x="60" y="69"/>
                    <a:pt x="53" y="72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6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31"/>
            <p:cNvSpPr>
              <a:spLocks noEditPoints="1"/>
            </p:cNvSpPr>
            <p:nvPr userDrawn="1"/>
          </p:nvSpPr>
          <p:spPr bwMode="auto">
            <a:xfrm>
              <a:off x="8585270" y="1305833"/>
              <a:ext cx="172076" cy="219853"/>
            </a:xfrm>
            <a:custGeom>
              <a:avLst/>
              <a:gdLst>
                <a:gd name="T0" fmla="*/ 127483 w 172102"/>
                <a:gd name="T1" fmla="*/ 0 h 219907"/>
                <a:gd name="T2" fmla="*/ 41432 w 172102"/>
                <a:gd name="T3" fmla="*/ 0 h 219907"/>
                <a:gd name="T4" fmla="*/ 0 w 172102"/>
                <a:gd name="T5" fmla="*/ 73303 h 219907"/>
                <a:gd name="T6" fmla="*/ 35058 w 172102"/>
                <a:gd name="T7" fmla="*/ 133857 h 219907"/>
                <a:gd name="T8" fmla="*/ 0 w 172102"/>
                <a:gd name="T9" fmla="*/ 194411 h 219907"/>
                <a:gd name="T10" fmla="*/ 15936 w 172102"/>
                <a:gd name="T11" fmla="*/ 219907 h 219907"/>
                <a:gd name="T12" fmla="*/ 60555 w 172102"/>
                <a:gd name="T13" fmla="*/ 146605 h 219907"/>
                <a:gd name="T14" fmla="*/ 127483 w 172102"/>
                <a:gd name="T15" fmla="*/ 146605 h 219907"/>
                <a:gd name="T16" fmla="*/ 172102 w 172102"/>
                <a:gd name="T17" fmla="*/ 73303 h 219907"/>
                <a:gd name="T18" fmla="*/ 127483 w 172102"/>
                <a:gd name="T19" fmla="*/ 0 h 219907"/>
                <a:gd name="T20" fmla="*/ 114735 w 172102"/>
                <a:gd name="T21" fmla="*/ 121108 h 219907"/>
                <a:gd name="T22" fmla="*/ 57367 w 172102"/>
                <a:gd name="T23" fmla="*/ 121108 h 219907"/>
                <a:gd name="T24" fmla="*/ 28684 w 172102"/>
                <a:gd name="T25" fmla="*/ 73303 h 219907"/>
                <a:gd name="T26" fmla="*/ 57367 w 172102"/>
                <a:gd name="T27" fmla="*/ 25497 h 219907"/>
                <a:gd name="T28" fmla="*/ 114735 w 172102"/>
                <a:gd name="T29" fmla="*/ 25497 h 219907"/>
                <a:gd name="T30" fmla="*/ 140231 w 172102"/>
                <a:gd name="T31" fmla="*/ 73303 h 219907"/>
                <a:gd name="T32" fmla="*/ 114735 w 172102"/>
                <a:gd name="T33" fmla="*/ 121108 h 219907"/>
                <a:gd name="T34" fmla="*/ 92425 w 172102"/>
                <a:gd name="T35" fmla="*/ 66928 h 219907"/>
                <a:gd name="T36" fmla="*/ 92425 w 172102"/>
                <a:gd name="T37" fmla="*/ 41432 h 219907"/>
                <a:gd name="T38" fmla="*/ 79677 w 172102"/>
                <a:gd name="T39" fmla="*/ 41432 h 219907"/>
                <a:gd name="T40" fmla="*/ 79677 w 172102"/>
                <a:gd name="T41" fmla="*/ 66928 h 219907"/>
                <a:gd name="T42" fmla="*/ 54180 w 172102"/>
                <a:gd name="T43" fmla="*/ 66928 h 219907"/>
                <a:gd name="T44" fmla="*/ 54180 w 172102"/>
                <a:gd name="T45" fmla="*/ 76490 h 219907"/>
                <a:gd name="T46" fmla="*/ 79677 w 172102"/>
                <a:gd name="T47" fmla="*/ 76490 h 219907"/>
                <a:gd name="T48" fmla="*/ 79677 w 172102"/>
                <a:gd name="T49" fmla="*/ 101986 h 219907"/>
                <a:gd name="T50" fmla="*/ 92425 w 172102"/>
                <a:gd name="T51" fmla="*/ 101986 h 219907"/>
                <a:gd name="T52" fmla="*/ 92425 w 172102"/>
                <a:gd name="T53" fmla="*/ 76490 h 219907"/>
                <a:gd name="T54" fmla="*/ 114735 w 172102"/>
                <a:gd name="T55" fmla="*/ 76490 h 219907"/>
                <a:gd name="T56" fmla="*/ 114735 w 172102"/>
                <a:gd name="T57" fmla="*/ 66928 h 219907"/>
                <a:gd name="T58" fmla="*/ 92425 w 172102"/>
                <a:gd name="T59" fmla="*/ 66928 h 219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72102" h="219907">
                  <a:moveTo>
                    <a:pt x="127483" y="0"/>
                  </a:moveTo>
                  <a:lnTo>
                    <a:pt x="41432" y="0"/>
                  </a:lnTo>
                  <a:lnTo>
                    <a:pt x="0" y="73303"/>
                  </a:lnTo>
                  <a:lnTo>
                    <a:pt x="35058" y="133857"/>
                  </a:lnTo>
                  <a:lnTo>
                    <a:pt x="0" y="194411"/>
                  </a:lnTo>
                  <a:lnTo>
                    <a:pt x="15936" y="219907"/>
                  </a:lnTo>
                  <a:lnTo>
                    <a:pt x="60555" y="146605"/>
                  </a:lnTo>
                  <a:lnTo>
                    <a:pt x="127483" y="146605"/>
                  </a:lnTo>
                  <a:lnTo>
                    <a:pt x="172102" y="73303"/>
                  </a:lnTo>
                  <a:lnTo>
                    <a:pt x="127483" y="0"/>
                  </a:lnTo>
                  <a:close/>
                  <a:moveTo>
                    <a:pt x="114735" y="121108"/>
                  </a:moveTo>
                  <a:lnTo>
                    <a:pt x="57367" y="121108"/>
                  </a:lnTo>
                  <a:lnTo>
                    <a:pt x="28684" y="73303"/>
                  </a:lnTo>
                  <a:lnTo>
                    <a:pt x="57367" y="25497"/>
                  </a:lnTo>
                  <a:lnTo>
                    <a:pt x="114735" y="25497"/>
                  </a:lnTo>
                  <a:lnTo>
                    <a:pt x="140231" y="73303"/>
                  </a:lnTo>
                  <a:lnTo>
                    <a:pt x="114735" y="121108"/>
                  </a:lnTo>
                  <a:close/>
                  <a:moveTo>
                    <a:pt x="92425" y="66928"/>
                  </a:moveTo>
                  <a:lnTo>
                    <a:pt x="92425" y="41432"/>
                  </a:lnTo>
                  <a:lnTo>
                    <a:pt x="79677" y="41432"/>
                  </a:lnTo>
                  <a:lnTo>
                    <a:pt x="79677" y="66928"/>
                  </a:lnTo>
                  <a:lnTo>
                    <a:pt x="54180" y="66928"/>
                  </a:lnTo>
                  <a:lnTo>
                    <a:pt x="54180" y="76490"/>
                  </a:lnTo>
                  <a:lnTo>
                    <a:pt x="79677" y="76490"/>
                  </a:lnTo>
                  <a:lnTo>
                    <a:pt x="79677" y="101986"/>
                  </a:lnTo>
                  <a:lnTo>
                    <a:pt x="92425" y="101986"/>
                  </a:lnTo>
                  <a:lnTo>
                    <a:pt x="92425" y="76490"/>
                  </a:lnTo>
                  <a:lnTo>
                    <a:pt x="114735" y="76490"/>
                  </a:lnTo>
                  <a:lnTo>
                    <a:pt x="114735" y="66928"/>
                  </a:lnTo>
                  <a:lnTo>
                    <a:pt x="92425" y="66928"/>
                  </a:lnTo>
                  <a:close/>
                </a:path>
              </a:pathLst>
            </a:custGeom>
            <a:gradFill rotWithShape="1">
              <a:gsLst>
                <a:gs pos="0">
                  <a:schemeClr val="accent6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7B82-A972-494B-8BDF-83C9BA8F582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9368-BDF6-403D-B4F3-C67038C6305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7B82-A972-494B-8BDF-83C9BA8F582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9368-BDF6-403D-B4F3-C67038C6305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7B82-A972-494B-8BDF-83C9BA8F582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9368-BDF6-403D-B4F3-C67038C6305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7B82-A972-494B-8BDF-83C9BA8F582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9368-BDF6-403D-B4F3-C67038C6305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7B82-A972-494B-8BDF-83C9BA8F582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9368-BDF6-403D-B4F3-C67038C6305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7B82-A972-494B-8BDF-83C9BA8F582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9368-BDF6-403D-B4F3-C67038C6305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7B82-A972-494B-8BDF-83C9BA8F582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9368-BDF6-403D-B4F3-C67038C6305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7B82-A972-494B-8BDF-83C9BA8F582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9368-BDF6-403D-B4F3-C67038C6305E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B7B82-A972-494B-8BDF-83C9BA8F582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09368-BDF6-403D-B4F3-C67038C6305E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1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3453870331"/>
              </p:ext>
            </p:extLst>
          </p:nvPr>
        </p:nvGraphicFramePr>
        <p:xfrm>
          <a:off x="762000" y="1295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5325546" y="152400"/>
            <a:ext cx="3666054" cy="5638800"/>
          </a:xfrm>
          <a:custGeom>
            <a:avLst/>
            <a:gdLst>
              <a:gd name="connsiteX0" fmla="*/ 0 w 2711644"/>
              <a:gd name="connsiteY0" fmla="*/ 271164 h 2822286"/>
              <a:gd name="connsiteX1" fmla="*/ 271164 w 2711644"/>
              <a:gd name="connsiteY1" fmla="*/ 0 h 2822286"/>
              <a:gd name="connsiteX2" fmla="*/ 2440480 w 2711644"/>
              <a:gd name="connsiteY2" fmla="*/ 0 h 2822286"/>
              <a:gd name="connsiteX3" fmla="*/ 2711644 w 2711644"/>
              <a:gd name="connsiteY3" fmla="*/ 271164 h 2822286"/>
              <a:gd name="connsiteX4" fmla="*/ 2711644 w 2711644"/>
              <a:gd name="connsiteY4" fmla="*/ 2551122 h 2822286"/>
              <a:gd name="connsiteX5" fmla="*/ 2440480 w 2711644"/>
              <a:gd name="connsiteY5" fmla="*/ 2822286 h 2822286"/>
              <a:gd name="connsiteX6" fmla="*/ 271164 w 2711644"/>
              <a:gd name="connsiteY6" fmla="*/ 2822286 h 2822286"/>
              <a:gd name="connsiteX7" fmla="*/ 0 w 2711644"/>
              <a:gd name="connsiteY7" fmla="*/ 2551122 h 2822286"/>
              <a:gd name="connsiteX8" fmla="*/ 0 w 2711644"/>
              <a:gd name="connsiteY8" fmla="*/ 271164 h 2822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11644" h="2822286">
                <a:moveTo>
                  <a:pt x="0" y="271164"/>
                </a:moveTo>
                <a:cubicBezTo>
                  <a:pt x="0" y="121404"/>
                  <a:pt x="121404" y="0"/>
                  <a:pt x="271164" y="0"/>
                </a:cubicBezTo>
                <a:lnTo>
                  <a:pt x="2440480" y="0"/>
                </a:lnTo>
                <a:cubicBezTo>
                  <a:pt x="2590240" y="0"/>
                  <a:pt x="2711644" y="121404"/>
                  <a:pt x="2711644" y="271164"/>
                </a:cubicBezTo>
                <a:lnTo>
                  <a:pt x="2711644" y="2551122"/>
                </a:lnTo>
                <a:cubicBezTo>
                  <a:pt x="2711644" y="2700882"/>
                  <a:pt x="2590240" y="2822286"/>
                  <a:pt x="2440480" y="2822286"/>
                </a:cubicBezTo>
                <a:lnTo>
                  <a:pt x="271164" y="2822286"/>
                </a:lnTo>
                <a:cubicBezTo>
                  <a:pt x="121404" y="2822286"/>
                  <a:pt x="0" y="2700882"/>
                  <a:pt x="0" y="2551122"/>
                </a:cubicBezTo>
                <a:lnTo>
                  <a:pt x="0" y="271164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55621" tIns="155621" rIns="155621" bIns="155621" numCol="1" spcCol="1270" anchor="ctr" anchorCtr="0">
            <a:noAutofit/>
          </a:bodyPr>
          <a:lstStyle/>
          <a:p>
            <a:pPr marL="342900" lvl="0" indent="-342900" algn="justLow" defTabSz="889000" rtl="1">
              <a:lnSpc>
                <a:spcPct val="90000"/>
              </a:lnSpc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EG" sz="2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EG" sz="20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2.1مليار </a:t>
            </a:r>
            <a:r>
              <a:rPr lang="ar-EG" sz="2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مستخدم انترنت حول العالم ، علماً بأن عدد سكان العالم تقريباً 7 مليار .</a:t>
            </a:r>
          </a:p>
          <a:p>
            <a:pPr marL="342900" lvl="0" indent="-342900" algn="justLow" defTabSz="889000" rtl="1">
              <a:lnSpc>
                <a:spcPct val="90000"/>
              </a:lnSpc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EG" sz="20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EG" sz="2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922,2 مليون مستخدم للإنترنت في قارة آسيا .</a:t>
            </a:r>
          </a:p>
          <a:p>
            <a:pPr marL="342900" lvl="0" indent="-342900" algn="justLow" defTabSz="889000" rtl="1">
              <a:lnSpc>
                <a:spcPct val="90000"/>
              </a:lnSpc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EG" sz="20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EG" sz="2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476,2 مليون مستخدم للإنترنت في قارة أوروبا .</a:t>
            </a:r>
          </a:p>
          <a:p>
            <a:pPr marL="342900" lvl="0" indent="-342900" algn="justLow" defTabSz="889000" rtl="1">
              <a:lnSpc>
                <a:spcPct val="90000"/>
              </a:lnSpc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EG" sz="20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EG" sz="2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271,1 مليون مستخدم للإنترنت في قارة أمريكا الشمالية .</a:t>
            </a:r>
          </a:p>
          <a:p>
            <a:pPr marL="342900" lvl="0" indent="-342900" algn="justLow" defTabSz="889000" rtl="1">
              <a:lnSpc>
                <a:spcPct val="90000"/>
              </a:lnSpc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EG" sz="20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EG" sz="2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215,9 مليون مستخدم للإنترنت في أمريكا اللاتينية والكاريبي . </a:t>
            </a:r>
          </a:p>
          <a:p>
            <a:pPr marL="342900" lvl="0" indent="-342900" algn="justLow" defTabSz="889000" rtl="1">
              <a:lnSpc>
                <a:spcPct val="90000"/>
              </a:lnSpc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EG" sz="20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EG" sz="2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118,6 مليون مستخدم للإنترنت في قارة أفريقيا .</a:t>
            </a:r>
          </a:p>
          <a:p>
            <a:pPr marL="342900" lvl="0" indent="-342900" algn="justLow" defTabSz="889000" rtl="1">
              <a:lnSpc>
                <a:spcPct val="90000"/>
              </a:lnSpc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EG" sz="20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45</a:t>
            </a:r>
            <a:r>
              <a:rPr lang="ar-EG" sz="2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% من مستخدمي الإنترنت في العالم تقل أعمارهم عن 25 سنة </a:t>
            </a: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10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6127095"/>
            <a:ext cx="50292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EG" sz="2000" b="1" dirty="0" smtClean="0">
                <a:solidFill>
                  <a:srgbClr val="E338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التسويق الإلكتروني</a:t>
            </a:r>
            <a:endParaRPr lang="ar-EG" sz="2000" b="1" dirty="0">
              <a:solidFill>
                <a:srgbClr val="E338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xmlns="" val="3670363564"/>
              </p:ext>
            </p:extLst>
          </p:nvPr>
        </p:nvGraphicFramePr>
        <p:xfrm>
          <a:off x="457200" y="533400"/>
          <a:ext cx="45720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750392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Graphic spid="11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650919" y="457200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الإلتزام بوقت البرنامج وفترات الاستراحة</a:t>
            </a:r>
          </a:p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 دليل وعيك</a:t>
            </a:r>
            <a:endParaRPr lang="en-GB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0" name="AutoShape 7"/>
          <p:cNvSpPr>
            <a:spLocks noChangeArrowheads="1"/>
          </p:cNvSpPr>
          <p:nvPr/>
        </p:nvSpPr>
        <p:spPr bwMode="auto">
          <a:xfrm>
            <a:off x="640589" y="1570917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لاتدع هاتفك المتنقل يشوش أفكار من حولك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1" name="AutoShape 7"/>
          <p:cNvSpPr>
            <a:spLocks noChangeArrowheads="1"/>
          </p:cNvSpPr>
          <p:nvPr/>
        </p:nvSpPr>
        <p:spPr bwMode="auto">
          <a:xfrm>
            <a:off x="630260" y="2684634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الأسئلة والنقاش متاحة في محتوى البرنامج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3" name="AutoShape 7"/>
          <p:cNvSpPr>
            <a:spLocks noChangeArrowheads="1"/>
          </p:cNvSpPr>
          <p:nvPr/>
        </p:nvSpPr>
        <p:spPr bwMode="auto">
          <a:xfrm>
            <a:off x="619930" y="3798351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إبتسامتك و تعاونك دليل حب العمل الجماعي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4" name="AutoShape 7"/>
          <p:cNvSpPr>
            <a:spLocks noChangeArrowheads="1"/>
          </p:cNvSpPr>
          <p:nvPr/>
        </p:nvSpPr>
        <p:spPr bwMode="auto">
          <a:xfrm>
            <a:off x="609600" y="4912068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تأقلمك مع المدرب و تنفيذ التمارين يسهل</a:t>
            </a:r>
          </a:p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 استيعاب المادة العلمية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6256623" y="2819400"/>
            <a:ext cx="2479104" cy="7159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b="1" dirty="0">
                <a:solidFill>
                  <a:schemeClr val="accent2">
                    <a:lumMod val="50000"/>
                  </a:schemeClr>
                </a:solidFill>
              </a:rPr>
              <a:t>الاتفاقيات 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2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5809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21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2"/>
          <p:cNvSpPr txBox="1">
            <a:spLocks noChangeArrowheads="1"/>
          </p:cNvSpPr>
          <p:nvPr/>
        </p:nvSpPr>
        <p:spPr>
          <a:xfrm>
            <a:off x="2590800" y="2819400"/>
            <a:ext cx="3168352" cy="7159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b="1" dirty="0" smtClean="0">
                <a:solidFill>
                  <a:schemeClr val="accent2">
                    <a:lumMod val="50000"/>
                  </a:schemeClr>
                </a:solidFill>
              </a:rPr>
              <a:t>تعارف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3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66800" y="6127095"/>
            <a:ext cx="50292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EG" sz="2000" b="1" dirty="0" smtClean="0">
                <a:solidFill>
                  <a:srgbClr val="E338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التسويق الإلكتروني</a:t>
            </a:r>
            <a:endParaRPr lang="ar-EG" sz="2000" b="1" dirty="0">
              <a:solidFill>
                <a:srgbClr val="E338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0141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  <p:sndAc>
          <p:endSnd/>
        </p:sndAc>
      </p:transition>
    </mc:Choice>
    <mc:Fallback>
      <p:transition spd="slow">
        <p:fade/>
        <p:sndAc>
          <p:endSnd/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4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063487" y="2362200"/>
            <a:ext cx="6934200" cy="7159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EG" b="1" dirty="0">
                <a:solidFill>
                  <a:schemeClr val="accent2">
                    <a:lumMod val="50000"/>
                  </a:schemeClr>
                </a:solidFill>
              </a:rPr>
              <a:t>الهدف العام للبرنامج التدريبي </a:t>
            </a:r>
          </a:p>
        </p:txBody>
      </p:sp>
      <p:sp>
        <p:nvSpPr>
          <p:cNvPr id="9" name="Folded Corner 8"/>
          <p:cNvSpPr/>
          <p:nvPr/>
        </p:nvSpPr>
        <p:spPr bwMode="auto">
          <a:xfrm>
            <a:off x="1143000" y="4118425"/>
            <a:ext cx="6582545" cy="682175"/>
          </a:xfrm>
          <a:prstGeom prst="foldedCorner">
            <a:avLst>
              <a:gd name="adj" fmla="val 8956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30" tIns="45715" rIns="91430" bIns="45715" numCol="1" rtlCol="1" anchor="ctr" anchorCtr="0" compatLnSpc="1">
            <a:prstTxWarp prst="textNoShape">
              <a:avLst/>
            </a:prstTxWarp>
          </a:bodyPr>
          <a:lstStyle/>
          <a:p>
            <a:pPr algn="ctr" defTabSz="914305"/>
            <a:endParaRPr lang="ar-EG" sz="2400" dirty="0"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07469" y="4228686"/>
            <a:ext cx="6518076" cy="461655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algn="justLow" rtl="1"/>
            <a:r>
              <a:rPr lang="ar-EG" sz="2400" b="1" dirty="0">
                <a:solidFill>
                  <a:srgbClr val="002060"/>
                </a:solidFill>
              </a:rPr>
              <a:t>تنمية مهارات الشباب فى التعرف على كيفية التسويق </a:t>
            </a:r>
            <a:r>
              <a:rPr lang="ar-EG" sz="2400" b="1" dirty="0" smtClean="0">
                <a:solidFill>
                  <a:srgbClr val="002060"/>
                </a:solidFill>
              </a:rPr>
              <a:t>الإلكتروني</a:t>
            </a:r>
            <a:endParaRPr lang="ar-EG" sz="2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6127095"/>
            <a:ext cx="50292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EG" sz="2000" b="1" dirty="0" smtClean="0">
                <a:solidFill>
                  <a:srgbClr val="E338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التسويق الإلكتروني</a:t>
            </a:r>
            <a:endParaRPr lang="ar-EG" sz="2000" b="1" dirty="0">
              <a:solidFill>
                <a:srgbClr val="E338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2590800" y="2057400"/>
            <a:ext cx="4941818" cy="7159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EG" b="1" dirty="0" smtClean="0">
                <a:solidFill>
                  <a:schemeClr val="accent2">
                    <a:lumMod val="50000"/>
                  </a:schemeClr>
                </a:solidFill>
              </a:rPr>
              <a:t>أهداف البرنامج </a:t>
            </a:r>
            <a:r>
              <a:rPr lang="ar-EG" b="1" dirty="0">
                <a:solidFill>
                  <a:schemeClr val="accent2">
                    <a:lumMod val="50000"/>
                  </a:schemeClr>
                </a:solidFill>
              </a:rPr>
              <a:t>التدريبي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90600" y="3048000"/>
            <a:ext cx="5868144" cy="2677646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marL="342900" indent="-342900" algn="justLow" rtl="1">
              <a:buFont typeface="Wingdings" pitchFamily="2" charset="2"/>
              <a:buChar char="ü"/>
            </a:pPr>
            <a:r>
              <a:rPr lang="ar-EG" sz="2400" b="1" dirty="0">
                <a:solidFill>
                  <a:srgbClr val="002060"/>
                </a:solidFill>
              </a:rPr>
              <a:t>التعرف على حجم </a:t>
            </a:r>
            <a:r>
              <a:rPr lang="ar-EG" sz="2400" b="1" dirty="0" smtClean="0">
                <a:solidFill>
                  <a:srgbClr val="002060"/>
                </a:solidFill>
              </a:rPr>
              <a:t>مستخدم</a:t>
            </a:r>
            <a:r>
              <a:rPr lang="ar-SA" sz="2400" b="1" dirty="0" smtClean="0">
                <a:solidFill>
                  <a:srgbClr val="002060"/>
                </a:solidFill>
              </a:rPr>
              <a:t>ي</a:t>
            </a:r>
            <a:r>
              <a:rPr lang="ar-EG" sz="2400" b="1" dirty="0" smtClean="0">
                <a:solidFill>
                  <a:srgbClr val="002060"/>
                </a:solidFill>
              </a:rPr>
              <a:t> الانترنت .</a:t>
            </a:r>
            <a:endParaRPr lang="ar-EG" sz="2400" b="1" dirty="0">
              <a:solidFill>
                <a:srgbClr val="002060"/>
              </a:solidFill>
            </a:endParaRPr>
          </a:p>
          <a:p>
            <a:pPr marL="342900" indent="-342900" algn="justLow" rtl="1">
              <a:buFont typeface="Wingdings" pitchFamily="2" charset="2"/>
              <a:buChar char="ü"/>
            </a:pPr>
            <a:r>
              <a:rPr lang="ar-EG" sz="2400" b="1" dirty="0" smtClean="0">
                <a:solidFill>
                  <a:srgbClr val="002060"/>
                </a:solidFill>
              </a:rPr>
              <a:t>التعرف </a:t>
            </a:r>
            <a:r>
              <a:rPr lang="ar-EG" sz="2400" b="1" dirty="0">
                <a:solidFill>
                  <a:srgbClr val="002060"/>
                </a:solidFill>
              </a:rPr>
              <a:t>على مفهوم التسويق </a:t>
            </a:r>
            <a:r>
              <a:rPr lang="ar-EG" sz="2400" b="1" dirty="0" smtClean="0">
                <a:solidFill>
                  <a:srgbClr val="002060"/>
                </a:solidFill>
              </a:rPr>
              <a:t>الإلكتروني.</a:t>
            </a:r>
            <a:endParaRPr lang="ar-EG" sz="2400" b="1" dirty="0">
              <a:solidFill>
                <a:srgbClr val="002060"/>
              </a:solidFill>
            </a:endParaRPr>
          </a:p>
          <a:p>
            <a:pPr marL="342900" indent="-342900" algn="justLow" rtl="1">
              <a:buFont typeface="Wingdings" pitchFamily="2" charset="2"/>
              <a:buChar char="ü"/>
            </a:pPr>
            <a:r>
              <a:rPr lang="ar-EG" sz="2400" b="1" dirty="0" smtClean="0">
                <a:solidFill>
                  <a:srgbClr val="002060"/>
                </a:solidFill>
              </a:rPr>
              <a:t>كيفية </a:t>
            </a:r>
            <a:r>
              <a:rPr lang="ar-EG" sz="2400" b="1" dirty="0">
                <a:solidFill>
                  <a:srgbClr val="002060"/>
                </a:solidFill>
              </a:rPr>
              <a:t>زيادة عدد الزوار على موقعك.</a:t>
            </a:r>
          </a:p>
          <a:p>
            <a:pPr marL="342900" indent="-342900" algn="justLow" rtl="1">
              <a:buFont typeface="Wingdings" pitchFamily="2" charset="2"/>
              <a:buChar char="ü"/>
            </a:pPr>
            <a:r>
              <a:rPr lang="ar-EG" sz="2400" b="1" dirty="0" smtClean="0">
                <a:solidFill>
                  <a:srgbClr val="002060"/>
                </a:solidFill>
              </a:rPr>
              <a:t>معرفة </a:t>
            </a:r>
            <a:r>
              <a:rPr lang="ar-EG" sz="2400" b="1" dirty="0">
                <a:solidFill>
                  <a:srgbClr val="002060"/>
                </a:solidFill>
              </a:rPr>
              <a:t>التسويق من خلال الشبكات الاجتماعية.</a:t>
            </a:r>
          </a:p>
          <a:p>
            <a:pPr marL="342900" indent="-342900" algn="justLow" rtl="1">
              <a:buFont typeface="Wingdings" pitchFamily="2" charset="2"/>
              <a:buChar char="ü"/>
            </a:pPr>
            <a:r>
              <a:rPr lang="ar-EG" sz="2400" b="1" dirty="0" smtClean="0">
                <a:solidFill>
                  <a:srgbClr val="002060"/>
                </a:solidFill>
              </a:rPr>
              <a:t>اكتساب </a:t>
            </a:r>
            <a:r>
              <a:rPr lang="ar-EG" sz="2400" b="1" dirty="0">
                <a:solidFill>
                  <a:srgbClr val="002060"/>
                </a:solidFill>
              </a:rPr>
              <a:t>مهارات كيفية اعداد خطة تسويقية.</a:t>
            </a:r>
          </a:p>
          <a:p>
            <a:pPr marL="342900" indent="-342900" algn="justLow" rtl="1">
              <a:buFont typeface="Wingdings" pitchFamily="2" charset="2"/>
              <a:buChar char="ü"/>
            </a:pPr>
            <a:r>
              <a:rPr lang="ar-EG" sz="2400" b="1" dirty="0" smtClean="0">
                <a:solidFill>
                  <a:srgbClr val="002060"/>
                </a:solidFill>
              </a:rPr>
              <a:t>التعرف </a:t>
            </a:r>
            <a:r>
              <a:rPr lang="ar-EG" sz="2400" b="1" dirty="0">
                <a:solidFill>
                  <a:srgbClr val="002060"/>
                </a:solidFill>
              </a:rPr>
              <a:t>على انواع الاستراتيجيات التسويقية.</a:t>
            </a:r>
          </a:p>
          <a:p>
            <a:pPr marL="342900" indent="-342900" algn="justLow" rtl="1">
              <a:buFont typeface="Wingdings" pitchFamily="2" charset="2"/>
              <a:buChar char="ü"/>
            </a:pPr>
            <a:endParaRPr lang="ar-EG" sz="2400" b="1" dirty="0">
              <a:solidFill>
                <a:srgbClr val="002060"/>
              </a:solidFill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5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5409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6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6127095"/>
            <a:ext cx="50292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EG" sz="2000" b="1" dirty="0" smtClean="0">
                <a:solidFill>
                  <a:srgbClr val="E338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التسويق الإلكتروني</a:t>
            </a:r>
            <a:endParaRPr lang="ar-EG" sz="2000" b="1" dirty="0">
              <a:solidFill>
                <a:srgbClr val="E338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132640957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8481776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7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6127095"/>
            <a:ext cx="50292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EG" sz="2000" b="1" dirty="0" smtClean="0">
                <a:solidFill>
                  <a:srgbClr val="E338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التسويق الإلكتروني</a:t>
            </a:r>
            <a:endParaRPr lang="ar-EG" sz="2000" b="1" dirty="0">
              <a:solidFill>
                <a:srgbClr val="E338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722119" y="2819400"/>
            <a:ext cx="6736080" cy="883920"/>
          </a:xfrm>
          <a:custGeom>
            <a:avLst/>
            <a:gdLst>
              <a:gd name="connsiteX0" fmla="*/ 0 w 6736080"/>
              <a:gd name="connsiteY0" fmla="*/ 88392 h 883920"/>
              <a:gd name="connsiteX1" fmla="*/ 88392 w 6736080"/>
              <a:gd name="connsiteY1" fmla="*/ 0 h 883920"/>
              <a:gd name="connsiteX2" fmla="*/ 6647688 w 6736080"/>
              <a:gd name="connsiteY2" fmla="*/ 0 h 883920"/>
              <a:gd name="connsiteX3" fmla="*/ 6736080 w 6736080"/>
              <a:gd name="connsiteY3" fmla="*/ 88392 h 883920"/>
              <a:gd name="connsiteX4" fmla="*/ 6736080 w 6736080"/>
              <a:gd name="connsiteY4" fmla="*/ 795528 h 883920"/>
              <a:gd name="connsiteX5" fmla="*/ 6647688 w 6736080"/>
              <a:gd name="connsiteY5" fmla="*/ 883920 h 883920"/>
              <a:gd name="connsiteX6" fmla="*/ 88392 w 6736080"/>
              <a:gd name="connsiteY6" fmla="*/ 883920 h 883920"/>
              <a:gd name="connsiteX7" fmla="*/ 0 w 6736080"/>
              <a:gd name="connsiteY7" fmla="*/ 795528 h 883920"/>
              <a:gd name="connsiteX8" fmla="*/ 0 w 6736080"/>
              <a:gd name="connsiteY8" fmla="*/ 88392 h 88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36080" h="883920">
                <a:moveTo>
                  <a:pt x="0" y="88392"/>
                </a:moveTo>
                <a:cubicBezTo>
                  <a:pt x="0" y="39574"/>
                  <a:pt x="39574" y="0"/>
                  <a:pt x="88392" y="0"/>
                </a:cubicBezTo>
                <a:lnTo>
                  <a:pt x="6647688" y="0"/>
                </a:lnTo>
                <a:cubicBezTo>
                  <a:pt x="6696506" y="0"/>
                  <a:pt x="6736080" y="39574"/>
                  <a:pt x="6736080" y="88392"/>
                </a:cubicBezTo>
                <a:lnTo>
                  <a:pt x="6736080" y="795528"/>
                </a:lnTo>
                <a:cubicBezTo>
                  <a:pt x="6736080" y="844346"/>
                  <a:pt x="6696506" y="883920"/>
                  <a:pt x="6647688" y="883920"/>
                </a:cubicBezTo>
                <a:lnTo>
                  <a:pt x="88392" y="883920"/>
                </a:lnTo>
                <a:cubicBezTo>
                  <a:pt x="39574" y="883920"/>
                  <a:pt x="0" y="844346"/>
                  <a:pt x="0" y="795528"/>
                </a:cubicBezTo>
                <a:lnTo>
                  <a:pt x="0" y="88392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0" vert="horz" wrap="square" lIns="992639" tIns="102089" rIns="102089" bIns="10208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000" b="1" kern="1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بدأت اول شبكة انترنت 1969 لدى وزارة الدفاع لامريكية</a:t>
            </a:r>
            <a:endParaRPr lang="ar-EG" sz="2000" kern="1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1127759" y="3850640"/>
            <a:ext cx="6736080" cy="883920"/>
          </a:xfrm>
          <a:custGeom>
            <a:avLst/>
            <a:gdLst>
              <a:gd name="connsiteX0" fmla="*/ 0 w 6736080"/>
              <a:gd name="connsiteY0" fmla="*/ 88392 h 883920"/>
              <a:gd name="connsiteX1" fmla="*/ 88392 w 6736080"/>
              <a:gd name="connsiteY1" fmla="*/ 0 h 883920"/>
              <a:gd name="connsiteX2" fmla="*/ 6647688 w 6736080"/>
              <a:gd name="connsiteY2" fmla="*/ 0 h 883920"/>
              <a:gd name="connsiteX3" fmla="*/ 6736080 w 6736080"/>
              <a:gd name="connsiteY3" fmla="*/ 88392 h 883920"/>
              <a:gd name="connsiteX4" fmla="*/ 6736080 w 6736080"/>
              <a:gd name="connsiteY4" fmla="*/ 795528 h 883920"/>
              <a:gd name="connsiteX5" fmla="*/ 6647688 w 6736080"/>
              <a:gd name="connsiteY5" fmla="*/ 883920 h 883920"/>
              <a:gd name="connsiteX6" fmla="*/ 88392 w 6736080"/>
              <a:gd name="connsiteY6" fmla="*/ 883920 h 883920"/>
              <a:gd name="connsiteX7" fmla="*/ 0 w 6736080"/>
              <a:gd name="connsiteY7" fmla="*/ 795528 h 883920"/>
              <a:gd name="connsiteX8" fmla="*/ 0 w 6736080"/>
              <a:gd name="connsiteY8" fmla="*/ 88392 h 88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36080" h="883920">
                <a:moveTo>
                  <a:pt x="0" y="88392"/>
                </a:moveTo>
                <a:cubicBezTo>
                  <a:pt x="0" y="39574"/>
                  <a:pt x="39574" y="0"/>
                  <a:pt x="88392" y="0"/>
                </a:cubicBezTo>
                <a:lnTo>
                  <a:pt x="6647688" y="0"/>
                </a:lnTo>
                <a:cubicBezTo>
                  <a:pt x="6696506" y="0"/>
                  <a:pt x="6736080" y="39574"/>
                  <a:pt x="6736080" y="88392"/>
                </a:cubicBezTo>
                <a:lnTo>
                  <a:pt x="6736080" y="795528"/>
                </a:lnTo>
                <a:cubicBezTo>
                  <a:pt x="6736080" y="844346"/>
                  <a:pt x="6696506" y="883920"/>
                  <a:pt x="6647688" y="883920"/>
                </a:cubicBezTo>
                <a:lnTo>
                  <a:pt x="88392" y="883920"/>
                </a:lnTo>
                <a:cubicBezTo>
                  <a:pt x="39574" y="883920"/>
                  <a:pt x="0" y="844346"/>
                  <a:pt x="0" y="795528"/>
                </a:cubicBezTo>
                <a:lnTo>
                  <a:pt x="0" y="88392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spcFirstLastPara="0" vert="horz" wrap="square" lIns="1270997" tIns="102089" rIns="102089" bIns="10208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000" b="1" kern="1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تطورت الشبكة بصورة سريعه في 1983</a:t>
            </a:r>
            <a:endParaRPr lang="ar-EG" sz="2000" kern="1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533400" y="4881880"/>
            <a:ext cx="6736080" cy="883920"/>
          </a:xfrm>
          <a:custGeom>
            <a:avLst/>
            <a:gdLst>
              <a:gd name="connsiteX0" fmla="*/ 0 w 6736080"/>
              <a:gd name="connsiteY0" fmla="*/ 88392 h 883920"/>
              <a:gd name="connsiteX1" fmla="*/ 88392 w 6736080"/>
              <a:gd name="connsiteY1" fmla="*/ 0 h 883920"/>
              <a:gd name="connsiteX2" fmla="*/ 6647688 w 6736080"/>
              <a:gd name="connsiteY2" fmla="*/ 0 h 883920"/>
              <a:gd name="connsiteX3" fmla="*/ 6736080 w 6736080"/>
              <a:gd name="connsiteY3" fmla="*/ 88392 h 883920"/>
              <a:gd name="connsiteX4" fmla="*/ 6736080 w 6736080"/>
              <a:gd name="connsiteY4" fmla="*/ 795528 h 883920"/>
              <a:gd name="connsiteX5" fmla="*/ 6647688 w 6736080"/>
              <a:gd name="connsiteY5" fmla="*/ 883920 h 883920"/>
              <a:gd name="connsiteX6" fmla="*/ 88392 w 6736080"/>
              <a:gd name="connsiteY6" fmla="*/ 883920 h 883920"/>
              <a:gd name="connsiteX7" fmla="*/ 0 w 6736080"/>
              <a:gd name="connsiteY7" fmla="*/ 795528 h 883920"/>
              <a:gd name="connsiteX8" fmla="*/ 0 w 6736080"/>
              <a:gd name="connsiteY8" fmla="*/ 88392 h 88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36080" h="883920">
                <a:moveTo>
                  <a:pt x="0" y="88392"/>
                </a:moveTo>
                <a:cubicBezTo>
                  <a:pt x="0" y="39574"/>
                  <a:pt x="39574" y="0"/>
                  <a:pt x="88392" y="0"/>
                </a:cubicBezTo>
                <a:lnTo>
                  <a:pt x="6647688" y="0"/>
                </a:lnTo>
                <a:cubicBezTo>
                  <a:pt x="6696506" y="0"/>
                  <a:pt x="6736080" y="39574"/>
                  <a:pt x="6736080" y="88392"/>
                </a:cubicBezTo>
                <a:lnTo>
                  <a:pt x="6736080" y="795528"/>
                </a:lnTo>
                <a:cubicBezTo>
                  <a:pt x="6736080" y="844346"/>
                  <a:pt x="6696506" y="883920"/>
                  <a:pt x="6647688" y="883920"/>
                </a:cubicBezTo>
                <a:lnTo>
                  <a:pt x="88392" y="883920"/>
                </a:lnTo>
                <a:cubicBezTo>
                  <a:pt x="39574" y="883920"/>
                  <a:pt x="0" y="844346"/>
                  <a:pt x="0" y="795528"/>
                </a:cubicBezTo>
                <a:lnTo>
                  <a:pt x="0" y="88392"/>
                </a:lnTo>
                <a:close/>
              </a:path>
            </a:pathLst>
          </a:custGeom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spcFirstLastPara="0" vert="horz" wrap="square" lIns="1270996" tIns="102089" rIns="102090" bIns="10208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000" b="1" kern="12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 المستوى المحلي دخل الانترنت لاول مره في 1994 و رسمياُ في 1997 وللعامة 1999</a:t>
            </a:r>
            <a:endParaRPr lang="ar-EG" sz="2000" kern="1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1722119" y="3489706"/>
            <a:ext cx="574548" cy="574548"/>
          </a:xfrm>
          <a:custGeom>
            <a:avLst/>
            <a:gdLst>
              <a:gd name="connsiteX0" fmla="*/ 0 w 574548"/>
              <a:gd name="connsiteY0" fmla="*/ 316001 h 574548"/>
              <a:gd name="connsiteX1" fmla="*/ 129273 w 574548"/>
              <a:gd name="connsiteY1" fmla="*/ 316001 h 574548"/>
              <a:gd name="connsiteX2" fmla="*/ 129273 w 574548"/>
              <a:gd name="connsiteY2" fmla="*/ 0 h 574548"/>
              <a:gd name="connsiteX3" fmla="*/ 445275 w 574548"/>
              <a:gd name="connsiteY3" fmla="*/ 0 h 574548"/>
              <a:gd name="connsiteX4" fmla="*/ 445275 w 574548"/>
              <a:gd name="connsiteY4" fmla="*/ 316001 h 574548"/>
              <a:gd name="connsiteX5" fmla="*/ 574548 w 574548"/>
              <a:gd name="connsiteY5" fmla="*/ 316001 h 574548"/>
              <a:gd name="connsiteX6" fmla="*/ 287274 w 574548"/>
              <a:gd name="connsiteY6" fmla="*/ 574548 h 574548"/>
              <a:gd name="connsiteX7" fmla="*/ 0 w 574548"/>
              <a:gd name="connsiteY7" fmla="*/ 316001 h 574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4548" h="574548">
                <a:moveTo>
                  <a:pt x="0" y="316001"/>
                </a:moveTo>
                <a:lnTo>
                  <a:pt x="129273" y="316001"/>
                </a:lnTo>
                <a:lnTo>
                  <a:pt x="129273" y="0"/>
                </a:lnTo>
                <a:lnTo>
                  <a:pt x="445275" y="0"/>
                </a:lnTo>
                <a:lnTo>
                  <a:pt x="445275" y="316001"/>
                </a:lnTo>
                <a:lnTo>
                  <a:pt x="574548" y="316001"/>
                </a:lnTo>
                <a:lnTo>
                  <a:pt x="287274" y="574548"/>
                </a:lnTo>
                <a:lnTo>
                  <a:pt x="0" y="316001"/>
                </a:lnTo>
                <a:close/>
              </a:path>
            </a:pathLst>
          </a:cu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3563" tIns="34290" rIns="163563" bIns="176491" numCol="1" spcCol="1270" anchor="ctr" anchorCtr="0">
            <a:noAutofit/>
          </a:bodyPr>
          <a:lstStyle/>
          <a:p>
            <a:pPr lvl="0" algn="ctr" defTabSz="12001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ar-EG" sz="2700" kern="1200"/>
          </a:p>
        </p:txBody>
      </p:sp>
      <p:sp>
        <p:nvSpPr>
          <p:cNvPr id="10" name="Freeform 9"/>
          <p:cNvSpPr/>
          <p:nvPr/>
        </p:nvSpPr>
        <p:spPr>
          <a:xfrm>
            <a:off x="1127759" y="4515053"/>
            <a:ext cx="574548" cy="574548"/>
          </a:xfrm>
          <a:custGeom>
            <a:avLst/>
            <a:gdLst>
              <a:gd name="connsiteX0" fmla="*/ 0 w 574548"/>
              <a:gd name="connsiteY0" fmla="*/ 316001 h 574548"/>
              <a:gd name="connsiteX1" fmla="*/ 129273 w 574548"/>
              <a:gd name="connsiteY1" fmla="*/ 316001 h 574548"/>
              <a:gd name="connsiteX2" fmla="*/ 129273 w 574548"/>
              <a:gd name="connsiteY2" fmla="*/ 0 h 574548"/>
              <a:gd name="connsiteX3" fmla="*/ 445275 w 574548"/>
              <a:gd name="connsiteY3" fmla="*/ 0 h 574548"/>
              <a:gd name="connsiteX4" fmla="*/ 445275 w 574548"/>
              <a:gd name="connsiteY4" fmla="*/ 316001 h 574548"/>
              <a:gd name="connsiteX5" fmla="*/ 574548 w 574548"/>
              <a:gd name="connsiteY5" fmla="*/ 316001 h 574548"/>
              <a:gd name="connsiteX6" fmla="*/ 287274 w 574548"/>
              <a:gd name="connsiteY6" fmla="*/ 574548 h 574548"/>
              <a:gd name="connsiteX7" fmla="*/ 0 w 574548"/>
              <a:gd name="connsiteY7" fmla="*/ 316001 h 574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4548" h="574548">
                <a:moveTo>
                  <a:pt x="0" y="316001"/>
                </a:moveTo>
                <a:lnTo>
                  <a:pt x="129273" y="316001"/>
                </a:lnTo>
                <a:lnTo>
                  <a:pt x="129273" y="0"/>
                </a:lnTo>
                <a:lnTo>
                  <a:pt x="445275" y="0"/>
                </a:lnTo>
                <a:lnTo>
                  <a:pt x="445275" y="316001"/>
                </a:lnTo>
                <a:lnTo>
                  <a:pt x="574548" y="316001"/>
                </a:lnTo>
                <a:lnTo>
                  <a:pt x="287274" y="574548"/>
                </a:lnTo>
                <a:lnTo>
                  <a:pt x="0" y="316001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3563" tIns="34290" rIns="163563" bIns="176491" numCol="1" spcCol="1270" anchor="ctr" anchorCtr="0">
            <a:noAutofit/>
          </a:bodyPr>
          <a:lstStyle/>
          <a:p>
            <a:pPr lvl="0" algn="ctr" defTabSz="12001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ar-EG" sz="2700" kern="1200"/>
          </a:p>
        </p:txBody>
      </p:sp>
      <p:sp>
        <p:nvSpPr>
          <p:cNvPr id="17" name="Rectangle 16"/>
          <p:cNvSpPr/>
          <p:nvPr/>
        </p:nvSpPr>
        <p:spPr>
          <a:xfrm>
            <a:off x="226325" y="1143000"/>
            <a:ext cx="8472985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Low" rtl="1"/>
            <a:r>
              <a:rPr lang="ar-SA" sz="2800" b="1" dirty="0">
                <a:solidFill>
                  <a:srgbClr val="002060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هو مجموعة من العمليات او </a:t>
            </a:r>
            <a:r>
              <a:rPr lang="ar-SA" sz="2800" b="1" dirty="0" smtClean="0">
                <a:solidFill>
                  <a:srgbClr val="002060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الانشطة</a:t>
            </a:r>
            <a:r>
              <a:rPr lang="en-US" sz="2800" b="1" dirty="0" smtClean="0">
                <a:solidFill>
                  <a:srgbClr val="002060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  </a:t>
            </a:r>
            <a:r>
              <a:rPr lang="ar-SA" sz="2800" b="1" dirty="0" smtClean="0">
                <a:solidFill>
                  <a:srgbClr val="002060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التي </a:t>
            </a:r>
            <a:r>
              <a:rPr lang="ar-SA" sz="2800" b="1" dirty="0">
                <a:solidFill>
                  <a:srgbClr val="002060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تعمل على اكتشاف رغبات العملاء وتطوير منتجات او خدمات تشبع رغباتهم وتحقق الربحية خلال فترة مناسبة</a:t>
            </a:r>
            <a:endParaRPr lang="ar-EG" sz="28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454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8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6127095"/>
            <a:ext cx="50292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EG" sz="2000" b="1" dirty="0" smtClean="0">
                <a:solidFill>
                  <a:srgbClr val="E338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التسويق الإلكتروني</a:t>
            </a:r>
            <a:endParaRPr lang="ar-EG" sz="2000" b="1" dirty="0">
              <a:solidFill>
                <a:srgbClr val="E338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90600" y="2514600"/>
            <a:ext cx="7467600" cy="2057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24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لم يعد لدينا خيار في استخدام الشبكات الاجتماعية, إنما أصبح السؤال كيف نستخدمها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905000" y="1981200"/>
            <a:ext cx="5715000" cy="8382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24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هل هي بدعة ام تحول اساسى في طريقة تواصلنا ؟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1943" y="1219200"/>
            <a:ext cx="1509713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29481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5325546" y="152400"/>
            <a:ext cx="3666054" cy="5638800"/>
          </a:xfrm>
          <a:custGeom>
            <a:avLst/>
            <a:gdLst>
              <a:gd name="connsiteX0" fmla="*/ 0 w 2711644"/>
              <a:gd name="connsiteY0" fmla="*/ 271164 h 2822286"/>
              <a:gd name="connsiteX1" fmla="*/ 271164 w 2711644"/>
              <a:gd name="connsiteY1" fmla="*/ 0 h 2822286"/>
              <a:gd name="connsiteX2" fmla="*/ 2440480 w 2711644"/>
              <a:gd name="connsiteY2" fmla="*/ 0 h 2822286"/>
              <a:gd name="connsiteX3" fmla="*/ 2711644 w 2711644"/>
              <a:gd name="connsiteY3" fmla="*/ 271164 h 2822286"/>
              <a:gd name="connsiteX4" fmla="*/ 2711644 w 2711644"/>
              <a:gd name="connsiteY4" fmla="*/ 2551122 h 2822286"/>
              <a:gd name="connsiteX5" fmla="*/ 2440480 w 2711644"/>
              <a:gd name="connsiteY5" fmla="*/ 2822286 h 2822286"/>
              <a:gd name="connsiteX6" fmla="*/ 271164 w 2711644"/>
              <a:gd name="connsiteY6" fmla="*/ 2822286 h 2822286"/>
              <a:gd name="connsiteX7" fmla="*/ 0 w 2711644"/>
              <a:gd name="connsiteY7" fmla="*/ 2551122 h 2822286"/>
              <a:gd name="connsiteX8" fmla="*/ 0 w 2711644"/>
              <a:gd name="connsiteY8" fmla="*/ 271164 h 2822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11644" h="2822286">
                <a:moveTo>
                  <a:pt x="0" y="271164"/>
                </a:moveTo>
                <a:cubicBezTo>
                  <a:pt x="0" y="121404"/>
                  <a:pt x="121404" y="0"/>
                  <a:pt x="271164" y="0"/>
                </a:cubicBezTo>
                <a:lnTo>
                  <a:pt x="2440480" y="0"/>
                </a:lnTo>
                <a:cubicBezTo>
                  <a:pt x="2590240" y="0"/>
                  <a:pt x="2711644" y="121404"/>
                  <a:pt x="2711644" y="271164"/>
                </a:cubicBezTo>
                <a:lnTo>
                  <a:pt x="2711644" y="2551122"/>
                </a:lnTo>
                <a:cubicBezTo>
                  <a:pt x="2711644" y="2700882"/>
                  <a:pt x="2590240" y="2822286"/>
                  <a:pt x="2440480" y="2822286"/>
                </a:cubicBezTo>
                <a:lnTo>
                  <a:pt x="271164" y="2822286"/>
                </a:lnTo>
                <a:cubicBezTo>
                  <a:pt x="121404" y="2822286"/>
                  <a:pt x="0" y="2700882"/>
                  <a:pt x="0" y="2551122"/>
                </a:cubicBezTo>
                <a:lnTo>
                  <a:pt x="0" y="271164"/>
                </a:lnTo>
                <a:close/>
              </a:path>
            </a:pathLst>
          </a:cu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55621" tIns="155621" rIns="155621" bIns="155621" numCol="1" spcCol="1270" anchor="ctr" anchorCtr="0">
            <a:noAutofit/>
          </a:bodyPr>
          <a:lstStyle/>
          <a:p>
            <a:pPr marL="342900" lvl="0" indent="-342900" algn="justLow" defTabSz="889000" rtl="1">
              <a:lnSpc>
                <a:spcPct val="90000"/>
              </a:lnSpc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EG" sz="20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أكثر </a:t>
            </a:r>
            <a:r>
              <a:rPr lang="ar-EG" sz="2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من 50% من سكان العالم تحت سن 30 يستخدمونها و قرابة الـ 96% من جيل الالفية الجديدة </a:t>
            </a:r>
            <a:endParaRPr lang="ar-EG" sz="2000" b="1" dirty="0" smtClean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342900" lvl="0" indent="-342900" algn="justLow" defTabSz="889000" rtl="1">
              <a:lnSpc>
                <a:spcPct val="90000"/>
              </a:lnSpc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EG" sz="20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45% </a:t>
            </a:r>
            <a:r>
              <a:rPr lang="ar-EG" sz="2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مستخدم في السعودية, 27% سيدات بينما 44% </a:t>
            </a:r>
            <a:r>
              <a:rPr lang="ar-EG" sz="20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رجال</a:t>
            </a:r>
          </a:p>
          <a:p>
            <a:pPr marL="342900" lvl="0" indent="-342900" algn="justLow" defTabSz="889000" rtl="1">
              <a:lnSpc>
                <a:spcPct val="90000"/>
              </a:lnSpc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EG" sz="20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55</a:t>
            </a:r>
            <a:r>
              <a:rPr lang="ar-EG" sz="2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% من المستخدمين مابين سن 15 الى 25 </a:t>
            </a:r>
            <a:r>
              <a:rPr lang="ar-EG" sz="20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بالسعودية</a:t>
            </a:r>
          </a:p>
          <a:p>
            <a:pPr marL="342900" lvl="0" indent="-342900" algn="justLow" defTabSz="889000" rtl="1">
              <a:lnSpc>
                <a:spcPct val="90000"/>
              </a:lnSpc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EG" sz="20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34% </a:t>
            </a:r>
            <a:r>
              <a:rPr lang="ar-EG" sz="2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من المدونين يضعون آرائهم في المنتجات و </a:t>
            </a:r>
            <a:r>
              <a:rPr lang="ar-EG" sz="20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الماركات</a:t>
            </a:r>
          </a:p>
          <a:p>
            <a:pPr marL="342900" lvl="0" indent="-342900" algn="justLow" defTabSz="889000" rtl="1">
              <a:lnSpc>
                <a:spcPct val="90000"/>
              </a:lnSpc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ar-EG" sz="20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87% </a:t>
            </a:r>
            <a:r>
              <a:rPr lang="ar-EG" sz="2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من المستهلكين يثقون بتوصيات اصدقائهم, بينما 14% فقط يثقون بالاعلانات, كذلك 18% فقط من حملات التلفاز تولد عائد استثماري ايجابي و 90% من الناس يتخطون </a:t>
            </a:r>
            <a:r>
              <a:rPr lang="ar-EG" sz="20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الإعلانات</a:t>
            </a: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7496175" y="6127095"/>
            <a:ext cx="1190625" cy="4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fld id="{D8CE256F-6C6D-4075-BB17-5A998CD77390}" type="slidenum">
              <a:rPr kumimoji="0" lang="en-GB" sz="3200" b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pPr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t>9</a:t>
            </a:fld>
            <a:endParaRPr kumimoji="0" lang="en-US" sz="32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6127095"/>
            <a:ext cx="50292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EG" sz="2000" b="1" dirty="0" smtClean="0">
                <a:solidFill>
                  <a:srgbClr val="E338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التسويق الإلكتروني</a:t>
            </a:r>
            <a:endParaRPr lang="ar-EG" sz="2000" b="1" dirty="0">
              <a:solidFill>
                <a:srgbClr val="E338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xmlns="" val="2889334583"/>
              </p:ext>
            </p:extLst>
          </p:nvPr>
        </p:nvGraphicFramePr>
        <p:xfrm>
          <a:off x="381000" y="381000"/>
          <a:ext cx="4572000" cy="528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330470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Graphic spid="18" grpId="0">
        <p:bldAsOne/>
      </p:bldGraphic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</Words>
  <Application>Microsoft Office PowerPoint</Application>
  <PresentationFormat>عرض على الشاشة (3:4)‏</PresentationFormat>
  <Paragraphs>59</Paragraphs>
  <Slides>10</Slides>
  <Notes>2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mr</dc:creator>
  <cp:lastModifiedBy>mr</cp:lastModifiedBy>
  <cp:revision>1</cp:revision>
  <dcterms:created xsi:type="dcterms:W3CDTF">2018-12-29T10:07:33Z</dcterms:created>
  <dcterms:modified xsi:type="dcterms:W3CDTF">2018-12-29T10:08:10Z</dcterms:modified>
</cp:coreProperties>
</file>