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2E4CCCD-DFE1-4945-968A-36FC5903BB43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02A1DFB-60D9-45FB-A4E1-101CFA7077FF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24.jpeg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7F1F33-D16B-4FEB-9E85-4028A3DEAB2E}" type="slidenum">
              <a:rPr lang="ar-SA" smtClean="0"/>
              <a:pPr/>
              <a:t>3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7F1F33-D16B-4FEB-9E85-4028A3DEAB2E}" type="slidenum">
              <a:rPr lang="ar-SA" smtClean="0"/>
              <a:pPr/>
              <a:t>4</a:t>
            </a:fld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0938" cy="3722687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970909" y="5021505"/>
            <a:ext cx="4842368" cy="3809964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7080" y="9112979"/>
            <a:ext cx="1403540" cy="52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886446" y="9112980"/>
            <a:ext cx="849137" cy="5103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220929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3DD-3CA5-461C-B489-F1B7D6126901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3220-290C-4C1A-B2F5-6FB543D5F0A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3DD-3CA5-461C-B489-F1B7D6126901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3220-290C-4C1A-B2F5-6FB543D5F0A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3DD-3CA5-461C-B489-F1B7D6126901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3220-290C-4C1A-B2F5-6FB543D5F0A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3DD-3CA5-461C-B489-F1B7D6126901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3220-290C-4C1A-B2F5-6FB543D5F0A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3DD-3CA5-461C-B489-F1B7D6126901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3220-290C-4C1A-B2F5-6FB543D5F0A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3DD-3CA5-461C-B489-F1B7D6126901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3220-290C-4C1A-B2F5-6FB543D5F0A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3DD-3CA5-461C-B489-F1B7D6126901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3220-290C-4C1A-B2F5-6FB543D5F0A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3DD-3CA5-461C-B489-F1B7D6126901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3220-290C-4C1A-B2F5-6FB543D5F0A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3DD-3CA5-461C-B489-F1B7D6126901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3220-290C-4C1A-B2F5-6FB543D5F0A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3DD-3CA5-461C-B489-F1B7D6126901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3220-290C-4C1A-B2F5-6FB543D5F0A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3DD-3CA5-461C-B489-F1B7D6126901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3220-290C-4C1A-B2F5-6FB543D5F0A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173DD-3CA5-461C-B489-F1B7D6126901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D3220-290C-4C1A-B2F5-6FB543D5F0A0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10.jpeg"/><Relationship Id="rId7" Type="http://schemas.openxmlformats.org/officeDocument/2006/relationships/image" Target="../media/image13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11" Type="http://schemas.openxmlformats.org/officeDocument/2006/relationships/image" Target="../media/image17.jpeg"/><Relationship Id="rId5" Type="http://schemas.openxmlformats.org/officeDocument/2006/relationships/image" Target="../media/image11.jpeg"/><Relationship Id="rId10" Type="http://schemas.openxmlformats.org/officeDocument/2006/relationships/image" Target="../media/image16.jpeg"/><Relationship Id="rId4" Type="http://schemas.openxmlformats.org/officeDocument/2006/relationships/image" Target="../media/image1.jpeg"/><Relationship Id="rId9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3059832" y="580314"/>
            <a:ext cx="5786478" cy="2030862"/>
          </a:xfrm>
        </p:spPr>
        <p:txBody>
          <a:bodyPr>
            <a:normAutofit fontScale="90000"/>
          </a:bodyPr>
          <a:lstStyle/>
          <a:p>
            <a:pPr algn="ctr"/>
            <a:r>
              <a:rPr lang="ar-SA" sz="7200" dirty="0" smtClean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L-Mohanad Bold" pitchFamily="2" charset="-78"/>
              </a:rPr>
              <a:t>اصنع جودتك الشخصية</a:t>
            </a:r>
            <a:endParaRPr lang="ar-SA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uslimah" pitchFamily="34" charset="-78"/>
              <a:ea typeface="Muslimah" pitchFamily="34" charset="-78"/>
              <a:cs typeface="Muslimah" pitchFamily="34" charset="-78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354442" y="4828082"/>
            <a:ext cx="5114778" cy="1101248"/>
          </a:xfrm>
        </p:spPr>
        <p:txBody>
          <a:bodyPr>
            <a:normAutofit fontScale="92500" lnSpcReduction="1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ar-SA" sz="3600" b="1" cap="all" dirty="0" smtClean="0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cs typeface="AL-Mohanad Bold" pitchFamily="2" charset="-78"/>
              </a:rPr>
              <a:t>تقديم  </a:t>
            </a:r>
          </a:p>
          <a:p>
            <a:pPr algn="ctr"/>
            <a:r>
              <a:rPr lang="ar-SA" sz="3600" b="1" cap="all" dirty="0" smtClean="0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cs typeface="AL-Mohanad Bold" pitchFamily="2" charset="-78"/>
              </a:rPr>
              <a:t> </a:t>
            </a:r>
            <a:endParaRPr lang="ar-SA" sz="3600" b="1" cap="all" dirty="0">
              <a:ln w="0"/>
              <a:solidFill>
                <a:schemeClr val="bg1"/>
              </a:solidFill>
              <a:effectLst>
                <a:reflection blurRad="12700" stA="50000" endPos="50000" dist="5000" dir="5400000" sy="-100000" rotWithShape="0"/>
              </a:effectLst>
              <a:cs typeface="AL-Mohanad Bold" pitchFamily="2" charset="-78"/>
            </a:endParaRPr>
          </a:p>
        </p:txBody>
      </p:sp>
      <p:pic>
        <p:nvPicPr>
          <p:cNvPr id="9" name="صورة 8" descr="3 ‫(3)‬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9124" y="2924919"/>
            <a:ext cx="2857500" cy="18002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صورة 9" descr="2 ‫‬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571480"/>
            <a:ext cx="1971675" cy="14763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صورة 10" descr="5 ‫(4)‬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7158" y="2500306"/>
            <a:ext cx="1962150" cy="14478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صورة 11" descr="4 ‫‬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8596" y="4296328"/>
            <a:ext cx="1890717" cy="15615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928662" y="284145"/>
            <a:ext cx="6934200" cy="7159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30" tIns="45715" rIns="91430" bIns="45715" rtlCol="0" anchor="ctr">
            <a:normAutofit fontScale="92500" lnSpcReduction="10000"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EG" dirty="0" smtClean="0">
                <a:solidFill>
                  <a:schemeClr val="accent2">
                    <a:lumMod val="50000"/>
                  </a:schemeClr>
                </a:solidFill>
                <a:cs typeface="AL-Mohanad Bold" pitchFamily="2" charset="-78"/>
              </a:rPr>
              <a:t>الهدف العام للبرنامج التدريبي </a:t>
            </a:r>
            <a:endParaRPr lang="en-US" dirty="0">
              <a:solidFill>
                <a:schemeClr val="accent2">
                  <a:lumMod val="50000"/>
                </a:schemeClr>
              </a:solidFill>
              <a:cs typeface="AL-Mohanad Bold" pitchFamily="2" charset="-78"/>
            </a:endParaRPr>
          </a:p>
        </p:txBody>
      </p:sp>
      <p:sp>
        <p:nvSpPr>
          <p:cNvPr id="9" name="Rectangle 15"/>
          <p:cNvSpPr/>
          <p:nvPr/>
        </p:nvSpPr>
        <p:spPr>
          <a:xfrm>
            <a:off x="1285852" y="1571612"/>
            <a:ext cx="6156176" cy="206209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0" tIns="45715" rIns="91430" bIns="45715">
            <a:spAutoFit/>
          </a:bodyPr>
          <a:lstStyle/>
          <a:p>
            <a:pPr algn="ctr" rtl="1"/>
            <a:r>
              <a:rPr lang="ar-SA" sz="3200" b="1" dirty="0">
                <a:solidFill>
                  <a:schemeClr val="accent2">
                    <a:lumMod val="50000"/>
                  </a:schemeClr>
                </a:solidFill>
                <a:cs typeface="AL-Mohanad Bold" pitchFamily="2" charset="-78"/>
              </a:rPr>
              <a:t>تحقيق النجاح بطريقة منهجية واستخدام الأدوات التي تحقق النجاح واكتساب القدرات ،الضرورية لتحقيق النجاح ،اكتسب مهارات الشخصية الإيجابية </a:t>
            </a:r>
            <a:endParaRPr lang="ar-EG" sz="3200" b="1" dirty="0">
              <a:solidFill>
                <a:schemeClr val="accent2">
                  <a:lumMod val="50000"/>
                </a:schemeClr>
              </a:solidFill>
              <a:cs typeface="AL-Mohanad Bold" pitchFamily="2" charset="-78"/>
            </a:endParaRPr>
          </a:p>
        </p:txBody>
      </p:sp>
      <p:pic>
        <p:nvPicPr>
          <p:cNvPr id="11" name="صورة 10" descr="17 ‫(4)‬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28926" y="4214818"/>
            <a:ext cx="2428875" cy="18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friday_retro_bann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2976" y="857232"/>
            <a:ext cx="5500726" cy="4991100"/>
          </a:xfrm>
          <a:prstGeom prst="rect">
            <a:avLst/>
          </a:prstGeom>
        </p:spPr>
      </p:pic>
      <p:sp>
        <p:nvSpPr>
          <p:cNvPr id="5" name="مربع نص 4"/>
          <p:cNvSpPr txBox="1"/>
          <p:nvPr/>
        </p:nvSpPr>
        <p:spPr>
          <a:xfrm rot="21322133">
            <a:off x="1304364" y="4217684"/>
            <a:ext cx="464347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 Cap Medium" pitchFamily="18" charset="-78"/>
                <a:ea typeface="GE Cap Medium" pitchFamily="18" charset="-78"/>
                <a:cs typeface="GE Cap Medium" pitchFamily="18" charset="-78"/>
              </a:rPr>
              <a:t>السلام عليكم ورحمـة الله وبركاته</a:t>
            </a:r>
            <a:endParaRPr lang="ar-SA" sz="32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 Cap Medium" pitchFamily="18" charset="-78"/>
              <a:ea typeface="GE Cap Medium" pitchFamily="18" charset="-78"/>
              <a:cs typeface="GE Cap Medium" pitchFamily="18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مستدير الزوايا 7"/>
          <p:cNvSpPr/>
          <p:nvPr/>
        </p:nvSpPr>
        <p:spPr>
          <a:xfrm>
            <a:off x="2786082" y="367152"/>
            <a:ext cx="5072098" cy="620491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AL-Mohanad Bold" pitchFamily="2" charset="-78"/>
              </a:rPr>
              <a:t>الاسم</a:t>
            </a:r>
            <a:endParaRPr lang="ar-S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L-Mohanad Bold" pitchFamily="2" charset="-78"/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2000264" y="1142984"/>
            <a:ext cx="6500826" cy="587833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الاعتمادات</a:t>
            </a:r>
            <a:endParaRPr lang="ar-SA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L-Mohanad Bold" pitchFamily="2" charset="-78"/>
            </a:endParaRP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2009788" y="1802255"/>
            <a:ext cx="6490630" cy="55517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؟؟؟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AL-Mohanad Bold" pitchFamily="2" charset="-78"/>
            </a:endParaRPr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2000264" y="2451319"/>
            <a:ext cx="6500826" cy="763367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؟؟؟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AL-Mohanad Bold" pitchFamily="2" charset="-78"/>
            </a:endParaRPr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2000264" y="3308575"/>
            <a:ext cx="6500826" cy="571504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؟؟؟</a:t>
            </a:r>
            <a:endParaRPr lang="ar-SA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L-Mohanad Bold" pitchFamily="2" charset="-78"/>
            </a:endParaRP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2000264" y="3951517"/>
            <a:ext cx="6500826" cy="57150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؟؟؟</a:t>
            </a:r>
            <a:endParaRPr lang="ar-SA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L-Mohanad Bold" pitchFamily="2" charset="-78"/>
            </a:endParaRP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2000264" y="4610788"/>
            <a:ext cx="6500826" cy="571504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؟؟؟</a:t>
            </a:r>
            <a:endParaRPr lang="ar-SA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L-Mohanad Bold" pitchFamily="2" charset="-78"/>
            </a:endParaRP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2000264" y="5270058"/>
            <a:ext cx="6500826" cy="730709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؟؟؟</a:t>
            </a:r>
            <a:endParaRPr lang="ar-SA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L-Mohanad Bold" pitchFamily="2" charset="-78"/>
            </a:endParaRPr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2000264" y="6072206"/>
            <a:ext cx="6500826" cy="571504"/>
          </a:xfrm>
          <a:prstGeom prst="roundRect">
            <a:avLst/>
          </a:prstGeom>
          <a:solidFill>
            <a:schemeClr val="bg1">
              <a:lumMod val="5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؟؟؟</a:t>
            </a:r>
            <a:endParaRPr lang="ar-SA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L-Mohanad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28638" y="3714752"/>
            <a:ext cx="7186634" cy="428628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ar-SA" sz="2400" dirty="0" smtClean="0">
                <a:cs typeface="AL-Mohanad Bold" pitchFamily="2" charset="-78"/>
              </a:rPr>
              <a:t> </a:t>
            </a:r>
            <a:endParaRPr lang="ar-SA" sz="2400" dirty="0">
              <a:cs typeface="AL-Mohanad Bold" pitchFamily="2" charset="-78"/>
            </a:endParaRPr>
          </a:p>
        </p:txBody>
      </p:sp>
      <p:pic>
        <p:nvPicPr>
          <p:cNvPr id="4" name="صورة 3" descr="friday_retro_bann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7290" y="285728"/>
            <a:ext cx="5643602" cy="3000396"/>
          </a:xfrm>
          <a:prstGeom prst="rect">
            <a:avLst/>
          </a:prstGeom>
        </p:spPr>
      </p:pic>
      <p:sp>
        <p:nvSpPr>
          <p:cNvPr id="5" name="مستطيل 4"/>
          <p:cNvSpPr/>
          <p:nvPr/>
        </p:nvSpPr>
        <p:spPr>
          <a:xfrm rot="21407461">
            <a:off x="2639958" y="2167680"/>
            <a:ext cx="284218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L-Mohanad Bold" pitchFamily="2" charset="-78"/>
              </a:rPr>
              <a:t>الدورات التي قدمتها</a:t>
            </a:r>
            <a:endParaRPr lang="ar-SA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AL-Mohanad Bold" pitchFamily="2" charset="-78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528638" y="4286256"/>
            <a:ext cx="7186634" cy="42862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3175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anchor="ctr">
            <a:normAutofit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AL-Mohanad Bold" pitchFamily="2" charset="-78"/>
              </a:rPr>
              <a:t> </a:t>
            </a:r>
            <a:endParaRPr kumimoji="0" lang="ar-SA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AL-Mohanad Bold" pitchFamily="2" charset="-78"/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500034" y="4786322"/>
            <a:ext cx="7186634" cy="428628"/>
          </a:xfrm>
          <a:prstGeom prst="rect">
            <a:avLst/>
          </a:prstGeom>
          <a:solidFill>
            <a:srgbClr val="7D0E80"/>
          </a:solidFill>
          <a:ln w="3175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anchor="ctr">
            <a:normAutofit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AL-Mohanad Bold" pitchFamily="2" charset="-78"/>
              </a:rPr>
              <a:t> </a:t>
            </a:r>
            <a:endParaRPr kumimoji="0" lang="ar-SA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AL-Mohanad Bold" pitchFamily="2" charset="-78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500034" y="5286388"/>
            <a:ext cx="7186634" cy="428628"/>
          </a:xfrm>
          <a:prstGeom prst="rect">
            <a:avLst/>
          </a:prstGeom>
          <a:solidFill>
            <a:schemeClr val="accent1">
              <a:lumMod val="50000"/>
            </a:schemeClr>
          </a:solidFill>
          <a:ln w="3175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anchor="ctr">
            <a:normAutofit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AL-Mohanad Bold" pitchFamily="2" charset="-78"/>
              </a:rPr>
              <a:t> </a:t>
            </a:r>
            <a:endParaRPr kumimoji="0" lang="ar-SA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AL-Mohanad Bold" pitchFamily="2" charset="-78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500034" y="5857892"/>
            <a:ext cx="7186634" cy="42862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175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anchor="ctr">
            <a:normAutofit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AL-Mohanad Bold" pitchFamily="2" charset="-78"/>
              </a:rPr>
              <a:t> </a:t>
            </a:r>
            <a:endParaRPr kumimoji="0" lang="ar-SA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AL-Mohanad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 descr="flower_swirl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2" y="285728"/>
            <a:ext cx="4476750" cy="3071834"/>
          </a:xfrm>
          <a:prstGeom prst="rect">
            <a:avLst/>
          </a:prstGeom>
        </p:spPr>
      </p:pic>
      <p:sp>
        <p:nvSpPr>
          <p:cNvPr id="6" name="مستطيل 5"/>
          <p:cNvSpPr/>
          <p:nvPr/>
        </p:nvSpPr>
        <p:spPr>
          <a:xfrm rot="21170764">
            <a:off x="1548484" y="591025"/>
            <a:ext cx="235745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/>
                <a:solidFill>
                  <a:srgbClr val="7D0E8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HSN Moalla" pitchFamily="2" charset="0"/>
                <a:cs typeface="HSN Moalla" pitchFamily="2" charset="0"/>
              </a:rPr>
              <a:t>عضوياتي</a:t>
            </a:r>
            <a:endParaRPr lang="ar-SA" sz="5400" b="1" cap="none" spc="0" dirty="0">
              <a:ln/>
              <a:solidFill>
                <a:srgbClr val="7D0E8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HSN Moalla" pitchFamily="2" charset="0"/>
              <a:cs typeface="HSN Moalla" pitchFamily="2" charset="0"/>
            </a:endParaRP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4214810" y="928670"/>
            <a:ext cx="4643470" cy="100013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perspectiveHeroicExtremeLeftFacing"/>
            <a:lightRig rig="threePt" dir="t"/>
          </a:scene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7D0E80"/>
                </a:solidFill>
                <a:cs typeface="AL-Mohanad Bold" pitchFamily="2" charset="-78"/>
              </a:rPr>
              <a:t>عضوة في لجنة  </a:t>
            </a:r>
            <a:endParaRPr lang="ar-SA" sz="3200" dirty="0">
              <a:solidFill>
                <a:srgbClr val="7D0E80"/>
              </a:solidFill>
              <a:cs typeface="AL-Mohanad Bold" pitchFamily="2" charset="-78"/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4214810" y="2285992"/>
            <a:ext cx="4643470" cy="100013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perspectiveHeroicExtremeLeftFacing"/>
            <a:lightRig rig="threePt" dir="t"/>
          </a:scene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7D0E80"/>
                </a:solidFill>
                <a:cs typeface="AL-Mohanad Bold" pitchFamily="2" charset="-78"/>
              </a:rPr>
              <a:t>عضوة في  </a:t>
            </a:r>
            <a:endParaRPr lang="ar-SA" sz="3200" dirty="0">
              <a:solidFill>
                <a:srgbClr val="7D0E80"/>
              </a:solidFill>
              <a:cs typeface="AL-Mohanad Bold" pitchFamily="2" charset="-78"/>
            </a:endParaRPr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4143372" y="3571876"/>
            <a:ext cx="4643470" cy="100013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perspectiveHeroicExtremeLeftFacing"/>
            <a:lightRig rig="threePt" dir="t"/>
          </a:scene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7D0E80"/>
                </a:solidFill>
                <a:cs typeface="AL-Mohanad Bold" pitchFamily="2" charset="-78"/>
              </a:rPr>
              <a:t>عضوة في  </a:t>
            </a:r>
            <a:endParaRPr lang="ar-SA" sz="3200" dirty="0">
              <a:solidFill>
                <a:srgbClr val="7D0E80"/>
              </a:solidFill>
              <a:cs typeface="AL-Mohanad Bold" pitchFamily="2" charset="-78"/>
            </a:endParaRPr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4143372" y="4929198"/>
            <a:ext cx="4643470" cy="100013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perspectiveHeroicExtremeLeftFacing"/>
            <a:lightRig rig="threePt" dir="t"/>
          </a:scene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7D0E80"/>
                </a:solidFill>
                <a:cs typeface="AL-Mohanad Bold" pitchFamily="2" charset="-78"/>
              </a:rPr>
              <a:t>عضوة في  </a:t>
            </a:r>
            <a:endParaRPr lang="ar-SA" sz="3200" dirty="0">
              <a:solidFill>
                <a:srgbClr val="7D0E80"/>
              </a:solidFill>
              <a:cs typeface="AL-Mohanad Bold" pitchFamily="2" charset="-78"/>
            </a:endParaRP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-357222" y="3405842"/>
            <a:ext cx="4643470" cy="100013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perspectiveHeroicExtremeLeftFacing"/>
            <a:lightRig rig="threePt" dir="t"/>
          </a:scene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7D0E80"/>
                </a:solidFill>
                <a:cs typeface="AL-Mohanad Bold" pitchFamily="2" charset="-78"/>
              </a:rPr>
              <a:t>عضوة في  </a:t>
            </a:r>
            <a:endParaRPr lang="ar-SA" sz="3200" dirty="0">
              <a:solidFill>
                <a:srgbClr val="7D0E80"/>
              </a:solidFill>
              <a:cs typeface="AL-Mohanad Bold" pitchFamily="2" charset="-78"/>
            </a:endParaRP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-428660" y="4786322"/>
            <a:ext cx="4643470" cy="142876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perspectiveHeroicExtremeLeftFacing"/>
            <a:lightRig rig="threePt" dir="t"/>
          </a:scene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7D0E80"/>
                </a:solidFill>
                <a:cs typeface="AL-Mohanad Bold" pitchFamily="2" charset="-78"/>
              </a:rPr>
              <a:t>عضوة في  </a:t>
            </a:r>
            <a:endParaRPr lang="ar-SA" sz="3200" dirty="0">
              <a:solidFill>
                <a:srgbClr val="7D0E80"/>
              </a:solidFill>
              <a:cs typeface="AL-Mohanad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26 ‫‬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3108" y="571480"/>
            <a:ext cx="4214842" cy="2804786"/>
          </a:xfrm>
          <a:prstGeom prst="rect">
            <a:avLst/>
          </a:prstGeom>
        </p:spPr>
      </p:pic>
      <p:pic>
        <p:nvPicPr>
          <p:cNvPr id="5" name="صورة 4" descr="2392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28926" y="3544427"/>
            <a:ext cx="2571742" cy="26706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33486" y="142852"/>
            <a:ext cx="6696100" cy="1143000"/>
          </a:xfrm>
        </p:spPr>
        <p:txBody>
          <a:bodyPr>
            <a:normAutofit/>
          </a:bodyPr>
          <a:lstStyle/>
          <a:p>
            <a:pPr algn="ctr"/>
            <a:r>
              <a:rPr lang="ar-S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l-Samsam" pitchFamily="2" charset="-78"/>
              </a:rPr>
              <a:t>تنبيهات قبل الدخول في الدورة</a:t>
            </a:r>
            <a:endParaRPr lang="ar-SA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l-Samsam" pitchFamily="2" charset="-78"/>
            </a:endParaRPr>
          </a:p>
        </p:txBody>
      </p:sp>
      <p:pic>
        <p:nvPicPr>
          <p:cNvPr id="4" name="صورة 3" descr="21 ‫‬ ‫‬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1857364"/>
            <a:ext cx="1714504" cy="1714504"/>
          </a:xfrm>
          <a:prstGeom prst="rect">
            <a:avLst/>
          </a:prstGeom>
        </p:spPr>
      </p:pic>
      <p:pic>
        <p:nvPicPr>
          <p:cNvPr id="6" name="صورة 5" descr="6 ‫(3)‬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86050" y="1643050"/>
            <a:ext cx="1809752" cy="1357314"/>
          </a:xfrm>
          <a:prstGeom prst="rect">
            <a:avLst/>
          </a:prstGeom>
        </p:spPr>
      </p:pic>
      <p:pic>
        <p:nvPicPr>
          <p:cNvPr id="7" name="صورة 6" descr="3 ‫(3)‬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72066" y="1571612"/>
            <a:ext cx="2000254" cy="1260160"/>
          </a:xfrm>
          <a:prstGeom prst="rect">
            <a:avLst/>
          </a:prstGeom>
        </p:spPr>
      </p:pic>
      <p:pic>
        <p:nvPicPr>
          <p:cNvPr id="8" name="صورة 7" descr="20 ‫(2)‬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857356" y="4857760"/>
            <a:ext cx="1266827" cy="1757640"/>
          </a:xfrm>
          <a:prstGeom prst="rect">
            <a:avLst/>
          </a:prstGeom>
        </p:spPr>
      </p:pic>
      <p:pic>
        <p:nvPicPr>
          <p:cNvPr id="9" name="صورة 8" descr="22 ‫(2)‬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28596" y="3714752"/>
            <a:ext cx="1619549" cy="2162181"/>
          </a:xfrm>
          <a:prstGeom prst="rect">
            <a:avLst/>
          </a:prstGeom>
        </p:spPr>
      </p:pic>
      <p:pic>
        <p:nvPicPr>
          <p:cNvPr id="10" name="صورة 9" descr="25 ‫(2)‬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79856" y="71414"/>
            <a:ext cx="977434" cy="1304925"/>
          </a:xfrm>
          <a:prstGeom prst="rect">
            <a:avLst/>
          </a:prstGeom>
        </p:spPr>
      </p:pic>
      <p:pic>
        <p:nvPicPr>
          <p:cNvPr id="11" name="صورة 10" descr="22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500694" y="4714884"/>
            <a:ext cx="2071479" cy="1757361"/>
          </a:xfrm>
          <a:prstGeom prst="rect">
            <a:avLst/>
          </a:prstGeom>
        </p:spPr>
      </p:pic>
      <p:pic>
        <p:nvPicPr>
          <p:cNvPr id="12" name="صورة 11" descr="28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572132" y="3071810"/>
            <a:ext cx="1952630" cy="1299387"/>
          </a:xfrm>
          <a:prstGeom prst="rect">
            <a:avLst/>
          </a:prstGeom>
        </p:spPr>
      </p:pic>
      <p:pic>
        <p:nvPicPr>
          <p:cNvPr id="13" name="صورة 12" descr="36 ‫‬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3143240" y="4286256"/>
            <a:ext cx="2286006" cy="1615444"/>
          </a:xfrm>
          <a:prstGeom prst="rect">
            <a:avLst/>
          </a:prstGeom>
        </p:spPr>
      </p:pic>
      <p:pic>
        <p:nvPicPr>
          <p:cNvPr id="14" name="صورة 13" descr="7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2643174" y="3071818"/>
            <a:ext cx="1857388" cy="1643066"/>
          </a:xfrm>
          <a:prstGeom prst="rect">
            <a:avLst/>
          </a:prstGeom>
        </p:spPr>
      </p:pic>
      <p:sp>
        <p:nvSpPr>
          <p:cNvPr id="19" name="شكل بيضاوي 18"/>
          <p:cNvSpPr/>
          <p:nvPr/>
        </p:nvSpPr>
        <p:spPr>
          <a:xfrm>
            <a:off x="8429652" y="4643446"/>
            <a:ext cx="500066" cy="500066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عنصر نائب لرقم الشريحة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7</a:t>
            </a:fld>
            <a:endParaRPr lang="ar-SA" dirty="0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تصميم     @2014-</a:t>
            </a:r>
            <a:r>
              <a:rPr lang="en-US" smtClean="0"/>
              <a:t>TD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utoShape 7"/>
          <p:cNvSpPr>
            <a:spLocks noChangeArrowheads="1"/>
          </p:cNvSpPr>
          <p:nvPr/>
        </p:nvSpPr>
        <p:spPr bwMode="auto">
          <a:xfrm>
            <a:off x="2913409" y="1057157"/>
            <a:ext cx="5771875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  <a:cs typeface="AL-Mohanad Bold" pitchFamily="2" charset="-78"/>
              </a:rPr>
              <a:t>الإلتزام بوقت البرنامج وفترات الاستراحة</a:t>
            </a:r>
          </a:p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  <a:cs typeface="AL-Mohanad Bold" pitchFamily="2" charset="-78"/>
              </a:rPr>
              <a:t> دليل وعيك</a:t>
            </a:r>
            <a:endParaRPr lang="en-GB" sz="2400" b="1" dirty="0">
              <a:latin typeface="Verdana" panose="020B0604030504040204" pitchFamily="34" charset="0"/>
              <a:ea typeface="HY헤드라인M" pitchFamily="2" charset="-127"/>
              <a:cs typeface="AL-Mohanad Bold" pitchFamily="2" charset="-78"/>
            </a:endParaRPr>
          </a:p>
        </p:txBody>
      </p:sp>
      <p:sp>
        <p:nvSpPr>
          <p:cNvPr id="20" name="AutoShape 7"/>
          <p:cNvSpPr>
            <a:spLocks noChangeArrowheads="1"/>
          </p:cNvSpPr>
          <p:nvPr/>
        </p:nvSpPr>
        <p:spPr bwMode="auto">
          <a:xfrm>
            <a:off x="2903079" y="2170874"/>
            <a:ext cx="5771875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  <a:cs typeface="AL-Mohanad Bold" pitchFamily="2" charset="-78"/>
              </a:rPr>
              <a:t>لا</a:t>
            </a:r>
            <a:r>
              <a:rPr lang="ar-SA" sz="2400" b="1" dirty="0" smtClean="0">
                <a:latin typeface="Verdana" panose="020B0604030504040204" pitchFamily="34" charset="0"/>
                <a:ea typeface="HY헤드라인M" pitchFamily="2" charset="-127"/>
                <a:cs typeface="AL-Mohanad Bold" pitchFamily="2" charset="-78"/>
              </a:rPr>
              <a:t> </a:t>
            </a:r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  <a:cs typeface="AL-Mohanad Bold" pitchFamily="2" charset="-78"/>
              </a:rPr>
              <a:t>تدع </a:t>
            </a:r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  <a:cs typeface="AL-Mohanad Bold" pitchFamily="2" charset="-78"/>
              </a:rPr>
              <a:t>هاتفك المتنقل يشوش أفكار من حولك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  <a:cs typeface="AL-Mohanad Bold" pitchFamily="2" charset="-78"/>
            </a:endParaRPr>
          </a:p>
        </p:txBody>
      </p:sp>
      <p:sp>
        <p:nvSpPr>
          <p:cNvPr id="21" name="AutoShape 7"/>
          <p:cNvSpPr>
            <a:spLocks noChangeArrowheads="1"/>
          </p:cNvSpPr>
          <p:nvPr/>
        </p:nvSpPr>
        <p:spPr bwMode="auto">
          <a:xfrm>
            <a:off x="2892750" y="3284591"/>
            <a:ext cx="5771875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  <a:cs typeface="AL-Mohanad Bold" pitchFamily="2" charset="-78"/>
              </a:rPr>
              <a:t>الأسئلة والنقاش متاحة في محتوى البرنامج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  <a:cs typeface="AL-Mohanad Bold" pitchFamily="2" charset="-78"/>
            </a:endParaRPr>
          </a:p>
        </p:txBody>
      </p:sp>
      <p:sp>
        <p:nvSpPr>
          <p:cNvPr id="23" name="AutoShape 7"/>
          <p:cNvSpPr>
            <a:spLocks noChangeArrowheads="1"/>
          </p:cNvSpPr>
          <p:nvPr/>
        </p:nvSpPr>
        <p:spPr bwMode="auto">
          <a:xfrm>
            <a:off x="2882420" y="4398308"/>
            <a:ext cx="5771875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  <a:cs typeface="AL-Mohanad Bold" pitchFamily="2" charset="-78"/>
              </a:rPr>
              <a:t>إبتسامتك و تعاونك دليل حب العمل الجماعي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  <a:cs typeface="AL-Mohanad Bold" pitchFamily="2" charset="-78"/>
            </a:endParaRPr>
          </a:p>
        </p:txBody>
      </p:sp>
      <p:sp>
        <p:nvSpPr>
          <p:cNvPr id="24" name="AutoShape 7"/>
          <p:cNvSpPr>
            <a:spLocks noChangeArrowheads="1"/>
          </p:cNvSpPr>
          <p:nvPr/>
        </p:nvSpPr>
        <p:spPr bwMode="auto">
          <a:xfrm>
            <a:off x="2872090" y="5512025"/>
            <a:ext cx="5771875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  <a:cs typeface="AL-Mohanad Bold" pitchFamily="2" charset="-78"/>
              </a:rPr>
              <a:t>تأقلمك مع المدرب و تنفيذ التمارين يسهل</a:t>
            </a:r>
          </a:p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  <a:cs typeface="AL-Mohanad Bold" pitchFamily="2" charset="-78"/>
              </a:rPr>
              <a:t> استيعاب المادة العلمية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  <a:cs typeface="AL-Mohanad Bold" pitchFamily="2" charset="-78"/>
            </a:endParaRPr>
          </a:p>
        </p:txBody>
      </p:sp>
      <p:pic>
        <p:nvPicPr>
          <p:cNvPr id="25" name="Picture 6" descr="F:\دينى\work\صور\15460_IPhone_Lock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7210" y="1790700"/>
            <a:ext cx="114300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8" descr="F:\دينى\work\صور\imagت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5311" y="2933700"/>
            <a:ext cx="1155607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F:\دينى\work\صور\إدارة الوقت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7710" y="647700"/>
            <a:ext cx="106194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9" descr="F:\دينى\work\صور\848484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5130" y="5143500"/>
            <a:ext cx="1107160" cy="1333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F:\دينى\work\صور\kid-smail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2910" y="4076701"/>
            <a:ext cx="1302880" cy="12881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4572000" y="214290"/>
            <a:ext cx="2479104" cy="715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30" tIns="45715" rIns="91430" bIns="45715" rtlCol="0" anchor="ctr">
            <a:normAutofit fontScale="92500" lnSpcReduction="10000"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EG" dirty="0">
                <a:solidFill>
                  <a:schemeClr val="accent2">
                    <a:lumMod val="50000"/>
                  </a:schemeClr>
                </a:solidFill>
                <a:cs typeface="AL-Mohanad Bold" pitchFamily="2" charset="-78"/>
              </a:rPr>
              <a:t>الاتفاقيات </a:t>
            </a:r>
            <a:endParaRPr lang="en-US" dirty="0">
              <a:solidFill>
                <a:schemeClr val="accent2">
                  <a:lumMod val="50000"/>
                </a:schemeClr>
              </a:solidFill>
              <a:cs typeface="AL-Mohanad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3579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21" grpId="0" animBg="1"/>
      <p:bldP spid="23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1 ‫‬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4480" y="1214422"/>
            <a:ext cx="4714908" cy="46110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عرض على الشاشة (3:4)‏</PresentationFormat>
  <Paragraphs>42</Paragraphs>
  <Slides>10</Slides>
  <Notes>3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اصنع جودتك الشخصية</vt:lpstr>
      <vt:lpstr>الشريحة 2</vt:lpstr>
      <vt:lpstr>الشريحة 3</vt:lpstr>
      <vt:lpstr> </vt:lpstr>
      <vt:lpstr>الشريحة 5</vt:lpstr>
      <vt:lpstr>الشريحة 6</vt:lpstr>
      <vt:lpstr>تنبيهات قبل الدخول في الدورة</vt:lpstr>
      <vt:lpstr>الشريحة 8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اصنع جودتك الشخصية</dc:title>
  <dc:creator>mr</dc:creator>
  <cp:lastModifiedBy>mr</cp:lastModifiedBy>
  <cp:revision>1</cp:revision>
  <dcterms:created xsi:type="dcterms:W3CDTF">2018-12-29T09:59:06Z</dcterms:created>
  <dcterms:modified xsi:type="dcterms:W3CDTF">2018-12-29T09:59:47Z</dcterms:modified>
</cp:coreProperties>
</file>