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6" d="100"/>
          <a:sy n="46" d="100"/>
        </p:scale>
        <p:origin x="-30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FADDC7-3353-427B-9F23-FDE91EC1395F}" type="doc">
      <dgm:prSet loTypeId="urn:microsoft.com/office/officeart/2005/8/layout/cycle5" loCatId="cycle" qsTypeId="urn:microsoft.com/office/officeart/2009/2/quickstyle/3d8" qsCatId="3D" csTypeId="urn:microsoft.com/office/officeart/2005/8/colors/accent1_4" csCatId="accent1" phldr="1"/>
      <dgm:spPr/>
      <dgm:t>
        <a:bodyPr/>
        <a:lstStyle/>
        <a:p>
          <a:pPr rtl="1"/>
          <a:endParaRPr lang="ar-EG"/>
        </a:p>
      </dgm:t>
    </dgm:pt>
    <dgm:pt modelId="{0C634B6C-2D1F-4F2C-99D4-CFEFBA29BAA6}">
      <dgm:prSet phldrT="[Text]"/>
      <dgm:spPr/>
      <dgm:t>
        <a:bodyPr/>
        <a:lstStyle/>
        <a:p>
          <a:pPr rtl="1"/>
          <a:r>
            <a:rPr lang="ar-EG" dirty="0" smtClean="0"/>
            <a:t>من </a:t>
          </a:r>
          <a:r>
            <a:rPr lang="ar-EG" dirty="0" err="1" smtClean="0"/>
            <a:t>أنت؟</a:t>
          </a:r>
          <a:r>
            <a:rPr lang="ar-EG" dirty="0" smtClean="0"/>
            <a:t> ماذا </a:t>
          </a:r>
          <a:r>
            <a:rPr lang="ar-EG" dirty="0" err="1" smtClean="0"/>
            <a:t>تريد؟</a:t>
          </a:r>
          <a:r>
            <a:rPr lang="ar-EG" dirty="0" smtClean="0"/>
            <a:t> (إدارة الذات</a:t>
          </a:r>
          <a:r>
            <a:rPr lang="ar-EG" dirty="0" err="1" smtClean="0"/>
            <a:t>)</a:t>
          </a:r>
          <a:endParaRPr lang="ar-EG" dirty="0"/>
        </a:p>
      </dgm:t>
    </dgm:pt>
    <dgm:pt modelId="{A9C75A50-7E87-4E6D-898D-D93759EC1ABF}" type="parTrans" cxnId="{9168A811-D298-42B7-8E7C-D6228FE071BB}">
      <dgm:prSet/>
      <dgm:spPr/>
      <dgm:t>
        <a:bodyPr/>
        <a:lstStyle/>
        <a:p>
          <a:pPr rtl="1"/>
          <a:endParaRPr lang="ar-EG"/>
        </a:p>
      </dgm:t>
    </dgm:pt>
    <dgm:pt modelId="{77D3307C-F595-40BE-B1D0-BE5A79EDB552}" type="sibTrans" cxnId="{9168A811-D298-42B7-8E7C-D6228FE071BB}">
      <dgm:prSet/>
      <dgm:spPr/>
      <dgm:t>
        <a:bodyPr/>
        <a:lstStyle/>
        <a:p>
          <a:pPr rtl="1"/>
          <a:endParaRPr lang="ar-EG"/>
        </a:p>
      </dgm:t>
    </dgm:pt>
    <dgm:pt modelId="{BE089CEA-7F70-4F2B-A686-C6DBFAC6A1E8}">
      <dgm:prSet phldrT="[Text]"/>
      <dgm:spPr/>
      <dgm:t>
        <a:bodyPr/>
        <a:lstStyle/>
        <a:p>
          <a:pPr rtl="1"/>
          <a:r>
            <a:rPr lang="ar-EG" b="1" dirty="0" smtClean="0"/>
            <a:t>تحديد الوظيفة المناسبة وكيفية ايجادها</a:t>
          </a:r>
          <a:endParaRPr lang="ar-EG" dirty="0"/>
        </a:p>
      </dgm:t>
    </dgm:pt>
    <dgm:pt modelId="{E26CB3AF-D9C1-4FEE-B616-02EA6BB82F33}" type="parTrans" cxnId="{4CDAC90B-8448-494E-BD08-EA58C5F89DF7}">
      <dgm:prSet/>
      <dgm:spPr/>
      <dgm:t>
        <a:bodyPr/>
        <a:lstStyle/>
        <a:p>
          <a:pPr rtl="1"/>
          <a:endParaRPr lang="ar-EG"/>
        </a:p>
      </dgm:t>
    </dgm:pt>
    <dgm:pt modelId="{DC690D93-6EE2-4C68-8E55-96B7151CC016}" type="sibTrans" cxnId="{4CDAC90B-8448-494E-BD08-EA58C5F89DF7}">
      <dgm:prSet/>
      <dgm:spPr/>
      <dgm:t>
        <a:bodyPr/>
        <a:lstStyle/>
        <a:p>
          <a:pPr rtl="1"/>
          <a:endParaRPr lang="ar-EG"/>
        </a:p>
      </dgm:t>
    </dgm:pt>
    <dgm:pt modelId="{37A78A16-35AC-425B-ACC9-4C6CC40DA08B}">
      <dgm:prSet phldrT="[Text]"/>
      <dgm:spPr/>
      <dgm:t>
        <a:bodyPr/>
        <a:lstStyle/>
        <a:p>
          <a:pPr rtl="1"/>
          <a:r>
            <a:rPr lang="ar-EG" b="1" dirty="0" smtClean="0"/>
            <a:t>مهـارات إعداد السيرة الذاتية</a:t>
          </a:r>
          <a:endParaRPr lang="ar-EG" dirty="0"/>
        </a:p>
      </dgm:t>
    </dgm:pt>
    <dgm:pt modelId="{189E6FDE-17F2-4B9F-AA4D-9698EF636B19}" type="parTrans" cxnId="{35740820-21FA-4F5C-AC55-54A60E39A2F6}">
      <dgm:prSet/>
      <dgm:spPr/>
      <dgm:t>
        <a:bodyPr/>
        <a:lstStyle/>
        <a:p>
          <a:pPr rtl="1"/>
          <a:endParaRPr lang="ar-EG"/>
        </a:p>
      </dgm:t>
    </dgm:pt>
    <dgm:pt modelId="{437B6FEC-129D-45EA-803D-376BF1FEA9AD}" type="sibTrans" cxnId="{35740820-21FA-4F5C-AC55-54A60E39A2F6}">
      <dgm:prSet/>
      <dgm:spPr/>
      <dgm:t>
        <a:bodyPr/>
        <a:lstStyle/>
        <a:p>
          <a:pPr rtl="1"/>
          <a:endParaRPr lang="ar-EG"/>
        </a:p>
      </dgm:t>
    </dgm:pt>
    <dgm:pt modelId="{A0373FFD-260D-4DFA-AF8D-174405F0E330}">
      <dgm:prSet phldrT="[Text]"/>
      <dgm:spPr/>
      <dgm:t>
        <a:bodyPr/>
        <a:lstStyle/>
        <a:p>
          <a:pPr rtl="1"/>
          <a:r>
            <a:rPr lang="ar-EG" b="1" dirty="0" smtClean="0"/>
            <a:t>المقابلة الشخصية</a:t>
          </a:r>
          <a:endParaRPr lang="ar-EG" dirty="0"/>
        </a:p>
      </dgm:t>
    </dgm:pt>
    <dgm:pt modelId="{E875F32D-3B99-4CFD-BE13-455695C6C964}" type="parTrans" cxnId="{1FB3308E-E943-451C-BEEE-00C53C678A9C}">
      <dgm:prSet/>
      <dgm:spPr/>
      <dgm:t>
        <a:bodyPr/>
        <a:lstStyle/>
        <a:p>
          <a:pPr rtl="1"/>
          <a:endParaRPr lang="ar-EG"/>
        </a:p>
      </dgm:t>
    </dgm:pt>
    <dgm:pt modelId="{9997B136-90AF-481E-982E-C6086B23D68D}" type="sibTrans" cxnId="{1FB3308E-E943-451C-BEEE-00C53C678A9C}">
      <dgm:prSet/>
      <dgm:spPr/>
      <dgm:t>
        <a:bodyPr/>
        <a:lstStyle/>
        <a:p>
          <a:pPr rtl="1"/>
          <a:endParaRPr lang="ar-EG"/>
        </a:p>
      </dgm:t>
    </dgm:pt>
    <dgm:pt modelId="{E5C19BE9-C9C2-451F-B0A4-2A210823A5F4}" type="pres">
      <dgm:prSet presAssocID="{6FFADDC7-3353-427B-9F23-FDE91EC1395F}" presName="cycle" presStyleCnt="0">
        <dgm:presLayoutVars>
          <dgm:dir/>
          <dgm:resizeHandles val="exact"/>
        </dgm:presLayoutVars>
      </dgm:prSet>
      <dgm:spPr/>
      <dgm:t>
        <a:bodyPr/>
        <a:lstStyle/>
        <a:p>
          <a:pPr rtl="1"/>
          <a:endParaRPr lang="ar-EG"/>
        </a:p>
      </dgm:t>
    </dgm:pt>
    <dgm:pt modelId="{4EF8EE62-ADCB-417D-AD7D-6FC0353CA66D}" type="pres">
      <dgm:prSet presAssocID="{0C634B6C-2D1F-4F2C-99D4-CFEFBA29BAA6}" presName="node" presStyleLbl="node1" presStyleIdx="0" presStyleCnt="4" custScaleX="164374">
        <dgm:presLayoutVars>
          <dgm:bulletEnabled val="1"/>
        </dgm:presLayoutVars>
      </dgm:prSet>
      <dgm:spPr/>
      <dgm:t>
        <a:bodyPr/>
        <a:lstStyle/>
        <a:p>
          <a:pPr rtl="1"/>
          <a:endParaRPr lang="ar-EG"/>
        </a:p>
      </dgm:t>
    </dgm:pt>
    <dgm:pt modelId="{A2CE4F07-2054-43D9-A0CB-F40EBBFDE8FB}" type="pres">
      <dgm:prSet presAssocID="{0C634B6C-2D1F-4F2C-99D4-CFEFBA29BAA6}" presName="spNode" presStyleCnt="0"/>
      <dgm:spPr/>
      <dgm:t>
        <a:bodyPr/>
        <a:lstStyle/>
        <a:p>
          <a:pPr rtl="1"/>
          <a:endParaRPr lang="ar-EG"/>
        </a:p>
      </dgm:t>
    </dgm:pt>
    <dgm:pt modelId="{9E7485E3-AE55-47E1-8930-B91AA8074FEA}" type="pres">
      <dgm:prSet presAssocID="{77D3307C-F595-40BE-B1D0-BE5A79EDB552}" presName="sibTrans" presStyleLbl="sibTrans1D1" presStyleIdx="0" presStyleCnt="4"/>
      <dgm:spPr/>
      <dgm:t>
        <a:bodyPr/>
        <a:lstStyle/>
        <a:p>
          <a:pPr rtl="1"/>
          <a:endParaRPr lang="ar-EG"/>
        </a:p>
      </dgm:t>
    </dgm:pt>
    <dgm:pt modelId="{105FCC6C-CE5B-4E11-8548-B2B51249DA0E}" type="pres">
      <dgm:prSet presAssocID="{BE089CEA-7F70-4F2B-A686-C6DBFAC6A1E8}" presName="node" presStyleLbl="node1" presStyleIdx="1" presStyleCnt="4" custScaleX="164374">
        <dgm:presLayoutVars>
          <dgm:bulletEnabled val="1"/>
        </dgm:presLayoutVars>
      </dgm:prSet>
      <dgm:spPr/>
      <dgm:t>
        <a:bodyPr/>
        <a:lstStyle/>
        <a:p>
          <a:pPr rtl="1"/>
          <a:endParaRPr lang="ar-EG"/>
        </a:p>
      </dgm:t>
    </dgm:pt>
    <dgm:pt modelId="{C51375C0-55EE-428B-B66B-496951EF9034}" type="pres">
      <dgm:prSet presAssocID="{BE089CEA-7F70-4F2B-A686-C6DBFAC6A1E8}" presName="spNode" presStyleCnt="0"/>
      <dgm:spPr/>
      <dgm:t>
        <a:bodyPr/>
        <a:lstStyle/>
        <a:p>
          <a:pPr rtl="1"/>
          <a:endParaRPr lang="ar-EG"/>
        </a:p>
      </dgm:t>
    </dgm:pt>
    <dgm:pt modelId="{0DE78AF3-9632-44A4-A702-82AA9598CB2F}" type="pres">
      <dgm:prSet presAssocID="{DC690D93-6EE2-4C68-8E55-96B7151CC016}" presName="sibTrans" presStyleLbl="sibTrans1D1" presStyleIdx="1" presStyleCnt="4"/>
      <dgm:spPr/>
      <dgm:t>
        <a:bodyPr/>
        <a:lstStyle/>
        <a:p>
          <a:pPr rtl="1"/>
          <a:endParaRPr lang="ar-EG"/>
        </a:p>
      </dgm:t>
    </dgm:pt>
    <dgm:pt modelId="{F42AE337-B047-4F30-ACD0-879946FDE8EE}" type="pres">
      <dgm:prSet presAssocID="{37A78A16-35AC-425B-ACC9-4C6CC40DA08B}" presName="node" presStyleLbl="node1" presStyleIdx="2" presStyleCnt="4" custScaleX="164374">
        <dgm:presLayoutVars>
          <dgm:bulletEnabled val="1"/>
        </dgm:presLayoutVars>
      </dgm:prSet>
      <dgm:spPr/>
      <dgm:t>
        <a:bodyPr/>
        <a:lstStyle/>
        <a:p>
          <a:pPr rtl="1"/>
          <a:endParaRPr lang="ar-EG"/>
        </a:p>
      </dgm:t>
    </dgm:pt>
    <dgm:pt modelId="{554656A2-4BBA-42F0-B39F-5ACFDABF4F15}" type="pres">
      <dgm:prSet presAssocID="{37A78A16-35AC-425B-ACC9-4C6CC40DA08B}" presName="spNode" presStyleCnt="0"/>
      <dgm:spPr/>
      <dgm:t>
        <a:bodyPr/>
        <a:lstStyle/>
        <a:p>
          <a:pPr rtl="1"/>
          <a:endParaRPr lang="ar-EG"/>
        </a:p>
      </dgm:t>
    </dgm:pt>
    <dgm:pt modelId="{2C483B3E-07A3-452A-B243-8FF543D5E9EF}" type="pres">
      <dgm:prSet presAssocID="{437B6FEC-129D-45EA-803D-376BF1FEA9AD}" presName="sibTrans" presStyleLbl="sibTrans1D1" presStyleIdx="2" presStyleCnt="4"/>
      <dgm:spPr/>
      <dgm:t>
        <a:bodyPr/>
        <a:lstStyle/>
        <a:p>
          <a:pPr rtl="1"/>
          <a:endParaRPr lang="ar-EG"/>
        </a:p>
      </dgm:t>
    </dgm:pt>
    <dgm:pt modelId="{780BC165-D1B4-4708-98AA-1C48530A6A78}" type="pres">
      <dgm:prSet presAssocID="{A0373FFD-260D-4DFA-AF8D-174405F0E330}" presName="node" presStyleLbl="node1" presStyleIdx="3" presStyleCnt="4" custScaleX="164374" custRadScaleRad="101111" custRadScaleInc="-7455">
        <dgm:presLayoutVars>
          <dgm:bulletEnabled val="1"/>
        </dgm:presLayoutVars>
      </dgm:prSet>
      <dgm:spPr/>
      <dgm:t>
        <a:bodyPr/>
        <a:lstStyle/>
        <a:p>
          <a:pPr rtl="1"/>
          <a:endParaRPr lang="ar-EG"/>
        </a:p>
      </dgm:t>
    </dgm:pt>
    <dgm:pt modelId="{B4CCD63F-5B86-4B00-89AD-FD1AC331AF07}" type="pres">
      <dgm:prSet presAssocID="{A0373FFD-260D-4DFA-AF8D-174405F0E330}" presName="spNode" presStyleCnt="0"/>
      <dgm:spPr/>
      <dgm:t>
        <a:bodyPr/>
        <a:lstStyle/>
        <a:p>
          <a:pPr rtl="1"/>
          <a:endParaRPr lang="ar-EG"/>
        </a:p>
      </dgm:t>
    </dgm:pt>
    <dgm:pt modelId="{641AAB2D-D505-4249-808C-095368CCFCA6}" type="pres">
      <dgm:prSet presAssocID="{9997B136-90AF-481E-982E-C6086B23D68D}" presName="sibTrans" presStyleLbl="sibTrans1D1" presStyleIdx="3" presStyleCnt="4"/>
      <dgm:spPr/>
      <dgm:t>
        <a:bodyPr/>
        <a:lstStyle/>
        <a:p>
          <a:pPr rtl="1"/>
          <a:endParaRPr lang="ar-EG"/>
        </a:p>
      </dgm:t>
    </dgm:pt>
  </dgm:ptLst>
  <dgm:cxnLst>
    <dgm:cxn modelId="{35740820-21FA-4F5C-AC55-54A60E39A2F6}" srcId="{6FFADDC7-3353-427B-9F23-FDE91EC1395F}" destId="{37A78A16-35AC-425B-ACC9-4C6CC40DA08B}" srcOrd="2" destOrd="0" parTransId="{189E6FDE-17F2-4B9F-AA4D-9698EF636B19}" sibTransId="{437B6FEC-129D-45EA-803D-376BF1FEA9AD}"/>
    <dgm:cxn modelId="{D770FEE0-9E17-497A-82B2-EFC1033FCACD}" type="presOf" srcId="{37A78A16-35AC-425B-ACC9-4C6CC40DA08B}" destId="{F42AE337-B047-4F30-ACD0-879946FDE8EE}" srcOrd="0" destOrd="0" presId="urn:microsoft.com/office/officeart/2005/8/layout/cycle5"/>
    <dgm:cxn modelId="{B05FECC5-61A7-4978-84A7-24C15FD62857}" type="presOf" srcId="{437B6FEC-129D-45EA-803D-376BF1FEA9AD}" destId="{2C483B3E-07A3-452A-B243-8FF543D5E9EF}" srcOrd="0" destOrd="0" presId="urn:microsoft.com/office/officeart/2005/8/layout/cycle5"/>
    <dgm:cxn modelId="{0BD604B8-FCF9-4476-910A-C89789416BB7}" type="presOf" srcId="{A0373FFD-260D-4DFA-AF8D-174405F0E330}" destId="{780BC165-D1B4-4708-98AA-1C48530A6A78}" srcOrd="0" destOrd="0" presId="urn:microsoft.com/office/officeart/2005/8/layout/cycle5"/>
    <dgm:cxn modelId="{4CDAC90B-8448-494E-BD08-EA58C5F89DF7}" srcId="{6FFADDC7-3353-427B-9F23-FDE91EC1395F}" destId="{BE089CEA-7F70-4F2B-A686-C6DBFAC6A1E8}" srcOrd="1" destOrd="0" parTransId="{E26CB3AF-D9C1-4FEE-B616-02EA6BB82F33}" sibTransId="{DC690D93-6EE2-4C68-8E55-96B7151CC016}"/>
    <dgm:cxn modelId="{EE916265-D424-4A7B-88EC-94F0EEED5714}" type="presOf" srcId="{77D3307C-F595-40BE-B1D0-BE5A79EDB552}" destId="{9E7485E3-AE55-47E1-8930-B91AA8074FEA}" srcOrd="0" destOrd="0" presId="urn:microsoft.com/office/officeart/2005/8/layout/cycle5"/>
    <dgm:cxn modelId="{12AD31D2-2432-44E8-AFB1-D27D6D4CB3CC}" type="presOf" srcId="{DC690D93-6EE2-4C68-8E55-96B7151CC016}" destId="{0DE78AF3-9632-44A4-A702-82AA9598CB2F}" srcOrd="0" destOrd="0" presId="urn:microsoft.com/office/officeart/2005/8/layout/cycle5"/>
    <dgm:cxn modelId="{A5B4BE3A-C6EE-4F3C-AF19-314014BD606B}" type="presOf" srcId="{6FFADDC7-3353-427B-9F23-FDE91EC1395F}" destId="{E5C19BE9-C9C2-451F-B0A4-2A210823A5F4}" srcOrd="0" destOrd="0" presId="urn:microsoft.com/office/officeart/2005/8/layout/cycle5"/>
    <dgm:cxn modelId="{154335B2-99CF-48A4-B899-AC2F28114CC4}" type="presOf" srcId="{0C634B6C-2D1F-4F2C-99D4-CFEFBA29BAA6}" destId="{4EF8EE62-ADCB-417D-AD7D-6FC0353CA66D}" srcOrd="0" destOrd="0" presId="urn:microsoft.com/office/officeart/2005/8/layout/cycle5"/>
    <dgm:cxn modelId="{9168A811-D298-42B7-8E7C-D6228FE071BB}" srcId="{6FFADDC7-3353-427B-9F23-FDE91EC1395F}" destId="{0C634B6C-2D1F-4F2C-99D4-CFEFBA29BAA6}" srcOrd="0" destOrd="0" parTransId="{A9C75A50-7E87-4E6D-898D-D93759EC1ABF}" sibTransId="{77D3307C-F595-40BE-B1D0-BE5A79EDB552}"/>
    <dgm:cxn modelId="{BC547A49-B4F3-4B03-9312-690C9C743A8D}" type="presOf" srcId="{BE089CEA-7F70-4F2B-A686-C6DBFAC6A1E8}" destId="{105FCC6C-CE5B-4E11-8548-B2B51249DA0E}" srcOrd="0" destOrd="0" presId="urn:microsoft.com/office/officeart/2005/8/layout/cycle5"/>
    <dgm:cxn modelId="{1FB3308E-E943-451C-BEEE-00C53C678A9C}" srcId="{6FFADDC7-3353-427B-9F23-FDE91EC1395F}" destId="{A0373FFD-260D-4DFA-AF8D-174405F0E330}" srcOrd="3" destOrd="0" parTransId="{E875F32D-3B99-4CFD-BE13-455695C6C964}" sibTransId="{9997B136-90AF-481E-982E-C6086B23D68D}"/>
    <dgm:cxn modelId="{BB15CD95-DB2A-44D8-9415-03F2A384E44E}" type="presOf" srcId="{9997B136-90AF-481E-982E-C6086B23D68D}" destId="{641AAB2D-D505-4249-808C-095368CCFCA6}" srcOrd="0" destOrd="0" presId="urn:microsoft.com/office/officeart/2005/8/layout/cycle5"/>
    <dgm:cxn modelId="{A1A735B6-6DC9-4749-910C-C8A7119DE6E0}" type="presParOf" srcId="{E5C19BE9-C9C2-451F-B0A4-2A210823A5F4}" destId="{4EF8EE62-ADCB-417D-AD7D-6FC0353CA66D}" srcOrd="0" destOrd="0" presId="urn:microsoft.com/office/officeart/2005/8/layout/cycle5"/>
    <dgm:cxn modelId="{7460B2BB-ECC4-4FC0-B422-768A5D19F322}" type="presParOf" srcId="{E5C19BE9-C9C2-451F-B0A4-2A210823A5F4}" destId="{A2CE4F07-2054-43D9-A0CB-F40EBBFDE8FB}" srcOrd="1" destOrd="0" presId="urn:microsoft.com/office/officeart/2005/8/layout/cycle5"/>
    <dgm:cxn modelId="{A0C2F4ED-5709-432E-8150-9C6E3F5296BB}" type="presParOf" srcId="{E5C19BE9-C9C2-451F-B0A4-2A210823A5F4}" destId="{9E7485E3-AE55-47E1-8930-B91AA8074FEA}" srcOrd="2" destOrd="0" presId="urn:microsoft.com/office/officeart/2005/8/layout/cycle5"/>
    <dgm:cxn modelId="{C77BD19D-C397-432F-B10E-1D848FCE4CA1}" type="presParOf" srcId="{E5C19BE9-C9C2-451F-B0A4-2A210823A5F4}" destId="{105FCC6C-CE5B-4E11-8548-B2B51249DA0E}" srcOrd="3" destOrd="0" presId="urn:microsoft.com/office/officeart/2005/8/layout/cycle5"/>
    <dgm:cxn modelId="{3786C843-47CD-4930-98EF-9FE4F9300BC4}" type="presParOf" srcId="{E5C19BE9-C9C2-451F-B0A4-2A210823A5F4}" destId="{C51375C0-55EE-428B-B66B-496951EF9034}" srcOrd="4" destOrd="0" presId="urn:microsoft.com/office/officeart/2005/8/layout/cycle5"/>
    <dgm:cxn modelId="{B7F7E03E-3CB0-442B-B3B8-97F2576104EB}" type="presParOf" srcId="{E5C19BE9-C9C2-451F-B0A4-2A210823A5F4}" destId="{0DE78AF3-9632-44A4-A702-82AA9598CB2F}" srcOrd="5" destOrd="0" presId="urn:microsoft.com/office/officeart/2005/8/layout/cycle5"/>
    <dgm:cxn modelId="{66F37787-03B6-41B8-86A5-F94F3B26CC4C}" type="presParOf" srcId="{E5C19BE9-C9C2-451F-B0A4-2A210823A5F4}" destId="{F42AE337-B047-4F30-ACD0-879946FDE8EE}" srcOrd="6" destOrd="0" presId="urn:microsoft.com/office/officeart/2005/8/layout/cycle5"/>
    <dgm:cxn modelId="{D04B0A02-EF0F-4CEB-ADE4-7B4BF2113DD3}" type="presParOf" srcId="{E5C19BE9-C9C2-451F-B0A4-2A210823A5F4}" destId="{554656A2-4BBA-42F0-B39F-5ACFDABF4F15}" srcOrd="7" destOrd="0" presId="urn:microsoft.com/office/officeart/2005/8/layout/cycle5"/>
    <dgm:cxn modelId="{C84354A9-9F43-4C51-B70A-B2A04938513A}" type="presParOf" srcId="{E5C19BE9-C9C2-451F-B0A4-2A210823A5F4}" destId="{2C483B3E-07A3-452A-B243-8FF543D5E9EF}" srcOrd="8" destOrd="0" presId="urn:microsoft.com/office/officeart/2005/8/layout/cycle5"/>
    <dgm:cxn modelId="{9972AF0F-0EA4-4591-BCA7-D0777995DEEE}" type="presParOf" srcId="{E5C19BE9-C9C2-451F-B0A4-2A210823A5F4}" destId="{780BC165-D1B4-4708-98AA-1C48530A6A78}" srcOrd="9" destOrd="0" presId="urn:microsoft.com/office/officeart/2005/8/layout/cycle5"/>
    <dgm:cxn modelId="{1DF900FF-835C-4010-83A2-9398AB051A89}" type="presParOf" srcId="{E5C19BE9-C9C2-451F-B0A4-2A210823A5F4}" destId="{B4CCD63F-5B86-4B00-89AD-FD1AC331AF07}" srcOrd="10" destOrd="0" presId="urn:microsoft.com/office/officeart/2005/8/layout/cycle5"/>
    <dgm:cxn modelId="{1423AA99-23B3-4599-8CAD-39B704DBEA7A}" type="presParOf" srcId="{E5C19BE9-C9C2-451F-B0A4-2A210823A5F4}" destId="{641AAB2D-D505-4249-808C-095368CCFCA6}" srcOrd="11" destOrd="0" presId="urn:microsoft.com/office/officeart/2005/8/layout/cycle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EF8EE62-ADCB-417D-AD7D-6FC0353CA66D}">
      <dsp:nvSpPr>
        <dsp:cNvPr id="0" name=""/>
        <dsp:cNvSpPr/>
      </dsp:nvSpPr>
      <dsp:spPr>
        <a:xfrm>
          <a:off x="2336859" y="1186"/>
          <a:ext cx="3403480" cy="1345871"/>
        </a:xfrm>
        <a:prstGeom prst="roundRect">
          <a:avLst/>
        </a:prstGeom>
        <a:solidFill>
          <a:schemeClr val="accent1">
            <a:shade val="50000"/>
            <a:hueOff val="0"/>
            <a:satOff val="0"/>
            <a:lumOff val="0"/>
            <a:alphaOff val="0"/>
          </a:schemeClr>
        </a:solidFill>
        <a:ln>
          <a:noFill/>
        </a:ln>
        <a:effectLst>
          <a:outerShdw blurRad="40000" dist="23000" dir="5400000" rotWithShape="0">
            <a:srgbClr val="000000">
              <a:alpha val="3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EG" sz="3200" kern="1200" dirty="0" smtClean="0"/>
            <a:t>من </a:t>
          </a:r>
          <a:r>
            <a:rPr lang="ar-EG" sz="3200" kern="1200" dirty="0" err="1" smtClean="0"/>
            <a:t>أنت؟</a:t>
          </a:r>
          <a:r>
            <a:rPr lang="ar-EG" sz="3200" kern="1200" dirty="0" smtClean="0"/>
            <a:t> ماذا </a:t>
          </a:r>
          <a:r>
            <a:rPr lang="ar-EG" sz="3200" kern="1200" dirty="0" err="1" smtClean="0"/>
            <a:t>تريد؟</a:t>
          </a:r>
          <a:r>
            <a:rPr lang="ar-EG" sz="3200" kern="1200" dirty="0" smtClean="0"/>
            <a:t> (إدارة الذات</a:t>
          </a:r>
          <a:r>
            <a:rPr lang="ar-EG" sz="3200" kern="1200" dirty="0" err="1" smtClean="0"/>
            <a:t>)</a:t>
          </a:r>
          <a:endParaRPr lang="ar-EG" sz="3200" kern="1200" dirty="0"/>
        </a:p>
      </dsp:txBody>
      <dsp:txXfrm>
        <a:off x="2336859" y="1186"/>
        <a:ext cx="3403480" cy="1345871"/>
      </dsp:txXfrm>
    </dsp:sp>
    <dsp:sp modelId="{9E7485E3-AE55-47E1-8930-B91AA8074FEA}">
      <dsp:nvSpPr>
        <dsp:cNvPr id="0" name=""/>
        <dsp:cNvSpPr/>
      </dsp:nvSpPr>
      <dsp:spPr>
        <a:xfrm>
          <a:off x="1419282" y="1071962"/>
          <a:ext cx="4442955" cy="4442955"/>
        </a:xfrm>
        <a:custGeom>
          <a:avLst/>
          <a:gdLst/>
          <a:ahLst/>
          <a:cxnLst/>
          <a:rect l="0" t="0" r="0" b="0"/>
          <a:pathLst>
            <a:path>
              <a:moveTo>
                <a:pt x="3502146" y="406305"/>
              </a:moveTo>
              <a:arcTo wR="2221477" hR="2221477" stAng="18312261" swAng="1175478"/>
            </a:path>
          </a:pathLst>
        </a:custGeom>
        <a:noFill/>
        <a:ln w="9525" cap="flat" cmpd="sng" algn="ctr">
          <a:solidFill>
            <a:schemeClr val="accent1">
              <a:shade val="90000"/>
              <a:hueOff val="0"/>
              <a:satOff val="0"/>
              <a:lumOff val="0"/>
              <a:alphaOff val="0"/>
            </a:schemeClr>
          </a:solidFill>
          <a:prstDash val="solid"/>
          <a:tailEnd type="arrow"/>
        </a:ln>
        <a:effectLst/>
        <a:sp3d z="-40000" prstMaterial="matte"/>
      </dsp:spPr>
      <dsp:style>
        <a:lnRef idx="1">
          <a:scrgbClr r="0" g="0" b="0"/>
        </a:lnRef>
        <a:fillRef idx="0">
          <a:scrgbClr r="0" g="0" b="0"/>
        </a:fillRef>
        <a:effectRef idx="0">
          <a:scrgbClr r="0" g="0" b="0"/>
        </a:effectRef>
        <a:fontRef idx="minor"/>
      </dsp:style>
    </dsp:sp>
    <dsp:sp modelId="{105FCC6C-CE5B-4E11-8548-B2B51249DA0E}">
      <dsp:nvSpPr>
        <dsp:cNvPr id="0" name=""/>
        <dsp:cNvSpPr/>
      </dsp:nvSpPr>
      <dsp:spPr>
        <a:xfrm>
          <a:off x="4558337" y="2222664"/>
          <a:ext cx="3403480" cy="1345871"/>
        </a:xfrm>
        <a:prstGeom prst="roundRect">
          <a:avLst/>
        </a:prstGeom>
        <a:solidFill>
          <a:schemeClr val="accent1">
            <a:shade val="50000"/>
            <a:hueOff val="180719"/>
            <a:satOff val="-3780"/>
            <a:lumOff val="21031"/>
            <a:alphaOff val="0"/>
          </a:schemeClr>
        </a:solidFill>
        <a:ln>
          <a:noFill/>
        </a:ln>
        <a:effectLst>
          <a:outerShdw blurRad="40000" dist="23000" dir="5400000" rotWithShape="0">
            <a:srgbClr val="000000">
              <a:alpha val="3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EG" sz="3200" b="1" kern="1200" dirty="0" smtClean="0"/>
            <a:t>تحديد الوظيفة المناسبة وكيفية ايجادها</a:t>
          </a:r>
          <a:endParaRPr lang="ar-EG" sz="3200" kern="1200" dirty="0"/>
        </a:p>
      </dsp:txBody>
      <dsp:txXfrm>
        <a:off x="4558337" y="2222664"/>
        <a:ext cx="3403480" cy="1345871"/>
      </dsp:txXfrm>
    </dsp:sp>
    <dsp:sp modelId="{0DE78AF3-9632-44A4-A702-82AA9598CB2F}">
      <dsp:nvSpPr>
        <dsp:cNvPr id="0" name=""/>
        <dsp:cNvSpPr/>
      </dsp:nvSpPr>
      <dsp:spPr>
        <a:xfrm>
          <a:off x="1419282" y="276282"/>
          <a:ext cx="4442955" cy="4442955"/>
        </a:xfrm>
        <a:custGeom>
          <a:avLst/>
          <a:gdLst/>
          <a:ahLst/>
          <a:cxnLst/>
          <a:rect l="0" t="0" r="0" b="0"/>
          <a:pathLst>
            <a:path>
              <a:moveTo>
                <a:pt x="4036649" y="3502146"/>
              </a:moveTo>
              <a:arcTo wR="2221477" hR="2221477" stAng="2112261" swAng="1175478"/>
            </a:path>
          </a:pathLst>
        </a:custGeom>
        <a:noFill/>
        <a:ln w="9525" cap="flat" cmpd="sng" algn="ctr">
          <a:solidFill>
            <a:schemeClr val="accent1">
              <a:shade val="90000"/>
              <a:hueOff val="187556"/>
              <a:satOff val="-3464"/>
              <a:lumOff val="16063"/>
              <a:alphaOff val="0"/>
            </a:schemeClr>
          </a:solidFill>
          <a:prstDash val="solid"/>
          <a:tailEnd type="arrow"/>
        </a:ln>
        <a:effectLst/>
        <a:sp3d z="-40000" prstMaterial="matte"/>
      </dsp:spPr>
      <dsp:style>
        <a:lnRef idx="1">
          <a:scrgbClr r="0" g="0" b="0"/>
        </a:lnRef>
        <a:fillRef idx="0">
          <a:scrgbClr r="0" g="0" b="0"/>
        </a:fillRef>
        <a:effectRef idx="0">
          <a:scrgbClr r="0" g="0" b="0"/>
        </a:effectRef>
        <a:fontRef idx="minor"/>
      </dsp:style>
    </dsp:sp>
    <dsp:sp modelId="{F42AE337-B047-4F30-ACD0-879946FDE8EE}">
      <dsp:nvSpPr>
        <dsp:cNvPr id="0" name=""/>
        <dsp:cNvSpPr/>
      </dsp:nvSpPr>
      <dsp:spPr>
        <a:xfrm>
          <a:off x="2336859" y="4444141"/>
          <a:ext cx="3403480" cy="1345871"/>
        </a:xfrm>
        <a:prstGeom prst="roundRect">
          <a:avLst/>
        </a:prstGeom>
        <a:solidFill>
          <a:schemeClr val="accent1">
            <a:shade val="50000"/>
            <a:hueOff val="361437"/>
            <a:satOff val="-7560"/>
            <a:lumOff val="42063"/>
            <a:alphaOff val="0"/>
          </a:schemeClr>
        </a:solidFill>
        <a:ln>
          <a:noFill/>
        </a:ln>
        <a:effectLst>
          <a:outerShdw blurRad="40000" dist="23000" dir="5400000" rotWithShape="0">
            <a:srgbClr val="000000">
              <a:alpha val="3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EG" sz="3200" b="1" kern="1200" dirty="0" smtClean="0"/>
            <a:t>مهـارات إعداد السيرة الذاتية</a:t>
          </a:r>
          <a:endParaRPr lang="ar-EG" sz="3200" kern="1200" dirty="0"/>
        </a:p>
      </dsp:txBody>
      <dsp:txXfrm>
        <a:off x="2336859" y="4444141"/>
        <a:ext cx="3403480" cy="1345871"/>
      </dsp:txXfrm>
    </dsp:sp>
    <dsp:sp modelId="{2C483B3E-07A3-452A-B243-8FF543D5E9EF}">
      <dsp:nvSpPr>
        <dsp:cNvPr id="0" name=""/>
        <dsp:cNvSpPr/>
      </dsp:nvSpPr>
      <dsp:spPr>
        <a:xfrm>
          <a:off x="2173970" y="272936"/>
          <a:ext cx="4442955" cy="4442955"/>
        </a:xfrm>
        <a:custGeom>
          <a:avLst/>
          <a:gdLst/>
          <a:ahLst/>
          <a:cxnLst/>
          <a:rect l="0" t="0" r="0" b="0"/>
          <a:pathLst>
            <a:path>
              <a:moveTo>
                <a:pt x="962060" y="4051458"/>
              </a:moveTo>
              <a:arcTo wR="2221477" hR="2221477" stAng="7472175" swAng="1081966"/>
            </a:path>
          </a:pathLst>
        </a:custGeom>
        <a:noFill/>
        <a:ln w="9525" cap="flat" cmpd="sng" algn="ctr">
          <a:solidFill>
            <a:schemeClr val="accent1">
              <a:shade val="90000"/>
              <a:hueOff val="375112"/>
              <a:satOff val="-6927"/>
              <a:lumOff val="32127"/>
              <a:alphaOff val="0"/>
            </a:schemeClr>
          </a:solidFill>
          <a:prstDash val="solid"/>
          <a:tailEnd type="arrow"/>
        </a:ln>
        <a:effectLst/>
        <a:sp3d z="-40000" prstMaterial="matte"/>
      </dsp:spPr>
      <dsp:style>
        <a:lnRef idx="1">
          <a:scrgbClr r="0" g="0" b="0"/>
        </a:lnRef>
        <a:fillRef idx="0">
          <a:scrgbClr r="0" g="0" b="0"/>
        </a:fillRef>
        <a:effectRef idx="0">
          <a:scrgbClr r="0" g="0" b="0"/>
        </a:effectRef>
        <a:fontRef idx="minor"/>
      </dsp:style>
    </dsp:sp>
    <dsp:sp modelId="{780BC165-D1B4-4708-98AA-1C48530A6A78}">
      <dsp:nvSpPr>
        <dsp:cNvPr id="0" name=""/>
        <dsp:cNvSpPr/>
      </dsp:nvSpPr>
      <dsp:spPr>
        <a:xfrm>
          <a:off x="92412" y="2310319"/>
          <a:ext cx="3403480" cy="1345871"/>
        </a:xfrm>
        <a:prstGeom prst="roundRect">
          <a:avLst/>
        </a:prstGeom>
        <a:solidFill>
          <a:schemeClr val="accent1">
            <a:shade val="50000"/>
            <a:hueOff val="180719"/>
            <a:satOff val="-3780"/>
            <a:lumOff val="21031"/>
            <a:alphaOff val="0"/>
          </a:schemeClr>
        </a:solidFill>
        <a:ln>
          <a:noFill/>
        </a:ln>
        <a:effectLst>
          <a:outerShdw blurRad="40000" dist="23000" dir="5400000" rotWithShape="0">
            <a:srgbClr val="000000">
              <a:alpha val="3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1">
            <a:lnSpc>
              <a:spcPct val="90000"/>
            </a:lnSpc>
            <a:spcBef>
              <a:spcPct val="0"/>
            </a:spcBef>
            <a:spcAft>
              <a:spcPct val="35000"/>
            </a:spcAft>
          </a:pPr>
          <a:r>
            <a:rPr lang="ar-EG" sz="3200" b="1" kern="1200" dirty="0" smtClean="0"/>
            <a:t>المقابلة الشخصية</a:t>
          </a:r>
          <a:endParaRPr lang="ar-EG" sz="3200" kern="1200" dirty="0"/>
        </a:p>
      </dsp:txBody>
      <dsp:txXfrm>
        <a:off x="92412" y="2310319"/>
        <a:ext cx="3403480" cy="1345871"/>
      </dsp:txXfrm>
    </dsp:sp>
    <dsp:sp modelId="{641AAB2D-D505-4249-808C-095368CCFCA6}">
      <dsp:nvSpPr>
        <dsp:cNvPr id="0" name=""/>
        <dsp:cNvSpPr/>
      </dsp:nvSpPr>
      <dsp:spPr>
        <a:xfrm>
          <a:off x="2213319" y="1083096"/>
          <a:ext cx="4442955" cy="4442955"/>
        </a:xfrm>
        <a:custGeom>
          <a:avLst/>
          <a:gdLst/>
          <a:ahLst/>
          <a:cxnLst/>
          <a:rect l="0" t="0" r="0" b="0"/>
          <a:pathLst>
            <a:path>
              <a:moveTo>
                <a:pt x="369378" y="994818"/>
              </a:moveTo>
              <a:arcTo wR="2221477" hR="2221477" stAng="12811009" swAng="1280319"/>
            </a:path>
          </a:pathLst>
        </a:custGeom>
        <a:noFill/>
        <a:ln w="9525" cap="flat" cmpd="sng" algn="ctr">
          <a:solidFill>
            <a:schemeClr val="accent1">
              <a:shade val="90000"/>
              <a:hueOff val="187556"/>
              <a:satOff val="-3464"/>
              <a:lumOff val="16063"/>
              <a:alphaOff val="0"/>
            </a:schemeClr>
          </a:solidFill>
          <a:prstDash val="solid"/>
          <a:tailEnd type="arrow"/>
        </a:ln>
        <a:effectLst/>
        <a:sp3d z="-40000" prstMaterial="matte"/>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9/2/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CAC38A64-AC54-43EE-A40F-579A7B88F66F}"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5F9B5AB-FD04-4C60-AE3B-337F9EC95F71}"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AC38A64-AC54-43EE-A40F-579A7B88F66F}"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5F9B5AB-FD04-4C60-AE3B-337F9EC95F71}"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AC38A64-AC54-43EE-A40F-579A7B88F66F}"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5F9B5AB-FD04-4C60-AE3B-337F9EC95F71}"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CAC38A64-AC54-43EE-A40F-579A7B88F66F}"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5F9B5AB-FD04-4C60-AE3B-337F9EC95F71}"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AC38A64-AC54-43EE-A40F-579A7B88F66F}"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35F9B5AB-FD04-4C60-AE3B-337F9EC95F71}"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CAC38A64-AC54-43EE-A40F-579A7B88F66F}"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35F9B5AB-FD04-4C60-AE3B-337F9EC95F71}"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CAC38A64-AC54-43EE-A40F-579A7B88F66F}" type="datetimeFigureOut">
              <a:rPr lang="ar-SA" smtClean="0"/>
              <a:t>21/04/1440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35F9B5AB-FD04-4C60-AE3B-337F9EC95F71}"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CAC38A64-AC54-43EE-A40F-579A7B88F66F}" type="datetimeFigureOut">
              <a:rPr lang="ar-SA" smtClean="0"/>
              <a:t>21/04/1440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35F9B5AB-FD04-4C60-AE3B-337F9EC95F71}"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AC38A64-AC54-43EE-A40F-579A7B88F66F}" type="datetimeFigureOut">
              <a:rPr lang="ar-SA" smtClean="0"/>
              <a:t>21/04/1440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35F9B5AB-FD04-4C60-AE3B-337F9EC95F71}"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AC38A64-AC54-43EE-A40F-579A7B88F66F}"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35F9B5AB-FD04-4C60-AE3B-337F9EC95F71}"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AC38A64-AC54-43EE-A40F-579A7B88F66F}"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35F9B5AB-FD04-4C60-AE3B-337F9EC95F71}"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AC38A64-AC54-43EE-A40F-579A7B88F66F}" type="datetimeFigureOut">
              <a:rPr lang="ar-SA" smtClean="0"/>
              <a:t>21/04/1440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35F9B5AB-FD04-4C60-AE3B-337F9EC95F71}"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liyoz.com/wp-content/uploads/2013/05/color-image-28.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2" name="Bevel 1"/>
          <p:cNvSpPr/>
          <p:nvPr/>
        </p:nvSpPr>
        <p:spPr>
          <a:xfrm>
            <a:off x="457200" y="2057400"/>
            <a:ext cx="8077200" cy="2667000"/>
          </a:xfrm>
          <a:prstGeom prst="bevel">
            <a:avLst/>
          </a:prstGeom>
        </p:spPr>
        <p:style>
          <a:lnRef idx="1">
            <a:schemeClr val="accent1"/>
          </a:lnRef>
          <a:fillRef idx="2">
            <a:schemeClr val="accent1"/>
          </a:fillRef>
          <a:effectRef idx="1">
            <a:schemeClr val="accent1"/>
          </a:effectRef>
          <a:fontRef idx="minor">
            <a:schemeClr val="dk1"/>
          </a:fontRef>
        </p:style>
        <p:txBody>
          <a:bodyPr rtlCol="1" anchor="ctr"/>
          <a:lstStyle/>
          <a:p>
            <a:pPr algn="ctr" rtl="1"/>
            <a:r>
              <a:rPr lang="ar-EG" sz="4400" b="1" dirty="0"/>
              <a:t>كيف تحدد مسارك المهني؟</a:t>
            </a:r>
          </a:p>
        </p:txBody>
      </p:sp>
    </p:spTree>
    <p:extLst>
      <p:ext uri="{BB962C8B-B14F-4D97-AF65-F5344CB8AC3E}">
        <p14:creationId xmlns="" xmlns:p14="http://schemas.microsoft.com/office/powerpoint/2010/main" val="689780589"/>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Picture 2" descr="http://liyoz.com/wp-content/uploads/2013/05/color-image-28.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4" name="Rounded Rectangle 3"/>
          <p:cNvSpPr/>
          <p:nvPr/>
        </p:nvSpPr>
        <p:spPr>
          <a:xfrm>
            <a:off x="1295400" y="381000"/>
            <a:ext cx="6400800" cy="1219200"/>
          </a:xfrm>
          <a:prstGeom prst="roundRect">
            <a:avLst/>
          </a:prstGeom>
        </p:spPr>
        <p:style>
          <a:lnRef idx="3">
            <a:schemeClr val="lt1"/>
          </a:lnRef>
          <a:fillRef idx="1">
            <a:schemeClr val="accent1"/>
          </a:fillRef>
          <a:effectRef idx="1">
            <a:schemeClr val="accent1"/>
          </a:effectRef>
          <a:fontRef idx="minor">
            <a:schemeClr val="lt1"/>
          </a:fontRef>
        </p:style>
        <p:txBody>
          <a:bodyPr rtlCol="1" anchor="ctr"/>
          <a:lstStyle/>
          <a:p>
            <a:pPr algn="ctr" rtl="1"/>
            <a:r>
              <a:rPr lang="ar-SA" sz="3600" b="1" dirty="0">
                <a:latin typeface="Sakkal Majalla" pitchFamily="2" charset="-78"/>
                <a:cs typeface="Sakkal Majalla" pitchFamily="2" charset="-78"/>
              </a:rPr>
              <a:t>هناك ستة أصدقاء يمكن أن يساعدوك في كتابة هدفك الأساسي بطريقة واضحة ودقيقة</a:t>
            </a:r>
            <a:endParaRPr lang="ar-EG" sz="3600" dirty="0">
              <a:latin typeface="Sakkal Majalla" pitchFamily="2" charset="-78"/>
              <a:cs typeface="Sakkal Majalla" pitchFamily="2" charset="-78"/>
            </a:endParaRPr>
          </a:p>
        </p:txBody>
      </p:sp>
      <p:sp>
        <p:nvSpPr>
          <p:cNvPr id="5" name="AutoShape 3"/>
          <p:cNvSpPr>
            <a:spLocks noChangeArrowheads="1"/>
          </p:cNvSpPr>
          <p:nvPr/>
        </p:nvSpPr>
        <p:spPr bwMode="auto">
          <a:xfrm flipH="1">
            <a:off x="990600" y="2095500"/>
            <a:ext cx="5715000" cy="901700"/>
          </a:xfrm>
          <a:prstGeom prst="chevron">
            <a:avLst>
              <a:gd name="adj" fmla="val 53146"/>
            </a:avLst>
          </a:prstGeom>
          <a:gradFill rotWithShape="1">
            <a:gsLst>
              <a:gs pos="0">
                <a:srgbClr val="580058"/>
              </a:gs>
              <a:gs pos="100000">
                <a:srgbClr val="800080"/>
              </a:gs>
            </a:gsLst>
            <a:lin ang="0" scaled="1"/>
          </a:gra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algn="ctr" rtl="1" fontAlgn="base">
              <a:spcBef>
                <a:spcPct val="0"/>
              </a:spcBef>
              <a:spcAft>
                <a:spcPct val="0"/>
              </a:spcAft>
            </a:pPr>
            <a:r>
              <a:rPr lang="ar-EG" sz="2400" b="1" dirty="0">
                <a:solidFill>
                  <a:schemeClr val="bg1"/>
                </a:solidFill>
                <a:cs typeface="Arial" panose="020B0604020202020204" pitchFamily="34" charset="0"/>
                <a:sym typeface="宋体" panose="02010600030101010101" pitchFamily="2" charset="-122"/>
              </a:rPr>
              <a:t>لماذا أريد تحقيق هذا الهدف؟</a:t>
            </a:r>
          </a:p>
        </p:txBody>
      </p:sp>
      <p:sp>
        <p:nvSpPr>
          <p:cNvPr id="6" name="AutoShape 4"/>
          <p:cNvSpPr>
            <a:spLocks noChangeArrowheads="1"/>
          </p:cNvSpPr>
          <p:nvPr/>
        </p:nvSpPr>
        <p:spPr bwMode="auto">
          <a:xfrm flipH="1">
            <a:off x="6003130" y="1943100"/>
            <a:ext cx="1921669" cy="1131887"/>
          </a:xfrm>
          <a:prstGeom prst="homePlate">
            <a:avLst>
              <a:gd name="adj" fmla="val 51590"/>
            </a:avLst>
          </a:prstGeom>
          <a:gradFill rotWithShape="1">
            <a:gsLst>
              <a:gs pos="0">
                <a:srgbClr val="800080"/>
              </a:gs>
              <a:gs pos="100000">
                <a:srgbClr val="CD9ACD"/>
              </a:gs>
            </a:gsLst>
            <a:lin ang="0" scaled="1"/>
          </a:gra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algn="ctr" rtl="1" fontAlgn="base">
              <a:spcBef>
                <a:spcPct val="0"/>
              </a:spcBef>
              <a:spcAft>
                <a:spcPct val="0"/>
              </a:spcAft>
            </a:pPr>
            <a:r>
              <a:rPr lang="ar-EG" sz="3200" b="1" dirty="0" smtClean="0">
                <a:latin typeface="Simplified Arabic" pitchFamily="18" charset="-78"/>
                <a:cs typeface="Simplified Arabic" pitchFamily="18" charset="-78"/>
              </a:rPr>
              <a:t>   </a:t>
            </a:r>
            <a:r>
              <a:rPr lang="ar-SA" sz="3200" b="1" dirty="0" smtClean="0">
                <a:latin typeface="Simplified Arabic" pitchFamily="18" charset="-78"/>
                <a:cs typeface="Simplified Arabic" pitchFamily="18" charset="-78"/>
              </a:rPr>
              <a:t>لماذا</a:t>
            </a:r>
            <a:endParaRPr lang="ar-EG" sz="3200" dirty="0">
              <a:solidFill>
                <a:srgbClr val="000000"/>
              </a:solidFill>
              <a:latin typeface="Simplified Arabic" pitchFamily="18" charset="-78"/>
              <a:cs typeface="Simplified Arabic" pitchFamily="18" charset="-78"/>
              <a:sym typeface="宋体" panose="02010600030101010101" pitchFamily="2" charset="-122"/>
            </a:endParaRPr>
          </a:p>
        </p:txBody>
      </p:sp>
      <p:grpSp>
        <p:nvGrpSpPr>
          <p:cNvPr id="2" name="Group 5"/>
          <p:cNvGrpSpPr>
            <a:grpSpLocks/>
          </p:cNvGrpSpPr>
          <p:nvPr/>
        </p:nvGrpSpPr>
        <p:grpSpPr bwMode="auto">
          <a:xfrm>
            <a:off x="7591425" y="1790700"/>
            <a:ext cx="1323975" cy="1320800"/>
            <a:chOff x="0" y="0"/>
            <a:chExt cx="1360" cy="1356"/>
          </a:xfrm>
        </p:grpSpPr>
        <p:grpSp>
          <p:nvGrpSpPr>
            <p:cNvPr id="3" name="Group 6"/>
            <p:cNvGrpSpPr>
              <a:grpSpLocks/>
            </p:cNvGrpSpPr>
            <p:nvPr/>
          </p:nvGrpSpPr>
          <p:grpSpPr bwMode="auto">
            <a:xfrm>
              <a:off x="0" y="0"/>
              <a:ext cx="1360" cy="1356"/>
              <a:chOff x="0" y="0"/>
              <a:chExt cx="1248" cy="1240"/>
            </a:xfrm>
          </p:grpSpPr>
          <p:sp>
            <p:nvSpPr>
              <p:cNvPr id="10" name="Oval 9"/>
              <p:cNvSpPr>
                <a:spLocks noChangeArrowheads="1"/>
              </p:cNvSpPr>
              <p:nvPr/>
            </p:nvSpPr>
            <p:spPr bwMode="auto">
              <a:xfrm>
                <a:off x="0" y="0"/>
                <a:ext cx="1248" cy="1240"/>
              </a:xfrm>
              <a:prstGeom prst="ellipse">
                <a:avLst/>
              </a:prstGeom>
              <a:solidFill>
                <a:srgbClr val="808080"/>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11" name="Oval 10"/>
              <p:cNvSpPr>
                <a:spLocks noChangeArrowheads="1"/>
              </p:cNvSpPr>
              <p:nvPr/>
            </p:nvSpPr>
            <p:spPr bwMode="auto">
              <a:xfrm>
                <a:off x="33" y="25"/>
                <a:ext cx="1190" cy="1190"/>
              </a:xfrm>
              <a:prstGeom prst="ellipse">
                <a:avLst/>
              </a:prstGeom>
              <a:gradFill rotWithShape="1">
                <a:gsLst>
                  <a:gs pos="0">
                    <a:srgbClr val="F8F8F8"/>
                  </a:gs>
                  <a:gs pos="100000">
                    <a:srgbClr val="414141"/>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12" name="Oval 11"/>
              <p:cNvSpPr>
                <a:spLocks noChangeArrowheads="1"/>
              </p:cNvSpPr>
              <p:nvPr/>
            </p:nvSpPr>
            <p:spPr bwMode="auto">
              <a:xfrm>
                <a:off x="82" y="74"/>
                <a:ext cx="1092" cy="1092"/>
              </a:xfrm>
              <a:prstGeom prst="ellipse">
                <a:avLst/>
              </a:prstGeom>
              <a:solidFill>
                <a:srgbClr val="808080">
                  <a:alpha val="25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13" name="Oval 12"/>
              <p:cNvSpPr>
                <a:spLocks noChangeArrowheads="1"/>
              </p:cNvSpPr>
              <p:nvPr/>
            </p:nvSpPr>
            <p:spPr bwMode="auto">
              <a:xfrm>
                <a:off x="115" y="99"/>
                <a:ext cx="1026" cy="1026"/>
              </a:xfrm>
              <a:prstGeom prst="ellipse">
                <a:avLst/>
              </a:prstGeom>
              <a:solidFill>
                <a:srgbClr val="808080">
                  <a:alpha val="29999"/>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14" name="Oval 13"/>
              <p:cNvSpPr>
                <a:spLocks noChangeArrowheads="1"/>
              </p:cNvSpPr>
              <p:nvPr/>
            </p:nvSpPr>
            <p:spPr bwMode="auto">
              <a:xfrm>
                <a:off x="129" y="115"/>
                <a:ext cx="993" cy="994"/>
              </a:xfrm>
              <a:prstGeom prst="ellipse">
                <a:avLst/>
              </a:prstGeom>
              <a:gradFill rotWithShape="1">
                <a:gsLst>
                  <a:gs pos="0">
                    <a:srgbClr val="5C5C5C"/>
                  </a:gs>
                  <a:gs pos="100000">
                    <a:srgbClr val="FFFFFF"/>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grpSp>
        <p:sp>
          <p:nvSpPr>
            <p:cNvPr id="9" name="Oval 12"/>
            <p:cNvSpPr>
              <a:spLocks noChangeArrowheads="1"/>
            </p:cNvSpPr>
            <p:nvPr/>
          </p:nvSpPr>
          <p:spPr bwMode="auto">
            <a:xfrm>
              <a:off x="161" y="148"/>
              <a:ext cx="1052" cy="1054"/>
            </a:xfrm>
            <a:prstGeom prst="ellipse">
              <a:avLst/>
            </a:prstGeom>
            <a:gradFill rotWithShape="1">
              <a:gsLst>
                <a:gs pos="0">
                  <a:srgbClr val="3A003A"/>
                </a:gs>
                <a:gs pos="100000">
                  <a:srgbClr val="800080"/>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grpSp>
      <p:grpSp>
        <p:nvGrpSpPr>
          <p:cNvPr id="7" name="Group 13"/>
          <p:cNvGrpSpPr>
            <a:grpSpLocks/>
          </p:cNvGrpSpPr>
          <p:nvPr/>
        </p:nvGrpSpPr>
        <p:grpSpPr bwMode="auto">
          <a:xfrm>
            <a:off x="7821613" y="1998663"/>
            <a:ext cx="879475" cy="885825"/>
            <a:chOff x="0" y="0"/>
            <a:chExt cx="876" cy="882"/>
          </a:xfrm>
        </p:grpSpPr>
        <p:sp>
          <p:nvSpPr>
            <p:cNvPr id="16" name="Oval 14"/>
            <p:cNvSpPr>
              <a:spLocks noChangeArrowheads="1"/>
            </p:cNvSpPr>
            <p:nvPr/>
          </p:nvSpPr>
          <p:spPr bwMode="auto">
            <a:xfrm>
              <a:off x="0" y="0"/>
              <a:ext cx="876" cy="876"/>
            </a:xfrm>
            <a:prstGeom prst="ellipse">
              <a:avLst/>
            </a:prstGeom>
            <a:noFill/>
            <a:ln w="19050" cmpd="sng">
              <a:solidFill>
                <a:srgbClr val="FFFFFF">
                  <a:alpha val="17000"/>
                </a:srgbClr>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17" name="Line 15"/>
            <p:cNvSpPr>
              <a:spLocks noChangeShapeType="1"/>
            </p:cNvSpPr>
            <p:nvPr/>
          </p:nvSpPr>
          <p:spPr bwMode="auto">
            <a:xfrm>
              <a:off x="441" y="0"/>
              <a:ext cx="1" cy="870"/>
            </a:xfrm>
            <a:prstGeom prst="line">
              <a:avLst/>
            </a:prstGeom>
            <a:noFill/>
            <a:ln w="19050" cmpd="sng">
              <a:solidFill>
                <a:srgbClr val="FFFFFF">
                  <a:alpha val="17000"/>
                </a:srgbClr>
              </a:solidFill>
              <a:round/>
              <a:headEnd/>
              <a:tailEnd/>
            </a:ln>
            <a:extLst>
              <a:ext uri="{909E8E84-426E-40DD-AFC4-6F175D3DCCD1}">
                <a14:hiddenFill xmlns="" xmlns:a14="http://schemas.microsoft.com/office/drawing/2010/main">
                  <a:no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18" name="Line 16"/>
            <p:cNvSpPr>
              <a:spLocks noChangeShapeType="1"/>
            </p:cNvSpPr>
            <p:nvPr/>
          </p:nvSpPr>
          <p:spPr bwMode="auto">
            <a:xfrm>
              <a:off x="0" y="435"/>
              <a:ext cx="876" cy="1"/>
            </a:xfrm>
            <a:prstGeom prst="line">
              <a:avLst/>
            </a:prstGeom>
            <a:noFill/>
            <a:ln w="19050" cmpd="sng">
              <a:solidFill>
                <a:srgbClr val="FFFFFF">
                  <a:alpha val="17000"/>
                </a:srgbClr>
              </a:solidFill>
              <a:round/>
              <a:headEnd/>
              <a:tailEnd/>
            </a:ln>
            <a:extLst>
              <a:ext uri="{909E8E84-426E-40DD-AFC4-6F175D3DCCD1}">
                <a14:hiddenFill xmlns="" xmlns:a14="http://schemas.microsoft.com/office/drawing/2010/main">
                  <a:no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19" name="Freeform 17"/>
            <p:cNvSpPr>
              <a:spLocks noChangeArrowheads="1"/>
            </p:cNvSpPr>
            <p:nvPr/>
          </p:nvSpPr>
          <p:spPr bwMode="auto">
            <a:xfrm>
              <a:off x="500" y="6"/>
              <a:ext cx="182" cy="864"/>
            </a:xfrm>
            <a:custGeom>
              <a:avLst/>
              <a:gdLst>
                <a:gd name="T0" fmla="*/ 0 w 182"/>
                <a:gd name="T1" fmla="*/ 0 h 864"/>
                <a:gd name="T2" fmla="*/ 182 w 182"/>
                <a:gd name="T3" fmla="*/ 435 h 864"/>
                <a:gd name="T4" fmla="*/ 6 w 182"/>
                <a:gd name="T5" fmla="*/ 864 h 864"/>
                <a:gd name="T6" fmla="*/ 0 60000 65536"/>
                <a:gd name="T7" fmla="*/ 0 60000 65536"/>
                <a:gd name="T8" fmla="*/ 0 60000 65536"/>
                <a:gd name="T9" fmla="*/ 0 w 182"/>
                <a:gd name="T10" fmla="*/ 0 h 864"/>
                <a:gd name="T11" fmla="*/ 182 w 182"/>
                <a:gd name="T12" fmla="*/ 864 h 864"/>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20" name="Freeform 18"/>
            <p:cNvSpPr>
              <a:spLocks noChangeArrowheads="1"/>
            </p:cNvSpPr>
            <p:nvPr/>
          </p:nvSpPr>
          <p:spPr bwMode="auto">
            <a:xfrm>
              <a:off x="203" y="12"/>
              <a:ext cx="197" cy="870"/>
            </a:xfrm>
            <a:custGeom>
              <a:avLst/>
              <a:gdLst>
                <a:gd name="T0" fmla="*/ 167 w 197"/>
                <a:gd name="T1" fmla="*/ 0 h 870"/>
                <a:gd name="T2" fmla="*/ 0 w 197"/>
                <a:gd name="T3" fmla="*/ 436 h 870"/>
                <a:gd name="T4" fmla="*/ 197 w 197"/>
                <a:gd name="T5" fmla="*/ 870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21" name="Freeform 19"/>
            <p:cNvSpPr>
              <a:spLocks noChangeArrowheads="1"/>
            </p:cNvSpPr>
            <p:nvPr/>
          </p:nvSpPr>
          <p:spPr bwMode="auto">
            <a:xfrm rot="5400000">
              <a:off x="366" y="358"/>
              <a:ext cx="114" cy="653"/>
            </a:xfrm>
            <a:custGeom>
              <a:avLst/>
              <a:gdLst>
                <a:gd name="T0" fmla="*/ 1 w 197"/>
                <a:gd name="T1" fmla="*/ 0 h 870"/>
                <a:gd name="T2" fmla="*/ 0 w 197"/>
                <a:gd name="T3" fmla="*/ 19 h 870"/>
                <a:gd name="T4" fmla="*/ 1 w 197"/>
                <a:gd name="T5" fmla="*/ 37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22" name="Freeform 20"/>
            <p:cNvSpPr>
              <a:spLocks noChangeArrowheads="1"/>
            </p:cNvSpPr>
            <p:nvPr/>
          </p:nvSpPr>
          <p:spPr bwMode="auto">
            <a:xfrm rot="16200000" flipV="1">
              <a:off x="374" y="-142"/>
              <a:ext cx="114" cy="653"/>
            </a:xfrm>
            <a:custGeom>
              <a:avLst/>
              <a:gdLst>
                <a:gd name="T0" fmla="*/ 1 w 197"/>
                <a:gd name="T1" fmla="*/ 0 h 870"/>
                <a:gd name="T2" fmla="*/ 0 w 197"/>
                <a:gd name="T3" fmla="*/ 19 h 870"/>
                <a:gd name="T4" fmla="*/ 1 w 197"/>
                <a:gd name="T5" fmla="*/ 37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grpSp>
      <p:sp>
        <p:nvSpPr>
          <p:cNvPr id="23" name="Rectangle 21"/>
          <p:cNvSpPr>
            <a:spLocks noChangeArrowheads="1"/>
          </p:cNvSpPr>
          <p:nvPr/>
        </p:nvSpPr>
        <p:spPr bwMode="auto">
          <a:xfrm>
            <a:off x="8064852" y="2254250"/>
            <a:ext cx="386644"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algn="ctr" rtl="0" fontAlgn="base">
              <a:spcBef>
                <a:spcPct val="0"/>
              </a:spcBef>
              <a:spcAft>
                <a:spcPct val="0"/>
              </a:spcAft>
            </a:pPr>
            <a:r>
              <a:rPr lang="ar-EG" altLang="en-US" sz="2800" b="1" dirty="0" smtClean="0">
                <a:solidFill>
                  <a:srgbClr val="F8F8F8"/>
                </a:solidFill>
                <a:cs typeface="Arial" panose="020B0604020202020204" pitchFamily="34" charset="0"/>
                <a:sym typeface="Calibri" panose="020F0502020204030204" pitchFamily="34" charset="0"/>
              </a:rPr>
              <a:t>4</a:t>
            </a:r>
            <a:endParaRPr lang="ar-EG" altLang="en-US" sz="2800" dirty="0">
              <a:solidFill>
                <a:srgbClr val="000000"/>
              </a:solidFill>
              <a:latin typeface="Arial" panose="020B0604020202020204" pitchFamily="34" charset="0"/>
              <a:cs typeface="Arial" panose="020B0604020202020204" pitchFamily="34" charset="0"/>
            </a:endParaRPr>
          </a:p>
        </p:txBody>
      </p:sp>
      <p:sp>
        <p:nvSpPr>
          <p:cNvPr id="24" name="AutoShape 24"/>
          <p:cNvSpPr>
            <a:spLocks noChangeArrowheads="1"/>
          </p:cNvSpPr>
          <p:nvPr/>
        </p:nvSpPr>
        <p:spPr bwMode="auto">
          <a:xfrm flipH="1">
            <a:off x="990600" y="3783013"/>
            <a:ext cx="5715000" cy="901700"/>
          </a:xfrm>
          <a:prstGeom prst="chevron">
            <a:avLst>
              <a:gd name="adj" fmla="val 53146"/>
            </a:avLst>
          </a:prstGeom>
          <a:gradFill rotWithShape="1">
            <a:gsLst>
              <a:gs pos="0">
                <a:srgbClr val="833635"/>
              </a:gs>
              <a:gs pos="100000">
                <a:srgbClr val="C0504D"/>
              </a:gs>
            </a:gsLst>
            <a:lin ang="0" scaled="1"/>
          </a:gra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algn="ctr" rtl="1" fontAlgn="base">
              <a:spcBef>
                <a:spcPct val="0"/>
              </a:spcBef>
              <a:spcAft>
                <a:spcPct val="0"/>
              </a:spcAft>
            </a:pPr>
            <a:r>
              <a:rPr lang="ar-EG" sz="2400" b="1" dirty="0">
                <a:solidFill>
                  <a:schemeClr val="bg1"/>
                </a:solidFill>
                <a:cs typeface="Arial" panose="020B0604020202020204" pitchFamily="34" charset="0"/>
                <a:sym typeface="宋体" panose="02010600030101010101" pitchFamily="2" charset="-122"/>
              </a:rPr>
              <a:t>أين سأحقق هذا الهدف؟</a:t>
            </a:r>
          </a:p>
        </p:txBody>
      </p:sp>
      <p:sp>
        <p:nvSpPr>
          <p:cNvPr id="25" name="AutoShape 25"/>
          <p:cNvSpPr>
            <a:spLocks noChangeArrowheads="1"/>
          </p:cNvSpPr>
          <p:nvPr/>
        </p:nvSpPr>
        <p:spPr bwMode="auto">
          <a:xfrm flipH="1">
            <a:off x="6003130" y="3630611"/>
            <a:ext cx="1921669" cy="1131888"/>
          </a:xfrm>
          <a:prstGeom prst="homePlate">
            <a:avLst>
              <a:gd name="adj" fmla="val 51624"/>
            </a:avLst>
          </a:prstGeom>
          <a:gradFill rotWithShape="1">
            <a:gsLst>
              <a:gs pos="0">
                <a:srgbClr val="C0504D"/>
              </a:gs>
              <a:gs pos="100000">
                <a:srgbClr val="E5BAB8"/>
              </a:gs>
            </a:gsLst>
            <a:lin ang="0" scaled="1"/>
          </a:gra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algn="ctr" rtl="1" fontAlgn="base">
              <a:spcBef>
                <a:spcPct val="0"/>
              </a:spcBef>
              <a:spcAft>
                <a:spcPct val="0"/>
              </a:spcAft>
            </a:pPr>
            <a:r>
              <a:rPr lang="ar-EG" sz="3200" b="1" dirty="0" smtClean="0">
                <a:latin typeface="Simplified Arabic" pitchFamily="18" charset="-78"/>
                <a:cs typeface="Simplified Arabic" pitchFamily="18" charset="-78"/>
              </a:rPr>
              <a:t>  </a:t>
            </a:r>
            <a:r>
              <a:rPr lang="ar-SA" sz="3200" b="1" dirty="0" smtClean="0">
                <a:latin typeface="Simplified Arabic" pitchFamily="18" charset="-78"/>
                <a:cs typeface="Simplified Arabic" pitchFamily="18" charset="-78"/>
              </a:rPr>
              <a:t>أين</a:t>
            </a:r>
            <a:endParaRPr lang="ar-EG" sz="3200" b="1" dirty="0">
              <a:latin typeface="Simplified Arabic" pitchFamily="18" charset="-78"/>
              <a:cs typeface="Simplified Arabic" pitchFamily="18" charset="-78"/>
              <a:sym typeface="宋体" panose="02010600030101010101" pitchFamily="2" charset="-122"/>
            </a:endParaRPr>
          </a:p>
        </p:txBody>
      </p:sp>
      <p:grpSp>
        <p:nvGrpSpPr>
          <p:cNvPr id="8" name="Group 26"/>
          <p:cNvGrpSpPr>
            <a:grpSpLocks/>
          </p:cNvGrpSpPr>
          <p:nvPr/>
        </p:nvGrpSpPr>
        <p:grpSpPr bwMode="auto">
          <a:xfrm>
            <a:off x="7591425" y="3478212"/>
            <a:ext cx="1323975" cy="1320800"/>
            <a:chOff x="0" y="0"/>
            <a:chExt cx="1360" cy="1356"/>
          </a:xfrm>
        </p:grpSpPr>
        <p:grpSp>
          <p:nvGrpSpPr>
            <p:cNvPr id="15" name="Group 27"/>
            <p:cNvGrpSpPr>
              <a:grpSpLocks/>
            </p:cNvGrpSpPr>
            <p:nvPr/>
          </p:nvGrpSpPr>
          <p:grpSpPr bwMode="auto">
            <a:xfrm>
              <a:off x="0" y="0"/>
              <a:ext cx="1360" cy="1356"/>
              <a:chOff x="0" y="0"/>
              <a:chExt cx="1248" cy="1240"/>
            </a:xfrm>
          </p:grpSpPr>
          <p:sp>
            <p:nvSpPr>
              <p:cNvPr id="29" name="Oval 28"/>
              <p:cNvSpPr>
                <a:spLocks noChangeArrowheads="1"/>
              </p:cNvSpPr>
              <p:nvPr/>
            </p:nvSpPr>
            <p:spPr bwMode="auto">
              <a:xfrm>
                <a:off x="0" y="0"/>
                <a:ext cx="1248" cy="1240"/>
              </a:xfrm>
              <a:prstGeom prst="ellipse">
                <a:avLst/>
              </a:prstGeom>
              <a:solidFill>
                <a:srgbClr val="808080"/>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30" name="Oval 29"/>
              <p:cNvSpPr>
                <a:spLocks noChangeArrowheads="1"/>
              </p:cNvSpPr>
              <p:nvPr/>
            </p:nvSpPr>
            <p:spPr bwMode="auto">
              <a:xfrm>
                <a:off x="33" y="25"/>
                <a:ext cx="1190" cy="1190"/>
              </a:xfrm>
              <a:prstGeom prst="ellipse">
                <a:avLst/>
              </a:prstGeom>
              <a:gradFill rotWithShape="1">
                <a:gsLst>
                  <a:gs pos="0">
                    <a:srgbClr val="F8F8F8"/>
                  </a:gs>
                  <a:gs pos="100000">
                    <a:srgbClr val="414141"/>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31" name="Oval 30"/>
              <p:cNvSpPr>
                <a:spLocks noChangeArrowheads="1"/>
              </p:cNvSpPr>
              <p:nvPr/>
            </p:nvSpPr>
            <p:spPr bwMode="auto">
              <a:xfrm>
                <a:off x="82" y="74"/>
                <a:ext cx="1092" cy="1092"/>
              </a:xfrm>
              <a:prstGeom prst="ellipse">
                <a:avLst/>
              </a:prstGeom>
              <a:solidFill>
                <a:srgbClr val="808080">
                  <a:alpha val="25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32" name="Oval 31"/>
              <p:cNvSpPr>
                <a:spLocks noChangeArrowheads="1"/>
              </p:cNvSpPr>
              <p:nvPr/>
            </p:nvSpPr>
            <p:spPr bwMode="auto">
              <a:xfrm>
                <a:off x="115" y="99"/>
                <a:ext cx="1026" cy="1026"/>
              </a:xfrm>
              <a:prstGeom prst="ellipse">
                <a:avLst/>
              </a:prstGeom>
              <a:solidFill>
                <a:srgbClr val="808080">
                  <a:alpha val="29999"/>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33" name="Oval 32"/>
              <p:cNvSpPr>
                <a:spLocks noChangeArrowheads="1"/>
              </p:cNvSpPr>
              <p:nvPr/>
            </p:nvSpPr>
            <p:spPr bwMode="auto">
              <a:xfrm>
                <a:off x="129" y="115"/>
                <a:ext cx="993" cy="994"/>
              </a:xfrm>
              <a:prstGeom prst="ellipse">
                <a:avLst/>
              </a:prstGeom>
              <a:gradFill rotWithShape="1">
                <a:gsLst>
                  <a:gs pos="0">
                    <a:srgbClr val="5C5C5C"/>
                  </a:gs>
                  <a:gs pos="100000">
                    <a:srgbClr val="FFFFFF"/>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grpSp>
        <p:sp>
          <p:nvSpPr>
            <p:cNvPr id="28" name="Oval 33"/>
            <p:cNvSpPr>
              <a:spLocks noChangeArrowheads="1"/>
            </p:cNvSpPr>
            <p:nvPr/>
          </p:nvSpPr>
          <p:spPr bwMode="auto">
            <a:xfrm>
              <a:off x="161" y="148"/>
              <a:ext cx="1052" cy="1054"/>
            </a:xfrm>
            <a:prstGeom prst="ellipse">
              <a:avLst/>
            </a:prstGeom>
            <a:gradFill rotWithShape="1">
              <a:gsLst>
                <a:gs pos="0">
                  <a:srgbClr val="572423"/>
                </a:gs>
                <a:gs pos="100000">
                  <a:srgbClr val="C0504D"/>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grpSp>
      <p:grpSp>
        <p:nvGrpSpPr>
          <p:cNvPr id="26" name="Group 34"/>
          <p:cNvGrpSpPr>
            <a:grpSpLocks/>
          </p:cNvGrpSpPr>
          <p:nvPr/>
        </p:nvGrpSpPr>
        <p:grpSpPr bwMode="auto">
          <a:xfrm>
            <a:off x="7805738" y="3686176"/>
            <a:ext cx="879475" cy="885825"/>
            <a:chOff x="0" y="0"/>
            <a:chExt cx="876" cy="882"/>
          </a:xfrm>
        </p:grpSpPr>
        <p:sp>
          <p:nvSpPr>
            <p:cNvPr id="35" name="Oval 35"/>
            <p:cNvSpPr>
              <a:spLocks noChangeArrowheads="1"/>
            </p:cNvSpPr>
            <p:nvPr/>
          </p:nvSpPr>
          <p:spPr bwMode="auto">
            <a:xfrm>
              <a:off x="0" y="0"/>
              <a:ext cx="876" cy="876"/>
            </a:xfrm>
            <a:prstGeom prst="ellipse">
              <a:avLst/>
            </a:prstGeom>
            <a:noFill/>
            <a:ln w="19050" cmpd="sng">
              <a:solidFill>
                <a:srgbClr val="FFFFFF">
                  <a:alpha val="17000"/>
                </a:srgbClr>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36" name="Line 36"/>
            <p:cNvSpPr>
              <a:spLocks noChangeShapeType="1"/>
            </p:cNvSpPr>
            <p:nvPr/>
          </p:nvSpPr>
          <p:spPr bwMode="auto">
            <a:xfrm>
              <a:off x="441" y="0"/>
              <a:ext cx="1" cy="870"/>
            </a:xfrm>
            <a:prstGeom prst="line">
              <a:avLst/>
            </a:prstGeom>
            <a:noFill/>
            <a:ln w="19050" cmpd="sng">
              <a:solidFill>
                <a:srgbClr val="FFFFFF">
                  <a:alpha val="17000"/>
                </a:srgbClr>
              </a:solidFill>
              <a:round/>
              <a:headEnd/>
              <a:tailEnd/>
            </a:ln>
            <a:extLst>
              <a:ext uri="{909E8E84-426E-40DD-AFC4-6F175D3DCCD1}">
                <a14:hiddenFill xmlns="" xmlns:a14="http://schemas.microsoft.com/office/drawing/2010/main">
                  <a:no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37" name="Line 37"/>
            <p:cNvSpPr>
              <a:spLocks noChangeShapeType="1"/>
            </p:cNvSpPr>
            <p:nvPr/>
          </p:nvSpPr>
          <p:spPr bwMode="auto">
            <a:xfrm>
              <a:off x="0" y="435"/>
              <a:ext cx="876" cy="1"/>
            </a:xfrm>
            <a:prstGeom prst="line">
              <a:avLst/>
            </a:prstGeom>
            <a:noFill/>
            <a:ln w="19050" cmpd="sng">
              <a:solidFill>
                <a:srgbClr val="FFFFFF">
                  <a:alpha val="17000"/>
                </a:srgbClr>
              </a:solidFill>
              <a:round/>
              <a:headEnd/>
              <a:tailEnd/>
            </a:ln>
            <a:extLst>
              <a:ext uri="{909E8E84-426E-40DD-AFC4-6F175D3DCCD1}">
                <a14:hiddenFill xmlns="" xmlns:a14="http://schemas.microsoft.com/office/drawing/2010/main">
                  <a:no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38" name="Freeform 38"/>
            <p:cNvSpPr>
              <a:spLocks noChangeArrowheads="1"/>
            </p:cNvSpPr>
            <p:nvPr/>
          </p:nvSpPr>
          <p:spPr bwMode="auto">
            <a:xfrm>
              <a:off x="500" y="6"/>
              <a:ext cx="182" cy="864"/>
            </a:xfrm>
            <a:custGeom>
              <a:avLst/>
              <a:gdLst>
                <a:gd name="T0" fmla="*/ 0 w 182"/>
                <a:gd name="T1" fmla="*/ 0 h 864"/>
                <a:gd name="T2" fmla="*/ 182 w 182"/>
                <a:gd name="T3" fmla="*/ 435 h 864"/>
                <a:gd name="T4" fmla="*/ 6 w 182"/>
                <a:gd name="T5" fmla="*/ 864 h 864"/>
                <a:gd name="T6" fmla="*/ 0 60000 65536"/>
                <a:gd name="T7" fmla="*/ 0 60000 65536"/>
                <a:gd name="T8" fmla="*/ 0 60000 65536"/>
                <a:gd name="T9" fmla="*/ 0 w 182"/>
                <a:gd name="T10" fmla="*/ 0 h 864"/>
                <a:gd name="T11" fmla="*/ 182 w 182"/>
                <a:gd name="T12" fmla="*/ 864 h 864"/>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39" name="Freeform 39"/>
            <p:cNvSpPr>
              <a:spLocks noChangeArrowheads="1"/>
            </p:cNvSpPr>
            <p:nvPr/>
          </p:nvSpPr>
          <p:spPr bwMode="auto">
            <a:xfrm>
              <a:off x="203" y="12"/>
              <a:ext cx="197" cy="870"/>
            </a:xfrm>
            <a:custGeom>
              <a:avLst/>
              <a:gdLst>
                <a:gd name="T0" fmla="*/ 167 w 197"/>
                <a:gd name="T1" fmla="*/ 0 h 870"/>
                <a:gd name="T2" fmla="*/ 0 w 197"/>
                <a:gd name="T3" fmla="*/ 436 h 870"/>
                <a:gd name="T4" fmla="*/ 197 w 197"/>
                <a:gd name="T5" fmla="*/ 870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40" name="Freeform 40"/>
            <p:cNvSpPr>
              <a:spLocks noChangeArrowheads="1"/>
            </p:cNvSpPr>
            <p:nvPr/>
          </p:nvSpPr>
          <p:spPr bwMode="auto">
            <a:xfrm rot="5400000">
              <a:off x="366" y="358"/>
              <a:ext cx="114" cy="653"/>
            </a:xfrm>
            <a:custGeom>
              <a:avLst/>
              <a:gdLst>
                <a:gd name="T0" fmla="*/ 1 w 197"/>
                <a:gd name="T1" fmla="*/ 0 h 870"/>
                <a:gd name="T2" fmla="*/ 0 w 197"/>
                <a:gd name="T3" fmla="*/ 19 h 870"/>
                <a:gd name="T4" fmla="*/ 1 w 197"/>
                <a:gd name="T5" fmla="*/ 37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41" name="Freeform 41"/>
            <p:cNvSpPr>
              <a:spLocks noChangeArrowheads="1"/>
            </p:cNvSpPr>
            <p:nvPr/>
          </p:nvSpPr>
          <p:spPr bwMode="auto">
            <a:xfrm rot="16200000" flipV="1">
              <a:off x="374" y="-142"/>
              <a:ext cx="114" cy="653"/>
            </a:xfrm>
            <a:custGeom>
              <a:avLst/>
              <a:gdLst>
                <a:gd name="T0" fmla="*/ 1 w 197"/>
                <a:gd name="T1" fmla="*/ 0 h 870"/>
                <a:gd name="T2" fmla="*/ 0 w 197"/>
                <a:gd name="T3" fmla="*/ 19 h 870"/>
                <a:gd name="T4" fmla="*/ 1 w 197"/>
                <a:gd name="T5" fmla="*/ 37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grpSp>
      <p:sp>
        <p:nvSpPr>
          <p:cNvPr id="42" name="Rectangle 42"/>
          <p:cNvSpPr>
            <a:spLocks noChangeArrowheads="1"/>
          </p:cNvSpPr>
          <p:nvPr/>
        </p:nvSpPr>
        <p:spPr bwMode="auto">
          <a:xfrm>
            <a:off x="8064852" y="3941762"/>
            <a:ext cx="386644"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algn="ctr" rtl="0" fontAlgn="base">
              <a:spcBef>
                <a:spcPct val="0"/>
              </a:spcBef>
              <a:spcAft>
                <a:spcPct val="0"/>
              </a:spcAft>
            </a:pPr>
            <a:r>
              <a:rPr lang="ar-EG" altLang="en-US" sz="2800" b="1" dirty="0" smtClean="0">
                <a:solidFill>
                  <a:srgbClr val="F8F8F8"/>
                </a:solidFill>
                <a:cs typeface="Arial" panose="020B0604020202020204" pitchFamily="34" charset="0"/>
                <a:sym typeface="Calibri" panose="020F0502020204030204" pitchFamily="34" charset="0"/>
              </a:rPr>
              <a:t>5</a:t>
            </a:r>
            <a:endParaRPr lang="ar-EG" altLang="en-US" dirty="0">
              <a:solidFill>
                <a:srgbClr val="000000"/>
              </a:solidFill>
              <a:latin typeface="Arial" panose="020B0604020202020204" pitchFamily="34" charset="0"/>
              <a:cs typeface="Arial" panose="020B0604020202020204" pitchFamily="34" charset="0"/>
            </a:endParaRPr>
          </a:p>
        </p:txBody>
      </p:sp>
      <p:sp>
        <p:nvSpPr>
          <p:cNvPr id="43" name="AutoShape 45"/>
          <p:cNvSpPr>
            <a:spLocks noChangeArrowheads="1"/>
          </p:cNvSpPr>
          <p:nvPr/>
        </p:nvSpPr>
        <p:spPr bwMode="auto">
          <a:xfrm flipH="1">
            <a:off x="990600" y="5461000"/>
            <a:ext cx="5715000" cy="901700"/>
          </a:xfrm>
          <a:prstGeom prst="chevron">
            <a:avLst>
              <a:gd name="adj" fmla="val 53146"/>
            </a:avLst>
          </a:prstGeom>
          <a:gradFill rotWithShape="1">
            <a:gsLst>
              <a:gs pos="0">
                <a:srgbClr val="355982"/>
              </a:gs>
              <a:gs pos="100000">
                <a:srgbClr val="4F81BD"/>
              </a:gs>
            </a:gsLst>
            <a:lin ang="0" scaled="1"/>
          </a:gra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algn="ctr" rtl="1" fontAlgn="base">
              <a:spcBef>
                <a:spcPct val="0"/>
              </a:spcBef>
              <a:spcAft>
                <a:spcPct val="0"/>
              </a:spcAft>
            </a:pPr>
            <a:r>
              <a:rPr lang="ar-SA" sz="2400" b="1" dirty="0">
                <a:solidFill>
                  <a:schemeClr val="bg1"/>
                </a:solidFill>
                <a:cs typeface="Arial" panose="020B0604020202020204" pitchFamily="34" charset="0"/>
              </a:rPr>
              <a:t>من هم الأشخاص الذين أحتاج إلى </a:t>
            </a:r>
            <a:endParaRPr lang="ar-EG" sz="2400" b="1" dirty="0" smtClean="0">
              <a:solidFill>
                <a:schemeClr val="bg1"/>
              </a:solidFill>
              <a:cs typeface="Arial" panose="020B0604020202020204" pitchFamily="34" charset="0"/>
            </a:endParaRPr>
          </a:p>
          <a:p>
            <a:pPr algn="ctr" rtl="1" fontAlgn="base">
              <a:spcBef>
                <a:spcPct val="0"/>
              </a:spcBef>
              <a:spcAft>
                <a:spcPct val="0"/>
              </a:spcAft>
            </a:pPr>
            <a:r>
              <a:rPr lang="ar-SA" sz="2400" b="1" dirty="0" smtClean="0">
                <a:solidFill>
                  <a:schemeClr val="bg1"/>
                </a:solidFill>
                <a:cs typeface="Arial" panose="020B0604020202020204" pitchFamily="34" charset="0"/>
              </a:rPr>
              <a:t>مساعدتهم </a:t>
            </a:r>
            <a:r>
              <a:rPr lang="ar-SA" sz="2400" b="1" dirty="0">
                <a:solidFill>
                  <a:schemeClr val="bg1"/>
                </a:solidFill>
                <a:cs typeface="Arial" panose="020B0604020202020204" pitchFamily="34" charset="0"/>
              </a:rPr>
              <a:t>من أجل تحقيق هذا الهدف؟</a:t>
            </a:r>
            <a:endParaRPr lang="ar-EG" sz="2400" b="1" dirty="0">
              <a:solidFill>
                <a:schemeClr val="bg1"/>
              </a:solidFill>
              <a:cs typeface="Arial" panose="020B0604020202020204" pitchFamily="34" charset="0"/>
              <a:sym typeface="宋体" panose="02010600030101010101" pitchFamily="2" charset="-122"/>
            </a:endParaRPr>
          </a:p>
        </p:txBody>
      </p:sp>
      <p:sp>
        <p:nvSpPr>
          <p:cNvPr id="44" name="AutoShape 46"/>
          <p:cNvSpPr>
            <a:spLocks noChangeArrowheads="1"/>
          </p:cNvSpPr>
          <p:nvPr/>
        </p:nvSpPr>
        <p:spPr bwMode="auto">
          <a:xfrm flipH="1">
            <a:off x="6003130" y="5308600"/>
            <a:ext cx="1921669" cy="1131887"/>
          </a:xfrm>
          <a:prstGeom prst="homePlate">
            <a:avLst>
              <a:gd name="adj" fmla="val 51590"/>
            </a:avLst>
          </a:prstGeom>
          <a:gradFill rotWithShape="1">
            <a:gsLst>
              <a:gs pos="0">
                <a:srgbClr val="4F81BD"/>
              </a:gs>
              <a:gs pos="100000">
                <a:srgbClr val="B8CDE5"/>
              </a:gs>
            </a:gsLst>
            <a:lin ang="0" scaled="1"/>
          </a:gra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algn="ctr" rtl="1" fontAlgn="base">
              <a:spcBef>
                <a:spcPct val="0"/>
              </a:spcBef>
              <a:spcAft>
                <a:spcPct val="0"/>
              </a:spcAft>
            </a:pPr>
            <a:r>
              <a:rPr lang="ar-EG" sz="3200" b="1" dirty="0" smtClean="0">
                <a:latin typeface="Simplified Arabic" pitchFamily="18" charset="-78"/>
                <a:cs typeface="Simplified Arabic" pitchFamily="18" charset="-78"/>
              </a:rPr>
              <a:t>  </a:t>
            </a:r>
            <a:r>
              <a:rPr lang="ar-SA" sz="3200" b="1" dirty="0" smtClean="0">
                <a:latin typeface="Simplified Arabic" pitchFamily="18" charset="-78"/>
                <a:cs typeface="Simplified Arabic" pitchFamily="18" charset="-78"/>
              </a:rPr>
              <a:t>من</a:t>
            </a:r>
            <a:endParaRPr lang="ar-EG" sz="3200" b="1" dirty="0">
              <a:latin typeface="Simplified Arabic" pitchFamily="18" charset="-78"/>
              <a:cs typeface="Simplified Arabic" pitchFamily="18" charset="-78"/>
              <a:sym typeface="宋体" panose="02010600030101010101" pitchFamily="2" charset="-122"/>
            </a:endParaRPr>
          </a:p>
        </p:txBody>
      </p:sp>
      <p:grpSp>
        <p:nvGrpSpPr>
          <p:cNvPr id="27" name="Group 47"/>
          <p:cNvGrpSpPr>
            <a:grpSpLocks/>
          </p:cNvGrpSpPr>
          <p:nvPr/>
        </p:nvGrpSpPr>
        <p:grpSpPr bwMode="auto">
          <a:xfrm>
            <a:off x="7591425" y="5156200"/>
            <a:ext cx="1323975" cy="1320800"/>
            <a:chOff x="0" y="0"/>
            <a:chExt cx="1360" cy="1356"/>
          </a:xfrm>
        </p:grpSpPr>
        <p:grpSp>
          <p:nvGrpSpPr>
            <p:cNvPr id="34" name="Group 48"/>
            <p:cNvGrpSpPr>
              <a:grpSpLocks/>
            </p:cNvGrpSpPr>
            <p:nvPr/>
          </p:nvGrpSpPr>
          <p:grpSpPr bwMode="auto">
            <a:xfrm>
              <a:off x="0" y="0"/>
              <a:ext cx="1360" cy="1356"/>
              <a:chOff x="0" y="0"/>
              <a:chExt cx="1248" cy="1240"/>
            </a:xfrm>
          </p:grpSpPr>
          <p:sp>
            <p:nvSpPr>
              <p:cNvPr id="48" name="Oval 47"/>
              <p:cNvSpPr>
                <a:spLocks noChangeArrowheads="1"/>
              </p:cNvSpPr>
              <p:nvPr/>
            </p:nvSpPr>
            <p:spPr bwMode="auto">
              <a:xfrm>
                <a:off x="0" y="0"/>
                <a:ext cx="1248" cy="1240"/>
              </a:xfrm>
              <a:prstGeom prst="ellipse">
                <a:avLst/>
              </a:prstGeom>
              <a:solidFill>
                <a:srgbClr val="808080"/>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49" name="Oval 48"/>
              <p:cNvSpPr>
                <a:spLocks noChangeArrowheads="1"/>
              </p:cNvSpPr>
              <p:nvPr/>
            </p:nvSpPr>
            <p:spPr bwMode="auto">
              <a:xfrm>
                <a:off x="33" y="25"/>
                <a:ext cx="1190" cy="1190"/>
              </a:xfrm>
              <a:prstGeom prst="ellipse">
                <a:avLst/>
              </a:prstGeom>
              <a:gradFill rotWithShape="1">
                <a:gsLst>
                  <a:gs pos="0">
                    <a:srgbClr val="F8F8F8"/>
                  </a:gs>
                  <a:gs pos="100000">
                    <a:srgbClr val="414141"/>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50" name="Oval 49"/>
              <p:cNvSpPr>
                <a:spLocks noChangeArrowheads="1"/>
              </p:cNvSpPr>
              <p:nvPr/>
            </p:nvSpPr>
            <p:spPr bwMode="auto">
              <a:xfrm>
                <a:off x="82" y="74"/>
                <a:ext cx="1092" cy="1092"/>
              </a:xfrm>
              <a:prstGeom prst="ellipse">
                <a:avLst/>
              </a:prstGeom>
              <a:solidFill>
                <a:srgbClr val="808080">
                  <a:alpha val="25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51" name="Oval 50"/>
              <p:cNvSpPr>
                <a:spLocks noChangeArrowheads="1"/>
              </p:cNvSpPr>
              <p:nvPr/>
            </p:nvSpPr>
            <p:spPr bwMode="auto">
              <a:xfrm>
                <a:off x="115" y="99"/>
                <a:ext cx="1026" cy="1026"/>
              </a:xfrm>
              <a:prstGeom prst="ellipse">
                <a:avLst/>
              </a:prstGeom>
              <a:solidFill>
                <a:srgbClr val="808080">
                  <a:alpha val="29999"/>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52" name="Oval 51"/>
              <p:cNvSpPr>
                <a:spLocks noChangeArrowheads="1"/>
              </p:cNvSpPr>
              <p:nvPr/>
            </p:nvSpPr>
            <p:spPr bwMode="auto">
              <a:xfrm>
                <a:off x="129" y="115"/>
                <a:ext cx="993" cy="994"/>
              </a:xfrm>
              <a:prstGeom prst="ellipse">
                <a:avLst/>
              </a:prstGeom>
              <a:gradFill rotWithShape="1">
                <a:gsLst>
                  <a:gs pos="0">
                    <a:srgbClr val="5C5C5C"/>
                  </a:gs>
                  <a:gs pos="100000">
                    <a:srgbClr val="FFFFFF"/>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grpSp>
        <p:sp>
          <p:nvSpPr>
            <p:cNvPr id="47" name="Oval 54"/>
            <p:cNvSpPr>
              <a:spLocks noChangeArrowheads="1"/>
            </p:cNvSpPr>
            <p:nvPr/>
          </p:nvSpPr>
          <p:spPr bwMode="auto">
            <a:xfrm>
              <a:off x="161" y="148"/>
              <a:ext cx="1052" cy="1054"/>
            </a:xfrm>
            <a:prstGeom prst="ellipse">
              <a:avLst/>
            </a:prstGeom>
            <a:gradFill rotWithShape="1">
              <a:gsLst>
                <a:gs pos="0">
                  <a:srgbClr val="233B57"/>
                </a:gs>
                <a:gs pos="100000">
                  <a:srgbClr val="4F81BD"/>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grpSp>
      <p:grpSp>
        <p:nvGrpSpPr>
          <p:cNvPr id="45" name="Group 55"/>
          <p:cNvGrpSpPr>
            <a:grpSpLocks/>
          </p:cNvGrpSpPr>
          <p:nvPr/>
        </p:nvGrpSpPr>
        <p:grpSpPr bwMode="auto">
          <a:xfrm>
            <a:off x="7805738" y="5364163"/>
            <a:ext cx="879475" cy="885825"/>
            <a:chOff x="0" y="0"/>
            <a:chExt cx="876" cy="882"/>
          </a:xfrm>
        </p:grpSpPr>
        <p:sp>
          <p:nvSpPr>
            <p:cNvPr id="54" name="Oval 56"/>
            <p:cNvSpPr>
              <a:spLocks noChangeArrowheads="1"/>
            </p:cNvSpPr>
            <p:nvPr/>
          </p:nvSpPr>
          <p:spPr bwMode="auto">
            <a:xfrm>
              <a:off x="0" y="0"/>
              <a:ext cx="876" cy="876"/>
            </a:xfrm>
            <a:prstGeom prst="ellipse">
              <a:avLst/>
            </a:prstGeom>
            <a:noFill/>
            <a:ln w="19050" cmpd="sng">
              <a:solidFill>
                <a:srgbClr val="FFFFFF">
                  <a:alpha val="17000"/>
                </a:srgbClr>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55" name="Line 57"/>
            <p:cNvSpPr>
              <a:spLocks noChangeShapeType="1"/>
            </p:cNvSpPr>
            <p:nvPr/>
          </p:nvSpPr>
          <p:spPr bwMode="auto">
            <a:xfrm>
              <a:off x="441" y="0"/>
              <a:ext cx="1" cy="870"/>
            </a:xfrm>
            <a:prstGeom prst="line">
              <a:avLst/>
            </a:prstGeom>
            <a:noFill/>
            <a:ln w="19050" cmpd="sng">
              <a:solidFill>
                <a:srgbClr val="FFFFFF">
                  <a:alpha val="17000"/>
                </a:srgbClr>
              </a:solidFill>
              <a:round/>
              <a:headEnd/>
              <a:tailEnd/>
            </a:ln>
            <a:extLst>
              <a:ext uri="{909E8E84-426E-40DD-AFC4-6F175D3DCCD1}">
                <a14:hiddenFill xmlns="" xmlns:a14="http://schemas.microsoft.com/office/drawing/2010/main">
                  <a:no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56" name="Line 58"/>
            <p:cNvSpPr>
              <a:spLocks noChangeShapeType="1"/>
            </p:cNvSpPr>
            <p:nvPr/>
          </p:nvSpPr>
          <p:spPr bwMode="auto">
            <a:xfrm>
              <a:off x="0" y="435"/>
              <a:ext cx="876" cy="1"/>
            </a:xfrm>
            <a:prstGeom prst="line">
              <a:avLst/>
            </a:prstGeom>
            <a:noFill/>
            <a:ln w="19050" cmpd="sng">
              <a:solidFill>
                <a:srgbClr val="FFFFFF">
                  <a:alpha val="17000"/>
                </a:srgbClr>
              </a:solidFill>
              <a:round/>
              <a:headEnd/>
              <a:tailEnd/>
            </a:ln>
            <a:extLst>
              <a:ext uri="{909E8E84-426E-40DD-AFC4-6F175D3DCCD1}">
                <a14:hiddenFill xmlns="" xmlns:a14="http://schemas.microsoft.com/office/drawing/2010/main">
                  <a:no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57" name="Freeform 59"/>
            <p:cNvSpPr>
              <a:spLocks noChangeArrowheads="1"/>
            </p:cNvSpPr>
            <p:nvPr/>
          </p:nvSpPr>
          <p:spPr bwMode="auto">
            <a:xfrm>
              <a:off x="500" y="6"/>
              <a:ext cx="182" cy="864"/>
            </a:xfrm>
            <a:custGeom>
              <a:avLst/>
              <a:gdLst>
                <a:gd name="T0" fmla="*/ 0 w 182"/>
                <a:gd name="T1" fmla="*/ 0 h 864"/>
                <a:gd name="T2" fmla="*/ 182 w 182"/>
                <a:gd name="T3" fmla="*/ 435 h 864"/>
                <a:gd name="T4" fmla="*/ 6 w 182"/>
                <a:gd name="T5" fmla="*/ 864 h 864"/>
                <a:gd name="T6" fmla="*/ 0 60000 65536"/>
                <a:gd name="T7" fmla="*/ 0 60000 65536"/>
                <a:gd name="T8" fmla="*/ 0 60000 65536"/>
                <a:gd name="T9" fmla="*/ 0 w 182"/>
                <a:gd name="T10" fmla="*/ 0 h 864"/>
                <a:gd name="T11" fmla="*/ 182 w 182"/>
                <a:gd name="T12" fmla="*/ 864 h 864"/>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58" name="Freeform 60"/>
            <p:cNvSpPr>
              <a:spLocks noChangeArrowheads="1"/>
            </p:cNvSpPr>
            <p:nvPr/>
          </p:nvSpPr>
          <p:spPr bwMode="auto">
            <a:xfrm>
              <a:off x="203" y="12"/>
              <a:ext cx="197" cy="870"/>
            </a:xfrm>
            <a:custGeom>
              <a:avLst/>
              <a:gdLst>
                <a:gd name="T0" fmla="*/ 167 w 197"/>
                <a:gd name="T1" fmla="*/ 0 h 870"/>
                <a:gd name="T2" fmla="*/ 0 w 197"/>
                <a:gd name="T3" fmla="*/ 436 h 870"/>
                <a:gd name="T4" fmla="*/ 197 w 197"/>
                <a:gd name="T5" fmla="*/ 870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59" name="Freeform 61"/>
            <p:cNvSpPr>
              <a:spLocks noChangeArrowheads="1"/>
            </p:cNvSpPr>
            <p:nvPr/>
          </p:nvSpPr>
          <p:spPr bwMode="auto">
            <a:xfrm rot="5400000">
              <a:off x="366" y="358"/>
              <a:ext cx="114" cy="653"/>
            </a:xfrm>
            <a:custGeom>
              <a:avLst/>
              <a:gdLst>
                <a:gd name="T0" fmla="*/ 1 w 197"/>
                <a:gd name="T1" fmla="*/ 0 h 870"/>
                <a:gd name="T2" fmla="*/ 0 w 197"/>
                <a:gd name="T3" fmla="*/ 19 h 870"/>
                <a:gd name="T4" fmla="*/ 1 w 197"/>
                <a:gd name="T5" fmla="*/ 37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60" name="Freeform 62"/>
            <p:cNvSpPr>
              <a:spLocks noChangeArrowheads="1"/>
            </p:cNvSpPr>
            <p:nvPr/>
          </p:nvSpPr>
          <p:spPr bwMode="auto">
            <a:xfrm rot="16200000" flipV="1">
              <a:off x="374" y="-142"/>
              <a:ext cx="114" cy="653"/>
            </a:xfrm>
            <a:custGeom>
              <a:avLst/>
              <a:gdLst>
                <a:gd name="T0" fmla="*/ 1 w 197"/>
                <a:gd name="T1" fmla="*/ 0 h 870"/>
                <a:gd name="T2" fmla="*/ 0 w 197"/>
                <a:gd name="T3" fmla="*/ 19 h 870"/>
                <a:gd name="T4" fmla="*/ 1 w 197"/>
                <a:gd name="T5" fmla="*/ 37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grpSp>
      <p:sp>
        <p:nvSpPr>
          <p:cNvPr id="61" name="Rectangle 63"/>
          <p:cNvSpPr>
            <a:spLocks noChangeArrowheads="1"/>
          </p:cNvSpPr>
          <p:nvPr/>
        </p:nvSpPr>
        <p:spPr bwMode="auto">
          <a:xfrm>
            <a:off x="8064853" y="5619750"/>
            <a:ext cx="386644"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algn="ctr" rtl="0" fontAlgn="base">
              <a:spcBef>
                <a:spcPct val="0"/>
              </a:spcBef>
              <a:spcAft>
                <a:spcPct val="0"/>
              </a:spcAft>
            </a:pPr>
            <a:r>
              <a:rPr lang="ar-EG" sz="2800" b="1" dirty="0" smtClean="0">
                <a:solidFill>
                  <a:srgbClr val="F8F8F8"/>
                </a:solidFill>
                <a:cs typeface="Arial" panose="020B0604020202020204" pitchFamily="34" charset="0"/>
                <a:sym typeface="Calibri" panose="020F0502020204030204" pitchFamily="34" charset="0"/>
              </a:rPr>
              <a:t>6</a:t>
            </a:r>
            <a:endParaRPr lang="ar-EG" altLang="en-US" sz="28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2284855888"/>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liyoz.com/wp-content/uploads/2013/05/color-image-28.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graphicFrame>
        <p:nvGraphicFramePr>
          <p:cNvPr id="2" name="Diagram 1"/>
          <p:cNvGraphicFramePr/>
          <p:nvPr>
            <p:extLst>
              <p:ext uri="{D42A27DB-BD31-4B8C-83A1-F6EECF244321}">
                <p14:modId xmlns="" xmlns:p14="http://schemas.microsoft.com/office/powerpoint/2010/main" val="520633763"/>
              </p:ext>
            </p:extLst>
          </p:nvPr>
        </p:nvGraphicFramePr>
        <p:xfrm>
          <a:off x="533400" y="533400"/>
          <a:ext cx="8077200" cy="5791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2140888959"/>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liyoz.com/wp-content/uploads/2013/05/color-image-28.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4" name="对角圆角矩形 5"/>
          <p:cNvSpPr>
            <a:spLocks/>
          </p:cNvSpPr>
          <p:nvPr/>
        </p:nvSpPr>
        <p:spPr bwMode="auto">
          <a:xfrm rot="10442041" flipH="1" flipV="1">
            <a:off x="1922556" y="2400950"/>
            <a:ext cx="4877060" cy="2375848"/>
          </a:xfrm>
          <a:custGeom>
            <a:avLst/>
            <a:gdLst>
              <a:gd name="T0" fmla="*/ 492043 w 6954838"/>
              <a:gd name="T1" fmla="*/ 0 h 3879850"/>
              <a:gd name="T2" fmla="*/ 6954838 w 6954838"/>
              <a:gd name="T3" fmla="*/ 0 h 3879850"/>
              <a:gd name="T4" fmla="*/ 6954838 w 6954838"/>
              <a:gd name="T5" fmla="*/ 0 h 3879850"/>
              <a:gd name="T6" fmla="*/ 6954838 w 6954838"/>
              <a:gd name="T7" fmla="*/ 3387807 h 3879850"/>
              <a:gd name="T8" fmla="*/ 6462795 w 6954838"/>
              <a:gd name="T9" fmla="*/ 3879850 h 3879850"/>
              <a:gd name="T10" fmla="*/ 0 w 6954838"/>
              <a:gd name="T11" fmla="*/ 3879850 h 3879850"/>
              <a:gd name="T12" fmla="*/ 0 w 6954838"/>
              <a:gd name="T13" fmla="*/ 3879850 h 3879850"/>
              <a:gd name="T14" fmla="*/ 0 w 6954838"/>
              <a:gd name="T15" fmla="*/ 492043 h 3879850"/>
              <a:gd name="T16" fmla="*/ 492043 w 6954838"/>
              <a:gd name="T17" fmla="*/ 0 h 38798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54838" h="3879850">
                <a:moveTo>
                  <a:pt x="492043" y="0"/>
                </a:moveTo>
                <a:lnTo>
                  <a:pt x="6954838" y="0"/>
                </a:lnTo>
                <a:lnTo>
                  <a:pt x="6954838" y="3387807"/>
                </a:lnTo>
                <a:cubicBezTo>
                  <a:pt x="6954838" y="3659555"/>
                  <a:pt x="6734543" y="3879850"/>
                  <a:pt x="6462795" y="3879850"/>
                </a:cubicBezTo>
                <a:lnTo>
                  <a:pt x="0" y="3879850"/>
                </a:lnTo>
                <a:lnTo>
                  <a:pt x="0" y="492043"/>
                </a:lnTo>
                <a:cubicBezTo>
                  <a:pt x="0" y="220295"/>
                  <a:pt x="220295" y="0"/>
                  <a:pt x="492043" y="0"/>
                </a:cubicBezTo>
                <a:close/>
              </a:path>
            </a:pathLst>
          </a:custGeom>
          <a:gradFill rotWithShape="1">
            <a:gsLst>
              <a:gs pos="0">
                <a:srgbClr val="00B0F0"/>
              </a:gs>
              <a:gs pos="100000">
                <a:srgbClr val="0070C0"/>
              </a:gs>
            </a:gsLst>
            <a:lin ang="18900000" scaled="1"/>
          </a:gradFill>
          <a:ln>
            <a:noFill/>
          </a:ln>
          <a:effectLst>
            <a:outerShdw dist="23000" dir="5400000" algn="ctr" rotWithShape="0">
              <a:srgbClr val="000000">
                <a:alpha val="32999"/>
              </a:srgbClr>
            </a:outerShdw>
          </a:effectLst>
          <a:extLst>
            <a:ext uri="{91240B29-F687-4F45-9708-019B960494DF}">
              <a14:hiddenLine xmlns="" xmlns:a14="http://schemas.microsoft.com/office/drawing/2010/main" w="9525">
                <a:solidFill>
                  <a:srgbClr val="000000"/>
                </a:solidFill>
                <a:round/>
                <a:headEnd/>
                <a:tailEnd/>
              </a14:hiddenLine>
            </a:ext>
          </a:extLst>
        </p:spPr>
        <p:txBody>
          <a:bodyPr anchor="ctr"/>
          <a:lstStyle/>
          <a:p>
            <a:pPr algn="l" rtl="0" fontAlgn="base">
              <a:spcBef>
                <a:spcPct val="0"/>
              </a:spcBef>
              <a:spcAft>
                <a:spcPct val="0"/>
              </a:spcAft>
            </a:pPr>
            <a:endParaRPr lang="ar-EG">
              <a:solidFill>
                <a:srgbClr val="000000"/>
              </a:solidFill>
              <a:latin typeface="Arial" panose="020B0604020202020204" pitchFamily="34" charset="0"/>
              <a:ea typeface="SimSun" panose="02010600030101010101" pitchFamily="2" charset="-122"/>
            </a:endParaRPr>
          </a:p>
        </p:txBody>
      </p:sp>
      <p:pic>
        <p:nvPicPr>
          <p:cNvPr id="6" name="Picture 3" descr="C:\TDDOWNLOAD\pencil.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rot="16200000" flipH="1" flipV="1">
            <a:off x="6214532" y="1925550"/>
            <a:ext cx="781093" cy="609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 name="内容占位符 2"/>
          <p:cNvSpPr txBox="1">
            <a:spLocks/>
          </p:cNvSpPr>
          <p:nvPr/>
        </p:nvSpPr>
        <p:spPr>
          <a:xfrm rot="20998868">
            <a:off x="2284207" y="2767005"/>
            <a:ext cx="4282867" cy="203641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endParaRPr lang="en-US" b="1" dirty="0" smtClean="0">
              <a:solidFill>
                <a:schemeClr val="bg1"/>
              </a:solidFill>
            </a:endParaRPr>
          </a:p>
          <a:p>
            <a:pPr marL="0" indent="0" algn="ctr" rtl="1">
              <a:buNone/>
            </a:pPr>
            <a:r>
              <a:rPr lang="ar-EG" altLang="zh-CN" sz="4400" b="1" dirty="0">
                <a:solidFill>
                  <a:schemeClr val="bg1"/>
                </a:solidFill>
              </a:rPr>
              <a:t>إدارة الذات</a:t>
            </a:r>
            <a:endParaRPr lang="ar-EG" altLang="en-US" sz="4400" b="1" dirty="0">
              <a:solidFill>
                <a:schemeClr val="bg1"/>
              </a:solidFill>
            </a:endParaRPr>
          </a:p>
        </p:txBody>
      </p:sp>
    </p:spTree>
    <p:extLst>
      <p:ext uri="{BB962C8B-B14F-4D97-AF65-F5344CB8AC3E}">
        <p14:creationId xmlns="" xmlns:p14="http://schemas.microsoft.com/office/powerpoint/2010/main" val="2860734302"/>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2" descr="http://liyoz.com/wp-content/uploads/2013/05/color-image-28.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2" name="Folded Corner 1"/>
          <p:cNvSpPr/>
          <p:nvPr/>
        </p:nvSpPr>
        <p:spPr>
          <a:xfrm>
            <a:off x="6934200" y="381000"/>
            <a:ext cx="1905000" cy="2133600"/>
          </a:xfrm>
          <a:prstGeom prst="foldedCorner">
            <a:avLst/>
          </a:prstGeom>
        </p:spPr>
        <p:style>
          <a:lnRef idx="3">
            <a:schemeClr val="lt1"/>
          </a:lnRef>
          <a:fillRef idx="1">
            <a:schemeClr val="accent1"/>
          </a:fillRef>
          <a:effectRef idx="1">
            <a:schemeClr val="accent1"/>
          </a:effectRef>
          <a:fontRef idx="minor">
            <a:schemeClr val="lt1"/>
          </a:fontRef>
        </p:style>
        <p:txBody>
          <a:bodyPr rtlCol="1" anchor="ctr"/>
          <a:lstStyle/>
          <a:p>
            <a:pPr algn="ctr" rtl="1"/>
            <a:endParaRPr lang="ar-EG" sz="28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a:p>
            <a:pPr algn="ctr" rtl="1"/>
            <a:r>
              <a:rPr lang="ar-EG" sz="28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هل </a:t>
            </a:r>
            <a:r>
              <a:rPr lang="ar-EG"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أنا واثق من قدراتي؟</a:t>
            </a:r>
          </a:p>
        </p:txBody>
      </p:sp>
      <p:sp>
        <p:nvSpPr>
          <p:cNvPr id="8" name="Folded Corner 7"/>
          <p:cNvSpPr/>
          <p:nvPr/>
        </p:nvSpPr>
        <p:spPr>
          <a:xfrm>
            <a:off x="3810000" y="381000"/>
            <a:ext cx="1905000" cy="2133600"/>
          </a:xfrm>
          <a:prstGeom prst="foldedCorner">
            <a:avLst/>
          </a:prstGeom>
        </p:spPr>
        <p:style>
          <a:lnRef idx="3">
            <a:schemeClr val="lt1"/>
          </a:lnRef>
          <a:fillRef idx="1">
            <a:schemeClr val="accent1"/>
          </a:fillRef>
          <a:effectRef idx="1">
            <a:schemeClr val="accent1"/>
          </a:effectRef>
          <a:fontRef idx="minor">
            <a:schemeClr val="lt1"/>
          </a:fontRef>
        </p:style>
        <p:txBody>
          <a:bodyPr rtlCol="1" anchor="ctr"/>
          <a:lstStyle/>
          <a:p>
            <a:pPr algn="ctr" rtl="1"/>
            <a:endParaRPr lang="ar-EG" sz="28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a:p>
            <a:pPr algn="ctr" rtl="1"/>
            <a:r>
              <a:rPr lang="ar-EG" sz="28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هل </a:t>
            </a:r>
            <a:r>
              <a:rPr lang="ar-EG"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أنا راضي عن نفسي؟</a:t>
            </a:r>
          </a:p>
        </p:txBody>
      </p:sp>
      <p:sp>
        <p:nvSpPr>
          <p:cNvPr id="9" name="Folded Corner 8"/>
          <p:cNvSpPr/>
          <p:nvPr/>
        </p:nvSpPr>
        <p:spPr>
          <a:xfrm>
            <a:off x="533400" y="381000"/>
            <a:ext cx="1905000" cy="2133600"/>
          </a:xfrm>
          <a:prstGeom prst="foldedCorner">
            <a:avLst/>
          </a:prstGeom>
        </p:spPr>
        <p:style>
          <a:lnRef idx="3">
            <a:schemeClr val="lt1"/>
          </a:lnRef>
          <a:fillRef idx="1">
            <a:schemeClr val="accent1"/>
          </a:fillRef>
          <a:effectRef idx="1">
            <a:schemeClr val="accent1"/>
          </a:effectRef>
          <a:fontRef idx="minor">
            <a:schemeClr val="lt1"/>
          </a:fontRef>
        </p:style>
        <p:txBody>
          <a:bodyPr rtlCol="1" anchor="ctr"/>
          <a:lstStyle/>
          <a:p>
            <a:pPr algn="ctr" rtl="1"/>
            <a:endParaRPr lang="ar-EG" sz="28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a:p>
            <a:pPr algn="ctr" rtl="1"/>
            <a:r>
              <a:rPr lang="ar-EG" sz="28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ما </a:t>
            </a:r>
            <a:r>
              <a:rPr lang="ar-EG"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هو الهدف من حياتي؟</a:t>
            </a:r>
          </a:p>
        </p:txBody>
      </p:sp>
      <p:sp>
        <p:nvSpPr>
          <p:cNvPr id="10" name="Folded Corner 9"/>
          <p:cNvSpPr/>
          <p:nvPr/>
        </p:nvSpPr>
        <p:spPr>
          <a:xfrm>
            <a:off x="5257800" y="2895600"/>
            <a:ext cx="1905000" cy="2133600"/>
          </a:xfrm>
          <a:prstGeom prst="foldedCorner">
            <a:avLst/>
          </a:prstGeom>
        </p:spPr>
        <p:style>
          <a:lnRef idx="3">
            <a:schemeClr val="lt1"/>
          </a:lnRef>
          <a:fillRef idx="1">
            <a:schemeClr val="accent1"/>
          </a:fillRef>
          <a:effectRef idx="1">
            <a:schemeClr val="accent1"/>
          </a:effectRef>
          <a:fontRef idx="minor">
            <a:schemeClr val="lt1"/>
          </a:fontRef>
        </p:style>
        <p:txBody>
          <a:bodyPr rtlCol="1" anchor="ctr"/>
          <a:lstStyle/>
          <a:p>
            <a:pPr algn="ctr" rtl="1"/>
            <a:endParaRPr lang="ar-EG" sz="28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a:p>
            <a:pPr algn="ctr" rtl="1"/>
            <a:r>
              <a:rPr lang="ar-EG" sz="28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هل </a:t>
            </a:r>
            <a:r>
              <a:rPr lang="ar-EG"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أنا ناجح؟</a:t>
            </a:r>
          </a:p>
        </p:txBody>
      </p:sp>
      <p:sp>
        <p:nvSpPr>
          <p:cNvPr id="11" name="Folded Corner 10"/>
          <p:cNvSpPr/>
          <p:nvPr/>
        </p:nvSpPr>
        <p:spPr>
          <a:xfrm>
            <a:off x="2133600" y="2895600"/>
            <a:ext cx="1905000" cy="2133600"/>
          </a:xfrm>
          <a:prstGeom prst="foldedCorner">
            <a:avLst/>
          </a:prstGeom>
        </p:spPr>
        <p:style>
          <a:lnRef idx="3">
            <a:schemeClr val="lt1"/>
          </a:lnRef>
          <a:fillRef idx="1">
            <a:schemeClr val="accent1"/>
          </a:fillRef>
          <a:effectRef idx="1">
            <a:schemeClr val="accent1"/>
          </a:effectRef>
          <a:fontRef idx="minor">
            <a:schemeClr val="lt1"/>
          </a:fontRef>
        </p:style>
        <p:txBody>
          <a:bodyPr rtlCol="1" anchor="ctr"/>
          <a:lstStyle/>
          <a:p>
            <a:pPr algn="ctr" rtl="1"/>
            <a:endParaRPr lang="ar-EG" sz="28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a:p>
            <a:pPr algn="ctr" rtl="1"/>
            <a:r>
              <a:rPr lang="ar-EG" sz="28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هل </a:t>
            </a:r>
            <a:r>
              <a:rPr lang="ar-EG"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أنا سعيد؟</a:t>
            </a:r>
          </a:p>
        </p:txBody>
      </p:sp>
      <p:sp>
        <p:nvSpPr>
          <p:cNvPr id="3" name="Round Diagonal Corner Rectangle 2"/>
          <p:cNvSpPr/>
          <p:nvPr/>
        </p:nvSpPr>
        <p:spPr>
          <a:xfrm>
            <a:off x="914400" y="5562600"/>
            <a:ext cx="7391400" cy="1066800"/>
          </a:xfrm>
          <a:prstGeom prst="round2DiagRect">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rtl="1"/>
            <a:r>
              <a:rPr lang="ar-EG" sz="2800" b="1" dirty="0"/>
              <a:t>نحاول البحث عن إجابة لهذه الأسئلة، وحينما لا نجد الإجابة في شخصنا في أعماقنا، نبحث عنها لدى الآخرين</a:t>
            </a:r>
          </a:p>
        </p:txBody>
      </p:sp>
    </p:spTree>
    <p:extLst>
      <p:ext uri="{BB962C8B-B14F-4D97-AF65-F5344CB8AC3E}">
        <p14:creationId xmlns="" xmlns:p14="http://schemas.microsoft.com/office/powerpoint/2010/main" val="459466552"/>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http://liyoz.com/wp-content/uploads/2013/05/color-image-28.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4" name="Round Diagonal Corner Rectangle 3"/>
          <p:cNvSpPr/>
          <p:nvPr/>
        </p:nvSpPr>
        <p:spPr>
          <a:xfrm>
            <a:off x="5638800" y="228600"/>
            <a:ext cx="3200400" cy="83820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EG" sz="3200" b="1" dirty="0">
                <a:latin typeface="Simplified Arabic" pitchFamily="18" charset="-78"/>
                <a:cs typeface="Simplified Arabic" pitchFamily="18" charset="-78"/>
              </a:rPr>
              <a:t>ماهية إدارة الذات</a:t>
            </a:r>
          </a:p>
        </p:txBody>
      </p:sp>
      <p:sp>
        <p:nvSpPr>
          <p:cNvPr id="5" name="Rectangle 4"/>
          <p:cNvSpPr/>
          <p:nvPr/>
        </p:nvSpPr>
        <p:spPr>
          <a:xfrm>
            <a:off x="1981200" y="1219200"/>
            <a:ext cx="6858000" cy="461665"/>
          </a:xfrm>
          <a:prstGeom prst="rect">
            <a:avLst/>
          </a:prstGeom>
        </p:spPr>
        <p:txBody>
          <a:bodyPr wrap="square">
            <a:spAutoFit/>
          </a:bodyPr>
          <a:lstStyle/>
          <a:p>
            <a:pPr algn="r" rtl="1"/>
            <a:r>
              <a:rPr lang="ar-EG" sz="2400" b="1" dirty="0"/>
              <a:t>يتكون مصطلح إدارة الذات من كلمتين، الأولى الإدارة والثانية الذات</a:t>
            </a:r>
          </a:p>
        </p:txBody>
      </p:sp>
      <p:sp>
        <p:nvSpPr>
          <p:cNvPr id="6" name="Flowchart: Card 5"/>
          <p:cNvSpPr/>
          <p:nvPr/>
        </p:nvSpPr>
        <p:spPr>
          <a:xfrm>
            <a:off x="5257800" y="2438400"/>
            <a:ext cx="3063240" cy="3657600"/>
          </a:xfrm>
          <a:prstGeom prst="flowChartPunchedCard">
            <a:avLst/>
          </a:prstGeom>
        </p:spPr>
        <p:style>
          <a:lnRef idx="3">
            <a:schemeClr val="lt1"/>
          </a:lnRef>
          <a:fillRef idx="1">
            <a:schemeClr val="accent1"/>
          </a:fillRef>
          <a:effectRef idx="1">
            <a:schemeClr val="accent1"/>
          </a:effectRef>
          <a:fontRef idx="minor">
            <a:schemeClr val="lt1"/>
          </a:fontRef>
        </p:style>
        <p:txBody>
          <a:bodyPr rtlCol="1" anchor="ctr"/>
          <a:lstStyle/>
          <a:p>
            <a:pPr algn="ctr" rtl="1"/>
            <a:r>
              <a:rPr lang="ar-EG" sz="2400" b="1" dirty="0"/>
              <a:t>معنى الإدارة هي توجيه الإمكانيات إلى آلية استخدام معينة تضمن تحقيق الأهداف التي تم </a:t>
            </a:r>
            <a:r>
              <a:rPr lang="ar-EG" sz="2400" b="1" dirty="0" smtClean="0"/>
              <a:t>تحديدها</a:t>
            </a:r>
            <a:endParaRPr lang="en-US" sz="2400" b="1" dirty="0" smtClean="0"/>
          </a:p>
          <a:p>
            <a:pPr algn="ctr" rtl="1"/>
            <a:endParaRPr lang="ar-EG" sz="2400" b="1" dirty="0"/>
          </a:p>
        </p:txBody>
      </p:sp>
      <p:sp>
        <p:nvSpPr>
          <p:cNvPr id="7" name="Flowchart: Card 6"/>
          <p:cNvSpPr/>
          <p:nvPr/>
        </p:nvSpPr>
        <p:spPr>
          <a:xfrm>
            <a:off x="990600" y="2438400"/>
            <a:ext cx="3063240" cy="3657600"/>
          </a:xfrm>
          <a:prstGeom prst="flowChartPunchedCard">
            <a:avLst/>
          </a:prstGeom>
        </p:spPr>
        <p:style>
          <a:lnRef idx="1">
            <a:schemeClr val="accent5"/>
          </a:lnRef>
          <a:fillRef idx="3">
            <a:schemeClr val="accent5"/>
          </a:fillRef>
          <a:effectRef idx="2">
            <a:schemeClr val="accent5"/>
          </a:effectRef>
          <a:fontRef idx="minor">
            <a:schemeClr val="lt1"/>
          </a:fontRef>
        </p:style>
        <p:txBody>
          <a:bodyPr rtlCol="1" anchor="ctr"/>
          <a:lstStyle/>
          <a:p>
            <a:pPr algn="ctr" rtl="1"/>
            <a:r>
              <a:rPr lang="ar-EG" sz="2400" b="1" dirty="0"/>
              <a:t>أما الذات فتعرف على </a:t>
            </a:r>
            <a:r>
              <a:rPr lang="ar-EG" sz="2400" b="1" dirty="0" smtClean="0"/>
              <a:t/>
            </a:r>
            <a:br>
              <a:rPr lang="ar-EG" sz="2400" b="1" dirty="0" smtClean="0"/>
            </a:br>
            <a:r>
              <a:rPr lang="ar-EG" sz="2400" b="1" dirty="0" smtClean="0"/>
              <a:t>أنها </a:t>
            </a:r>
            <a:r>
              <a:rPr lang="ar-EG" sz="2400" b="1" dirty="0"/>
              <a:t>اتجاهات ومشاعر الشخص عن نفسه، وبالتالي تعرف إدارة الذات على أنها معرفة الشخص لقدراته واستخدامه الأمثل لهذه القدرات من أجل تحقيق الأهداف التي يسعى </a:t>
            </a:r>
            <a:r>
              <a:rPr lang="ar-EG" sz="2400" b="1" dirty="0" smtClean="0"/>
              <a:t>إليها</a:t>
            </a:r>
          </a:p>
          <a:p>
            <a:pPr algn="ctr" rtl="1"/>
            <a:endParaRPr lang="ar-EG" sz="2400" b="1" dirty="0"/>
          </a:p>
        </p:txBody>
      </p:sp>
    </p:spTree>
    <p:extLst>
      <p:ext uri="{BB962C8B-B14F-4D97-AF65-F5344CB8AC3E}">
        <p14:creationId xmlns="" xmlns:p14="http://schemas.microsoft.com/office/powerpoint/2010/main" val="2928758075"/>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Clipping"/>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0" y="29414"/>
            <a:ext cx="9144000" cy="6799172"/>
          </a:xfrm>
          <a:prstGeom prst="rect">
            <a:avLst/>
          </a:prstGeom>
        </p:spPr>
      </p:pic>
    </p:spTree>
    <p:extLst>
      <p:ext uri="{BB962C8B-B14F-4D97-AF65-F5344CB8AC3E}">
        <p14:creationId xmlns="" xmlns:p14="http://schemas.microsoft.com/office/powerpoint/2010/main" val="2744276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liyoz.com/wp-content/uploads/2013/05/color-image-28.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7" name="Horizontal Scroll 6"/>
          <p:cNvSpPr/>
          <p:nvPr/>
        </p:nvSpPr>
        <p:spPr>
          <a:xfrm>
            <a:off x="1905000" y="1905000"/>
            <a:ext cx="5105400" cy="243840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EG" sz="3600" b="1" dirty="0">
                <a:latin typeface="Simplified Arabic" pitchFamily="18" charset="-78"/>
                <a:cs typeface="Simplified Arabic" pitchFamily="18" charset="-78"/>
              </a:rPr>
              <a:t>محاور إدارة الذات</a:t>
            </a:r>
          </a:p>
        </p:txBody>
      </p:sp>
    </p:spTree>
    <p:extLst>
      <p:ext uri="{BB962C8B-B14F-4D97-AF65-F5344CB8AC3E}">
        <p14:creationId xmlns="" xmlns:p14="http://schemas.microsoft.com/office/powerpoint/2010/main" val="1591649214"/>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liyoz.com/wp-content/uploads/2013/05/color-image-28.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3" name="Round Diagonal Corner Rectangle 2"/>
          <p:cNvSpPr/>
          <p:nvPr/>
        </p:nvSpPr>
        <p:spPr>
          <a:xfrm>
            <a:off x="5638800" y="1066800"/>
            <a:ext cx="3200400" cy="838200"/>
          </a:xfrm>
          <a:prstGeom prst="round2DiagRect">
            <a:avLst/>
          </a:prstGeom>
        </p:spPr>
        <p:style>
          <a:lnRef idx="3">
            <a:schemeClr val="lt1"/>
          </a:lnRef>
          <a:fillRef idx="1">
            <a:schemeClr val="accent1"/>
          </a:fillRef>
          <a:effectRef idx="1">
            <a:schemeClr val="accent1"/>
          </a:effectRef>
          <a:fontRef idx="minor">
            <a:schemeClr val="lt1"/>
          </a:fontRef>
        </p:style>
        <p:txBody>
          <a:bodyPr rtlCol="1" anchor="ctr"/>
          <a:lstStyle/>
          <a:p>
            <a:pPr algn="ctr" rtl="1"/>
            <a:r>
              <a:rPr lang="ar-EG" sz="3200" b="1" dirty="0">
                <a:latin typeface="Simplified Arabic" pitchFamily="18" charset="-78"/>
                <a:cs typeface="Simplified Arabic" pitchFamily="18" charset="-78"/>
              </a:rPr>
              <a:t>وضوح الهدف</a:t>
            </a:r>
          </a:p>
        </p:txBody>
      </p:sp>
      <p:sp>
        <p:nvSpPr>
          <p:cNvPr id="2" name="Rectangle 1"/>
          <p:cNvSpPr/>
          <p:nvPr/>
        </p:nvSpPr>
        <p:spPr>
          <a:xfrm>
            <a:off x="762000" y="4038600"/>
            <a:ext cx="7620000" cy="228600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rtl="1"/>
            <a:r>
              <a:rPr lang="ar-EG" sz="2400" b="1" dirty="0"/>
              <a:t>يجب أن يكون الهدف الذي يسعى الإنسان إلى تحقيقه هدفا واضحا ومحددا بشكل دقيق، ويتضمن تحديد الهدف الأساسي تحديد بعض الأهداف الجزئية التي تندرج ضمن الهدف الأساسي، وتكون جزء من بناء </a:t>
            </a:r>
            <a:r>
              <a:rPr lang="ar-EG" sz="2400" b="1" dirty="0" smtClean="0"/>
              <a:t>الخطة , </a:t>
            </a:r>
            <a:r>
              <a:rPr lang="ar-EG" sz="2400" b="1" dirty="0"/>
              <a:t>والعكس صحيح فعند تحديد أهداف غير واضحة يتشتت تركيز الشخص على هدف محدد، وبالتالي تضيع الجهود المبذولة وتتعطل القدارة لديه، وإذا كان هدفك غير واضح فلن تستطيع تحقيقه</a:t>
            </a:r>
          </a:p>
        </p:txBody>
      </p:sp>
      <p:pic>
        <p:nvPicPr>
          <p:cNvPr id="2051" name="Picture 3"/>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 xmlns:a14="http://schemas.microsoft.com/office/drawing/2010/main" val="0"/>
              </a:ext>
            </a:extLst>
          </a:blip>
          <a:srcRect/>
          <a:stretch>
            <a:fillRect/>
          </a:stretch>
        </p:blipFill>
        <p:spPr bwMode="auto">
          <a:xfrm>
            <a:off x="228600" y="381000"/>
            <a:ext cx="3810000" cy="2857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903913129"/>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Picture 2" descr="http://liyoz.com/wp-content/uploads/2013/05/color-image-28.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4" name="Rounded Rectangle 3"/>
          <p:cNvSpPr/>
          <p:nvPr/>
        </p:nvSpPr>
        <p:spPr>
          <a:xfrm>
            <a:off x="1295400" y="381000"/>
            <a:ext cx="6400800" cy="1219200"/>
          </a:xfrm>
          <a:prstGeom prst="roundRect">
            <a:avLst/>
          </a:prstGeom>
        </p:spPr>
        <p:style>
          <a:lnRef idx="3">
            <a:schemeClr val="lt1"/>
          </a:lnRef>
          <a:fillRef idx="1">
            <a:schemeClr val="accent1"/>
          </a:fillRef>
          <a:effectRef idx="1">
            <a:schemeClr val="accent1"/>
          </a:effectRef>
          <a:fontRef idx="minor">
            <a:schemeClr val="lt1"/>
          </a:fontRef>
        </p:style>
        <p:txBody>
          <a:bodyPr rtlCol="1" anchor="ctr"/>
          <a:lstStyle/>
          <a:p>
            <a:pPr algn="ctr" rtl="1"/>
            <a:r>
              <a:rPr lang="ar-SA" sz="3600" b="1" dirty="0">
                <a:latin typeface="Sakkal Majalla" pitchFamily="2" charset="-78"/>
                <a:cs typeface="Sakkal Majalla" pitchFamily="2" charset="-78"/>
              </a:rPr>
              <a:t>هناك ستة أصدقاء يمكن أن يساعدوك في كتابة هدفك الأساسي بطريقة واضحة ودقيقة</a:t>
            </a:r>
            <a:endParaRPr lang="ar-EG" sz="3600" dirty="0">
              <a:latin typeface="Sakkal Majalla" pitchFamily="2" charset="-78"/>
              <a:cs typeface="Sakkal Majalla" pitchFamily="2" charset="-78"/>
            </a:endParaRPr>
          </a:p>
        </p:txBody>
      </p:sp>
      <p:sp>
        <p:nvSpPr>
          <p:cNvPr id="5" name="AutoShape 3"/>
          <p:cNvSpPr>
            <a:spLocks noChangeArrowheads="1"/>
          </p:cNvSpPr>
          <p:nvPr/>
        </p:nvSpPr>
        <p:spPr bwMode="auto">
          <a:xfrm flipH="1">
            <a:off x="990600" y="2095500"/>
            <a:ext cx="5715000" cy="901700"/>
          </a:xfrm>
          <a:prstGeom prst="chevron">
            <a:avLst>
              <a:gd name="adj" fmla="val 53146"/>
            </a:avLst>
          </a:prstGeom>
          <a:gradFill rotWithShape="1">
            <a:gsLst>
              <a:gs pos="0">
                <a:srgbClr val="580058"/>
              </a:gs>
              <a:gs pos="100000">
                <a:srgbClr val="800080"/>
              </a:gs>
            </a:gsLst>
            <a:lin ang="0" scaled="1"/>
          </a:gra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algn="ctr" rtl="1" fontAlgn="base">
              <a:spcBef>
                <a:spcPct val="0"/>
              </a:spcBef>
              <a:spcAft>
                <a:spcPct val="0"/>
              </a:spcAft>
            </a:pPr>
            <a:r>
              <a:rPr lang="ar-EG" sz="2400" b="1" dirty="0">
                <a:solidFill>
                  <a:schemeClr val="bg1"/>
                </a:solidFill>
                <a:cs typeface="Arial" panose="020B0604020202020204" pitchFamily="34" charset="0"/>
                <a:sym typeface="宋体" panose="02010600030101010101" pitchFamily="2" charset="-122"/>
              </a:rPr>
              <a:t>ما هو الهدف الذي أريد تحقيقه؟</a:t>
            </a:r>
          </a:p>
        </p:txBody>
      </p:sp>
      <p:sp>
        <p:nvSpPr>
          <p:cNvPr id="6" name="AutoShape 4"/>
          <p:cNvSpPr>
            <a:spLocks noChangeArrowheads="1"/>
          </p:cNvSpPr>
          <p:nvPr/>
        </p:nvSpPr>
        <p:spPr bwMode="auto">
          <a:xfrm flipH="1">
            <a:off x="6003130" y="1943100"/>
            <a:ext cx="1921669" cy="1131887"/>
          </a:xfrm>
          <a:prstGeom prst="homePlate">
            <a:avLst>
              <a:gd name="adj" fmla="val 51590"/>
            </a:avLst>
          </a:prstGeom>
          <a:gradFill rotWithShape="1">
            <a:gsLst>
              <a:gs pos="0">
                <a:srgbClr val="800080"/>
              </a:gs>
              <a:gs pos="100000">
                <a:srgbClr val="CD9ACD"/>
              </a:gs>
            </a:gsLst>
            <a:lin ang="0" scaled="1"/>
          </a:gra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algn="ctr" rtl="1" fontAlgn="base">
              <a:spcBef>
                <a:spcPct val="0"/>
              </a:spcBef>
              <a:spcAft>
                <a:spcPct val="0"/>
              </a:spcAft>
            </a:pPr>
            <a:r>
              <a:rPr lang="ar-EG" sz="3200" b="1" dirty="0" smtClean="0">
                <a:latin typeface="Simplified Arabic" pitchFamily="18" charset="-78"/>
                <a:cs typeface="Simplified Arabic" pitchFamily="18" charset="-78"/>
              </a:rPr>
              <a:t>   </a:t>
            </a:r>
            <a:r>
              <a:rPr lang="ar-SA" sz="3200" b="1" dirty="0" smtClean="0">
                <a:latin typeface="Simplified Arabic" pitchFamily="18" charset="-78"/>
                <a:cs typeface="Simplified Arabic" pitchFamily="18" charset="-78"/>
              </a:rPr>
              <a:t>ماذا</a:t>
            </a:r>
            <a:endParaRPr lang="ar-EG" sz="3200" dirty="0">
              <a:solidFill>
                <a:srgbClr val="000000"/>
              </a:solidFill>
              <a:latin typeface="Simplified Arabic" pitchFamily="18" charset="-78"/>
              <a:cs typeface="Simplified Arabic" pitchFamily="18" charset="-78"/>
              <a:sym typeface="宋体" panose="02010600030101010101" pitchFamily="2" charset="-122"/>
            </a:endParaRPr>
          </a:p>
        </p:txBody>
      </p:sp>
      <p:grpSp>
        <p:nvGrpSpPr>
          <p:cNvPr id="2" name="Group 5"/>
          <p:cNvGrpSpPr>
            <a:grpSpLocks/>
          </p:cNvGrpSpPr>
          <p:nvPr/>
        </p:nvGrpSpPr>
        <p:grpSpPr bwMode="auto">
          <a:xfrm>
            <a:off x="7591425" y="1790700"/>
            <a:ext cx="1323975" cy="1320800"/>
            <a:chOff x="0" y="0"/>
            <a:chExt cx="1360" cy="1356"/>
          </a:xfrm>
        </p:grpSpPr>
        <p:grpSp>
          <p:nvGrpSpPr>
            <p:cNvPr id="3" name="Group 6"/>
            <p:cNvGrpSpPr>
              <a:grpSpLocks/>
            </p:cNvGrpSpPr>
            <p:nvPr/>
          </p:nvGrpSpPr>
          <p:grpSpPr bwMode="auto">
            <a:xfrm>
              <a:off x="0" y="0"/>
              <a:ext cx="1360" cy="1356"/>
              <a:chOff x="0" y="0"/>
              <a:chExt cx="1248" cy="1240"/>
            </a:xfrm>
          </p:grpSpPr>
          <p:sp>
            <p:nvSpPr>
              <p:cNvPr id="10" name="Oval 9"/>
              <p:cNvSpPr>
                <a:spLocks noChangeArrowheads="1"/>
              </p:cNvSpPr>
              <p:nvPr/>
            </p:nvSpPr>
            <p:spPr bwMode="auto">
              <a:xfrm>
                <a:off x="0" y="0"/>
                <a:ext cx="1248" cy="1240"/>
              </a:xfrm>
              <a:prstGeom prst="ellipse">
                <a:avLst/>
              </a:prstGeom>
              <a:solidFill>
                <a:srgbClr val="808080"/>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11" name="Oval 10"/>
              <p:cNvSpPr>
                <a:spLocks noChangeArrowheads="1"/>
              </p:cNvSpPr>
              <p:nvPr/>
            </p:nvSpPr>
            <p:spPr bwMode="auto">
              <a:xfrm>
                <a:off x="33" y="25"/>
                <a:ext cx="1190" cy="1190"/>
              </a:xfrm>
              <a:prstGeom prst="ellipse">
                <a:avLst/>
              </a:prstGeom>
              <a:gradFill rotWithShape="1">
                <a:gsLst>
                  <a:gs pos="0">
                    <a:srgbClr val="F8F8F8"/>
                  </a:gs>
                  <a:gs pos="100000">
                    <a:srgbClr val="414141"/>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12" name="Oval 11"/>
              <p:cNvSpPr>
                <a:spLocks noChangeArrowheads="1"/>
              </p:cNvSpPr>
              <p:nvPr/>
            </p:nvSpPr>
            <p:spPr bwMode="auto">
              <a:xfrm>
                <a:off x="82" y="74"/>
                <a:ext cx="1092" cy="1092"/>
              </a:xfrm>
              <a:prstGeom prst="ellipse">
                <a:avLst/>
              </a:prstGeom>
              <a:solidFill>
                <a:srgbClr val="808080">
                  <a:alpha val="25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13" name="Oval 12"/>
              <p:cNvSpPr>
                <a:spLocks noChangeArrowheads="1"/>
              </p:cNvSpPr>
              <p:nvPr/>
            </p:nvSpPr>
            <p:spPr bwMode="auto">
              <a:xfrm>
                <a:off x="115" y="99"/>
                <a:ext cx="1026" cy="1026"/>
              </a:xfrm>
              <a:prstGeom prst="ellipse">
                <a:avLst/>
              </a:prstGeom>
              <a:solidFill>
                <a:srgbClr val="808080">
                  <a:alpha val="29999"/>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14" name="Oval 13"/>
              <p:cNvSpPr>
                <a:spLocks noChangeArrowheads="1"/>
              </p:cNvSpPr>
              <p:nvPr/>
            </p:nvSpPr>
            <p:spPr bwMode="auto">
              <a:xfrm>
                <a:off x="129" y="115"/>
                <a:ext cx="993" cy="994"/>
              </a:xfrm>
              <a:prstGeom prst="ellipse">
                <a:avLst/>
              </a:prstGeom>
              <a:gradFill rotWithShape="1">
                <a:gsLst>
                  <a:gs pos="0">
                    <a:srgbClr val="5C5C5C"/>
                  </a:gs>
                  <a:gs pos="100000">
                    <a:srgbClr val="FFFFFF"/>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grpSp>
        <p:sp>
          <p:nvSpPr>
            <p:cNvPr id="9" name="Oval 12"/>
            <p:cNvSpPr>
              <a:spLocks noChangeArrowheads="1"/>
            </p:cNvSpPr>
            <p:nvPr/>
          </p:nvSpPr>
          <p:spPr bwMode="auto">
            <a:xfrm>
              <a:off x="161" y="148"/>
              <a:ext cx="1052" cy="1054"/>
            </a:xfrm>
            <a:prstGeom prst="ellipse">
              <a:avLst/>
            </a:prstGeom>
            <a:gradFill rotWithShape="1">
              <a:gsLst>
                <a:gs pos="0">
                  <a:srgbClr val="3A003A"/>
                </a:gs>
                <a:gs pos="100000">
                  <a:srgbClr val="800080"/>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grpSp>
      <p:grpSp>
        <p:nvGrpSpPr>
          <p:cNvPr id="7" name="Group 13"/>
          <p:cNvGrpSpPr>
            <a:grpSpLocks/>
          </p:cNvGrpSpPr>
          <p:nvPr/>
        </p:nvGrpSpPr>
        <p:grpSpPr bwMode="auto">
          <a:xfrm>
            <a:off x="7821613" y="1998663"/>
            <a:ext cx="879475" cy="885825"/>
            <a:chOff x="0" y="0"/>
            <a:chExt cx="876" cy="882"/>
          </a:xfrm>
        </p:grpSpPr>
        <p:sp>
          <p:nvSpPr>
            <p:cNvPr id="16" name="Oval 14"/>
            <p:cNvSpPr>
              <a:spLocks noChangeArrowheads="1"/>
            </p:cNvSpPr>
            <p:nvPr/>
          </p:nvSpPr>
          <p:spPr bwMode="auto">
            <a:xfrm>
              <a:off x="0" y="0"/>
              <a:ext cx="876" cy="876"/>
            </a:xfrm>
            <a:prstGeom prst="ellipse">
              <a:avLst/>
            </a:prstGeom>
            <a:noFill/>
            <a:ln w="19050" cmpd="sng">
              <a:solidFill>
                <a:srgbClr val="FFFFFF">
                  <a:alpha val="17000"/>
                </a:srgbClr>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17" name="Line 15"/>
            <p:cNvSpPr>
              <a:spLocks noChangeShapeType="1"/>
            </p:cNvSpPr>
            <p:nvPr/>
          </p:nvSpPr>
          <p:spPr bwMode="auto">
            <a:xfrm>
              <a:off x="441" y="0"/>
              <a:ext cx="1" cy="870"/>
            </a:xfrm>
            <a:prstGeom prst="line">
              <a:avLst/>
            </a:prstGeom>
            <a:noFill/>
            <a:ln w="19050" cmpd="sng">
              <a:solidFill>
                <a:srgbClr val="FFFFFF">
                  <a:alpha val="17000"/>
                </a:srgbClr>
              </a:solidFill>
              <a:round/>
              <a:headEnd/>
              <a:tailEnd/>
            </a:ln>
            <a:extLst>
              <a:ext uri="{909E8E84-426E-40DD-AFC4-6F175D3DCCD1}">
                <a14:hiddenFill xmlns="" xmlns:a14="http://schemas.microsoft.com/office/drawing/2010/main">
                  <a:no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18" name="Line 16"/>
            <p:cNvSpPr>
              <a:spLocks noChangeShapeType="1"/>
            </p:cNvSpPr>
            <p:nvPr/>
          </p:nvSpPr>
          <p:spPr bwMode="auto">
            <a:xfrm>
              <a:off x="0" y="435"/>
              <a:ext cx="876" cy="1"/>
            </a:xfrm>
            <a:prstGeom prst="line">
              <a:avLst/>
            </a:prstGeom>
            <a:noFill/>
            <a:ln w="19050" cmpd="sng">
              <a:solidFill>
                <a:srgbClr val="FFFFFF">
                  <a:alpha val="17000"/>
                </a:srgbClr>
              </a:solidFill>
              <a:round/>
              <a:headEnd/>
              <a:tailEnd/>
            </a:ln>
            <a:extLst>
              <a:ext uri="{909E8E84-426E-40DD-AFC4-6F175D3DCCD1}">
                <a14:hiddenFill xmlns="" xmlns:a14="http://schemas.microsoft.com/office/drawing/2010/main">
                  <a:no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19" name="Freeform 17"/>
            <p:cNvSpPr>
              <a:spLocks noChangeArrowheads="1"/>
            </p:cNvSpPr>
            <p:nvPr/>
          </p:nvSpPr>
          <p:spPr bwMode="auto">
            <a:xfrm>
              <a:off x="500" y="6"/>
              <a:ext cx="182" cy="864"/>
            </a:xfrm>
            <a:custGeom>
              <a:avLst/>
              <a:gdLst>
                <a:gd name="T0" fmla="*/ 0 w 182"/>
                <a:gd name="T1" fmla="*/ 0 h 864"/>
                <a:gd name="T2" fmla="*/ 182 w 182"/>
                <a:gd name="T3" fmla="*/ 435 h 864"/>
                <a:gd name="T4" fmla="*/ 6 w 182"/>
                <a:gd name="T5" fmla="*/ 864 h 864"/>
                <a:gd name="T6" fmla="*/ 0 60000 65536"/>
                <a:gd name="T7" fmla="*/ 0 60000 65536"/>
                <a:gd name="T8" fmla="*/ 0 60000 65536"/>
                <a:gd name="T9" fmla="*/ 0 w 182"/>
                <a:gd name="T10" fmla="*/ 0 h 864"/>
                <a:gd name="T11" fmla="*/ 182 w 182"/>
                <a:gd name="T12" fmla="*/ 864 h 864"/>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20" name="Freeform 18"/>
            <p:cNvSpPr>
              <a:spLocks noChangeArrowheads="1"/>
            </p:cNvSpPr>
            <p:nvPr/>
          </p:nvSpPr>
          <p:spPr bwMode="auto">
            <a:xfrm>
              <a:off x="203" y="12"/>
              <a:ext cx="197" cy="870"/>
            </a:xfrm>
            <a:custGeom>
              <a:avLst/>
              <a:gdLst>
                <a:gd name="T0" fmla="*/ 167 w 197"/>
                <a:gd name="T1" fmla="*/ 0 h 870"/>
                <a:gd name="T2" fmla="*/ 0 w 197"/>
                <a:gd name="T3" fmla="*/ 436 h 870"/>
                <a:gd name="T4" fmla="*/ 197 w 197"/>
                <a:gd name="T5" fmla="*/ 870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21" name="Freeform 19"/>
            <p:cNvSpPr>
              <a:spLocks noChangeArrowheads="1"/>
            </p:cNvSpPr>
            <p:nvPr/>
          </p:nvSpPr>
          <p:spPr bwMode="auto">
            <a:xfrm rot="5400000">
              <a:off x="366" y="358"/>
              <a:ext cx="114" cy="653"/>
            </a:xfrm>
            <a:custGeom>
              <a:avLst/>
              <a:gdLst>
                <a:gd name="T0" fmla="*/ 1 w 197"/>
                <a:gd name="T1" fmla="*/ 0 h 870"/>
                <a:gd name="T2" fmla="*/ 0 w 197"/>
                <a:gd name="T3" fmla="*/ 19 h 870"/>
                <a:gd name="T4" fmla="*/ 1 w 197"/>
                <a:gd name="T5" fmla="*/ 37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22" name="Freeform 20"/>
            <p:cNvSpPr>
              <a:spLocks noChangeArrowheads="1"/>
            </p:cNvSpPr>
            <p:nvPr/>
          </p:nvSpPr>
          <p:spPr bwMode="auto">
            <a:xfrm rot="16200000" flipV="1">
              <a:off x="374" y="-142"/>
              <a:ext cx="114" cy="653"/>
            </a:xfrm>
            <a:custGeom>
              <a:avLst/>
              <a:gdLst>
                <a:gd name="T0" fmla="*/ 1 w 197"/>
                <a:gd name="T1" fmla="*/ 0 h 870"/>
                <a:gd name="T2" fmla="*/ 0 w 197"/>
                <a:gd name="T3" fmla="*/ 19 h 870"/>
                <a:gd name="T4" fmla="*/ 1 w 197"/>
                <a:gd name="T5" fmla="*/ 37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grpSp>
      <p:sp>
        <p:nvSpPr>
          <p:cNvPr id="23" name="Rectangle 21"/>
          <p:cNvSpPr>
            <a:spLocks noChangeArrowheads="1"/>
          </p:cNvSpPr>
          <p:nvPr/>
        </p:nvSpPr>
        <p:spPr bwMode="auto">
          <a:xfrm>
            <a:off x="8064852" y="2254250"/>
            <a:ext cx="386644"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algn="ctr" rtl="0" fontAlgn="base">
              <a:spcBef>
                <a:spcPct val="0"/>
              </a:spcBef>
              <a:spcAft>
                <a:spcPct val="0"/>
              </a:spcAft>
            </a:pPr>
            <a:r>
              <a:rPr lang="ar-EG" altLang="en-US" sz="2800" b="1" dirty="0">
                <a:solidFill>
                  <a:srgbClr val="F8F8F8"/>
                </a:solidFill>
                <a:cs typeface="Arial" panose="020B0604020202020204" pitchFamily="34" charset="0"/>
                <a:sym typeface="Calibri" panose="020F0502020204030204" pitchFamily="34" charset="0"/>
              </a:rPr>
              <a:t>1</a:t>
            </a:r>
            <a:endParaRPr lang="ar-EG" altLang="en-US" sz="2800" dirty="0">
              <a:solidFill>
                <a:srgbClr val="000000"/>
              </a:solidFill>
              <a:latin typeface="Arial" panose="020B0604020202020204" pitchFamily="34" charset="0"/>
              <a:cs typeface="Arial" panose="020B0604020202020204" pitchFamily="34" charset="0"/>
            </a:endParaRPr>
          </a:p>
        </p:txBody>
      </p:sp>
      <p:sp>
        <p:nvSpPr>
          <p:cNvPr id="24" name="AutoShape 24"/>
          <p:cNvSpPr>
            <a:spLocks noChangeArrowheads="1"/>
          </p:cNvSpPr>
          <p:nvPr/>
        </p:nvSpPr>
        <p:spPr bwMode="auto">
          <a:xfrm flipH="1">
            <a:off x="990600" y="3783013"/>
            <a:ext cx="5715000" cy="901700"/>
          </a:xfrm>
          <a:prstGeom prst="chevron">
            <a:avLst>
              <a:gd name="adj" fmla="val 53146"/>
            </a:avLst>
          </a:prstGeom>
          <a:gradFill rotWithShape="1">
            <a:gsLst>
              <a:gs pos="0">
                <a:srgbClr val="833635"/>
              </a:gs>
              <a:gs pos="100000">
                <a:srgbClr val="C0504D"/>
              </a:gs>
            </a:gsLst>
            <a:lin ang="0" scaled="1"/>
          </a:gra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algn="ctr" rtl="1" fontAlgn="base">
              <a:spcBef>
                <a:spcPct val="0"/>
              </a:spcBef>
              <a:spcAft>
                <a:spcPct val="0"/>
              </a:spcAft>
            </a:pPr>
            <a:r>
              <a:rPr lang="ar-EG" sz="2400" b="1" dirty="0">
                <a:solidFill>
                  <a:schemeClr val="bg1"/>
                </a:solidFill>
                <a:cs typeface="Arial" panose="020B0604020202020204" pitchFamily="34" charset="0"/>
                <a:sym typeface="宋体" panose="02010600030101010101" pitchFamily="2" charset="-122"/>
              </a:rPr>
              <a:t>كيف أحقق هذا الهدف؟</a:t>
            </a:r>
          </a:p>
        </p:txBody>
      </p:sp>
      <p:sp>
        <p:nvSpPr>
          <p:cNvPr id="25" name="AutoShape 25"/>
          <p:cNvSpPr>
            <a:spLocks noChangeArrowheads="1"/>
          </p:cNvSpPr>
          <p:nvPr/>
        </p:nvSpPr>
        <p:spPr bwMode="auto">
          <a:xfrm flipH="1">
            <a:off x="6003130" y="3630611"/>
            <a:ext cx="1921669" cy="1131888"/>
          </a:xfrm>
          <a:prstGeom prst="homePlate">
            <a:avLst>
              <a:gd name="adj" fmla="val 51624"/>
            </a:avLst>
          </a:prstGeom>
          <a:gradFill rotWithShape="1">
            <a:gsLst>
              <a:gs pos="0">
                <a:srgbClr val="C0504D"/>
              </a:gs>
              <a:gs pos="100000">
                <a:srgbClr val="E5BAB8"/>
              </a:gs>
            </a:gsLst>
            <a:lin ang="0" scaled="1"/>
          </a:gra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algn="ctr" rtl="1" fontAlgn="base">
              <a:spcBef>
                <a:spcPct val="0"/>
              </a:spcBef>
              <a:spcAft>
                <a:spcPct val="0"/>
              </a:spcAft>
            </a:pPr>
            <a:r>
              <a:rPr lang="ar-EG" sz="3200" b="1" dirty="0" smtClean="0">
                <a:latin typeface="Simplified Arabic" pitchFamily="18" charset="-78"/>
                <a:cs typeface="Simplified Arabic" pitchFamily="18" charset="-78"/>
              </a:rPr>
              <a:t>  </a:t>
            </a:r>
            <a:r>
              <a:rPr lang="ar-SA" sz="3200" b="1" dirty="0" smtClean="0">
                <a:latin typeface="Simplified Arabic" pitchFamily="18" charset="-78"/>
                <a:cs typeface="Simplified Arabic" pitchFamily="18" charset="-78"/>
              </a:rPr>
              <a:t>كيف</a:t>
            </a:r>
            <a:endParaRPr lang="ar-EG" sz="3200" b="1" dirty="0">
              <a:latin typeface="Simplified Arabic" pitchFamily="18" charset="-78"/>
              <a:cs typeface="Simplified Arabic" pitchFamily="18" charset="-78"/>
              <a:sym typeface="宋体" panose="02010600030101010101" pitchFamily="2" charset="-122"/>
            </a:endParaRPr>
          </a:p>
        </p:txBody>
      </p:sp>
      <p:grpSp>
        <p:nvGrpSpPr>
          <p:cNvPr id="8" name="Group 26"/>
          <p:cNvGrpSpPr>
            <a:grpSpLocks/>
          </p:cNvGrpSpPr>
          <p:nvPr/>
        </p:nvGrpSpPr>
        <p:grpSpPr bwMode="auto">
          <a:xfrm>
            <a:off x="7591425" y="3478212"/>
            <a:ext cx="1323975" cy="1320800"/>
            <a:chOff x="0" y="0"/>
            <a:chExt cx="1360" cy="1356"/>
          </a:xfrm>
        </p:grpSpPr>
        <p:grpSp>
          <p:nvGrpSpPr>
            <p:cNvPr id="15" name="Group 27"/>
            <p:cNvGrpSpPr>
              <a:grpSpLocks/>
            </p:cNvGrpSpPr>
            <p:nvPr/>
          </p:nvGrpSpPr>
          <p:grpSpPr bwMode="auto">
            <a:xfrm>
              <a:off x="0" y="0"/>
              <a:ext cx="1360" cy="1356"/>
              <a:chOff x="0" y="0"/>
              <a:chExt cx="1248" cy="1240"/>
            </a:xfrm>
          </p:grpSpPr>
          <p:sp>
            <p:nvSpPr>
              <p:cNvPr id="29" name="Oval 28"/>
              <p:cNvSpPr>
                <a:spLocks noChangeArrowheads="1"/>
              </p:cNvSpPr>
              <p:nvPr/>
            </p:nvSpPr>
            <p:spPr bwMode="auto">
              <a:xfrm>
                <a:off x="0" y="0"/>
                <a:ext cx="1248" cy="1240"/>
              </a:xfrm>
              <a:prstGeom prst="ellipse">
                <a:avLst/>
              </a:prstGeom>
              <a:solidFill>
                <a:srgbClr val="808080"/>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30" name="Oval 29"/>
              <p:cNvSpPr>
                <a:spLocks noChangeArrowheads="1"/>
              </p:cNvSpPr>
              <p:nvPr/>
            </p:nvSpPr>
            <p:spPr bwMode="auto">
              <a:xfrm>
                <a:off x="33" y="25"/>
                <a:ext cx="1190" cy="1190"/>
              </a:xfrm>
              <a:prstGeom prst="ellipse">
                <a:avLst/>
              </a:prstGeom>
              <a:gradFill rotWithShape="1">
                <a:gsLst>
                  <a:gs pos="0">
                    <a:srgbClr val="F8F8F8"/>
                  </a:gs>
                  <a:gs pos="100000">
                    <a:srgbClr val="414141"/>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31" name="Oval 30"/>
              <p:cNvSpPr>
                <a:spLocks noChangeArrowheads="1"/>
              </p:cNvSpPr>
              <p:nvPr/>
            </p:nvSpPr>
            <p:spPr bwMode="auto">
              <a:xfrm>
                <a:off x="82" y="74"/>
                <a:ext cx="1092" cy="1092"/>
              </a:xfrm>
              <a:prstGeom prst="ellipse">
                <a:avLst/>
              </a:prstGeom>
              <a:solidFill>
                <a:srgbClr val="808080">
                  <a:alpha val="25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32" name="Oval 31"/>
              <p:cNvSpPr>
                <a:spLocks noChangeArrowheads="1"/>
              </p:cNvSpPr>
              <p:nvPr/>
            </p:nvSpPr>
            <p:spPr bwMode="auto">
              <a:xfrm>
                <a:off x="115" y="99"/>
                <a:ext cx="1026" cy="1026"/>
              </a:xfrm>
              <a:prstGeom prst="ellipse">
                <a:avLst/>
              </a:prstGeom>
              <a:solidFill>
                <a:srgbClr val="808080">
                  <a:alpha val="29999"/>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33" name="Oval 32"/>
              <p:cNvSpPr>
                <a:spLocks noChangeArrowheads="1"/>
              </p:cNvSpPr>
              <p:nvPr/>
            </p:nvSpPr>
            <p:spPr bwMode="auto">
              <a:xfrm>
                <a:off x="129" y="115"/>
                <a:ext cx="993" cy="994"/>
              </a:xfrm>
              <a:prstGeom prst="ellipse">
                <a:avLst/>
              </a:prstGeom>
              <a:gradFill rotWithShape="1">
                <a:gsLst>
                  <a:gs pos="0">
                    <a:srgbClr val="5C5C5C"/>
                  </a:gs>
                  <a:gs pos="100000">
                    <a:srgbClr val="FFFFFF"/>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grpSp>
        <p:sp>
          <p:nvSpPr>
            <p:cNvPr id="28" name="Oval 33"/>
            <p:cNvSpPr>
              <a:spLocks noChangeArrowheads="1"/>
            </p:cNvSpPr>
            <p:nvPr/>
          </p:nvSpPr>
          <p:spPr bwMode="auto">
            <a:xfrm>
              <a:off x="161" y="148"/>
              <a:ext cx="1052" cy="1054"/>
            </a:xfrm>
            <a:prstGeom prst="ellipse">
              <a:avLst/>
            </a:prstGeom>
            <a:gradFill rotWithShape="1">
              <a:gsLst>
                <a:gs pos="0">
                  <a:srgbClr val="572423"/>
                </a:gs>
                <a:gs pos="100000">
                  <a:srgbClr val="C0504D"/>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grpSp>
      <p:grpSp>
        <p:nvGrpSpPr>
          <p:cNvPr id="26" name="Group 34"/>
          <p:cNvGrpSpPr>
            <a:grpSpLocks/>
          </p:cNvGrpSpPr>
          <p:nvPr/>
        </p:nvGrpSpPr>
        <p:grpSpPr bwMode="auto">
          <a:xfrm>
            <a:off x="7805738" y="3686176"/>
            <a:ext cx="879475" cy="885825"/>
            <a:chOff x="0" y="0"/>
            <a:chExt cx="876" cy="882"/>
          </a:xfrm>
        </p:grpSpPr>
        <p:sp>
          <p:nvSpPr>
            <p:cNvPr id="35" name="Oval 35"/>
            <p:cNvSpPr>
              <a:spLocks noChangeArrowheads="1"/>
            </p:cNvSpPr>
            <p:nvPr/>
          </p:nvSpPr>
          <p:spPr bwMode="auto">
            <a:xfrm>
              <a:off x="0" y="0"/>
              <a:ext cx="876" cy="876"/>
            </a:xfrm>
            <a:prstGeom prst="ellipse">
              <a:avLst/>
            </a:prstGeom>
            <a:noFill/>
            <a:ln w="19050" cmpd="sng">
              <a:solidFill>
                <a:srgbClr val="FFFFFF">
                  <a:alpha val="17000"/>
                </a:srgbClr>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36" name="Line 36"/>
            <p:cNvSpPr>
              <a:spLocks noChangeShapeType="1"/>
            </p:cNvSpPr>
            <p:nvPr/>
          </p:nvSpPr>
          <p:spPr bwMode="auto">
            <a:xfrm>
              <a:off x="441" y="0"/>
              <a:ext cx="1" cy="870"/>
            </a:xfrm>
            <a:prstGeom prst="line">
              <a:avLst/>
            </a:prstGeom>
            <a:noFill/>
            <a:ln w="19050" cmpd="sng">
              <a:solidFill>
                <a:srgbClr val="FFFFFF">
                  <a:alpha val="17000"/>
                </a:srgbClr>
              </a:solidFill>
              <a:round/>
              <a:headEnd/>
              <a:tailEnd/>
            </a:ln>
            <a:extLst>
              <a:ext uri="{909E8E84-426E-40DD-AFC4-6F175D3DCCD1}">
                <a14:hiddenFill xmlns="" xmlns:a14="http://schemas.microsoft.com/office/drawing/2010/main">
                  <a:no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37" name="Line 37"/>
            <p:cNvSpPr>
              <a:spLocks noChangeShapeType="1"/>
            </p:cNvSpPr>
            <p:nvPr/>
          </p:nvSpPr>
          <p:spPr bwMode="auto">
            <a:xfrm>
              <a:off x="0" y="435"/>
              <a:ext cx="876" cy="1"/>
            </a:xfrm>
            <a:prstGeom prst="line">
              <a:avLst/>
            </a:prstGeom>
            <a:noFill/>
            <a:ln w="19050" cmpd="sng">
              <a:solidFill>
                <a:srgbClr val="FFFFFF">
                  <a:alpha val="17000"/>
                </a:srgbClr>
              </a:solidFill>
              <a:round/>
              <a:headEnd/>
              <a:tailEnd/>
            </a:ln>
            <a:extLst>
              <a:ext uri="{909E8E84-426E-40DD-AFC4-6F175D3DCCD1}">
                <a14:hiddenFill xmlns="" xmlns:a14="http://schemas.microsoft.com/office/drawing/2010/main">
                  <a:no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38" name="Freeform 38"/>
            <p:cNvSpPr>
              <a:spLocks noChangeArrowheads="1"/>
            </p:cNvSpPr>
            <p:nvPr/>
          </p:nvSpPr>
          <p:spPr bwMode="auto">
            <a:xfrm>
              <a:off x="500" y="6"/>
              <a:ext cx="182" cy="864"/>
            </a:xfrm>
            <a:custGeom>
              <a:avLst/>
              <a:gdLst>
                <a:gd name="T0" fmla="*/ 0 w 182"/>
                <a:gd name="T1" fmla="*/ 0 h 864"/>
                <a:gd name="T2" fmla="*/ 182 w 182"/>
                <a:gd name="T3" fmla="*/ 435 h 864"/>
                <a:gd name="T4" fmla="*/ 6 w 182"/>
                <a:gd name="T5" fmla="*/ 864 h 864"/>
                <a:gd name="T6" fmla="*/ 0 60000 65536"/>
                <a:gd name="T7" fmla="*/ 0 60000 65536"/>
                <a:gd name="T8" fmla="*/ 0 60000 65536"/>
                <a:gd name="T9" fmla="*/ 0 w 182"/>
                <a:gd name="T10" fmla="*/ 0 h 864"/>
                <a:gd name="T11" fmla="*/ 182 w 182"/>
                <a:gd name="T12" fmla="*/ 864 h 864"/>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39" name="Freeform 39"/>
            <p:cNvSpPr>
              <a:spLocks noChangeArrowheads="1"/>
            </p:cNvSpPr>
            <p:nvPr/>
          </p:nvSpPr>
          <p:spPr bwMode="auto">
            <a:xfrm>
              <a:off x="203" y="12"/>
              <a:ext cx="197" cy="870"/>
            </a:xfrm>
            <a:custGeom>
              <a:avLst/>
              <a:gdLst>
                <a:gd name="T0" fmla="*/ 167 w 197"/>
                <a:gd name="T1" fmla="*/ 0 h 870"/>
                <a:gd name="T2" fmla="*/ 0 w 197"/>
                <a:gd name="T3" fmla="*/ 436 h 870"/>
                <a:gd name="T4" fmla="*/ 197 w 197"/>
                <a:gd name="T5" fmla="*/ 870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40" name="Freeform 40"/>
            <p:cNvSpPr>
              <a:spLocks noChangeArrowheads="1"/>
            </p:cNvSpPr>
            <p:nvPr/>
          </p:nvSpPr>
          <p:spPr bwMode="auto">
            <a:xfrm rot="5400000">
              <a:off x="366" y="358"/>
              <a:ext cx="114" cy="653"/>
            </a:xfrm>
            <a:custGeom>
              <a:avLst/>
              <a:gdLst>
                <a:gd name="T0" fmla="*/ 1 w 197"/>
                <a:gd name="T1" fmla="*/ 0 h 870"/>
                <a:gd name="T2" fmla="*/ 0 w 197"/>
                <a:gd name="T3" fmla="*/ 19 h 870"/>
                <a:gd name="T4" fmla="*/ 1 w 197"/>
                <a:gd name="T5" fmla="*/ 37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41" name="Freeform 41"/>
            <p:cNvSpPr>
              <a:spLocks noChangeArrowheads="1"/>
            </p:cNvSpPr>
            <p:nvPr/>
          </p:nvSpPr>
          <p:spPr bwMode="auto">
            <a:xfrm rot="16200000" flipV="1">
              <a:off x="374" y="-142"/>
              <a:ext cx="114" cy="653"/>
            </a:xfrm>
            <a:custGeom>
              <a:avLst/>
              <a:gdLst>
                <a:gd name="T0" fmla="*/ 1 w 197"/>
                <a:gd name="T1" fmla="*/ 0 h 870"/>
                <a:gd name="T2" fmla="*/ 0 w 197"/>
                <a:gd name="T3" fmla="*/ 19 h 870"/>
                <a:gd name="T4" fmla="*/ 1 w 197"/>
                <a:gd name="T5" fmla="*/ 37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grpSp>
      <p:sp>
        <p:nvSpPr>
          <p:cNvPr id="42" name="Rectangle 42"/>
          <p:cNvSpPr>
            <a:spLocks noChangeArrowheads="1"/>
          </p:cNvSpPr>
          <p:nvPr/>
        </p:nvSpPr>
        <p:spPr bwMode="auto">
          <a:xfrm>
            <a:off x="8064852" y="3941762"/>
            <a:ext cx="386644"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algn="ctr" rtl="0" fontAlgn="base">
              <a:spcBef>
                <a:spcPct val="0"/>
              </a:spcBef>
              <a:spcAft>
                <a:spcPct val="0"/>
              </a:spcAft>
            </a:pPr>
            <a:r>
              <a:rPr lang="ar-EG" altLang="en-US" sz="2800" b="1" dirty="0">
                <a:solidFill>
                  <a:srgbClr val="F8F8F8"/>
                </a:solidFill>
                <a:cs typeface="Arial" panose="020B0604020202020204" pitchFamily="34" charset="0"/>
                <a:sym typeface="Calibri" panose="020F0502020204030204" pitchFamily="34" charset="0"/>
              </a:rPr>
              <a:t>2</a:t>
            </a:r>
            <a:endParaRPr lang="ar-EG" altLang="en-US" dirty="0">
              <a:solidFill>
                <a:srgbClr val="000000"/>
              </a:solidFill>
              <a:latin typeface="Arial" panose="020B0604020202020204" pitchFamily="34" charset="0"/>
              <a:cs typeface="Arial" panose="020B0604020202020204" pitchFamily="34" charset="0"/>
            </a:endParaRPr>
          </a:p>
        </p:txBody>
      </p:sp>
      <p:sp>
        <p:nvSpPr>
          <p:cNvPr id="43" name="AutoShape 45"/>
          <p:cNvSpPr>
            <a:spLocks noChangeArrowheads="1"/>
          </p:cNvSpPr>
          <p:nvPr/>
        </p:nvSpPr>
        <p:spPr bwMode="auto">
          <a:xfrm flipH="1">
            <a:off x="990600" y="5461000"/>
            <a:ext cx="5715000" cy="901700"/>
          </a:xfrm>
          <a:prstGeom prst="chevron">
            <a:avLst>
              <a:gd name="adj" fmla="val 53146"/>
            </a:avLst>
          </a:prstGeom>
          <a:gradFill rotWithShape="1">
            <a:gsLst>
              <a:gs pos="0">
                <a:srgbClr val="355982"/>
              </a:gs>
              <a:gs pos="100000">
                <a:srgbClr val="4F81BD"/>
              </a:gs>
            </a:gsLst>
            <a:lin ang="0" scaled="1"/>
          </a:gra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algn="ctr" rtl="1" fontAlgn="base">
              <a:spcBef>
                <a:spcPct val="0"/>
              </a:spcBef>
              <a:spcAft>
                <a:spcPct val="0"/>
              </a:spcAft>
            </a:pPr>
            <a:r>
              <a:rPr lang="ar-SA" sz="2400" b="1" dirty="0">
                <a:solidFill>
                  <a:schemeClr val="bg1"/>
                </a:solidFill>
                <a:cs typeface="Arial" panose="020B0604020202020204" pitchFamily="34" charset="0"/>
              </a:rPr>
              <a:t>متى أحقق هذا الهدف؟ </a:t>
            </a:r>
            <a:endParaRPr lang="ar-EG" sz="2400" b="1" dirty="0">
              <a:solidFill>
                <a:schemeClr val="bg1"/>
              </a:solidFill>
              <a:cs typeface="Arial" panose="020B0604020202020204" pitchFamily="34" charset="0"/>
              <a:sym typeface="宋体" panose="02010600030101010101" pitchFamily="2" charset="-122"/>
            </a:endParaRPr>
          </a:p>
        </p:txBody>
      </p:sp>
      <p:sp>
        <p:nvSpPr>
          <p:cNvPr id="44" name="AutoShape 46"/>
          <p:cNvSpPr>
            <a:spLocks noChangeArrowheads="1"/>
          </p:cNvSpPr>
          <p:nvPr/>
        </p:nvSpPr>
        <p:spPr bwMode="auto">
          <a:xfrm flipH="1">
            <a:off x="6003130" y="5308600"/>
            <a:ext cx="1921669" cy="1131887"/>
          </a:xfrm>
          <a:prstGeom prst="homePlate">
            <a:avLst>
              <a:gd name="adj" fmla="val 51590"/>
            </a:avLst>
          </a:prstGeom>
          <a:gradFill rotWithShape="1">
            <a:gsLst>
              <a:gs pos="0">
                <a:srgbClr val="4F81BD"/>
              </a:gs>
              <a:gs pos="100000">
                <a:srgbClr val="B8CDE5"/>
              </a:gs>
            </a:gsLst>
            <a:lin ang="0" scaled="1"/>
          </a:gra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p>
            <a:pPr algn="ctr" rtl="1" fontAlgn="base">
              <a:spcBef>
                <a:spcPct val="0"/>
              </a:spcBef>
              <a:spcAft>
                <a:spcPct val="0"/>
              </a:spcAft>
            </a:pPr>
            <a:r>
              <a:rPr lang="ar-EG" sz="3200" b="1" dirty="0" smtClean="0">
                <a:latin typeface="Simplified Arabic" pitchFamily="18" charset="-78"/>
                <a:cs typeface="Simplified Arabic" pitchFamily="18" charset="-78"/>
              </a:rPr>
              <a:t>  </a:t>
            </a:r>
            <a:r>
              <a:rPr lang="ar-SA" sz="3200" b="1" dirty="0" smtClean="0">
                <a:latin typeface="Simplified Arabic" pitchFamily="18" charset="-78"/>
                <a:cs typeface="Simplified Arabic" pitchFamily="18" charset="-78"/>
              </a:rPr>
              <a:t>متى</a:t>
            </a:r>
            <a:endParaRPr lang="ar-EG" sz="3200" b="1" dirty="0">
              <a:latin typeface="Simplified Arabic" pitchFamily="18" charset="-78"/>
              <a:cs typeface="Simplified Arabic" pitchFamily="18" charset="-78"/>
              <a:sym typeface="宋体" panose="02010600030101010101" pitchFamily="2" charset="-122"/>
            </a:endParaRPr>
          </a:p>
        </p:txBody>
      </p:sp>
      <p:grpSp>
        <p:nvGrpSpPr>
          <p:cNvPr id="27" name="Group 47"/>
          <p:cNvGrpSpPr>
            <a:grpSpLocks/>
          </p:cNvGrpSpPr>
          <p:nvPr/>
        </p:nvGrpSpPr>
        <p:grpSpPr bwMode="auto">
          <a:xfrm>
            <a:off x="7591425" y="5156200"/>
            <a:ext cx="1323975" cy="1320800"/>
            <a:chOff x="0" y="0"/>
            <a:chExt cx="1360" cy="1356"/>
          </a:xfrm>
        </p:grpSpPr>
        <p:grpSp>
          <p:nvGrpSpPr>
            <p:cNvPr id="34" name="Group 48"/>
            <p:cNvGrpSpPr>
              <a:grpSpLocks/>
            </p:cNvGrpSpPr>
            <p:nvPr/>
          </p:nvGrpSpPr>
          <p:grpSpPr bwMode="auto">
            <a:xfrm>
              <a:off x="0" y="0"/>
              <a:ext cx="1360" cy="1356"/>
              <a:chOff x="0" y="0"/>
              <a:chExt cx="1248" cy="1240"/>
            </a:xfrm>
          </p:grpSpPr>
          <p:sp>
            <p:nvSpPr>
              <p:cNvPr id="48" name="Oval 47"/>
              <p:cNvSpPr>
                <a:spLocks noChangeArrowheads="1"/>
              </p:cNvSpPr>
              <p:nvPr/>
            </p:nvSpPr>
            <p:spPr bwMode="auto">
              <a:xfrm>
                <a:off x="0" y="0"/>
                <a:ext cx="1248" cy="1240"/>
              </a:xfrm>
              <a:prstGeom prst="ellipse">
                <a:avLst/>
              </a:prstGeom>
              <a:solidFill>
                <a:srgbClr val="808080"/>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49" name="Oval 48"/>
              <p:cNvSpPr>
                <a:spLocks noChangeArrowheads="1"/>
              </p:cNvSpPr>
              <p:nvPr/>
            </p:nvSpPr>
            <p:spPr bwMode="auto">
              <a:xfrm>
                <a:off x="33" y="25"/>
                <a:ext cx="1190" cy="1190"/>
              </a:xfrm>
              <a:prstGeom prst="ellipse">
                <a:avLst/>
              </a:prstGeom>
              <a:gradFill rotWithShape="1">
                <a:gsLst>
                  <a:gs pos="0">
                    <a:srgbClr val="F8F8F8"/>
                  </a:gs>
                  <a:gs pos="100000">
                    <a:srgbClr val="414141"/>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50" name="Oval 49"/>
              <p:cNvSpPr>
                <a:spLocks noChangeArrowheads="1"/>
              </p:cNvSpPr>
              <p:nvPr/>
            </p:nvSpPr>
            <p:spPr bwMode="auto">
              <a:xfrm>
                <a:off x="82" y="74"/>
                <a:ext cx="1092" cy="1092"/>
              </a:xfrm>
              <a:prstGeom prst="ellipse">
                <a:avLst/>
              </a:prstGeom>
              <a:solidFill>
                <a:srgbClr val="808080">
                  <a:alpha val="25000"/>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51" name="Oval 50"/>
              <p:cNvSpPr>
                <a:spLocks noChangeArrowheads="1"/>
              </p:cNvSpPr>
              <p:nvPr/>
            </p:nvSpPr>
            <p:spPr bwMode="auto">
              <a:xfrm>
                <a:off x="115" y="99"/>
                <a:ext cx="1026" cy="1026"/>
              </a:xfrm>
              <a:prstGeom prst="ellipse">
                <a:avLst/>
              </a:prstGeom>
              <a:solidFill>
                <a:srgbClr val="808080">
                  <a:alpha val="29999"/>
                </a:srgbClr>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52" name="Oval 51"/>
              <p:cNvSpPr>
                <a:spLocks noChangeArrowheads="1"/>
              </p:cNvSpPr>
              <p:nvPr/>
            </p:nvSpPr>
            <p:spPr bwMode="auto">
              <a:xfrm>
                <a:off x="129" y="115"/>
                <a:ext cx="993" cy="994"/>
              </a:xfrm>
              <a:prstGeom prst="ellipse">
                <a:avLst/>
              </a:prstGeom>
              <a:gradFill rotWithShape="1">
                <a:gsLst>
                  <a:gs pos="0">
                    <a:srgbClr val="5C5C5C"/>
                  </a:gs>
                  <a:gs pos="100000">
                    <a:srgbClr val="FFFFFF"/>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grpSp>
        <p:sp>
          <p:nvSpPr>
            <p:cNvPr id="47" name="Oval 54"/>
            <p:cNvSpPr>
              <a:spLocks noChangeArrowheads="1"/>
            </p:cNvSpPr>
            <p:nvPr/>
          </p:nvSpPr>
          <p:spPr bwMode="auto">
            <a:xfrm>
              <a:off x="161" y="148"/>
              <a:ext cx="1052" cy="1054"/>
            </a:xfrm>
            <a:prstGeom prst="ellipse">
              <a:avLst/>
            </a:prstGeom>
            <a:gradFill rotWithShape="1">
              <a:gsLst>
                <a:gs pos="0">
                  <a:srgbClr val="233B57"/>
                </a:gs>
                <a:gs pos="100000">
                  <a:srgbClr val="4F81BD"/>
                </a:gs>
              </a:gsLst>
              <a:lin ang="5400000" scaled="1"/>
            </a:gra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grpSp>
      <p:grpSp>
        <p:nvGrpSpPr>
          <p:cNvPr id="45" name="Group 55"/>
          <p:cNvGrpSpPr>
            <a:grpSpLocks/>
          </p:cNvGrpSpPr>
          <p:nvPr/>
        </p:nvGrpSpPr>
        <p:grpSpPr bwMode="auto">
          <a:xfrm>
            <a:off x="7805738" y="5364163"/>
            <a:ext cx="879475" cy="885825"/>
            <a:chOff x="0" y="0"/>
            <a:chExt cx="876" cy="882"/>
          </a:xfrm>
        </p:grpSpPr>
        <p:sp>
          <p:nvSpPr>
            <p:cNvPr id="54" name="Oval 56"/>
            <p:cNvSpPr>
              <a:spLocks noChangeArrowheads="1"/>
            </p:cNvSpPr>
            <p:nvPr/>
          </p:nvSpPr>
          <p:spPr bwMode="auto">
            <a:xfrm>
              <a:off x="0" y="0"/>
              <a:ext cx="876" cy="876"/>
            </a:xfrm>
            <a:prstGeom prst="ellipse">
              <a:avLst/>
            </a:prstGeom>
            <a:noFill/>
            <a:ln w="19050" cmpd="sng">
              <a:solidFill>
                <a:srgbClr val="FFFFFF">
                  <a:alpha val="17000"/>
                </a:srgbClr>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55" name="Line 57"/>
            <p:cNvSpPr>
              <a:spLocks noChangeShapeType="1"/>
            </p:cNvSpPr>
            <p:nvPr/>
          </p:nvSpPr>
          <p:spPr bwMode="auto">
            <a:xfrm>
              <a:off x="441" y="0"/>
              <a:ext cx="1" cy="870"/>
            </a:xfrm>
            <a:prstGeom prst="line">
              <a:avLst/>
            </a:prstGeom>
            <a:noFill/>
            <a:ln w="19050" cmpd="sng">
              <a:solidFill>
                <a:srgbClr val="FFFFFF">
                  <a:alpha val="17000"/>
                </a:srgbClr>
              </a:solidFill>
              <a:round/>
              <a:headEnd/>
              <a:tailEnd/>
            </a:ln>
            <a:extLst>
              <a:ext uri="{909E8E84-426E-40DD-AFC4-6F175D3DCCD1}">
                <a14:hiddenFill xmlns="" xmlns:a14="http://schemas.microsoft.com/office/drawing/2010/main">
                  <a:no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56" name="Line 58"/>
            <p:cNvSpPr>
              <a:spLocks noChangeShapeType="1"/>
            </p:cNvSpPr>
            <p:nvPr/>
          </p:nvSpPr>
          <p:spPr bwMode="auto">
            <a:xfrm>
              <a:off x="0" y="435"/>
              <a:ext cx="876" cy="1"/>
            </a:xfrm>
            <a:prstGeom prst="line">
              <a:avLst/>
            </a:prstGeom>
            <a:noFill/>
            <a:ln w="19050" cmpd="sng">
              <a:solidFill>
                <a:srgbClr val="FFFFFF">
                  <a:alpha val="17000"/>
                </a:srgbClr>
              </a:solidFill>
              <a:round/>
              <a:headEnd/>
              <a:tailEnd/>
            </a:ln>
            <a:extLst>
              <a:ext uri="{909E8E84-426E-40DD-AFC4-6F175D3DCCD1}">
                <a14:hiddenFill xmlns="" xmlns:a14="http://schemas.microsoft.com/office/drawing/2010/main">
                  <a:no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57" name="Freeform 59"/>
            <p:cNvSpPr>
              <a:spLocks noChangeArrowheads="1"/>
            </p:cNvSpPr>
            <p:nvPr/>
          </p:nvSpPr>
          <p:spPr bwMode="auto">
            <a:xfrm>
              <a:off x="500" y="6"/>
              <a:ext cx="182" cy="864"/>
            </a:xfrm>
            <a:custGeom>
              <a:avLst/>
              <a:gdLst>
                <a:gd name="T0" fmla="*/ 0 w 182"/>
                <a:gd name="T1" fmla="*/ 0 h 864"/>
                <a:gd name="T2" fmla="*/ 182 w 182"/>
                <a:gd name="T3" fmla="*/ 435 h 864"/>
                <a:gd name="T4" fmla="*/ 6 w 182"/>
                <a:gd name="T5" fmla="*/ 864 h 864"/>
                <a:gd name="T6" fmla="*/ 0 60000 65536"/>
                <a:gd name="T7" fmla="*/ 0 60000 65536"/>
                <a:gd name="T8" fmla="*/ 0 60000 65536"/>
                <a:gd name="T9" fmla="*/ 0 w 182"/>
                <a:gd name="T10" fmla="*/ 0 h 864"/>
                <a:gd name="T11" fmla="*/ 182 w 182"/>
                <a:gd name="T12" fmla="*/ 864 h 864"/>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58" name="Freeform 60"/>
            <p:cNvSpPr>
              <a:spLocks noChangeArrowheads="1"/>
            </p:cNvSpPr>
            <p:nvPr/>
          </p:nvSpPr>
          <p:spPr bwMode="auto">
            <a:xfrm>
              <a:off x="203" y="12"/>
              <a:ext cx="197" cy="870"/>
            </a:xfrm>
            <a:custGeom>
              <a:avLst/>
              <a:gdLst>
                <a:gd name="T0" fmla="*/ 167 w 197"/>
                <a:gd name="T1" fmla="*/ 0 h 870"/>
                <a:gd name="T2" fmla="*/ 0 w 197"/>
                <a:gd name="T3" fmla="*/ 436 h 870"/>
                <a:gd name="T4" fmla="*/ 197 w 197"/>
                <a:gd name="T5" fmla="*/ 870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59" name="Freeform 61"/>
            <p:cNvSpPr>
              <a:spLocks noChangeArrowheads="1"/>
            </p:cNvSpPr>
            <p:nvPr/>
          </p:nvSpPr>
          <p:spPr bwMode="auto">
            <a:xfrm rot="5400000">
              <a:off x="366" y="358"/>
              <a:ext cx="114" cy="653"/>
            </a:xfrm>
            <a:custGeom>
              <a:avLst/>
              <a:gdLst>
                <a:gd name="T0" fmla="*/ 1 w 197"/>
                <a:gd name="T1" fmla="*/ 0 h 870"/>
                <a:gd name="T2" fmla="*/ 0 w 197"/>
                <a:gd name="T3" fmla="*/ 19 h 870"/>
                <a:gd name="T4" fmla="*/ 1 w 197"/>
                <a:gd name="T5" fmla="*/ 37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sp>
          <p:nvSpPr>
            <p:cNvPr id="60" name="Freeform 62"/>
            <p:cNvSpPr>
              <a:spLocks noChangeArrowheads="1"/>
            </p:cNvSpPr>
            <p:nvPr/>
          </p:nvSpPr>
          <p:spPr bwMode="auto">
            <a:xfrm rot="16200000" flipV="1">
              <a:off x="374" y="-142"/>
              <a:ext cx="114" cy="653"/>
            </a:xfrm>
            <a:custGeom>
              <a:avLst/>
              <a:gdLst>
                <a:gd name="T0" fmla="*/ 1 w 197"/>
                <a:gd name="T1" fmla="*/ 0 h 870"/>
                <a:gd name="T2" fmla="*/ 0 w 197"/>
                <a:gd name="T3" fmla="*/ 19 h 870"/>
                <a:gd name="T4" fmla="*/ 1 w 197"/>
                <a:gd name="T5" fmla="*/ 37 h 870"/>
                <a:gd name="T6" fmla="*/ 0 60000 65536"/>
                <a:gd name="T7" fmla="*/ 0 60000 65536"/>
                <a:gd name="T8" fmla="*/ 0 60000 65536"/>
                <a:gd name="T9" fmla="*/ 0 w 197"/>
                <a:gd name="T10" fmla="*/ 0 h 870"/>
                <a:gd name="T11" fmla="*/ 197 w 197"/>
                <a:gd name="T12" fmla="*/ 870 h 870"/>
              </a:gdLst>
              <a:ahLst/>
              <a:cxnLst>
                <a:cxn ang="T6">
                  <a:pos x="T0" y="T1"/>
                </a:cxn>
                <a:cxn ang="T7">
                  <a:pos x="T2" y="T3"/>
                </a:cxn>
                <a:cxn ang="T8">
                  <a:pos x="T4" y="T5"/>
                </a:cxn>
              </a:cxnLst>
              <a:rect l="T9" t="T10" r="T11" b="T12"/>
              <a:pathLst/>
            </a:custGeom>
            <a:noFill/>
            <a:ln w="19050" cmpd="sng">
              <a:solidFill>
                <a:srgbClr val="FFFFFF">
                  <a:alpha val="17000"/>
                </a:srgbClr>
              </a:solidFill>
              <a:miter lim="800000"/>
              <a:headEnd/>
              <a:tailEnd/>
            </a:ln>
            <a:extLst>
              <a:ext uri="{909E8E84-426E-40DD-AFC4-6F175D3DCCD1}">
                <a14:hiddenFill xmlns="" xmlns:a14="http://schemas.microsoft.com/office/drawing/2010/main">
                  <a:solidFill>
                    <a:srgbClr val="FFFFFF"/>
                  </a:solidFill>
                </a14:hiddenFill>
              </a:ext>
            </a:extLst>
          </p:spPr>
          <p:txBody>
            <a:bodyPr/>
            <a:lstStyle/>
            <a:p>
              <a:pPr algn="l" rtl="0" fontAlgn="base">
                <a:spcBef>
                  <a:spcPct val="0"/>
                </a:spcBef>
                <a:spcAft>
                  <a:spcPct val="0"/>
                </a:spcAft>
              </a:pPr>
              <a:endParaRPr lang="ar-EG">
                <a:solidFill>
                  <a:srgbClr val="000000"/>
                </a:solidFill>
                <a:cs typeface="Arial" panose="020B0604020202020204" pitchFamily="34" charset="0"/>
                <a:sym typeface="宋体" panose="02010600030101010101" pitchFamily="2" charset="-122"/>
              </a:endParaRPr>
            </a:p>
          </p:txBody>
        </p:sp>
      </p:grpSp>
      <p:sp>
        <p:nvSpPr>
          <p:cNvPr id="61" name="Rectangle 63"/>
          <p:cNvSpPr>
            <a:spLocks noChangeArrowheads="1"/>
          </p:cNvSpPr>
          <p:nvPr/>
        </p:nvSpPr>
        <p:spPr bwMode="auto">
          <a:xfrm>
            <a:off x="8064853" y="5619750"/>
            <a:ext cx="386644"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algn="ctr" rtl="0" fontAlgn="base">
              <a:spcBef>
                <a:spcPct val="0"/>
              </a:spcBef>
              <a:spcAft>
                <a:spcPct val="0"/>
              </a:spcAft>
            </a:pPr>
            <a:r>
              <a:rPr lang="ar-EG" sz="2800" b="1" dirty="0" smtClean="0">
                <a:solidFill>
                  <a:srgbClr val="F8F8F8"/>
                </a:solidFill>
                <a:cs typeface="Arial" panose="020B0604020202020204" pitchFamily="34" charset="0"/>
                <a:sym typeface="Calibri" panose="020F0502020204030204" pitchFamily="34" charset="0"/>
              </a:rPr>
              <a:t>3</a:t>
            </a:r>
            <a:endParaRPr lang="ar-EG" altLang="en-US" sz="28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650247629"/>
      </p:ext>
    </p:extLst>
  </p:cSld>
  <p:clrMapOvr>
    <a:masterClrMapping/>
  </p:clrMapOvr>
  <mc:AlternateContent xmlns:mc="http://schemas.openxmlformats.org/markup-compatibility/2006">
    <mc:Choice xmlns=""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262</Words>
  <Application>Microsoft Office PowerPoint</Application>
  <PresentationFormat>عرض على الشاشة (3:4)‏</PresentationFormat>
  <Paragraphs>46</Paragraphs>
  <Slides>10</Slides>
  <Notes>0</Notes>
  <HiddenSlides>0</HiddenSlides>
  <MMClips>0</MMClips>
  <ScaleCrop>false</ScaleCrop>
  <HeadingPairs>
    <vt:vector size="4" baseType="variant">
      <vt:variant>
        <vt:lpstr>سمة</vt:lpstr>
      </vt:variant>
      <vt:variant>
        <vt:i4>1</vt:i4>
      </vt:variant>
      <vt:variant>
        <vt:lpstr>عناوين الشرائح</vt:lpstr>
      </vt:variant>
      <vt:variant>
        <vt:i4>10</vt:i4>
      </vt:variant>
    </vt:vector>
  </HeadingPairs>
  <TitlesOfParts>
    <vt:vector size="11" baseType="lpstr">
      <vt:lpstr>سمة Office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mr</dc:creator>
  <cp:lastModifiedBy>mr</cp:lastModifiedBy>
  <cp:revision>1</cp:revision>
  <dcterms:created xsi:type="dcterms:W3CDTF">2018-12-29T19:30:04Z</dcterms:created>
  <dcterms:modified xsi:type="dcterms:W3CDTF">2018-12-29T19:30:44Z</dcterms:modified>
</cp:coreProperties>
</file>