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9.png"/></Relationships>
</file>

<file path=ppt/diagrams/_rels/data5.xml.rels><?xml version="1.0" encoding="UTF-8" standalone="yes"?>
<Relationships xmlns="http://schemas.openxmlformats.org/package/2006/relationships"><Relationship Id="rId1"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1" Type="http://schemas.openxmlformats.org/officeDocument/2006/relationships/image" Target="../media/image9.png"/></Relationships>
</file>

<file path=ppt/diagrams/_rels/drawing5.xml.rels><?xml version="1.0" encoding="UTF-8" standalone="yes"?>
<Relationships xmlns="http://schemas.openxmlformats.org/package/2006/relationships"><Relationship Id="rId1"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D9EF1A-7535-4A1A-8160-5C02280D7C1B}" type="doc">
      <dgm:prSet loTypeId="urn:microsoft.com/office/officeart/2009/3/layout/FramedTextPicture" loCatId="picture" qsTypeId="urn:microsoft.com/office/officeart/2005/8/quickstyle/simple1" qsCatId="simple" csTypeId="urn:microsoft.com/office/officeart/2005/8/colors/accent1_2" csCatId="accent1" phldr="1"/>
      <dgm:spPr/>
      <dgm:t>
        <a:bodyPr/>
        <a:lstStyle/>
        <a:p>
          <a:pPr rtl="1"/>
          <a:endParaRPr lang="ar-EG"/>
        </a:p>
      </dgm:t>
    </dgm:pt>
    <dgm:pt modelId="{B76B4CDC-28E4-4F60-A11B-5A9AA97A01F4}">
      <dgm:prSet phldrT="[Text]"/>
      <dgm:spPr/>
      <dgm:t>
        <a:bodyPr/>
        <a:lstStyle/>
        <a:p>
          <a:pPr rtl="1"/>
          <a:r>
            <a:rPr lang="ar-SA" b="1" dirty="0" smtClean="0">
              <a:solidFill>
                <a:srgbClr val="C00000"/>
              </a:solidFill>
              <a:latin typeface="Simplified Arabic" panose="02020603050405020304" pitchFamily="18" charset="-78"/>
              <a:cs typeface="Simplified Arabic" panose="02020603050405020304" pitchFamily="18" charset="-78"/>
            </a:rPr>
            <a:t>يقول الله تعالى </a:t>
          </a:r>
          <a:r>
            <a:rPr lang="ar-EG" b="1" dirty="0" smtClean="0">
              <a:solidFill>
                <a:srgbClr val="C00000"/>
              </a:solidFill>
              <a:latin typeface="Simplified Arabic" panose="02020603050405020304" pitchFamily="18" charset="-78"/>
              <a:cs typeface="Simplified Arabic" panose="02020603050405020304" pitchFamily="18" charset="-78"/>
            </a:rPr>
            <a:t/>
          </a:r>
          <a:br>
            <a:rPr lang="ar-EG" b="1" dirty="0" smtClean="0">
              <a:solidFill>
                <a:srgbClr val="C00000"/>
              </a:solidFill>
              <a:latin typeface="Simplified Arabic" panose="02020603050405020304" pitchFamily="18" charset="-78"/>
              <a:cs typeface="Simplified Arabic" panose="02020603050405020304" pitchFamily="18" charset="-78"/>
            </a:rPr>
          </a:br>
          <a:r>
            <a:rPr lang="ar-SA" b="1" dirty="0" smtClean="0">
              <a:solidFill>
                <a:srgbClr val="C00000"/>
              </a:solidFill>
              <a:latin typeface="Simplified Arabic" panose="02020603050405020304" pitchFamily="18" charset="-78"/>
              <a:cs typeface="Simplified Arabic" panose="02020603050405020304" pitchFamily="18" charset="-78"/>
            </a:rPr>
            <a:t>(إن الله هو الرزاق ذو القوة المتين). </a:t>
          </a:r>
          <a:r>
            <a:rPr lang="ar-EG" b="1" dirty="0" smtClean="0">
              <a:solidFill>
                <a:srgbClr val="C00000"/>
              </a:solidFill>
              <a:latin typeface="Simplified Arabic" panose="02020603050405020304" pitchFamily="18" charset="-78"/>
              <a:cs typeface="Simplified Arabic" panose="02020603050405020304" pitchFamily="18" charset="-78"/>
            </a:rPr>
            <a:t/>
          </a:r>
          <a:br>
            <a:rPr lang="ar-EG" b="1" dirty="0" smtClean="0">
              <a:solidFill>
                <a:srgbClr val="C00000"/>
              </a:solidFill>
              <a:latin typeface="Simplified Arabic" panose="02020603050405020304" pitchFamily="18" charset="-78"/>
              <a:cs typeface="Simplified Arabic" panose="02020603050405020304" pitchFamily="18" charset="-78"/>
            </a:rPr>
          </a:br>
          <a:r>
            <a:rPr lang="ar-SA" dirty="0" smtClean="0">
              <a:solidFill>
                <a:srgbClr val="000066"/>
              </a:solidFill>
              <a:latin typeface="Simplified Arabic" panose="02020603050405020304" pitchFamily="18" charset="-78"/>
              <a:cs typeface="Simplified Arabic" panose="02020603050405020304" pitchFamily="18" charset="-78"/>
            </a:rPr>
            <a:t>والرزاق مبالغة في الرزق, والرزاق هو المعطي فإن الرزق بيد الله ونحن نلجأ إلى الله نطلب منه الرزق</a:t>
          </a:r>
          <a:r>
            <a:rPr lang="en-US" dirty="0" smtClean="0">
              <a:solidFill>
                <a:srgbClr val="000066"/>
              </a:solidFill>
              <a:latin typeface="Simplified Arabic" panose="02020603050405020304" pitchFamily="18" charset="-78"/>
              <a:cs typeface="Simplified Arabic" panose="02020603050405020304" pitchFamily="18" charset="-78"/>
            </a:rPr>
            <a:t>.</a:t>
          </a:r>
          <a:r>
            <a:rPr lang="en-US" b="1" dirty="0" smtClean="0">
              <a:solidFill>
                <a:srgbClr val="000066"/>
              </a:solidFill>
              <a:latin typeface="Simplified Arabic" panose="02020603050405020304" pitchFamily="18" charset="-78"/>
              <a:cs typeface="Simplified Arabic" panose="02020603050405020304" pitchFamily="18" charset="-78"/>
            </a:rPr>
            <a:t> </a:t>
          </a:r>
          <a:endParaRPr lang="ar-EG" dirty="0">
            <a:solidFill>
              <a:srgbClr val="000066"/>
            </a:solidFill>
            <a:latin typeface="Simplified Arabic" panose="02020603050405020304" pitchFamily="18" charset="-78"/>
            <a:cs typeface="Simplified Arabic" panose="02020603050405020304" pitchFamily="18" charset="-78"/>
          </a:endParaRPr>
        </a:p>
      </dgm:t>
    </dgm:pt>
    <dgm:pt modelId="{D5E2C85D-DCE1-4EA6-8866-3B0B7C7582A5}" type="parTrans" cxnId="{4E391F85-E9BF-417C-9222-F257EF7EA6EF}">
      <dgm:prSet/>
      <dgm:spPr/>
      <dgm:t>
        <a:bodyPr/>
        <a:lstStyle/>
        <a:p>
          <a:pPr rtl="1"/>
          <a:endParaRPr lang="ar-EG"/>
        </a:p>
      </dgm:t>
    </dgm:pt>
    <dgm:pt modelId="{AAE0BF8C-3210-409A-8B50-2485E4F89528}" type="sibTrans" cxnId="{4E391F85-E9BF-417C-9222-F257EF7EA6EF}">
      <dgm:prSet/>
      <dgm:spPr/>
      <dgm:t>
        <a:bodyPr/>
        <a:lstStyle/>
        <a:p>
          <a:pPr rtl="1"/>
          <a:endParaRPr lang="ar-EG"/>
        </a:p>
      </dgm:t>
    </dgm:pt>
    <dgm:pt modelId="{BDE89C64-3ACF-44BB-80F8-32487F37EE7C}" type="pres">
      <dgm:prSet presAssocID="{DCD9EF1A-7535-4A1A-8160-5C02280D7C1B}" presName="Name0" presStyleCnt="0">
        <dgm:presLayoutVars>
          <dgm:chMax/>
          <dgm:chPref/>
          <dgm:dir/>
        </dgm:presLayoutVars>
      </dgm:prSet>
      <dgm:spPr/>
      <dgm:t>
        <a:bodyPr/>
        <a:lstStyle/>
        <a:p>
          <a:pPr rtl="1"/>
          <a:endParaRPr lang="ar-EG"/>
        </a:p>
      </dgm:t>
    </dgm:pt>
    <dgm:pt modelId="{A42B8D7D-4FE1-4ED3-8DFF-376666D86075}" type="pres">
      <dgm:prSet presAssocID="{B76B4CDC-28E4-4F60-A11B-5A9AA97A01F4}" presName="composite" presStyleCnt="0">
        <dgm:presLayoutVars>
          <dgm:chMax/>
          <dgm:chPref/>
        </dgm:presLayoutVars>
      </dgm:prSet>
      <dgm:spPr/>
    </dgm:pt>
    <dgm:pt modelId="{EE72D0F0-A40D-427C-B0AA-74B3A0DA3B36}" type="pres">
      <dgm:prSet presAssocID="{B76B4CDC-28E4-4F60-A11B-5A9AA97A01F4}" presName="Image" presStyleLbl="bgImgPlace1" presStyleIdx="0" presStyleCnt="1"/>
      <dgm:spPr>
        <a:blipFill rotWithShape="1">
          <a:blip xmlns:r="http://schemas.openxmlformats.org/officeDocument/2006/relationships" r:embed="rId1"/>
          <a:stretch>
            <a:fillRect/>
          </a:stretch>
        </a:blipFill>
      </dgm:spPr>
    </dgm:pt>
    <dgm:pt modelId="{D73E2713-062D-4C05-8BCA-C139E67CAC6C}" type="pres">
      <dgm:prSet presAssocID="{B76B4CDC-28E4-4F60-A11B-5A9AA97A01F4}" presName="ParentText" presStyleLbl="revTx" presStyleIdx="0" presStyleCnt="1">
        <dgm:presLayoutVars>
          <dgm:chMax val="0"/>
          <dgm:chPref val="0"/>
          <dgm:bulletEnabled val="1"/>
        </dgm:presLayoutVars>
      </dgm:prSet>
      <dgm:spPr/>
      <dgm:t>
        <a:bodyPr/>
        <a:lstStyle/>
        <a:p>
          <a:pPr rtl="1"/>
          <a:endParaRPr lang="ar-EG"/>
        </a:p>
      </dgm:t>
    </dgm:pt>
    <dgm:pt modelId="{073C14A3-3E71-4624-9708-DC0DCFFD7F97}" type="pres">
      <dgm:prSet presAssocID="{B76B4CDC-28E4-4F60-A11B-5A9AA97A01F4}" presName="tlFrame" presStyleLbl="node1" presStyleIdx="0" presStyleCnt="4"/>
      <dgm:spPr/>
    </dgm:pt>
    <dgm:pt modelId="{157909EC-0A6C-48BD-BCC8-8502D692612E}" type="pres">
      <dgm:prSet presAssocID="{B76B4CDC-28E4-4F60-A11B-5A9AA97A01F4}" presName="trFrame" presStyleLbl="node1" presStyleIdx="1" presStyleCnt="4"/>
      <dgm:spPr/>
    </dgm:pt>
    <dgm:pt modelId="{B7581589-67F1-4F41-95E7-68228501BE4C}" type="pres">
      <dgm:prSet presAssocID="{B76B4CDC-28E4-4F60-A11B-5A9AA97A01F4}" presName="blFrame" presStyleLbl="node1" presStyleIdx="2" presStyleCnt="4"/>
      <dgm:spPr/>
    </dgm:pt>
    <dgm:pt modelId="{81800FB1-99EC-435E-BCE5-344608D5C3ED}" type="pres">
      <dgm:prSet presAssocID="{B76B4CDC-28E4-4F60-A11B-5A9AA97A01F4}" presName="brFrame" presStyleLbl="node1" presStyleIdx="3" presStyleCnt="4"/>
      <dgm:spPr/>
    </dgm:pt>
  </dgm:ptLst>
  <dgm:cxnLst>
    <dgm:cxn modelId="{44D2EFBE-85F9-4393-A02B-B36DE6C4E614}" type="presOf" srcId="{B76B4CDC-28E4-4F60-A11B-5A9AA97A01F4}" destId="{D73E2713-062D-4C05-8BCA-C139E67CAC6C}" srcOrd="0" destOrd="0" presId="urn:microsoft.com/office/officeart/2009/3/layout/FramedTextPicture"/>
    <dgm:cxn modelId="{4E391F85-E9BF-417C-9222-F257EF7EA6EF}" srcId="{DCD9EF1A-7535-4A1A-8160-5C02280D7C1B}" destId="{B76B4CDC-28E4-4F60-A11B-5A9AA97A01F4}" srcOrd="0" destOrd="0" parTransId="{D5E2C85D-DCE1-4EA6-8866-3B0B7C7582A5}" sibTransId="{AAE0BF8C-3210-409A-8B50-2485E4F89528}"/>
    <dgm:cxn modelId="{687EF1CD-72BD-4264-AD67-976307FC9C79}" type="presOf" srcId="{DCD9EF1A-7535-4A1A-8160-5C02280D7C1B}" destId="{BDE89C64-3ACF-44BB-80F8-32487F37EE7C}" srcOrd="0" destOrd="0" presId="urn:microsoft.com/office/officeart/2009/3/layout/FramedTextPicture"/>
    <dgm:cxn modelId="{AA0958E8-3ED0-494B-8DD8-7A553747AEAD}" type="presParOf" srcId="{BDE89C64-3ACF-44BB-80F8-32487F37EE7C}" destId="{A42B8D7D-4FE1-4ED3-8DFF-376666D86075}" srcOrd="0" destOrd="0" presId="urn:microsoft.com/office/officeart/2009/3/layout/FramedTextPicture"/>
    <dgm:cxn modelId="{2EFC3E4C-B094-4AEF-BD6E-750DF31D868A}" type="presParOf" srcId="{A42B8D7D-4FE1-4ED3-8DFF-376666D86075}" destId="{EE72D0F0-A40D-427C-B0AA-74B3A0DA3B36}" srcOrd="0" destOrd="0" presId="urn:microsoft.com/office/officeart/2009/3/layout/FramedTextPicture"/>
    <dgm:cxn modelId="{1B7257AE-C134-4132-8363-6C75F9B67895}" type="presParOf" srcId="{A42B8D7D-4FE1-4ED3-8DFF-376666D86075}" destId="{D73E2713-062D-4C05-8BCA-C139E67CAC6C}" srcOrd="1" destOrd="0" presId="urn:microsoft.com/office/officeart/2009/3/layout/FramedTextPicture"/>
    <dgm:cxn modelId="{1E0BAD32-3C64-4600-B3C1-EA73A1EF8D63}" type="presParOf" srcId="{A42B8D7D-4FE1-4ED3-8DFF-376666D86075}" destId="{073C14A3-3E71-4624-9708-DC0DCFFD7F97}" srcOrd="2" destOrd="0" presId="urn:microsoft.com/office/officeart/2009/3/layout/FramedTextPicture"/>
    <dgm:cxn modelId="{5262007E-416E-4291-A30E-64C9EF1D80B1}" type="presParOf" srcId="{A42B8D7D-4FE1-4ED3-8DFF-376666D86075}" destId="{157909EC-0A6C-48BD-BCC8-8502D692612E}" srcOrd="3" destOrd="0" presId="urn:microsoft.com/office/officeart/2009/3/layout/FramedTextPicture"/>
    <dgm:cxn modelId="{299E537C-8E9F-4C42-AC20-C810116CD79D}" type="presParOf" srcId="{A42B8D7D-4FE1-4ED3-8DFF-376666D86075}" destId="{B7581589-67F1-4F41-95E7-68228501BE4C}" srcOrd="4" destOrd="0" presId="urn:microsoft.com/office/officeart/2009/3/layout/FramedTextPicture"/>
    <dgm:cxn modelId="{BF39B28A-AA85-4E55-9899-764577D11240}" type="presParOf" srcId="{A42B8D7D-4FE1-4ED3-8DFF-376666D86075}" destId="{81800FB1-99EC-435E-BCE5-344608D5C3ED}" srcOrd="5" destOrd="0" presId="urn:microsoft.com/office/officeart/2009/3/layout/FramedTextPicture"/>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471FE5-1C7D-4A05-A835-7307A8014FD5}"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pPr rtl="1"/>
          <a:endParaRPr lang="ar-EG"/>
        </a:p>
      </dgm:t>
    </dgm:pt>
    <dgm:pt modelId="{23590504-BD1C-4BF7-B84E-CA3170E64BD0}">
      <dgm:prSet phldrT="[Text]"/>
      <dgm:spPr/>
      <dgm:t>
        <a:bodyPr/>
        <a:lstStyle/>
        <a:p>
          <a:pPr rtl="1"/>
          <a:r>
            <a:rPr lang="ar-SA" dirty="0" smtClean="0"/>
            <a:t>الله يعطي الإنسان </a:t>
          </a:r>
          <a:r>
            <a:rPr lang="ar-SA" b="1" u="none" dirty="0" smtClean="0">
              <a:solidFill>
                <a:srgbClr val="C00000"/>
              </a:solidFill>
            </a:rPr>
            <a:t>نوعين من الرزق</a:t>
          </a:r>
          <a:endParaRPr lang="ar-EG" u="none" dirty="0">
            <a:solidFill>
              <a:srgbClr val="C00000"/>
            </a:solidFill>
          </a:endParaRPr>
        </a:p>
      </dgm:t>
    </dgm:pt>
    <dgm:pt modelId="{29812214-8A7D-4B48-9F3A-47F4BB70BE71}" type="parTrans" cxnId="{92E4B73B-7B0A-4507-8F16-1E14A40D8834}">
      <dgm:prSet/>
      <dgm:spPr/>
      <dgm:t>
        <a:bodyPr/>
        <a:lstStyle/>
        <a:p>
          <a:pPr rtl="1"/>
          <a:endParaRPr lang="ar-EG"/>
        </a:p>
      </dgm:t>
    </dgm:pt>
    <dgm:pt modelId="{9F2E074B-0776-4F62-8D80-254BA524FB18}" type="sibTrans" cxnId="{92E4B73B-7B0A-4507-8F16-1E14A40D8834}">
      <dgm:prSet/>
      <dgm:spPr/>
      <dgm:t>
        <a:bodyPr/>
        <a:lstStyle/>
        <a:p>
          <a:pPr rtl="1"/>
          <a:endParaRPr lang="ar-EG"/>
        </a:p>
      </dgm:t>
    </dgm:pt>
    <dgm:pt modelId="{46E8F6B1-850D-421C-A087-29650B44D7EE}">
      <dgm:prSet phldrT="[Text]" custT="1"/>
      <dgm:spPr/>
      <dgm:t>
        <a:bodyPr/>
        <a:lstStyle/>
        <a:p>
          <a:pPr rtl="1"/>
          <a:r>
            <a:rPr lang="ar-SA" sz="2400" dirty="0" smtClean="0"/>
            <a:t>أما رزق الأجسام ( الأطعمة ـ المشروبات من خلال المال)</a:t>
          </a:r>
          <a:endParaRPr lang="ar-EG" sz="2400" dirty="0"/>
        </a:p>
      </dgm:t>
    </dgm:pt>
    <dgm:pt modelId="{6A47DF33-A8BB-4B41-BEA1-EEEB44D3EC1F}" type="parTrans" cxnId="{C79F6FCC-1BA8-4B77-BA2E-14FCE7230F91}">
      <dgm:prSet/>
      <dgm:spPr/>
      <dgm:t>
        <a:bodyPr/>
        <a:lstStyle/>
        <a:p>
          <a:pPr rtl="1"/>
          <a:endParaRPr lang="ar-EG"/>
        </a:p>
      </dgm:t>
    </dgm:pt>
    <dgm:pt modelId="{3BC5DB86-51AB-438E-AB43-FB168F29FC69}" type="sibTrans" cxnId="{C79F6FCC-1BA8-4B77-BA2E-14FCE7230F91}">
      <dgm:prSet/>
      <dgm:spPr/>
      <dgm:t>
        <a:bodyPr/>
        <a:lstStyle/>
        <a:p>
          <a:pPr rtl="1"/>
          <a:endParaRPr lang="ar-EG"/>
        </a:p>
      </dgm:t>
    </dgm:pt>
    <dgm:pt modelId="{E790C639-41EC-4B40-ABF5-CCDBE9AFC5EA}">
      <dgm:prSet phldrT="[Text]"/>
      <dgm:spPr/>
      <dgm:t>
        <a:bodyPr/>
        <a:lstStyle/>
        <a:p>
          <a:pPr rtl="1"/>
          <a:r>
            <a:rPr lang="ar-EG" dirty="0" smtClean="0"/>
            <a:t>ا</a:t>
          </a:r>
          <a:r>
            <a:rPr lang="ar-SA" dirty="0" smtClean="0"/>
            <a:t>و رزق القلوب عن طريق </a:t>
          </a:r>
          <a:r>
            <a:rPr lang="ar-EG" dirty="0" smtClean="0"/>
            <a:t/>
          </a:r>
          <a:br>
            <a:rPr lang="ar-EG" dirty="0" smtClean="0"/>
          </a:br>
          <a:r>
            <a:rPr lang="ar-SA" dirty="0" smtClean="0"/>
            <a:t>( المعارف والعلوم)</a:t>
          </a:r>
          <a:endParaRPr lang="ar-EG" dirty="0"/>
        </a:p>
      </dgm:t>
    </dgm:pt>
    <dgm:pt modelId="{F63CE4F9-DD12-4B87-834F-C0379B659A5F}" type="parTrans" cxnId="{6169E796-8234-46D1-A30C-6A5FCDB61C8A}">
      <dgm:prSet/>
      <dgm:spPr/>
      <dgm:t>
        <a:bodyPr/>
        <a:lstStyle/>
        <a:p>
          <a:pPr rtl="1"/>
          <a:endParaRPr lang="ar-EG"/>
        </a:p>
      </dgm:t>
    </dgm:pt>
    <dgm:pt modelId="{972AE3BF-9E61-49F1-B11C-A5885C66F2C8}" type="sibTrans" cxnId="{6169E796-8234-46D1-A30C-6A5FCDB61C8A}">
      <dgm:prSet/>
      <dgm:spPr/>
      <dgm:t>
        <a:bodyPr/>
        <a:lstStyle/>
        <a:p>
          <a:pPr rtl="1"/>
          <a:endParaRPr lang="ar-EG"/>
        </a:p>
      </dgm:t>
    </dgm:pt>
    <dgm:pt modelId="{B1B563BE-B882-4282-B200-9EA220A04871}" type="pres">
      <dgm:prSet presAssocID="{03471FE5-1C7D-4A05-A835-7307A8014FD5}" presName="cycle" presStyleCnt="0">
        <dgm:presLayoutVars>
          <dgm:chMax val="1"/>
          <dgm:dir/>
          <dgm:animLvl val="ctr"/>
          <dgm:resizeHandles val="exact"/>
        </dgm:presLayoutVars>
      </dgm:prSet>
      <dgm:spPr/>
      <dgm:t>
        <a:bodyPr/>
        <a:lstStyle/>
        <a:p>
          <a:pPr rtl="1"/>
          <a:endParaRPr lang="ar-EG"/>
        </a:p>
      </dgm:t>
    </dgm:pt>
    <dgm:pt modelId="{0E2BE711-8FC5-491D-BA57-C10C68316D65}" type="pres">
      <dgm:prSet presAssocID="{23590504-BD1C-4BF7-B84E-CA3170E64BD0}" presName="centerShape" presStyleLbl="node0" presStyleIdx="0" presStyleCnt="1"/>
      <dgm:spPr/>
      <dgm:t>
        <a:bodyPr/>
        <a:lstStyle/>
        <a:p>
          <a:pPr rtl="1"/>
          <a:endParaRPr lang="ar-EG"/>
        </a:p>
      </dgm:t>
    </dgm:pt>
    <dgm:pt modelId="{CCCBA63A-2732-4D5E-99E6-11899994B255}" type="pres">
      <dgm:prSet presAssocID="{6A47DF33-A8BB-4B41-BEA1-EEEB44D3EC1F}" presName="parTrans" presStyleLbl="bgSibTrans2D1" presStyleIdx="0" presStyleCnt="2"/>
      <dgm:spPr/>
      <dgm:t>
        <a:bodyPr/>
        <a:lstStyle/>
        <a:p>
          <a:pPr rtl="1"/>
          <a:endParaRPr lang="ar-EG"/>
        </a:p>
      </dgm:t>
    </dgm:pt>
    <dgm:pt modelId="{4D87BCA3-3B26-41D8-B22D-362CF5AEB7E7}" type="pres">
      <dgm:prSet presAssocID="{46E8F6B1-850D-421C-A087-29650B44D7EE}" presName="node" presStyleLbl="node1" presStyleIdx="0" presStyleCnt="2">
        <dgm:presLayoutVars>
          <dgm:bulletEnabled val="1"/>
        </dgm:presLayoutVars>
      </dgm:prSet>
      <dgm:spPr/>
      <dgm:t>
        <a:bodyPr/>
        <a:lstStyle/>
        <a:p>
          <a:pPr rtl="1"/>
          <a:endParaRPr lang="ar-EG"/>
        </a:p>
      </dgm:t>
    </dgm:pt>
    <dgm:pt modelId="{198740DF-E896-40C7-9D56-991F8DB228FF}" type="pres">
      <dgm:prSet presAssocID="{F63CE4F9-DD12-4B87-834F-C0379B659A5F}" presName="parTrans" presStyleLbl="bgSibTrans2D1" presStyleIdx="1" presStyleCnt="2"/>
      <dgm:spPr/>
      <dgm:t>
        <a:bodyPr/>
        <a:lstStyle/>
        <a:p>
          <a:pPr rtl="1"/>
          <a:endParaRPr lang="ar-EG"/>
        </a:p>
      </dgm:t>
    </dgm:pt>
    <dgm:pt modelId="{5C3109B3-70BC-4F6B-AB7D-42ABFC83A4EA}" type="pres">
      <dgm:prSet presAssocID="{E790C639-41EC-4B40-ABF5-CCDBE9AFC5EA}" presName="node" presStyleLbl="node1" presStyleIdx="1" presStyleCnt="2">
        <dgm:presLayoutVars>
          <dgm:bulletEnabled val="1"/>
        </dgm:presLayoutVars>
      </dgm:prSet>
      <dgm:spPr/>
      <dgm:t>
        <a:bodyPr/>
        <a:lstStyle/>
        <a:p>
          <a:pPr rtl="1"/>
          <a:endParaRPr lang="ar-EG"/>
        </a:p>
      </dgm:t>
    </dgm:pt>
  </dgm:ptLst>
  <dgm:cxnLst>
    <dgm:cxn modelId="{92E4B73B-7B0A-4507-8F16-1E14A40D8834}" srcId="{03471FE5-1C7D-4A05-A835-7307A8014FD5}" destId="{23590504-BD1C-4BF7-B84E-CA3170E64BD0}" srcOrd="0" destOrd="0" parTransId="{29812214-8A7D-4B48-9F3A-47F4BB70BE71}" sibTransId="{9F2E074B-0776-4F62-8D80-254BA524FB18}"/>
    <dgm:cxn modelId="{C79F6FCC-1BA8-4B77-BA2E-14FCE7230F91}" srcId="{23590504-BD1C-4BF7-B84E-CA3170E64BD0}" destId="{46E8F6B1-850D-421C-A087-29650B44D7EE}" srcOrd="0" destOrd="0" parTransId="{6A47DF33-A8BB-4B41-BEA1-EEEB44D3EC1F}" sibTransId="{3BC5DB86-51AB-438E-AB43-FB168F29FC69}"/>
    <dgm:cxn modelId="{EDA422C2-D43A-401B-B833-C28C699BE350}" type="presOf" srcId="{46E8F6B1-850D-421C-A087-29650B44D7EE}" destId="{4D87BCA3-3B26-41D8-B22D-362CF5AEB7E7}" srcOrd="0" destOrd="0" presId="urn:microsoft.com/office/officeart/2005/8/layout/radial4"/>
    <dgm:cxn modelId="{5CA1D721-6C8B-4B7D-97BA-631BDB6C3F9E}" type="presOf" srcId="{F63CE4F9-DD12-4B87-834F-C0379B659A5F}" destId="{198740DF-E896-40C7-9D56-991F8DB228FF}" srcOrd="0" destOrd="0" presId="urn:microsoft.com/office/officeart/2005/8/layout/radial4"/>
    <dgm:cxn modelId="{6169E796-8234-46D1-A30C-6A5FCDB61C8A}" srcId="{23590504-BD1C-4BF7-B84E-CA3170E64BD0}" destId="{E790C639-41EC-4B40-ABF5-CCDBE9AFC5EA}" srcOrd="1" destOrd="0" parTransId="{F63CE4F9-DD12-4B87-834F-C0379B659A5F}" sibTransId="{972AE3BF-9E61-49F1-B11C-A5885C66F2C8}"/>
    <dgm:cxn modelId="{BC75E703-9FE9-4255-AE1C-1C7A7EF6B9A4}" type="presOf" srcId="{23590504-BD1C-4BF7-B84E-CA3170E64BD0}" destId="{0E2BE711-8FC5-491D-BA57-C10C68316D65}" srcOrd="0" destOrd="0" presId="urn:microsoft.com/office/officeart/2005/8/layout/radial4"/>
    <dgm:cxn modelId="{FF912FDD-BF59-4FEE-8174-53FE63426E93}" type="presOf" srcId="{E790C639-41EC-4B40-ABF5-CCDBE9AFC5EA}" destId="{5C3109B3-70BC-4F6B-AB7D-42ABFC83A4EA}" srcOrd="0" destOrd="0" presId="urn:microsoft.com/office/officeart/2005/8/layout/radial4"/>
    <dgm:cxn modelId="{AF366407-13F1-424B-8094-D25CD21A7927}" type="presOf" srcId="{6A47DF33-A8BB-4B41-BEA1-EEEB44D3EC1F}" destId="{CCCBA63A-2732-4D5E-99E6-11899994B255}" srcOrd="0" destOrd="0" presId="urn:microsoft.com/office/officeart/2005/8/layout/radial4"/>
    <dgm:cxn modelId="{0E3A303B-F64E-4C9E-99CE-089665780DD3}" type="presOf" srcId="{03471FE5-1C7D-4A05-A835-7307A8014FD5}" destId="{B1B563BE-B882-4282-B200-9EA220A04871}" srcOrd="0" destOrd="0" presId="urn:microsoft.com/office/officeart/2005/8/layout/radial4"/>
    <dgm:cxn modelId="{B544CBED-3B0C-47BC-A565-7226D99975D7}" type="presParOf" srcId="{B1B563BE-B882-4282-B200-9EA220A04871}" destId="{0E2BE711-8FC5-491D-BA57-C10C68316D65}" srcOrd="0" destOrd="0" presId="urn:microsoft.com/office/officeart/2005/8/layout/radial4"/>
    <dgm:cxn modelId="{A33C8F3F-6F94-493D-97C2-DFCD7B7345FF}" type="presParOf" srcId="{B1B563BE-B882-4282-B200-9EA220A04871}" destId="{CCCBA63A-2732-4D5E-99E6-11899994B255}" srcOrd="1" destOrd="0" presId="urn:microsoft.com/office/officeart/2005/8/layout/radial4"/>
    <dgm:cxn modelId="{5DA682F9-911D-4131-BBC4-DC8FF89087E1}" type="presParOf" srcId="{B1B563BE-B882-4282-B200-9EA220A04871}" destId="{4D87BCA3-3B26-41D8-B22D-362CF5AEB7E7}" srcOrd="2" destOrd="0" presId="urn:microsoft.com/office/officeart/2005/8/layout/radial4"/>
    <dgm:cxn modelId="{C1AD5C17-EAE9-41E3-BE25-559E252A834C}" type="presParOf" srcId="{B1B563BE-B882-4282-B200-9EA220A04871}" destId="{198740DF-E896-40C7-9D56-991F8DB228FF}" srcOrd="3" destOrd="0" presId="urn:microsoft.com/office/officeart/2005/8/layout/radial4"/>
    <dgm:cxn modelId="{454C25D2-9334-4F04-B719-FF592303AFA8}" type="presParOf" srcId="{B1B563BE-B882-4282-B200-9EA220A04871}" destId="{5C3109B3-70BC-4F6B-AB7D-42ABFC83A4EA}" srcOrd="4"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AC31D1-D956-4CA5-96C5-0C7D5E04BBE7}" type="doc">
      <dgm:prSet loTypeId="urn:microsoft.com/office/officeart/2005/8/layout/radial6" loCatId="relationship" qsTypeId="urn:microsoft.com/office/officeart/2005/8/quickstyle/simple1" qsCatId="simple" csTypeId="urn:microsoft.com/office/officeart/2005/8/colors/colorful5" csCatId="colorful" phldr="1"/>
      <dgm:spPr/>
      <dgm:t>
        <a:bodyPr/>
        <a:lstStyle/>
        <a:p>
          <a:pPr rtl="1"/>
          <a:endParaRPr lang="ar-EG"/>
        </a:p>
      </dgm:t>
    </dgm:pt>
    <dgm:pt modelId="{7F85D3CD-033D-480E-9D80-0073EFFE173E}">
      <dgm:prSet phldrT="[Text]"/>
      <dgm:spPr/>
      <dgm:t>
        <a:bodyPr/>
        <a:lstStyle/>
        <a:p>
          <a:pPr rtl="1"/>
          <a:r>
            <a:rPr lang="ar-EG" dirty="0" smtClean="0"/>
            <a:t>مشاريع الاسرة</a:t>
          </a:r>
          <a:endParaRPr lang="ar-EG" dirty="0"/>
        </a:p>
      </dgm:t>
    </dgm:pt>
    <dgm:pt modelId="{A26C7E8C-B954-4C5A-997F-5F3F5ED5E42B}" type="parTrans" cxnId="{173E44D4-858A-47A3-9827-C3086B452DF8}">
      <dgm:prSet/>
      <dgm:spPr/>
      <dgm:t>
        <a:bodyPr/>
        <a:lstStyle/>
        <a:p>
          <a:pPr rtl="1"/>
          <a:endParaRPr lang="ar-EG"/>
        </a:p>
      </dgm:t>
    </dgm:pt>
    <dgm:pt modelId="{B65A9CCE-9E85-4164-B406-D6C613B1C2B2}" type="sibTrans" cxnId="{173E44D4-858A-47A3-9827-C3086B452DF8}">
      <dgm:prSet/>
      <dgm:spPr/>
      <dgm:t>
        <a:bodyPr/>
        <a:lstStyle/>
        <a:p>
          <a:pPr rtl="1"/>
          <a:endParaRPr lang="ar-EG"/>
        </a:p>
      </dgm:t>
    </dgm:pt>
    <dgm:pt modelId="{D3BFE5E1-8FD3-41AF-9B13-D773C3CEF857}">
      <dgm:prSet phldrT="[Text]"/>
      <dgm:spPr/>
      <dgm:t>
        <a:bodyPr/>
        <a:lstStyle/>
        <a:p>
          <a:pPr rtl="1"/>
          <a:r>
            <a:rPr lang="ar-SA" dirty="0" smtClean="0"/>
            <a:t>الرزق بمولود جديد </a:t>
          </a:r>
          <a:endParaRPr lang="ar-EG" dirty="0"/>
        </a:p>
      </dgm:t>
    </dgm:pt>
    <dgm:pt modelId="{5AD35225-4F68-4F33-8D3C-8F582851698D}" type="parTrans" cxnId="{A2880051-8C8A-468B-AECE-9C123EE220D7}">
      <dgm:prSet/>
      <dgm:spPr/>
      <dgm:t>
        <a:bodyPr/>
        <a:lstStyle/>
        <a:p>
          <a:pPr rtl="1"/>
          <a:endParaRPr lang="ar-EG"/>
        </a:p>
      </dgm:t>
    </dgm:pt>
    <dgm:pt modelId="{0806DD21-56C5-4816-B557-34B88EF5826F}" type="sibTrans" cxnId="{A2880051-8C8A-468B-AECE-9C123EE220D7}">
      <dgm:prSet/>
      <dgm:spPr/>
      <dgm:t>
        <a:bodyPr/>
        <a:lstStyle/>
        <a:p>
          <a:pPr rtl="1"/>
          <a:endParaRPr lang="ar-EG"/>
        </a:p>
      </dgm:t>
    </dgm:pt>
    <dgm:pt modelId="{11638311-21D7-431A-B1DB-4AE411059FF9}">
      <dgm:prSet phldrT="[Text]"/>
      <dgm:spPr/>
      <dgm:t>
        <a:bodyPr/>
        <a:lstStyle/>
        <a:p>
          <a:pPr rtl="1"/>
          <a:r>
            <a:rPr lang="ar-SA" dirty="0" smtClean="0"/>
            <a:t>دخول الأولاد إلى المدارس</a:t>
          </a:r>
          <a:endParaRPr lang="ar-EG" dirty="0"/>
        </a:p>
      </dgm:t>
    </dgm:pt>
    <dgm:pt modelId="{441DBDDB-3046-4BCD-8549-E582F15B41A2}" type="parTrans" cxnId="{6D52712D-B6DD-4599-AE3B-8464C61AF6CD}">
      <dgm:prSet/>
      <dgm:spPr/>
      <dgm:t>
        <a:bodyPr/>
        <a:lstStyle/>
        <a:p>
          <a:pPr rtl="1"/>
          <a:endParaRPr lang="ar-EG"/>
        </a:p>
      </dgm:t>
    </dgm:pt>
    <dgm:pt modelId="{9EF64EDD-B74E-413F-B48F-3C8F71F1E5C6}" type="sibTrans" cxnId="{6D52712D-B6DD-4599-AE3B-8464C61AF6CD}">
      <dgm:prSet/>
      <dgm:spPr/>
      <dgm:t>
        <a:bodyPr/>
        <a:lstStyle/>
        <a:p>
          <a:pPr rtl="1"/>
          <a:endParaRPr lang="ar-EG"/>
        </a:p>
      </dgm:t>
    </dgm:pt>
    <dgm:pt modelId="{509B0D9E-A77C-4490-A488-B8E764100B79}">
      <dgm:prSet phldrT="[Text]"/>
      <dgm:spPr/>
      <dgm:t>
        <a:bodyPr/>
        <a:lstStyle/>
        <a:p>
          <a:pPr rtl="1"/>
          <a:r>
            <a:rPr lang="ar-SA" dirty="0" smtClean="0"/>
            <a:t>زواج الإبن أو البنت</a:t>
          </a:r>
          <a:endParaRPr lang="ar-EG" dirty="0"/>
        </a:p>
      </dgm:t>
    </dgm:pt>
    <dgm:pt modelId="{05A4089D-391E-440E-8732-34A2F718FB10}" type="parTrans" cxnId="{270BBAA0-1326-4D3F-A6F8-6D07CEB6DDCF}">
      <dgm:prSet/>
      <dgm:spPr/>
      <dgm:t>
        <a:bodyPr/>
        <a:lstStyle/>
        <a:p>
          <a:pPr rtl="1"/>
          <a:endParaRPr lang="ar-EG"/>
        </a:p>
      </dgm:t>
    </dgm:pt>
    <dgm:pt modelId="{22944A1D-095A-483C-9E28-B9A50066CF6D}" type="sibTrans" cxnId="{270BBAA0-1326-4D3F-A6F8-6D07CEB6DDCF}">
      <dgm:prSet/>
      <dgm:spPr/>
      <dgm:t>
        <a:bodyPr/>
        <a:lstStyle/>
        <a:p>
          <a:pPr rtl="1"/>
          <a:endParaRPr lang="ar-EG"/>
        </a:p>
      </dgm:t>
    </dgm:pt>
    <dgm:pt modelId="{E021382D-5257-4C5F-9F0D-C4770FC9AF60}">
      <dgm:prSet phldrT="[Text]"/>
      <dgm:spPr/>
      <dgm:t>
        <a:bodyPr/>
        <a:lstStyle/>
        <a:p>
          <a:pPr rtl="1"/>
          <a:r>
            <a:rPr lang="ar-SA" dirty="0" smtClean="0"/>
            <a:t>شراء سيارة</a:t>
          </a:r>
          <a:endParaRPr lang="ar-EG" dirty="0"/>
        </a:p>
      </dgm:t>
    </dgm:pt>
    <dgm:pt modelId="{CEDCA160-E642-474E-BB7C-DAFD0B64166C}" type="parTrans" cxnId="{FF6367E8-9969-4660-B747-9FBC4FFE0FAC}">
      <dgm:prSet/>
      <dgm:spPr/>
      <dgm:t>
        <a:bodyPr/>
        <a:lstStyle/>
        <a:p>
          <a:pPr rtl="1"/>
          <a:endParaRPr lang="ar-EG"/>
        </a:p>
      </dgm:t>
    </dgm:pt>
    <dgm:pt modelId="{CC867807-162C-4CB5-94C9-2541FE2C2FB8}" type="sibTrans" cxnId="{FF6367E8-9969-4660-B747-9FBC4FFE0FAC}">
      <dgm:prSet/>
      <dgm:spPr/>
      <dgm:t>
        <a:bodyPr/>
        <a:lstStyle/>
        <a:p>
          <a:pPr rtl="1"/>
          <a:endParaRPr lang="ar-EG"/>
        </a:p>
      </dgm:t>
    </dgm:pt>
    <dgm:pt modelId="{92FD3219-53D0-4478-ABD6-440A3783711A}" type="pres">
      <dgm:prSet presAssocID="{34AC31D1-D956-4CA5-96C5-0C7D5E04BBE7}" presName="Name0" presStyleCnt="0">
        <dgm:presLayoutVars>
          <dgm:chMax val="1"/>
          <dgm:dir/>
          <dgm:animLvl val="ctr"/>
          <dgm:resizeHandles val="exact"/>
        </dgm:presLayoutVars>
      </dgm:prSet>
      <dgm:spPr/>
      <dgm:t>
        <a:bodyPr/>
        <a:lstStyle/>
        <a:p>
          <a:pPr rtl="1"/>
          <a:endParaRPr lang="ar-EG"/>
        </a:p>
      </dgm:t>
    </dgm:pt>
    <dgm:pt modelId="{3244A5E4-4BFC-479E-9191-FC4176FF5563}" type="pres">
      <dgm:prSet presAssocID="{7F85D3CD-033D-480E-9D80-0073EFFE173E}" presName="centerShape" presStyleLbl="node0" presStyleIdx="0" presStyleCnt="1"/>
      <dgm:spPr/>
      <dgm:t>
        <a:bodyPr/>
        <a:lstStyle/>
        <a:p>
          <a:pPr rtl="1"/>
          <a:endParaRPr lang="ar-EG"/>
        </a:p>
      </dgm:t>
    </dgm:pt>
    <dgm:pt modelId="{0C93BD1B-471A-469A-8615-0DE474A984E1}" type="pres">
      <dgm:prSet presAssocID="{D3BFE5E1-8FD3-41AF-9B13-D773C3CEF857}" presName="node" presStyleLbl="node1" presStyleIdx="0" presStyleCnt="4">
        <dgm:presLayoutVars>
          <dgm:bulletEnabled val="1"/>
        </dgm:presLayoutVars>
      </dgm:prSet>
      <dgm:spPr/>
      <dgm:t>
        <a:bodyPr/>
        <a:lstStyle/>
        <a:p>
          <a:pPr rtl="1"/>
          <a:endParaRPr lang="ar-EG"/>
        </a:p>
      </dgm:t>
    </dgm:pt>
    <dgm:pt modelId="{C42878DB-E22A-40CF-90E1-6A6DB70E5064}" type="pres">
      <dgm:prSet presAssocID="{D3BFE5E1-8FD3-41AF-9B13-D773C3CEF857}" presName="dummy" presStyleCnt="0"/>
      <dgm:spPr/>
      <dgm:t>
        <a:bodyPr/>
        <a:lstStyle/>
        <a:p>
          <a:pPr rtl="1"/>
          <a:endParaRPr lang="ar-EG"/>
        </a:p>
      </dgm:t>
    </dgm:pt>
    <dgm:pt modelId="{4D0DF305-C847-46B4-B08B-BD370F09A0FC}" type="pres">
      <dgm:prSet presAssocID="{0806DD21-56C5-4816-B557-34B88EF5826F}" presName="sibTrans" presStyleLbl="sibTrans2D1" presStyleIdx="0" presStyleCnt="4"/>
      <dgm:spPr/>
      <dgm:t>
        <a:bodyPr/>
        <a:lstStyle/>
        <a:p>
          <a:pPr rtl="1"/>
          <a:endParaRPr lang="ar-EG"/>
        </a:p>
      </dgm:t>
    </dgm:pt>
    <dgm:pt modelId="{3AE35CB0-9E51-45CA-9FEA-9FE4821DD74E}" type="pres">
      <dgm:prSet presAssocID="{11638311-21D7-431A-B1DB-4AE411059FF9}" presName="node" presStyleLbl="node1" presStyleIdx="1" presStyleCnt="4">
        <dgm:presLayoutVars>
          <dgm:bulletEnabled val="1"/>
        </dgm:presLayoutVars>
      </dgm:prSet>
      <dgm:spPr/>
      <dgm:t>
        <a:bodyPr/>
        <a:lstStyle/>
        <a:p>
          <a:pPr rtl="1"/>
          <a:endParaRPr lang="ar-EG"/>
        </a:p>
      </dgm:t>
    </dgm:pt>
    <dgm:pt modelId="{85ED4B84-7348-42E7-9A78-E88D9C2E8C54}" type="pres">
      <dgm:prSet presAssocID="{11638311-21D7-431A-B1DB-4AE411059FF9}" presName="dummy" presStyleCnt="0"/>
      <dgm:spPr/>
      <dgm:t>
        <a:bodyPr/>
        <a:lstStyle/>
        <a:p>
          <a:pPr rtl="1"/>
          <a:endParaRPr lang="ar-EG"/>
        </a:p>
      </dgm:t>
    </dgm:pt>
    <dgm:pt modelId="{3A0C55C3-DD8B-44DE-A0B7-38C1093280D5}" type="pres">
      <dgm:prSet presAssocID="{9EF64EDD-B74E-413F-B48F-3C8F71F1E5C6}" presName="sibTrans" presStyleLbl="sibTrans2D1" presStyleIdx="1" presStyleCnt="4"/>
      <dgm:spPr/>
      <dgm:t>
        <a:bodyPr/>
        <a:lstStyle/>
        <a:p>
          <a:pPr rtl="1"/>
          <a:endParaRPr lang="ar-EG"/>
        </a:p>
      </dgm:t>
    </dgm:pt>
    <dgm:pt modelId="{D2087CEC-8C39-432C-B8E5-0708F3144B6E}" type="pres">
      <dgm:prSet presAssocID="{509B0D9E-A77C-4490-A488-B8E764100B79}" presName="node" presStyleLbl="node1" presStyleIdx="2" presStyleCnt="4">
        <dgm:presLayoutVars>
          <dgm:bulletEnabled val="1"/>
        </dgm:presLayoutVars>
      </dgm:prSet>
      <dgm:spPr/>
      <dgm:t>
        <a:bodyPr/>
        <a:lstStyle/>
        <a:p>
          <a:pPr rtl="1"/>
          <a:endParaRPr lang="ar-EG"/>
        </a:p>
      </dgm:t>
    </dgm:pt>
    <dgm:pt modelId="{97E77A96-54D0-46EB-AD7A-8956A2F5A44C}" type="pres">
      <dgm:prSet presAssocID="{509B0D9E-A77C-4490-A488-B8E764100B79}" presName="dummy" presStyleCnt="0"/>
      <dgm:spPr/>
      <dgm:t>
        <a:bodyPr/>
        <a:lstStyle/>
        <a:p>
          <a:pPr rtl="1"/>
          <a:endParaRPr lang="ar-EG"/>
        </a:p>
      </dgm:t>
    </dgm:pt>
    <dgm:pt modelId="{0ED7EF37-73E4-45D4-B3DA-3D1BFB3B9EC4}" type="pres">
      <dgm:prSet presAssocID="{22944A1D-095A-483C-9E28-B9A50066CF6D}" presName="sibTrans" presStyleLbl="sibTrans2D1" presStyleIdx="2" presStyleCnt="4"/>
      <dgm:spPr/>
      <dgm:t>
        <a:bodyPr/>
        <a:lstStyle/>
        <a:p>
          <a:pPr rtl="1"/>
          <a:endParaRPr lang="ar-EG"/>
        </a:p>
      </dgm:t>
    </dgm:pt>
    <dgm:pt modelId="{86F3E181-90B5-4921-898F-D00518F0CBE2}" type="pres">
      <dgm:prSet presAssocID="{E021382D-5257-4C5F-9F0D-C4770FC9AF60}" presName="node" presStyleLbl="node1" presStyleIdx="3" presStyleCnt="4">
        <dgm:presLayoutVars>
          <dgm:bulletEnabled val="1"/>
        </dgm:presLayoutVars>
      </dgm:prSet>
      <dgm:spPr/>
      <dgm:t>
        <a:bodyPr/>
        <a:lstStyle/>
        <a:p>
          <a:pPr rtl="1"/>
          <a:endParaRPr lang="ar-EG"/>
        </a:p>
      </dgm:t>
    </dgm:pt>
    <dgm:pt modelId="{5831B43F-82B8-47F7-AD09-558CDA0C0107}" type="pres">
      <dgm:prSet presAssocID="{E021382D-5257-4C5F-9F0D-C4770FC9AF60}" presName="dummy" presStyleCnt="0"/>
      <dgm:spPr/>
      <dgm:t>
        <a:bodyPr/>
        <a:lstStyle/>
        <a:p>
          <a:pPr rtl="1"/>
          <a:endParaRPr lang="ar-EG"/>
        </a:p>
      </dgm:t>
    </dgm:pt>
    <dgm:pt modelId="{EA6CA596-324C-4065-979E-5FEE9903F9AA}" type="pres">
      <dgm:prSet presAssocID="{CC867807-162C-4CB5-94C9-2541FE2C2FB8}" presName="sibTrans" presStyleLbl="sibTrans2D1" presStyleIdx="3" presStyleCnt="4"/>
      <dgm:spPr/>
      <dgm:t>
        <a:bodyPr/>
        <a:lstStyle/>
        <a:p>
          <a:pPr rtl="1"/>
          <a:endParaRPr lang="ar-EG"/>
        </a:p>
      </dgm:t>
    </dgm:pt>
  </dgm:ptLst>
  <dgm:cxnLst>
    <dgm:cxn modelId="{45AFE1BC-A285-4253-B9CF-4CDA19AA9408}" type="presOf" srcId="{509B0D9E-A77C-4490-A488-B8E764100B79}" destId="{D2087CEC-8C39-432C-B8E5-0708F3144B6E}" srcOrd="0" destOrd="0" presId="urn:microsoft.com/office/officeart/2005/8/layout/radial6"/>
    <dgm:cxn modelId="{F1C91442-D858-4D5B-995C-35EF5E422BE2}" type="presOf" srcId="{7F85D3CD-033D-480E-9D80-0073EFFE173E}" destId="{3244A5E4-4BFC-479E-9191-FC4176FF5563}" srcOrd="0" destOrd="0" presId="urn:microsoft.com/office/officeart/2005/8/layout/radial6"/>
    <dgm:cxn modelId="{6B0215B6-1304-434A-A49B-24DF7CAE0F2D}" type="presOf" srcId="{9EF64EDD-B74E-413F-B48F-3C8F71F1E5C6}" destId="{3A0C55C3-DD8B-44DE-A0B7-38C1093280D5}" srcOrd="0" destOrd="0" presId="urn:microsoft.com/office/officeart/2005/8/layout/radial6"/>
    <dgm:cxn modelId="{6FE37750-7D38-44C4-AAE1-A0144186B6A2}" type="presOf" srcId="{CC867807-162C-4CB5-94C9-2541FE2C2FB8}" destId="{EA6CA596-324C-4065-979E-5FEE9903F9AA}" srcOrd="0" destOrd="0" presId="urn:microsoft.com/office/officeart/2005/8/layout/radial6"/>
    <dgm:cxn modelId="{4FE49021-BF2A-46A8-879E-B7E7CABDEF96}" type="presOf" srcId="{D3BFE5E1-8FD3-41AF-9B13-D773C3CEF857}" destId="{0C93BD1B-471A-469A-8615-0DE474A984E1}" srcOrd="0" destOrd="0" presId="urn:microsoft.com/office/officeart/2005/8/layout/radial6"/>
    <dgm:cxn modelId="{270BBAA0-1326-4D3F-A6F8-6D07CEB6DDCF}" srcId="{7F85D3CD-033D-480E-9D80-0073EFFE173E}" destId="{509B0D9E-A77C-4490-A488-B8E764100B79}" srcOrd="2" destOrd="0" parTransId="{05A4089D-391E-440E-8732-34A2F718FB10}" sibTransId="{22944A1D-095A-483C-9E28-B9A50066CF6D}"/>
    <dgm:cxn modelId="{AE4213E0-AC46-4808-9EFF-04C9A7FE4F24}" type="presOf" srcId="{22944A1D-095A-483C-9E28-B9A50066CF6D}" destId="{0ED7EF37-73E4-45D4-B3DA-3D1BFB3B9EC4}" srcOrd="0" destOrd="0" presId="urn:microsoft.com/office/officeart/2005/8/layout/radial6"/>
    <dgm:cxn modelId="{173E44D4-858A-47A3-9827-C3086B452DF8}" srcId="{34AC31D1-D956-4CA5-96C5-0C7D5E04BBE7}" destId="{7F85D3CD-033D-480E-9D80-0073EFFE173E}" srcOrd="0" destOrd="0" parTransId="{A26C7E8C-B954-4C5A-997F-5F3F5ED5E42B}" sibTransId="{B65A9CCE-9E85-4164-B406-D6C613B1C2B2}"/>
    <dgm:cxn modelId="{1A511521-DE93-49FF-A300-9B3848D8C183}" type="presOf" srcId="{34AC31D1-D956-4CA5-96C5-0C7D5E04BBE7}" destId="{92FD3219-53D0-4478-ABD6-440A3783711A}" srcOrd="0" destOrd="0" presId="urn:microsoft.com/office/officeart/2005/8/layout/radial6"/>
    <dgm:cxn modelId="{FF6367E8-9969-4660-B747-9FBC4FFE0FAC}" srcId="{7F85D3CD-033D-480E-9D80-0073EFFE173E}" destId="{E021382D-5257-4C5F-9F0D-C4770FC9AF60}" srcOrd="3" destOrd="0" parTransId="{CEDCA160-E642-474E-BB7C-DAFD0B64166C}" sibTransId="{CC867807-162C-4CB5-94C9-2541FE2C2FB8}"/>
    <dgm:cxn modelId="{6D52712D-B6DD-4599-AE3B-8464C61AF6CD}" srcId="{7F85D3CD-033D-480E-9D80-0073EFFE173E}" destId="{11638311-21D7-431A-B1DB-4AE411059FF9}" srcOrd="1" destOrd="0" parTransId="{441DBDDB-3046-4BCD-8549-E582F15B41A2}" sibTransId="{9EF64EDD-B74E-413F-B48F-3C8F71F1E5C6}"/>
    <dgm:cxn modelId="{44B1E330-97D4-416C-88EC-619F28D67C8C}" type="presOf" srcId="{11638311-21D7-431A-B1DB-4AE411059FF9}" destId="{3AE35CB0-9E51-45CA-9FEA-9FE4821DD74E}" srcOrd="0" destOrd="0" presId="urn:microsoft.com/office/officeart/2005/8/layout/radial6"/>
    <dgm:cxn modelId="{2551E444-0C2A-4878-AB0D-CBE3DA48167A}" type="presOf" srcId="{E021382D-5257-4C5F-9F0D-C4770FC9AF60}" destId="{86F3E181-90B5-4921-898F-D00518F0CBE2}" srcOrd="0" destOrd="0" presId="urn:microsoft.com/office/officeart/2005/8/layout/radial6"/>
    <dgm:cxn modelId="{7BD24535-900B-479E-84FC-D50A7C94EFCC}" type="presOf" srcId="{0806DD21-56C5-4816-B557-34B88EF5826F}" destId="{4D0DF305-C847-46B4-B08B-BD370F09A0FC}" srcOrd="0" destOrd="0" presId="urn:microsoft.com/office/officeart/2005/8/layout/radial6"/>
    <dgm:cxn modelId="{A2880051-8C8A-468B-AECE-9C123EE220D7}" srcId="{7F85D3CD-033D-480E-9D80-0073EFFE173E}" destId="{D3BFE5E1-8FD3-41AF-9B13-D773C3CEF857}" srcOrd="0" destOrd="0" parTransId="{5AD35225-4F68-4F33-8D3C-8F582851698D}" sibTransId="{0806DD21-56C5-4816-B557-34B88EF5826F}"/>
    <dgm:cxn modelId="{2324EE56-EC3E-419D-96EA-5E011BC766B8}" type="presParOf" srcId="{92FD3219-53D0-4478-ABD6-440A3783711A}" destId="{3244A5E4-4BFC-479E-9191-FC4176FF5563}" srcOrd="0" destOrd="0" presId="urn:microsoft.com/office/officeart/2005/8/layout/radial6"/>
    <dgm:cxn modelId="{6B273021-D7D0-4AED-9750-F17EED96371D}" type="presParOf" srcId="{92FD3219-53D0-4478-ABD6-440A3783711A}" destId="{0C93BD1B-471A-469A-8615-0DE474A984E1}" srcOrd="1" destOrd="0" presId="urn:microsoft.com/office/officeart/2005/8/layout/radial6"/>
    <dgm:cxn modelId="{97566237-FD73-4BBC-8666-5E126007BF70}" type="presParOf" srcId="{92FD3219-53D0-4478-ABD6-440A3783711A}" destId="{C42878DB-E22A-40CF-90E1-6A6DB70E5064}" srcOrd="2" destOrd="0" presId="urn:microsoft.com/office/officeart/2005/8/layout/radial6"/>
    <dgm:cxn modelId="{907D5C52-9BE2-4394-87AF-CA7929C2E9C6}" type="presParOf" srcId="{92FD3219-53D0-4478-ABD6-440A3783711A}" destId="{4D0DF305-C847-46B4-B08B-BD370F09A0FC}" srcOrd="3" destOrd="0" presId="urn:microsoft.com/office/officeart/2005/8/layout/radial6"/>
    <dgm:cxn modelId="{DC20AF52-F699-4C0C-BE91-F661090E7ACE}" type="presParOf" srcId="{92FD3219-53D0-4478-ABD6-440A3783711A}" destId="{3AE35CB0-9E51-45CA-9FEA-9FE4821DD74E}" srcOrd="4" destOrd="0" presId="urn:microsoft.com/office/officeart/2005/8/layout/radial6"/>
    <dgm:cxn modelId="{45F6BD74-EFBF-4CCE-B70A-C009EE061D8F}" type="presParOf" srcId="{92FD3219-53D0-4478-ABD6-440A3783711A}" destId="{85ED4B84-7348-42E7-9A78-E88D9C2E8C54}" srcOrd="5" destOrd="0" presId="urn:microsoft.com/office/officeart/2005/8/layout/radial6"/>
    <dgm:cxn modelId="{C88F91EE-3B86-43D7-A794-42D80AB1564D}" type="presParOf" srcId="{92FD3219-53D0-4478-ABD6-440A3783711A}" destId="{3A0C55C3-DD8B-44DE-A0B7-38C1093280D5}" srcOrd="6" destOrd="0" presId="urn:microsoft.com/office/officeart/2005/8/layout/radial6"/>
    <dgm:cxn modelId="{B3FD286A-363A-49A1-A421-55AD5D0F4CAB}" type="presParOf" srcId="{92FD3219-53D0-4478-ABD6-440A3783711A}" destId="{D2087CEC-8C39-432C-B8E5-0708F3144B6E}" srcOrd="7" destOrd="0" presId="urn:microsoft.com/office/officeart/2005/8/layout/radial6"/>
    <dgm:cxn modelId="{08DF2D9E-459C-49AE-B174-EA9A548D7E88}" type="presParOf" srcId="{92FD3219-53D0-4478-ABD6-440A3783711A}" destId="{97E77A96-54D0-46EB-AD7A-8956A2F5A44C}" srcOrd="8" destOrd="0" presId="urn:microsoft.com/office/officeart/2005/8/layout/radial6"/>
    <dgm:cxn modelId="{6ADDDC09-07BE-4358-AEC3-3C3C1702069C}" type="presParOf" srcId="{92FD3219-53D0-4478-ABD6-440A3783711A}" destId="{0ED7EF37-73E4-45D4-B3DA-3D1BFB3B9EC4}" srcOrd="9" destOrd="0" presId="urn:microsoft.com/office/officeart/2005/8/layout/radial6"/>
    <dgm:cxn modelId="{504FB4D3-1915-4189-BC39-1477F1C79ACC}" type="presParOf" srcId="{92FD3219-53D0-4478-ABD6-440A3783711A}" destId="{86F3E181-90B5-4921-898F-D00518F0CBE2}" srcOrd="10" destOrd="0" presId="urn:microsoft.com/office/officeart/2005/8/layout/radial6"/>
    <dgm:cxn modelId="{C612E2C5-C0E1-409D-8AD6-D526A09D20D1}" type="presParOf" srcId="{92FD3219-53D0-4478-ABD6-440A3783711A}" destId="{5831B43F-82B8-47F7-AD09-558CDA0C0107}" srcOrd="11" destOrd="0" presId="urn:microsoft.com/office/officeart/2005/8/layout/radial6"/>
    <dgm:cxn modelId="{8416089C-4989-49AD-BE16-AA5435F57DCE}" type="presParOf" srcId="{92FD3219-53D0-4478-ABD6-440A3783711A}" destId="{EA6CA596-324C-4065-979E-5FEE9903F9AA}"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7C515BE-22B4-4456-A8C3-4BA2EBB6BA53}" type="doc">
      <dgm:prSet loTypeId="urn:microsoft.com/office/officeart/2005/8/layout/cycle3" loCatId="cycle" qsTypeId="urn:microsoft.com/office/officeart/2005/8/quickstyle/simple1" qsCatId="simple" csTypeId="urn:microsoft.com/office/officeart/2005/8/colors/colorful4" csCatId="colorful" phldr="1"/>
      <dgm:spPr/>
      <dgm:t>
        <a:bodyPr/>
        <a:lstStyle/>
        <a:p>
          <a:pPr rtl="1"/>
          <a:endParaRPr lang="ar-EG"/>
        </a:p>
      </dgm:t>
    </dgm:pt>
    <dgm:pt modelId="{597A27C3-CA90-4A7D-B8E9-12DEA1BE499E}">
      <dgm:prSet phldrT="[Text]"/>
      <dgm:spPr/>
      <dgm:t>
        <a:bodyPr/>
        <a:lstStyle/>
        <a:p>
          <a:pPr rtl="1"/>
          <a:r>
            <a:rPr lang="ar-SA" dirty="0" smtClean="0"/>
            <a:t>أ- </a:t>
          </a:r>
          <a:r>
            <a:rPr lang="ar-SA" b="1" dirty="0" smtClean="0"/>
            <a:t>تامين مستقبل العائلة.</a:t>
          </a:r>
          <a:endParaRPr lang="ar-EG" dirty="0"/>
        </a:p>
      </dgm:t>
    </dgm:pt>
    <dgm:pt modelId="{1DE3B535-8097-417E-B732-27301BFF8589}" type="parTrans" cxnId="{81F1FB22-ACEC-42A7-8C0F-BF5EC2098756}">
      <dgm:prSet/>
      <dgm:spPr/>
      <dgm:t>
        <a:bodyPr/>
        <a:lstStyle/>
        <a:p>
          <a:pPr rtl="1"/>
          <a:endParaRPr lang="ar-EG"/>
        </a:p>
      </dgm:t>
    </dgm:pt>
    <dgm:pt modelId="{EB9B8996-5ACA-4B9D-8D79-6D40DF05DE51}" type="sibTrans" cxnId="{81F1FB22-ACEC-42A7-8C0F-BF5EC2098756}">
      <dgm:prSet/>
      <dgm:spPr/>
      <dgm:t>
        <a:bodyPr/>
        <a:lstStyle/>
        <a:p>
          <a:pPr rtl="1"/>
          <a:endParaRPr lang="ar-EG"/>
        </a:p>
      </dgm:t>
    </dgm:pt>
    <dgm:pt modelId="{A14BD9C6-F3CD-4AFC-81FB-1F996E7F0D9B}">
      <dgm:prSet phldrT="[Text]"/>
      <dgm:spPr/>
      <dgm:t>
        <a:bodyPr/>
        <a:lstStyle/>
        <a:p>
          <a:pPr rtl="1"/>
          <a:r>
            <a:rPr lang="ar-SA" dirty="0" smtClean="0"/>
            <a:t>ب- </a:t>
          </a:r>
          <a:r>
            <a:rPr lang="ar-SA" b="1" dirty="0" smtClean="0"/>
            <a:t>تقليل نسية المفاجآت المستقبلية </a:t>
          </a:r>
          <a:r>
            <a:rPr lang="ar-SA" dirty="0" smtClean="0"/>
            <a:t>. </a:t>
          </a:r>
          <a:endParaRPr lang="ar-EG" dirty="0"/>
        </a:p>
      </dgm:t>
    </dgm:pt>
    <dgm:pt modelId="{0534CC8B-EDB2-4B52-A162-13707424C750}" type="parTrans" cxnId="{58271A09-67C9-43AA-97D2-ADF1FAB1660A}">
      <dgm:prSet/>
      <dgm:spPr/>
      <dgm:t>
        <a:bodyPr/>
        <a:lstStyle/>
        <a:p>
          <a:pPr rtl="1"/>
          <a:endParaRPr lang="ar-EG"/>
        </a:p>
      </dgm:t>
    </dgm:pt>
    <dgm:pt modelId="{80430432-3DAF-44FB-9A6D-0615D35CC854}" type="sibTrans" cxnId="{58271A09-67C9-43AA-97D2-ADF1FAB1660A}">
      <dgm:prSet/>
      <dgm:spPr/>
      <dgm:t>
        <a:bodyPr/>
        <a:lstStyle/>
        <a:p>
          <a:pPr rtl="1"/>
          <a:endParaRPr lang="ar-EG"/>
        </a:p>
      </dgm:t>
    </dgm:pt>
    <dgm:pt modelId="{1E4899EB-D8B7-497F-B24E-1E0CECBDE781}">
      <dgm:prSet phldrT="[Text]"/>
      <dgm:spPr/>
      <dgm:t>
        <a:bodyPr/>
        <a:lstStyle/>
        <a:p>
          <a:pPr rtl="1"/>
          <a:r>
            <a:rPr lang="ar-SA" dirty="0" smtClean="0"/>
            <a:t>ج-</a:t>
          </a:r>
          <a:r>
            <a:rPr lang="ar-SA" b="1" dirty="0" smtClean="0"/>
            <a:t>لاتجعل الزوجين يعيشون في فوضى مالية</a:t>
          </a:r>
          <a:endParaRPr lang="ar-EG" dirty="0"/>
        </a:p>
      </dgm:t>
    </dgm:pt>
    <dgm:pt modelId="{B880FB4D-DCBC-45F1-831A-361EDAE92B47}" type="parTrans" cxnId="{45FE8D80-CF06-4B8E-A097-5E039AEB14E0}">
      <dgm:prSet/>
      <dgm:spPr/>
      <dgm:t>
        <a:bodyPr/>
        <a:lstStyle/>
        <a:p>
          <a:pPr rtl="1"/>
          <a:endParaRPr lang="ar-EG"/>
        </a:p>
      </dgm:t>
    </dgm:pt>
    <dgm:pt modelId="{83981DCF-E0DF-4321-BD80-86D55283C2F1}" type="sibTrans" cxnId="{45FE8D80-CF06-4B8E-A097-5E039AEB14E0}">
      <dgm:prSet/>
      <dgm:spPr/>
      <dgm:t>
        <a:bodyPr/>
        <a:lstStyle/>
        <a:p>
          <a:pPr rtl="1"/>
          <a:endParaRPr lang="ar-EG"/>
        </a:p>
      </dgm:t>
    </dgm:pt>
    <dgm:pt modelId="{FE9F830E-8093-4F17-BC0E-A51E3D5EE42D}">
      <dgm:prSet phldrT="[Text]"/>
      <dgm:spPr/>
      <dgm:t>
        <a:bodyPr/>
        <a:lstStyle/>
        <a:p>
          <a:pPr rtl="1"/>
          <a:r>
            <a:rPr lang="ar-SA" dirty="0" smtClean="0"/>
            <a:t>د -</a:t>
          </a:r>
          <a:r>
            <a:rPr lang="ar-SA" b="1" dirty="0" smtClean="0"/>
            <a:t>تساعد في إتخاذ القرارات</a:t>
          </a:r>
          <a:endParaRPr lang="ar-EG" dirty="0"/>
        </a:p>
      </dgm:t>
    </dgm:pt>
    <dgm:pt modelId="{A8A90877-71CF-4BE3-8CC4-DFBD517E1302}" type="parTrans" cxnId="{8573A7A7-8FF4-4546-AB33-55ADE3A37E00}">
      <dgm:prSet/>
      <dgm:spPr/>
      <dgm:t>
        <a:bodyPr/>
        <a:lstStyle/>
        <a:p>
          <a:pPr rtl="1"/>
          <a:endParaRPr lang="ar-EG"/>
        </a:p>
      </dgm:t>
    </dgm:pt>
    <dgm:pt modelId="{C448EFB7-A139-40BB-AFB4-272DDEBF5EA8}" type="sibTrans" cxnId="{8573A7A7-8FF4-4546-AB33-55ADE3A37E00}">
      <dgm:prSet/>
      <dgm:spPr/>
      <dgm:t>
        <a:bodyPr/>
        <a:lstStyle/>
        <a:p>
          <a:pPr rtl="1"/>
          <a:endParaRPr lang="ar-EG"/>
        </a:p>
      </dgm:t>
    </dgm:pt>
    <dgm:pt modelId="{42C2256F-AD1D-404B-A28E-DDCD8F8CB284}">
      <dgm:prSet phldrT="[Text]"/>
      <dgm:spPr/>
      <dgm:t>
        <a:bodyPr/>
        <a:lstStyle/>
        <a:p>
          <a:pPr rtl="1"/>
          <a:r>
            <a:rPr lang="ar-SA" dirty="0" smtClean="0"/>
            <a:t>هـ - </a:t>
          </a:r>
          <a:r>
            <a:rPr lang="ar-SA" b="1" dirty="0" smtClean="0"/>
            <a:t>يعرف الزوج والزوجة أولويات التصرف</a:t>
          </a:r>
          <a:endParaRPr lang="ar-EG" dirty="0"/>
        </a:p>
      </dgm:t>
    </dgm:pt>
    <dgm:pt modelId="{355BD820-C2F7-48C2-92AF-00F443571F70}" type="parTrans" cxnId="{8E73337C-A067-4D3D-8DBE-D2B0CB14BF6D}">
      <dgm:prSet/>
      <dgm:spPr/>
      <dgm:t>
        <a:bodyPr/>
        <a:lstStyle/>
        <a:p>
          <a:pPr rtl="1"/>
          <a:endParaRPr lang="ar-EG"/>
        </a:p>
      </dgm:t>
    </dgm:pt>
    <dgm:pt modelId="{DAD715D3-D0F1-4B30-8214-17287947F4B5}" type="sibTrans" cxnId="{8E73337C-A067-4D3D-8DBE-D2B0CB14BF6D}">
      <dgm:prSet/>
      <dgm:spPr/>
      <dgm:t>
        <a:bodyPr/>
        <a:lstStyle/>
        <a:p>
          <a:pPr rtl="1"/>
          <a:endParaRPr lang="ar-EG"/>
        </a:p>
      </dgm:t>
    </dgm:pt>
    <dgm:pt modelId="{1E62B14E-90B3-4466-9691-AD7AA33239E8}" type="pres">
      <dgm:prSet presAssocID="{17C515BE-22B4-4456-A8C3-4BA2EBB6BA53}" presName="Name0" presStyleCnt="0">
        <dgm:presLayoutVars>
          <dgm:dir/>
          <dgm:resizeHandles val="exact"/>
        </dgm:presLayoutVars>
      </dgm:prSet>
      <dgm:spPr/>
      <dgm:t>
        <a:bodyPr/>
        <a:lstStyle/>
        <a:p>
          <a:pPr rtl="1"/>
          <a:endParaRPr lang="ar-EG"/>
        </a:p>
      </dgm:t>
    </dgm:pt>
    <dgm:pt modelId="{1F377A16-BF0F-4A46-B93A-6CF470F54F9B}" type="pres">
      <dgm:prSet presAssocID="{17C515BE-22B4-4456-A8C3-4BA2EBB6BA53}" presName="cycle" presStyleCnt="0"/>
      <dgm:spPr/>
      <dgm:t>
        <a:bodyPr/>
        <a:lstStyle/>
        <a:p>
          <a:pPr rtl="1"/>
          <a:endParaRPr lang="ar-EG"/>
        </a:p>
      </dgm:t>
    </dgm:pt>
    <dgm:pt modelId="{F9254153-2016-4AD8-A9F9-4E16E9973897}" type="pres">
      <dgm:prSet presAssocID="{597A27C3-CA90-4A7D-B8E9-12DEA1BE499E}" presName="nodeFirstNode" presStyleLbl="node1" presStyleIdx="0" presStyleCnt="5" custRadScaleRad="100038" custRadScaleInc="25">
        <dgm:presLayoutVars>
          <dgm:bulletEnabled val="1"/>
        </dgm:presLayoutVars>
      </dgm:prSet>
      <dgm:spPr/>
      <dgm:t>
        <a:bodyPr/>
        <a:lstStyle/>
        <a:p>
          <a:pPr rtl="1"/>
          <a:endParaRPr lang="ar-EG"/>
        </a:p>
      </dgm:t>
    </dgm:pt>
    <dgm:pt modelId="{8488498F-C4A2-41AF-BAA4-2359A6F17E01}" type="pres">
      <dgm:prSet presAssocID="{EB9B8996-5ACA-4B9D-8D79-6D40DF05DE51}" presName="sibTransFirstNode" presStyleLbl="bgShp" presStyleIdx="0" presStyleCnt="1"/>
      <dgm:spPr/>
      <dgm:t>
        <a:bodyPr/>
        <a:lstStyle/>
        <a:p>
          <a:pPr rtl="1"/>
          <a:endParaRPr lang="ar-EG"/>
        </a:p>
      </dgm:t>
    </dgm:pt>
    <dgm:pt modelId="{C8826B41-A9A1-4040-97FF-0759C2FA1BB7}" type="pres">
      <dgm:prSet presAssocID="{A14BD9C6-F3CD-4AFC-81FB-1F996E7F0D9B}" presName="nodeFollowingNodes" presStyleLbl="node1" presStyleIdx="1" presStyleCnt="5">
        <dgm:presLayoutVars>
          <dgm:bulletEnabled val="1"/>
        </dgm:presLayoutVars>
      </dgm:prSet>
      <dgm:spPr/>
      <dgm:t>
        <a:bodyPr/>
        <a:lstStyle/>
        <a:p>
          <a:pPr rtl="1"/>
          <a:endParaRPr lang="ar-EG"/>
        </a:p>
      </dgm:t>
    </dgm:pt>
    <dgm:pt modelId="{D08439E0-11AC-4057-BDF2-F7FEAB396878}" type="pres">
      <dgm:prSet presAssocID="{1E4899EB-D8B7-497F-B24E-1E0CECBDE781}" presName="nodeFollowingNodes" presStyleLbl="node1" presStyleIdx="2" presStyleCnt="5">
        <dgm:presLayoutVars>
          <dgm:bulletEnabled val="1"/>
        </dgm:presLayoutVars>
      </dgm:prSet>
      <dgm:spPr/>
      <dgm:t>
        <a:bodyPr/>
        <a:lstStyle/>
        <a:p>
          <a:pPr rtl="1"/>
          <a:endParaRPr lang="ar-EG"/>
        </a:p>
      </dgm:t>
    </dgm:pt>
    <dgm:pt modelId="{3BB3B7A8-AE1E-4006-83B4-E740E400C93D}" type="pres">
      <dgm:prSet presAssocID="{FE9F830E-8093-4F17-BC0E-A51E3D5EE42D}" presName="nodeFollowingNodes" presStyleLbl="node1" presStyleIdx="3" presStyleCnt="5">
        <dgm:presLayoutVars>
          <dgm:bulletEnabled val="1"/>
        </dgm:presLayoutVars>
      </dgm:prSet>
      <dgm:spPr/>
      <dgm:t>
        <a:bodyPr/>
        <a:lstStyle/>
        <a:p>
          <a:pPr rtl="1"/>
          <a:endParaRPr lang="ar-EG"/>
        </a:p>
      </dgm:t>
    </dgm:pt>
    <dgm:pt modelId="{E44D5BBC-211D-4BE1-9060-07D490EBA1ED}" type="pres">
      <dgm:prSet presAssocID="{42C2256F-AD1D-404B-A28E-DDCD8F8CB284}" presName="nodeFollowingNodes" presStyleLbl="node1" presStyleIdx="4" presStyleCnt="5">
        <dgm:presLayoutVars>
          <dgm:bulletEnabled val="1"/>
        </dgm:presLayoutVars>
      </dgm:prSet>
      <dgm:spPr/>
      <dgm:t>
        <a:bodyPr/>
        <a:lstStyle/>
        <a:p>
          <a:pPr rtl="1"/>
          <a:endParaRPr lang="ar-EG"/>
        </a:p>
      </dgm:t>
    </dgm:pt>
  </dgm:ptLst>
  <dgm:cxnLst>
    <dgm:cxn modelId="{4C1F4796-B742-4FFC-ADB6-3A8EA8E57C37}" type="presOf" srcId="{FE9F830E-8093-4F17-BC0E-A51E3D5EE42D}" destId="{3BB3B7A8-AE1E-4006-83B4-E740E400C93D}" srcOrd="0" destOrd="0" presId="urn:microsoft.com/office/officeart/2005/8/layout/cycle3"/>
    <dgm:cxn modelId="{8573A7A7-8FF4-4546-AB33-55ADE3A37E00}" srcId="{17C515BE-22B4-4456-A8C3-4BA2EBB6BA53}" destId="{FE9F830E-8093-4F17-BC0E-A51E3D5EE42D}" srcOrd="3" destOrd="0" parTransId="{A8A90877-71CF-4BE3-8CC4-DFBD517E1302}" sibTransId="{C448EFB7-A139-40BB-AFB4-272DDEBF5EA8}"/>
    <dgm:cxn modelId="{2FA77AE3-3022-402D-87CA-9BAEE5ECC9E2}" type="presOf" srcId="{597A27C3-CA90-4A7D-B8E9-12DEA1BE499E}" destId="{F9254153-2016-4AD8-A9F9-4E16E9973897}" srcOrd="0" destOrd="0" presId="urn:microsoft.com/office/officeart/2005/8/layout/cycle3"/>
    <dgm:cxn modelId="{45FE8D80-CF06-4B8E-A097-5E039AEB14E0}" srcId="{17C515BE-22B4-4456-A8C3-4BA2EBB6BA53}" destId="{1E4899EB-D8B7-497F-B24E-1E0CECBDE781}" srcOrd="2" destOrd="0" parTransId="{B880FB4D-DCBC-45F1-831A-361EDAE92B47}" sibTransId="{83981DCF-E0DF-4321-BD80-86D55283C2F1}"/>
    <dgm:cxn modelId="{6F732CA8-1E38-48E3-AD55-8BD53B55FC01}" type="presOf" srcId="{1E4899EB-D8B7-497F-B24E-1E0CECBDE781}" destId="{D08439E0-11AC-4057-BDF2-F7FEAB396878}" srcOrd="0" destOrd="0" presId="urn:microsoft.com/office/officeart/2005/8/layout/cycle3"/>
    <dgm:cxn modelId="{58271A09-67C9-43AA-97D2-ADF1FAB1660A}" srcId="{17C515BE-22B4-4456-A8C3-4BA2EBB6BA53}" destId="{A14BD9C6-F3CD-4AFC-81FB-1F996E7F0D9B}" srcOrd="1" destOrd="0" parTransId="{0534CC8B-EDB2-4B52-A162-13707424C750}" sibTransId="{80430432-3DAF-44FB-9A6D-0615D35CC854}"/>
    <dgm:cxn modelId="{3058E682-BB31-4B8E-A07F-FF5E721F397B}" type="presOf" srcId="{A14BD9C6-F3CD-4AFC-81FB-1F996E7F0D9B}" destId="{C8826B41-A9A1-4040-97FF-0759C2FA1BB7}" srcOrd="0" destOrd="0" presId="urn:microsoft.com/office/officeart/2005/8/layout/cycle3"/>
    <dgm:cxn modelId="{95A8C0E0-A9E6-4D8E-BCA2-83ABDC23F905}" type="presOf" srcId="{17C515BE-22B4-4456-A8C3-4BA2EBB6BA53}" destId="{1E62B14E-90B3-4466-9691-AD7AA33239E8}" srcOrd="0" destOrd="0" presId="urn:microsoft.com/office/officeart/2005/8/layout/cycle3"/>
    <dgm:cxn modelId="{8E73337C-A067-4D3D-8DBE-D2B0CB14BF6D}" srcId="{17C515BE-22B4-4456-A8C3-4BA2EBB6BA53}" destId="{42C2256F-AD1D-404B-A28E-DDCD8F8CB284}" srcOrd="4" destOrd="0" parTransId="{355BD820-C2F7-48C2-92AF-00F443571F70}" sibTransId="{DAD715D3-D0F1-4B30-8214-17287947F4B5}"/>
    <dgm:cxn modelId="{A8614487-64C4-43BE-A893-8D04B2F45681}" type="presOf" srcId="{EB9B8996-5ACA-4B9D-8D79-6D40DF05DE51}" destId="{8488498F-C4A2-41AF-BAA4-2359A6F17E01}" srcOrd="0" destOrd="0" presId="urn:microsoft.com/office/officeart/2005/8/layout/cycle3"/>
    <dgm:cxn modelId="{A8307149-2DBC-401A-9CC8-93F4B75513FE}" type="presOf" srcId="{42C2256F-AD1D-404B-A28E-DDCD8F8CB284}" destId="{E44D5BBC-211D-4BE1-9060-07D490EBA1ED}" srcOrd="0" destOrd="0" presId="urn:microsoft.com/office/officeart/2005/8/layout/cycle3"/>
    <dgm:cxn modelId="{81F1FB22-ACEC-42A7-8C0F-BF5EC2098756}" srcId="{17C515BE-22B4-4456-A8C3-4BA2EBB6BA53}" destId="{597A27C3-CA90-4A7D-B8E9-12DEA1BE499E}" srcOrd="0" destOrd="0" parTransId="{1DE3B535-8097-417E-B732-27301BFF8589}" sibTransId="{EB9B8996-5ACA-4B9D-8D79-6D40DF05DE51}"/>
    <dgm:cxn modelId="{4E45FEBF-D1F3-4EDF-AF22-BDD6141950BD}" type="presParOf" srcId="{1E62B14E-90B3-4466-9691-AD7AA33239E8}" destId="{1F377A16-BF0F-4A46-B93A-6CF470F54F9B}" srcOrd="0" destOrd="0" presId="urn:microsoft.com/office/officeart/2005/8/layout/cycle3"/>
    <dgm:cxn modelId="{3B77E804-8B80-443D-BA75-7B9CBDB6649D}" type="presParOf" srcId="{1F377A16-BF0F-4A46-B93A-6CF470F54F9B}" destId="{F9254153-2016-4AD8-A9F9-4E16E9973897}" srcOrd="0" destOrd="0" presId="urn:microsoft.com/office/officeart/2005/8/layout/cycle3"/>
    <dgm:cxn modelId="{75E4259A-E42E-4C28-A84F-46F63AC3E4D2}" type="presParOf" srcId="{1F377A16-BF0F-4A46-B93A-6CF470F54F9B}" destId="{8488498F-C4A2-41AF-BAA4-2359A6F17E01}" srcOrd="1" destOrd="0" presId="urn:microsoft.com/office/officeart/2005/8/layout/cycle3"/>
    <dgm:cxn modelId="{3A1197BF-4964-47F9-A763-2A389B4272AC}" type="presParOf" srcId="{1F377A16-BF0F-4A46-B93A-6CF470F54F9B}" destId="{C8826B41-A9A1-4040-97FF-0759C2FA1BB7}" srcOrd="2" destOrd="0" presId="urn:microsoft.com/office/officeart/2005/8/layout/cycle3"/>
    <dgm:cxn modelId="{18F95D8D-91B7-4C15-9063-1079E821F7A6}" type="presParOf" srcId="{1F377A16-BF0F-4A46-B93A-6CF470F54F9B}" destId="{D08439E0-11AC-4057-BDF2-F7FEAB396878}" srcOrd="3" destOrd="0" presId="urn:microsoft.com/office/officeart/2005/8/layout/cycle3"/>
    <dgm:cxn modelId="{182B37BF-86E5-4A38-B942-0094AE45939F}" type="presParOf" srcId="{1F377A16-BF0F-4A46-B93A-6CF470F54F9B}" destId="{3BB3B7A8-AE1E-4006-83B4-E740E400C93D}" srcOrd="4" destOrd="0" presId="urn:microsoft.com/office/officeart/2005/8/layout/cycle3"/>
    <dgm:cxn modelId="{EFFB4522-3D16-4215-8657-A6B1833D21A7}" type="presParOf" srcId="{1F377A16-BF0F-4A46-B93A-6CF470F54F9B}" destId="{E44D5BBC-211D-4BE1-9060-07D490EBA1ED}" srcOrd="5"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7B90B2E-0480-48BD-89F0-AEA140A4D96E}" type="doc">
      <dgm:prSet loTypeId="urn:microsoft.com/office/officeart/2008/layout/PictureStrips" loCatId="picture" qsTypeId="urn:microsoft.com/office/officeart/2005/8/quickstyle/simple1" qsCatId="simple" csTypeId="urn:microsoft.com/office/officeart/2005/8/colors/accent6_1" csCatId="accent6" phldr="1"/>
      <dgm:spPr/>
      <dgm:t>
        <a:bodyPr/>
        <a:lstStyle/>
        <a:p>
          <a:pPr rtl="1"/>
          <a:endParaRPr lang="ar-EG"/>
        </a:p>
      </dgm:t>
    </dgm:pt>
    <dgm:pt modelId="{85D2B72B-205C-4A10-AC55-F368FC91672C}">
      <dgm:prSet phldrT="[Text]"/>
      <dgm:spPr/>
      <dgm:t>
        <a:bodyPr/>
        <a:lstStyle/>
        <a:p>
          <a:pPr rtl="1"/>
          <a:r>
            <a:rPr lang="ar-EG" dirty="0" smtClean="0">
              <a:solidFill>
                <a:srgbClr val="C00000"/>
              </a:solidFill>
            </a:rPr>
            <a:t>صندوق البرتقال</a:t>
          </a:r>
          <a:endParaRPr lang="ar-EG" dirty="0">
            <a:solidFill>
              <a:srgbClr val="C00000"/>
            </a:solidFill>
          </a:endParaRPr>
        </a:p>
      </dgm:t>
    </dgm:pt>
    <dgm:pt modelId="{271E9863-9D72-4912-ABE1-65832BF2D160}" type="parTrans" cxnId="{8A0FFDC8-4683-47BD-8E70-244A9D52C902}">
      <dgm:prSet/>
      <dgm:spPr/>
      <dgm:t>
        <a:bodyPr/>
        <a:lstStyle/>
        <a:p>
          <a:pPr rtl="1"/>
          <a:endParaRPr lang="ar-EG"/>
        </a:p>
      </dgm:t>
    </dgm:pt>
    <dgm:pt modelId="{877FC58A-BD1B-4413-90EB-ED7DF6B3DBC4}" type="sibTrans" cxnId="{8A0FFDC8-4683-47BD-8E70-244A9D52C902}">
      <dgm:prSet/>
      <dgm:spPr/>
      <dgm:t>
        <a:bodyPr/>
        <a:lstStyle/>
        <a:p>
          <a:pPr rtl="1"/>
          <a:endParaRPr lang="ar-EG"/>
        </a:p>
      </dgm:t>
    </dgm:pt>
    <dgm:pt modelId="{8F3511B7-6BA6-4231-9831-C7EFE897C5A5}">
      <dgm:prSet phldrT="[Text]" custT="1"/>
      <dgm:spPr/>
      <dgm:t>
        <a:bodyPr/>
        <a:lstStyle/>
        <a:p>
          <a:pPr algn="justLow" rtl="1"/>
          <a:r>
            <a:rPr lang="ar-EG" sz="2000" dirty="0" smtClean="0"/>
            <a:t>هذه القصة نرمزبها إلى التعاون الزوجي في ميزانية العائلة.( دخل الزوجان البيت الساعة 9:30  ليلاً وكل واحد كان داخل البيت وهو يحمل صندوق برتقال والإثنين يحملون أيضاً الدجاج 	وقليل من الأشياء.واثناء صعودهم كان كل واحد ينظر إلى الأخر وهو يضحك.إذا لماذا حدث هذا الخطأ؟ يعني هذا أنه لايوجد تعاون زوجي وهو أول مبدأ من مبادىء ميزانية العائلة (حتى تكون الميزانية ناجحة</a:t>
          </a:r>
          <a:r>
            <a:rPr lang="ar-EG" sz="1800" dirty="0" smtClean="0"/>
            <a:t>) </a:t>
          </a:r>
          <a:endParaRPr lang="ar-EG" sz="1800" dirty="0"/>
        </a:p>
      </dgm:t>
    </dgm:pt>
    <dgm:pt modelId="{35384003-2E36-4552-8294-EE6FA6A2F319}" type="parTrans" cxnId="{F7FEE431-3BDA-48A8-9CDE-F2D029432614}">
      <dgm:prSet/>
      <dgm:spPr/>
      <dgm:t>
        <a:bodyPr/>
        <a:lstStyle/>
        <a:p>
          <a:pPr rtl="1"/>
          <a:endParaRPr lang="ar-EG"/>
        </a:p>
      </dgm:t>
    </dgm:pt>
    <dgm:pt modelId="{49ED726D-EAFB-4405-9DBE-4E7DC0D4DFD0}" type="sibTrans" cxnId="{F7FEE431-3BDA-48A8-9CDE-F2D029432614}">
      <dgm:prSet/>
      <dgm:spPr/>
      <dgm:t>
        <a:bodyPr/>
        <a:lstStyle/>
        <a:p>
          <a:pPr rtl="1"/>
          <a:endParaRPr lang="ar-EG"/>
        </a:p>
      </dgm:t>
    </dgm:pt>
    <dgm:pt modelId="{9DBB1B6E-6452-4CC1-9E0E-5D2FC0F9DEFE}" type="pres">
      <dgm:prSet presAssocID="{57B90B2E-0480-48BD-89F0-AEA140A4D96E}" presName="Name0" presStyleCnt="0">
        <dgm:presLayoutVars>
          <dgm:dir/>
          <dgm:resizeHandles val="exact"/>
        </dgm:presLayoutVars>
      </dgm:prSet>
      <dgm:spPr/>
      <dgm:t>
        <a:bodyPr/>
        <a:lstStyle/>
        <a:p>
          <a:pPr rtl="1"/>
          <a:endParaRPr lang="ar-EG"/>
        </a:p>
      </dgm:t>
    </dgm:pt>
    <dgm:pt modelId="{3FC2202C-CBCE-4249-9F0D-60116CEF3CC0}" type="pres">
      <dgm:prSet presAssocID="{85D2B72B-205C-4A10-AC55-F368FC91672C}" presName="composite" presStyleCnt="0"/>
      <dgm:spPr/>
      <dgm:t>
        <a:bodyPr/>
        <a:lstStyle/>
        <a:p>
          <a:pPr rtl="1"/>
          <a:endParaRPr lang="ar-EG"/>
        </a:p>
      </dgm:t>
    </dgm:pt>
    <dgm:pt modelId="{C4855319-AB6A-4B7A-BF73-349B6AA28A64}" type="pres">
      <dgm:prSet presAssocID="{85D2B72B-205C-4A10-AC55-F368FC91672C}" presName="rect1" presStyleLbl="trAlignAcc1" presStyleIdx="0" presStyleCnt="1" custScaleY="126347">
        <dgm:presLayoutVars>
          <dgm:bulletEnabled val="1"/>
        </dgm:presLayoutVars>
      </dgm:prSet>
      <dgm:spPr/>
      <dgm:t>
        <a:bodyPr/>
        <a:lstStyle/>
        <a:p>
          <a:pPr rtl="1"/>
          <a:endParaRPr lang="ar-EG"/>
        </a:p>
      </dgm:t>
    </dgm:pt>
    <dgm:pt modelId="{81958BF4-8370-4192-84EC-45355FD2CB4F}" type="pres">
      <dgm:prSet presAssocID="{85D2B72B-205C-4A10-AC55-F368FC91672C}" presName="rect2" presStyleLbl="fgImgPlace1" presStyleIdx="0" presStyleCnt="1"/>
      <dgm:spPr>
        <a:blipFill rotWithShape="1">
          <a:blip xmlns:r="http://schemas.openxmlformats.org/officeDocument/2006/relationships" r:embed="rId1"/>
          <a:stretch>
            <a:fillRect/>
          </a:stretch>
        </a:blipFill>
      </dgm:spPr>
      <dgm:t>
        <a:bodyPr/>
        <a:lstStyle/>
        <a:p>
          <a:pPr rtl="1"/>
          <a:endParaRPr lang="ar-EG"/>
        </a:p>
      </dgm:t>
    </dgm:pt>
  </dgm:ptLst>
  <dgm:cxnLst>
    <dgm:cxn modelId="{F7FEE431-3BDA-48A8-9CDE-F2D029432614}" srcId="{85D2B72B-205C-4A10-AC55-F368FC91672C}" destId="{8F3511B7-6BA6-4231-9831-C7EFE897C5A5}" srcOrd="0" destOrd="0" parTransId="{35384003-2E36-4552-8294-EE6FA6A2F319}" sibTransId="{49ED726D-EAFB-4405-9DBE-4E7DC0D4DFD0}"/>
    <dgm:cxn modelId="{B524152C-5E99-42C5-8DEB-717D39F375CF}" type="presOf" srcId="{57B90B2E-0480-48BD-89F0-AEA140A4D96E}" destId="{9DBB1B6E-6452-4CC1-9E0E-5D2FC0F9DEFE}" srcOrd="0" destOrd="0" presId="urn:microsoft.com/office/officeart/2008/layout/PictureStrips"/>
    <dgm:cxn modelId="{454CE931-91E1-4A97-AE4C-F1CC391439AE}" type="presOf" srcId="{85D2B72B-205C-4A10-AC55-F368FC91672C}" destId="{C4855319-AB6A-4B7A-BF73-349B6AA28A64}" srcOrd="0" destOrd="0" presId="urn:microsoft.com/office/officeart/2008/layout/PictureStrips"/>
    <dgm:cxn modelId="{87753089-0A0F-46EB-A32F-7EE1E2E78397}" type="presOf" srcId="{8F3511B7-6BA6-4231-9831-C7EFE897C5A5}" destId="{C4855319-AB6A-4B7A-BF73-349B6AA28A64}" srcOrd="0" destOrd="1" presId="urn:microsoft.com/office/officeart/2008/layout/PictureStrips"/>
    <dgm:cxn modelId="{8A0FFDC8-4683-47BD-8E70-244A9D52C902}" srcId="{57B90B2E-0480-48BD-89F0-AEA140A4D96E}" destId="{85D2B72B-205C-4A10-AC55-F368FC91672C}" srcOrd="0" destOrd="0" parTransId="{271E9863-9D72-4912-ABE1-65832BF2D160}" sibTransId="{877FC58A-BD1B-4413-90EB-ED7DF6B3DBC4}"/>
    <dgm:cxn modelId="{FC63AAB6-C00F-4B84-ABD9-5C462B669D39}" type="presParOf" srcId="{9DBB1B6E-6452-4CC1-9E0E-5D2FC0F9DEFE}" destId="{3FC2202C-CBCE-4249-9F0D-60116CEF3CC0}" srcOrd="0" destOrd="0" presId="urn:microsoft.com/office/officeart/2008/layout/PictureStrips"/>
    <dgm:cxn modelId="{AE2DF450-CC87-4C95-82DF-16B8C0ED1494}" type="presParOf" srcId="{3FC2202C-CBCE-4249-9F0D-60116CEF3CC0}" destId="{C4855319-AB6A-4B7A-BF73-349B6AA28A64}" srcOrd="0" destOrd="0" presId="urn:microsoft.com/office/officeart/2008/layout/PictureStrips"/>
    <dgm:cxn modelId="{19C98BEE-28E5-479C-A53B-5EFB2DA8F2F3}" type="presParOf" srcId="{3FC2202C-CBCE-4249-9F0D-60116CEF3CC0}" destId="{81958BF4-8370-4192-84EC-45355FD2CB4F}" srcOrd="1" destOrd="0" presId="urn:microsoft.com/office/officeart/2008/layout/PictureStrip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72D0F0-A40D-427C-B0AA-74B3A0DA3B36}">
      <dsp:nvSpPr>
        <dsp:cNvPr id="0" name=""/>
        <dsp:cNvSpPr/>
      </dsp:nvSpPr>
      <dsp:spPr>
        <a:xfrm>
          <a:off x="338716" y="0"/>
          <a:ext cx="2765201" cy="1843460"/>
        </a:xfrm>
        <a:prstGeom prst="rect">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3E2713-062D-4C05-8BCA-C139E67CAC6C}">
      <dsp:nvSpPr>
        <dsp:cNvPr id="0" name=""/>
        <dsp:cNvSpPr/>
      </dsp:nvSpPr>
      <dsp:spPr>
        <a:xfrm>
          <a:off x="3219374" y="1958736"/>
          <a:ext cx="3917608" cy="24198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rtl="1">
            <a:lnSpc>
              <a:spcPct val="90000"/>
            </a:lnSpc>
            <a:spcBef>
              <a:spcPct val="0"/>
            </a:spcBef>
            <a:spcAft>
              <a:spcPct val="35000"/>
            </a:spcAft>
          </a:pPr>
          <a:r>
            <a:rPr lang="ar-SA" sz="2300" b="1" kern="1200" dirty="0" smtClean="0">
              <a:solidFill>
                <a:srgbClr val="C00000"/>
              </a:solidFill>
              <a:latin typeface="Simplified Arabic" panose="02020603050405020304" pitchFamily="18" charset="-78"/>
              <a:cs typeface="Simplified Arabic" panose="02020603050405020304" pitchFamily="18" charset="-78"/>
            </a:rPr>
            <a:t>يقول الله تعالى </a:t>
          </a:r>
          <a:r>
            <a:rPr lang="ar-EG" sz="2300" b="1" kern="1200" dirty="0" smtClean="0">
              <a:solidFill>
                <a:srgbClr val="C00000"/>
              </a:solidFill>
              <a:latin typeface="Simplified Arabic" panose="02020603050405020304" pitchFamily="18" charset="-78"/>
              <a:cs typeface="Simplified Arabic" panose="02020603050405020304" pitchFamily="18" charset="-78"/>
            </a:rPr>
            <a:t/>
          </a:r>
          <a:br>
            <a:rPr lang="ar-EG" sz="2300" b="1" kern="1200" dirty="0" smtClean="0">
              <a:solidFill>
                <a:srgbClr val="C00000"/>
              </a:solidFill>
              <a:latin typeface="Simplified Arabic" panose="02020603050405020304" pitchFamily="18" charset="-78"/>
              <a:cs typeface="Simplified Arabic" panose="02020603050405020304" pitchFamily="18" charset="-78"/>
            </a:rPr>
          </a:br>
          <a:r>
            <a:rPr lang="ar-SA" sz="2300" b="1" kern="1200" dirty="0" smtClean="0">
              <a:solidFill>
                <a:srgbClr val="C00000"/>
              </a:solidFill>
              <a:latin typeface="Simplified Arabic" panose="02020603050405020304" pitchFamily="18" charset="-78"/>
              <a:cs typeface="Simplified Arabic" panose="02020603050405020304" pitchFamily="18" charset="-78"/>
            </a:rPr>
            <a:t>(إن الله هو الرزاق ذو القوة المتين). </a:t>
          </a:r>
          <a:r>
            <a:rPr lang="ar-EG" sz="2300" b="1" kern="1200" dirty="0" smtClean="0">
              <a:solidFill>
                <a:srgbClr val="C00000"/>
              </a:solidFill>
              <a:latin typeface="Simplified Arabic" panose="02020603050405020304" pitchFamily="18" charset="-78"/>
              <a:cs typeface="Simplified Arabic" panose="02020603050405020304" pitchFamily="18" charset="-78"/>
            </a:rPr>
            <a:t/>
          </a:r>
          <a:br>
            <a:rPr lang="ar-EG" sz="2300" b="1" kern="1200" dirty="0" smtClean="0">
              <a:solidFill>
                <a:srgbClr val="C00000"/>
              </a:solidFill>
              <a:latin typeface="Simplified Arabic" panose="02020603050405020304" pitchFamily="18" charset="-78"/>
              <a:cs typeface="Simplified Arabic" panose="02020603050405020304" pitchFamily="18" charset="-78"/>
            </a:rPr>
          </a:br>
          <a:r>
            <a:rPr lang="ar-SA" sz="2300" kern="1200" dirty="0" smtClean="0">
              <a:solidFill>
                <a:srgbClr val="000066"/>
              </a:solidFill>
              <a:latin typeface="Simplified Arabic" panose="02020603050405020304" pitchFamily="18" charset="-78"/>
              <a:cs typeface="Simplified Arabic" panose="02020603050405020304" pitchFamily="18" charset="-78"/>
            </a:rPr>
            <a:t>والرزاق مبالغة في الرزق, والرزاق هو المعطي فإن الرزق بيد الله ونحن نلجأ إلى الله نطلب منه الرزق</a:t>
          </a:r>
          <a:r>
            <a:rPr lang="en-US" sz="2300" kern="1200" dirty="0" smtClean="0">
              <a:solidFill>
                <a:srgbClr val="000066"/>
              </a:solidFill>
              <a:latin typeface="Simplified Arabic" panose="02020603050405020304" pitchFamily="18" charset="-78"/>
              <a:cs typeface="Simplified Arabic" panose="02020603050405020304" pitchFamily="18" charset="-78"/>
            </a:rPr>
            <a:t>.</a:t>
          </a:r>
          <a:r>
            <a:rPr lang="en-US" sz="2300" b="1" kern="1200" dirty="0" smtClean="0">
              <a:solidFill>
                <a:srgbClr val="000066"/>
              </a:solidFill>
              <a:latin typeface="Simplified Arabic" panose="02020603050405020304" pitchFamily="18" charset="-78"/>
              <a:cs typeface="Simplified Arabic" panose="02020603050405020304" pitchFamily="18" charset="-78"/>
            </a:rPr>
            <a:t> </a:t>
          </a:r>
          <a:endParaRPr lang="ar-EG" sz="2300" kern="1200" dirty="0">
            <a:solidFill>
              <a:srgbClr val="000066"/>
            </a:solidFill>
            <a:latin typeface="Simplified Arabic" panose="02020603050405020304" pitchFamily="18" charset="-78"/>
            <a:cs typeface="Simplified Arabic" panose="02020603050405020304" pitchFamily="18" charset="-78"/>
          </a:endParaRPr>
        </a:p>
      </dsp:txBody>
      <dsp:txXfrm>
        <a:off x="3219374" y="1958736"/>
        <a:ext cx="3917608" cy="2419837"/>
      </dsp:txXfrm>
    </dsp:sp>
    <dsp:sp modelId="{073C14A3-3E71-4624-9708-DC0DCFFD7F97}">
      <dsp:nvSpPr>
        <dsp:cNvPr id="0" name=""/>
        <dsp:cNvSpPr/>
      </dsp:nvSpPr>
      <dsp:spPr>
        <a:xfrm>
          <a:off x="2873724" y="1613382"/>
          <a:ext cx="940857" cy="941100"/>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7909EC-0A6C-48BD-BCC8-8502D692612E}">
      <dsp:nvSpPr>
        <dsp:cNvPr id="0" name=""/>
        <dsp:cNvSpPr/>
      </dsp:nvSpPr>
      <dsp:spPr>
        <a:xfrm rot="5400000">
          <a:off x="6568904" y="1613504"/>
          <a:ext cx="941100" cy="940857"/>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581589-67F1-4F41-95E7-68228501BE4C}">
      <dsp:nvSpPr>
        <dsp:cNvPr id="0" name=""/>
        <dsp:cNvSpPr/>
      </dsp:nvSpPr>
      <dsp:spPr>
        <a:xfrm rot="16200000">
          <a:off x="2873602" y="3783421"/>
          <a:ext cx="941100" cy="940857"/>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800FB1-99EC-435E-BCE5-344608D5C3ED}">
      <dsp:nvSpPr>
        <dsp:cNvPr id="0" name=""/>
        <dsp:cNvSpPr/>
      </dsp:nvSpPr>
      <dsp:spPr>
        <a:xfrm rot="10800000">
          <a:off x="6569026" y="3783299"/>
          <a:ext cx="940857" cy="941100"/>
        </a:xfrm>
        <a:prstGeom prst="halfFrame">
          <a:avLst>
            <a:gd name="adj1" fmla="val 25770"/>
            <a:gd name="adj2" fmla="val 257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E2BE711-8FC5-491D-BA57-C10C68316D65}">
      <dsp:nvSpPr>
        <dsp:cNvPr id="0" name=""/>
        <dsp:cNvSpPr/>
      </dsp:nvSpPr>
      <dsp:spPr>
        <a:xfrm>
          <a:off x="2216348" y="2074066"/>
          <a:ext cx="2044303" cy="2044303"/>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rtl="1">
            <a:lnSpc>
              <a:spcPct val="90000"/>
            </a:lnSpc>
            <a:spcBef>
              <a:spcPct val="0"/>
            </a:spcBef>
            <a:spcAft>
              <a:spcPct val="35000"/>
            </a:spcAft>
          </a:pPr>
          <a:r>
            <a:rPr lang="ar-SA" sz="2600" kern="1200" dirty="0" smtClean="0"/>
            <a:t>الله يعطي الإنسان </a:t>
          </a:r>
          <a:r>
            <a:rPr lang="ar-SA" sz="2600" b="1" u="none" kern="1200" dirty="0" smtClean="0">
              <a:solidFill>
                <a:srgbClr val="C00000"/>
              </a:solidFill>
            </a:rPr>
            <a:t>نوعين من الرزق</a:t>
          </a:r>
          <a:endParaRPr lang="ar-EG" sz="2600" u="none" kern="1200" dirty="0">
            <a:solidFill>
              <a:srgbClr val="C00000"/>
            </a:solidFill>
          </a:endParaRPr>
        </a:p>
      </dsp:txBody>
      <dsp:txXfrm>
        <a:off x="2216348" y="2074066"/>
        <a:ext cx="2044303" cy="2044303"/>
      </dsp:txXfrm>
    </dsp:sp>
    <dsp:sp modelId="{CCCBA63A-2732-4D5E-99E6-11899994B255}">
      <dsp:nvSpPr>
        <dsp:cNvPr id="0" name=""/>
        <dsp:cNvSpPr/>
      </dsp:nvSpPr>
      <dsp:spPr>
        <a:xfrm rot="12900000">
          <a:off x="823963" y="1691085"/>
          <a:ext cx="1647674" cy="582626"/>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D87BCA3-3B26-41D8-B22D-362CF5AEB7E7}">
      <dsp:nvSpPr>
        <dsp:cNvPr id="0" name=""/>
        <dsp:cNvSpPr/>
      </dsp:nvSpPr>
      <dsp:spPr>
        <a:xfrm>
          <a:off x="1908" y="733029"/>
          <a:ext cx="1942087" cy="1553670"/>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rtl="1">
            <a:lnSpc>
              <a:spcPct val="90000"/>
            </a:lnSpc>
            <a:spcBef>
              <a:spcPct val="0"/>
            </a:spcBef>
            <a:spcAft>
              <a:spcPct val="35000"/>
            </a:spcAft>
          </a:pPr>
          <a:r>
            <a:rPr lang="ar-SA" sz="2400" kern="1200" dirty="0" smtClean="0"/>
            <a:t>أما رزق الأجسام ( الأطعمة ـ المشروبات من خلال المال)</a:t>
          </a:r>
          <a:endParaRPr lang="ar-EG" sz="2400" kern="1200" dirty="0"/>
        </a:p>
      </dsp:txBody>
      <dsp:txXfrm>
        <a:off x="1908" y="733029"/>
        <a:ext cx="1942087" cy="1553670"/>
      </dsp:txXfrm>
    </dsp:sp>
    <dsp:sp modelId="{198740DF-E896-40C7-9D56-991F8DB228FF}">
      <dsp:nvSpPr>
        <dsp:cNvPr id="0" name=""/>
        <dsp:cNvSpPr/>
      </dsp:nvSpPr>
      <dsp:spPr>
        <a:xfrm rot="19500000">
          <a:off x="4005361" y="1691085"/>
          <a:ext cx="1647674" cy="582626"/>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3109B3-70BC-4F6B-AB7D-42ABFC83A4EA}">
      <dsp:nvSpPr>
        <dsp:cNvPr id="0" name=""/>
        <dsp:cNvSpPr/>
      </dsp:nvSpPr>
      <dsp:spPr>
        <a:xfrm>
          <a:off x="4533003" y="733029"/>
          <a:ext cx="1942087" cy="1553670"/>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rtl="1">
            <a:lnSpc>
              <a:spcPct val="90000"/>
            </a:lnSpc>
            <a:spcBef>
              <a:spcPct val="0"/>
            </a:spcBef>
            <a:spcAft>
              <a:spcPct val="35000"/>
            </a:spcAft>
          </a:pPr>
          <a:r>
            <a:rPr lang="ar-EG" sz="2500" kern="1200" dirty="0" smtClean="0"/>
            <a:t>ا</a:t>
          </a:r>
          <a:r>
            <a:rPr lang="ar-SA" sz="2500" kern="1200" dirty="0" smtClean="0"/>
            <a:t>و رزق القلوب عن طريق </a:t>
          </a:r>
          <a:r>
            <a:rPr lang="ar-EG" sz="2500" kern="1200" dirty="0" smtClean="0"/>
            <a:t/>
          </a:r>
          <a:br>
            <a:rPr lang="ar-EG" sz="2500" kern="1200" dirty="0" smtClean="0"/>
          </a:br>
          <a:r>
            <a:rPr lang="ar-SA" sz="2500" kern="1200" dirty="0" smtClean="0"/>
            <a:t>( المعارف والعلوم)</a:t>
          </a:r>
          <a:endParaRPr lang="ar-EG" sz="2500" kern="1200" dirty="0"/>
        </a:p>
      </dsp:txBody>
      <dsp:txXfrm>
        <a:off x="4533003" y="733029"/>
        <a:ext cx="1942087" cy="155367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6CA596-324C-4065-979E-5FEE9903F9AA}">
      <dsp:nvSpPr>
        <dsp:cNvPr id="0" name=""/>
        <dsp:cNvSpPr/>
      </dsp:nvSpPr>
      <dsp:spPr>
        <a:xfrm>
          <a:off x="1268054" y="544154"/>
          <a:ext cx="3636091" cy="3636091"/>
        </a:xfrm>
        <a:prstGeom prst="blockArc">
          <a:avLst>
            <a:gd name="adj1" fmla="val 10800000"/>
            <a:gd name="adj2" fmla="val 16200000"/>
            <a:gd name="adj3" fmla="val 4637"/>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D7EF37-73E4-45D4-B3DA-3D1BFB3B9EC4}">
      <dsp:nvSpPr>
        <dsp:cNvPr id="0" name=""/>
        <dsp:cNvSpPr/>
      </dsp:nvSpPr>
      <dsp:spPr>
        <a:xfrm>
          <a:off x="1268054" y="544154"/>
          <a:ext cx="3636091" cy="3636091"/>
        </a:xfrm>
        <a:prstGeom prst="blockArc">
          <a:avLst>
            <a:gd name="adj1" fmla="val 5400000"/>
            <a:gd name="adj2" fmla="val 10800000"/>
            <a:gd name="adj3" fmla="val 4637"/>
          </a:avLst>
        </a:prstGeom>
        <a:solidFill>
          <a:schemeClr val="accent5">
            <a:hueOff val="-6622584"/>
            <a:satOff val="26541"/>
            <a:lumOff val="575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A0C55C3-DD8B-44DE-A0B7-38C1093280D5}">
      <dsp:nvSpPr>
        <dsp:cNvPr id="0" name=""/>
        <dsp:cNvSpPr/>
      </dsp:nvSpPr>
      <dsp:spPr>
        <a:xfrm>
          <a:off x="1268054" y="544154"/>
          <a:ext cx="3636091" cy="3636091"/>
        </a:xfrm>
        <a:prstGeom prst="blockArc">
          <a:avLst>
            <a:gd name="adj1" fmla="val 0"/>
            <a:gd name="adj2" fmla="val 5400000"/>
            <a:gd name="adj3" fmla="val 4637"/>
          </a:avLst>
        </a:prstGeom>
        <a:solidFill>
          <a:schemeClr val="accent5">
            <a:hueOff val="-3311292"/>
            <a:satOff val="13270"/>
            <a:lumOff val="287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D0DF305-C847-46B4-B08B-BD370F09A0FC}">
      <dsp:nvSpPr>
        <dsp:cNvPr id="0" name=""/>
        <dsp:cNvSpPr/>
      </dsp:nvSpPr>
      <dsp:spPr>
        <a:xfrm>
          <a:off x="1268054" y="544154"/>
          <a:ext cx="3636091" cy="3636091"/>
        </a:xfrm>
        <a:prstGeom prst="blockArc">
          <a:avLst>
            <a:gd name="adj1" fmla="val 16200000"/>
            <a:gd name="adj2" fmla="val 0"/>
            <a:gd name="adj3" fmla="val 4637"/>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44A5E4-4BFC-479E-9191-FC4176FF5563}">
      <dsp:nvSpPr>
        <dsp:cNvPr id="0" name=""/>
        <dsp:cNvSpPr/>
      </dsp:nvSpPr>
      <dsp:spPr>
        <a:xfrm>
          <a:off x="2249778" y="1525878"/>
          <a:ext cx="1672642" cy="167264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rtl="1">
            <a:lnSpc>
              <a:spcPct val="90000"/>
            </a:lnSpc>
            <a:spcBef>
              <a:spcPct val="0"/>
            </a:spcBef>
            <a:spcAft>
              <a:spcPct val="35000"/>
            </a:spcAft>
          </a:pPr>
          <a:r>
            <a:rPr lang="ar-EG" sz="3600" kern="1200" dirty="0" smtClean="0"/>
            <a:t>مشاريع الاسرة</a:t>
          </a:r>
          <a:endParaRPr lang="ar-EG" sz="3600" kern="1200" dirty="0"/>
        </a:p>
      </dsp:txBody>
      <dsp:txXfrm>
        <a:off x="2249778" y="1525878"/>
        <a:ext cx="1672642" cy="1672642"/>
      </dsp:txXfrm>
    </dsp:sp>
    <dsp:sp modelId="{0C93BD1B-471A-469A-8615-0DE474A984E1}">
      <dsp:nvSpPr>
        <dsp:cNvPr id="0" name=""/>
        <dsp:cNvSpPr/>
      </dsp:nvSpPr>
      <dsp:spPr>
        <a:xfrm>
          <a:off x="2500675" y="880"/>
          <a:ext cx="1170849" cy="1170849"/>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الرزق بمولود جديد </a:t>
          </a:r>
          <a:endParaRPr lang="ar-EG" sz="1800" kern="1200" dirty="0"/>
        </a:p>
      </dsp:txBody>
      <dsp:txXfrm>
        <a:off x="2500675" y="880"/>
        <a:ext cx="1170849" cy="1170849"/>
      </dsp:txXfrm>
    </dsp:sp>
    <dsp:sp modelId="{3AE35CB0-9E51-45CA-9FEA-9FE4821DD74E}">
      <dsp:nvSpPr>
        <dsp:cNvPr id="0" name=""/>
        <dsp:cNvSpPr/>
      </dsp:nvSpPr>
      <dsp:spPr>
        <a:xfrm>
          <a:off x="4276570" y="1776775"/>
          <a:ext cx="1170849" cy="1170849"/>
        </a:xfrm>
        <a:prstGeom prst="ellipse">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دخول الأولاد إلى المدارس</a:t>
          </a:r>
          <a:endParaRPr lang="ar-EG" sz="1800" kern="1200" dirty="0"/>
        </a:p>
      </dsp:txBody>
      <dsp:txXfrm>
        <a:off x="4276570" y="1776775"/>
        <a:ext cx="1170849" cy="1170849"/>
      </dsp:txXfrm>
    </dsp:sp>
    <dsp:sp modelId="{D2087CEC-8C39-432C-B8E5-0708F3144B6E}">
      <dsp:nvSpPr>
        <dsp:cNvPr id="0" name=""/>
        <dsp:cNvSpPr/>
      </dsp:nvSpPr>
      <dsp:spPr>
        <a:xfrm>
          <a:off x="2500675" y="3552670"/>
          <a:ext cx="1170849" cy="1170849"/>
        </a:xfrm>
        <a:prstGeom prst="ellipse">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زواج الإبن أو البنت</a:t>
          </a:r>
          <a:endParaRPr lang="ar-EG" sz="1800" kern="1200" dirty="0"/>
        </a:p>
      </dsp:txBody>
      <dsp:txXfrm>
        <a:off x="2500675" y="3552670"/>
        <a:ext cx="1170849" cy="1170849"/>
      </dsp:txXfrm>
    </dsp:sp>
    <dsp:sp modelId="{86F3E181-90B5-4921-898F-D00518F0CBE2}">
      <dsp:nvSpPr>
        <dsp:cNvPr id="0" name=""/>
        <dsp:cNvSpPr/>
      </dsp:nvSpPr>
      <dsp:spPr>
        <a:xfrm>
          <a:off x="724780" y="1776775"/>
          <a:ext cx="1170849" cy="1170849"/>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kern="1200" dirty="0" smtClean="0"/>
            <a:t>شراء سيارة</a:t>
          </a:r>
          <a:endParaRPr lang="ar-EG" sz="1800" kern="1200" dirty="0"/>
        </a:p>
      </dsp:txBody>
      <dsp:txXfrm>
        <a:off x="724780" y="1776775"/>
        <a:ext cx="1170849" cy="117084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88498F-C4A2-41AF-BAA4-2359A6F17E01}">
      <dsp:nvSpPr>
        <dsp:cNvPr id="0" name=""/>
        <dsp:cNvSpPr/>
      </dsp:nvSpPr>
      <dsp:spPr>
        <a:xfrm>
          <a:off x="805669" y="-27658"/>
          <a:ext cx="4714314" cy="4714314"/>
        </a:xfrm>
        <a:prstGeom prst="circularArrow">
          <a:avLst>
            <a:gd name="adj1" fmla="val 5544"/>
            <a:gd name="adj2" fmla="val 330680"/>
            <a:gd name="adj3" fmla="val 13810970"/>
            <a:gd name="adj4" fmla="val 17364672"/>
            <a:gd name="adj5" fmla="val 5757"/>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254153-2016-4AD8-A9F9-4E16E9973897}">
      <dsp:nvSpPr>
        <dsp:cNvPr id="0" name=""/>
        <dsp:cNvSpPr/>
      </dsp:nvSpPr>
      <dsp:spPr>
        <a:xfrm>
          <a:off x="2075785" y="0"/>
          <a:ext cx="2174081" cy="108704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kern="1200" dirty="0" smtClean="0"/>
            <a:t>أ- </a:t>
          </a:r>
          <a:r>
            <a:rPr lang="ar-SA" sz="2000" b="1" kern="1200" dirty="0" smtClean="0"/>
            <a:t>تامين مستقبل العائلة.</a:t>
          </a:r>
          <a:endParaRPr lang="ar-EG" sz="2000" kern="1200" dirty="0"/>
        </a:p>
      </dsp:txBody>
      <dsp:txXfrm>
        <a:off x="2075785" y="0"/>
        <a:ext cx="2174081" cy="1087040"/>
      </dsp:txXfrm>
    </dsp:sp>
    <dsp:sp modelId="{C8826B41-A9A1-4040-97FF-0759C2FA1BB7}">
      <dsp:nvSpPr>
        <dsp:cNvPr id="0" name=""/>
        <dsp:cNvSpPr/>
      </dsp:nvSpPr>
      <dsp:spPr>
        <a:xfrm>
          <a:off x="3987233" y="1389414"/>
          <a:ext cx="2174081" cy="1087040"/>
        </a:xfrm>
        <a:prstGeom prst="roundRect">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kern="1200" dirty="0" smtClean="0"/>
            <a:t>ب- </a:t>
          </a:r>
          <a:r>
            <a:rPr lang="ar-SA" sz="2000" b="1" kern="1200" dirty="0" smtClean="0"/>
            <a:t>تقليل نسية المفاجآت المستقبلية </a:t>
          </a:r>
          <a:r>
            <a:rPr lang="ar-SA" sz="2000" kern="1200" dirty="0" smtClean="0"/>
            <a:t>. </a:t>
          </a:r>
          <a:endParaRPr lang="ar-EG" sz="2000" kern="1200" dirty="0"/>
        </a:p>
      </dsp:txBody>
      <dsp:txXfrm>
        <a:off x="3987233" y="1389414"/>
        <a:ext cx="2174081" cy="1087040"/>
      </dsp:txXfrm>
    </dsp:sp>
    <dsp:sp modelId="{D08439E0-11AC-4057-BDF2-F7FEAB396878}">
      <dsp:nvSpPr>
        <dsp:cNvPr id="0" name=""/>
        <dsp:cNvSpPr/>
      </dsp:nvSpPr>
      <dsp:spPr>
        <a:xfrm>
          <a:off x="3256924" y="3637075"/>
          <a:ext cx="2174081" cy="108704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kern="1200" dirty="0" smtClean="0"/>
            <a:t>ج-</a:t>
          </a:r>
          <a:r>
            <a:rPr lang="ar-SA" sz="2000" b="1" kern="1200" dirty="0" smtClean="0"/>
            <a:t>لاتجعل الزوجين يعيشون في فوضى مالية</a:t>
          </a:r>
          <a:endParaRPr lang="ar-EG" sz="2000" kern="1200" dirty="0"/>
        </a:p>
      </dsp:txBody>
      <dsp:txXfrm>
        <a:off x="3256924" y="3637075"/>
        <a:ext cx="2174081" cy="1087040"/>
      </dsp:txXfrm>
    </dsp:sp>
    <dsp:sp modelId="{3BB3B7A8-AE1E-4006-83B4-E740E400C93D}">
      <dsp:nvSpPr>
        <dsp:cNvPr id="0" name=""/>
        <dsp:cNvSpPr/>
      </dsp:nvSpPr>
      <dsp:spPr>
        <a:xfrm>
          <a:off x="893594" y="3637075"/>
          <a:ext cx="2174081" cy="1087040"/>
        </a:xfrm>
        <a:prstGeom prst="roundRect">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kern="1200" dirty="0" smtClean="0"/>
            <a:t>د -</a:t>
          </a:r>
          <a:r>
            <a:rPr lang="ar-SA" sz="2000" b="1" kern="1200" dirty="0" smtClean="0"/>
            <a:t>تساعد في إتخاذ القرارات</a:t>
          </a:r>
          <a:endParaRPr lang="ar-EG" sz="2000" kern="1200" dirty="0"/>
        </a:p>
      </dsp:txBody>
      <dsp:txXfrm>
        <a:off x="893594" y="3637075"/>
        <a:ext cx="2174081" cy="1087040"/>
      </dsp:txXfrm>
    </dsp:sp>
    <dsp:sp modelId="{E44D5BBC-211D-4BE1-9060-07D490EBA1ED}">
      <dsp:nvSpPr>
        <dsp:cNvPr id="0" name=""/>
        <dsp:cNvSpPr/>
      </dsp:nvSpPr>
      <dsp:spPr>
        <a:xfrm>
          <a:off x="163285" y="1389414"/>
          <a:ext cx="2174081" cy="108704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kern="1200" dirty="0" smtClean="0"/>
            <a:t>هـ - </a:t>
          </a:r>
          <a:r>
            <a:rPr lang="ar-SA" sz="2000" b="1" kern="1200" dirty="0" smtClean="0"/>
            <a:t>يعرف الزوج والزوجة أولويات التصرف</a:t>
          </a:r>
          <a:endParaRPr lang="ar-EG" sz="2000" kern="1200" dirty="0"/>
        </a:p>
      </dsp:txBody>
      <dsp:txXfrm>
        <a:off x="163285" y="1389414"/>
        <a:ext cx="2174081" cy="108704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4855319-AB6A-4B7A-BF73-349B6AA28A64}">
      <dsp:nvSpPr>
        <dsp:cNvPr id="0" name=""/>
        <dsp:cNvSpPr/>
      </dsp:nvSpPr>
      <dsp:spPr>
        <a:xfrm>
          <a:off x="308742" y="685221"/>
          <a:ext cx="7320378" cy="2890336"/>
        </a:xfrm>
        <a:prstGeom prst="rect">
          <a:avLst/>
        </a:prstGeom>
        <a:solidFill>
          <a:schemeClr val="accent6">
            <a:alpha val="40000"/>
            <a:tint val="40000"/>
            <a:hueOff val="0"/>
            <a:satOff val="0"/>
            <a:lumOff val="0"/>
            <a:alphaOff val="0"/>
          </a:schemeClr>
        </a:solidFill>
        <a:ln w="9525" cap="flat"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49480" tIns="76200" rIns="76200" bIns="76200" numCol="1" spcCol="1270" anchor="t" anchorCtr="0">
          <a:noAutofit/>
        </a:bodyPr>
        <a:lstStyle/>
        <a:p>
          <a:pPr lvl="0" algn="r" defTabSz="1600200" rtl="1">
            <a:lnSpc>
              <a:spcPct val="90000"/>
            </a:lnSpc>
            <a:spcBef>
              <a:spcPct val="0"/>
            </a:spcBef>
            <a:spcAft>
              <a:spcPct val="35000"/>
            </a:spcAft>
          </a:pPr>
          <a:r>
            <a:rPr lang="ar-EG" sz="3600" kern="1200" dirty="0" smtClean="0">
              <a:solidFill>
                <a:srgbClr val="C00000"/>
              </a:solidFill>
            </a:rPr>
            <a:t>صندوق البرتقال</a:t>
          </a:r>
          <a:endParaRPr lang="ar-EG" sz="3600" kern="1200" dirty="0">
            <a:solidFill>
              <a:srgbClr val="C00000"/>
            </a:solidFill>
          </a:endParaRPr>
        </a:p>
        <a:p>
          <a:pPr marL="228600" lvl="1" indent="-228600" algn="justLow" defTabSz="889000" rtl="1">
            <a:lnSpc>
              <a:spcPct val="90000"/>
            </a:lnSpc>
            <a:spcBef>
              <a:spcPct val="0"/>
            </a:spcBef>
            <a:spcAft>
              <a:spcPct val="15000"/>
            </a:spcAft>
            <a:buChar char="••"/>
          </a:pPr>
          <a:r>
            <a:rPr lang="ar-EG" sz="2000" kern="1200" dirty="0" smtClean="0"/>
            <a:t>هذه القصة نرمزبها إلى التعاون الزوجي في ميزانية العائلة.( دخل الزوجان البيت الساعة 9:30  ليلاً وكل واحد كان داخل البيت وهو يحمل صندوق برتقال والإثنين يحملون أيضاً الدجاج 	وقليل من الأشياء.واثناء صعودهم كان كل واحد ينظر إلى الأخر وهو يضحك.إذا لماذا حدث هذا الخطأ؟ يعني هذا أنه لايوجد تعاون زوجي وهو أول مبدأ من مبادىء ميزانية العائلة (حتى تكون الميزانية ناجحة</a:t>
          </a:r>
          <a:r>
            <a:rPr lang="ar-EG" sz="1800" kern="1200" dirty="0" smtClean="0"/>
            <a:t>) </a:t>
          </a:r>
          <a:endParaRPr lang="ar-EG" sz="1800" kern="1200" dirty="0"/>
        </a:p>
      </dsp:txBody>
      <dsp:txXfrm>
        <a:off x="308742" y="685221"/>
        <a:ext cx="7320378" cy="2890336"/>
      </dsp:txXfrm>
    </dsp:sp>
    <dsp:sp modelId="{81958BF4-8370-4192-84EC-45355FD2CB4F}">
      <dsp:nvSpPr>
        <dsp:cNvPr id="0" name=""/>
        <dsp:cNvSpPr/>
      </dsp:nvSpPr>
      <dsp:spPr>
        <a:xfrm>
          <a:off x="3726" y="656146"/>
          <a:ext cx="1601332" cy="2401999"/>
        </a:xfrm>
        <a:prstGeom prst="rect">
          <a:avLst/>
        </a:prstGeom>
        <a:blipFill rotWithShape="1">
          <a:blip xmlns:r="http://schemas.openxmlformats.org/officeDocument/2006/relationships" r:embed="rId1"/>
          <a:stretch>
            <a:fillRect/>
          </a:stretch>
        </a:blipFill>
        <a:ln w="25400" cap="flat" cmpd="sng" algn="ctr">
          <a:solidFill>
            <a:schemeClr val="accent6">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FramedTextPicture">
  <dgm:title val=""/>
  <dgm:desc val=""/>
  <dgm:catLst>
    <dgm:cat type="picture" pri="20000"/>
    <dgm:cat type="pictureconvert" pri="20000"/>
  </dgm:catLst>
  <dgm:sampData>
    <dgm:dataModel>
      <dgm:ptLst>
        <dgm:pt modelId="0" type="doc"/>
        <dgm:pt modelId="10">
          <dgm:prSet phldr="1"/>
        </dgm:pt>
      </dgm:ptLst>
      <dgm:cxnLst>
        <dgm:cxn modelId="20" srcId="0" destId="10" srcOrd="0" destOrd="0"/>
      </dgm:cxnLst>
      <dgm:bg/>
      <dgm:whole/>
    </dgm:dataModel>
  </dgm:sampData>
  <dgm:styleData>
    <dgm:dataModel>
      <dgm:ptLst>
        <dgm:pt modelId="0" type="doc"/>
        <dgm:pt modelId="10">
          <dgm:prSet phldr="1"/>
        </dgm:pt>
      </dgm:ptLst>
      <dgm:cxnLst>
        <dgm:cxn modelId="20" srcId="0" destId="10" srcOrd="0" destOrd="0"/>
      </dgm:cxnLst>
      <dgm:bg/>
      <dgm:whole/>
    </dgm:dataModel>
  </dgm:styleData>
  <dgm:clrData>
    <dgm:dataModel>
      <dgm:ptLst>
        <dgm:pt modelId="0" type="doc"/>
        <dgm:pt modelId="10">
          <dgm:prSet phldr="1"/>
        </dgm:pt>
      </dgm:ptLst>
      <dgm:cxnLst>
        <dgm:cxn modelId="20" srcId="0" destId="10" srcOrd="0" destOrd="0"/>
      </dgm:cxnLst>
      <dgm:bg/>
      <dgm:whole/>
    </dgm:dataModel>
  </dgm:clrData>
  <dgm:layoutNode name="Name0">
    <dgm:varLst>
      <dgm:chMax/>
      <dgm:chPref/>
      <dgm:dir/>
    </dgm:varLst>
    <dgm:choose name="Name1">
      <dgm:if name="Name2" func="var" arg="dir" op="equ" val="norm">
        <dgm:alg type="snake">
          <dgm:param type="grDir" val="tL"/>
          <dgm:param type="off" val="ctr"/>
        </dgm:alg>
      </dgm:if>
      <dgm:else name="Name3">
        <dgm:alg type="snake">
          <dgm:param type="grDir" val="tR"/>
          <dgm:param type="off" val="ctr"/>
        </dgm:alg>
      </dgm:else>
    </dgm:choose>
    <dgm:shape xmlns:r="http://schemas.openxmlformats.org/officeDocument/2006/relationships" r:blip="">
      <dgm:adjLst/>
    </dgm:shape>
    <dgm:constrLst>
      <dgm:constr type="w" for="ch" forName="composite" refType="w"/>
      <dgm:constr type="h" for="ch" forName="composite" refType="h"/>
      <dgm:constr type="primFontSz" for="des" ptType="node" op="equ" val="65"/>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varLst>
          <dgm:chMax/>
          <dgm:chPref/>
        </dgm:varLst>
        <dgm:alg type="composite">
          <dgm:param type="ar" val="1.5179"/>
        </dgm:alg>
        <dgm:shape xmlns:r="http://schemas.openxmlformats.org/officeDocument/2006/relationships" r:blip="">
          <dgm:adjLst/>
        </dgm:shape>
        <dgm:choose name="Name4">
          <dgm:if name="Name5" func="var" arg="dir" op="equ" val="norm">
            <dgm:constrLst>
              <dgm:constr type="l" for="ch" forName="Image" refType="w" fact="0"/>
              <dgm:constr type="t" for="ch" forName="Image" refType="h" fact="0"/>
              <dgm:constr type="w" for="ch" forName="Image" refType="w" fact="0.3856"/>
              <dgm:constr type="h" for="ch" forName="Image" refType="h" fact="0.3902"/>
              <dgm:constr type="l" for="ch" forName="ParentText" refType="w" fact="0.4017"/>
              <dgm:constr type="t" for="ch" forName="ParentText" refType="h" fact="0.4146"/>
              <dgm:constr type="w" for="ch" forName="ParentText" refType="w" fact="0.5463"/>
              <dgm:constr type="h" for="ch" forName="ParentText" refType="h" fact="0.5122"/>
              <dgm:constr type="l" for="ch" forName="tlFrame" refType="w" fact="0.3535"/>
              <dgm:constr type="t" for="ch" forName="tlFrame" refType="h" fact="0.3415"/>
              <dgm:constr type="w" for="ch" forName="tlFrame" refType="w" fact="0.1312"/>
              <dgm:constr type="h" for="ch" forName="tlFrame" refType="h" fact="0.1992"/>
              <dgm:constr type="l" for="ch" forName="trFrame" refType="w" fact="0.8688"/>
              <dgm:constr type="t" for="ch" forName="trFrame" refType="h" fact="0.3415"/>
              <dgm:constr type="w" for="ch" forName="trFrame" refType="w" fact="0.1312"/>
              <dgm:constr type="h" for="ch" forName="trFrame" refType="h" fact="0.1992"/>
              <dgm:constr type="l" for="ch" forName="blFrame" refType="w" fact="0.3535"/>
              <dgm:constr type="t" for="ch" forName="blFrame" refType="h" fact="0.8008"/>
              <dgm:constr type="w" for="ch" forName="blFrame" refType="w" fact="0.1312"/>
              <dgm:constr type="h" for="ch" forName="blFrame" refType="h" fact="0.1992"/>
              <dgm:constr type="l" for="ch" forName="brFrame" refType="w" fact="0.8688"/>
              <dgm:constr type="t" for="ch" forName="brFrame" refType="h" fact="0.8008"/>
              <dgm:constr type="w" for="ch" forName="brFrame" refType="w" fact="0.1312"/>
              <dgm:constr type="h" for="ch" forName="brFrame" refType="h" fact="0.1992"/>
            </dgm:constrLst>
          </dgm:if>
          <dgm:else name="Name6">
            <dgm:constrLst>
              <dgm:constr type="l" for="ch" forName="Image" refType="w" fact="0.6144"/>
              <dgm:constr type="t" for="ch" forName="Image" refType="h" fact="0"/>
              <dgm:constr type="w" for="ch" forName="Image" refType="w" fact="0.3856"/>
              <dgm:constr type="h" for="ch" forName="Image" refType="h" fact="0.3902"/>
              <dgm:constr type="l" for="ch" forName="ParentText" refType="w" fact="0.0482"/>
              <dgm:constr type="t" for="ch" forName="ParentText" refType="h" fact="0.4146"/>
              <dgm:constr type="w" for="ch" forName="ParentText" refType="w" fact="0.5463"/>
              <dgm:constr type="h" for="ch" forName="ParentText" refType="h" fact="0.5122"/>
              <dgm:constr type="l" for="ch" forName="tlFrame" refType="w" fact="0"/>
              <dgm:constr type="t" for="ch" forName="tlFrame" refType="h" fact="0.3415"/>
              <dgm:constr type="w" for="ch" forName="tlFrame" refType="w" fact="0.1312"/>
              <dgm:constr type="h" for="ch" forName="tlFrame" refType="h" fact="0.1992"/>
              <dgm:constr type="l" for="ch" forName="trFrame" refType="w" fact="0.5153"/>
              <dgm:constr type="t" for="ch" forName="trFrame" refType="h" fact="0.3415"/>
              <dgm:constr type="w" for="ch" forName="trFrame" refType="w" fact="0.1312"/>
              <dgm:constr type="h" for="ch" forName="trFrame" refType="h" fact="0.1992"/>
              <dgm:constr type="l" for="ch" forName="blFrame" refType="w" fact="0"/>
              <dgm:constr type="t" for="ch" forName="blFrame" refType="h" fact="0.8008"/>
              <dgm:constr type="w" for="ch" forName="blFrame" refType="w" fact="0.1312"/>
              <dgm:constr type="h" for="ch" forName="blFrame" refType="h" fact="0.1992"/>
              <dgm:constr type="l" for="ch" forName="brFrame" refType="w" fact="0.5153"/>
              <dgm:constr type="t" for="ch" forName="brFrame" refType="h" fact="0.8008"/>
              <dgm:constr type="w" for="ch" forName="brFrame" refType="w" fact="0.1312"/>
              <dgm:constr type="h" for="ch" forName="brFrame" refType="h" fact="0.1992"/>
            </dgm:constrLst>
          </dgm:else>
        </dgm:choose>
        <dgm:layoutNode name="Image" styleLbl="bgImgPlace1">
          <dgm:alg type="sp"/>
          <dgm:shape xmlns:r="http://schemas.openxmlformats.org/officeDocument/2006/relationships" type="rect" r:blip="" blipPhldr="1">
            <dgm:adjLst/>
          </dgm:shape>
          <dgm:presOf/>
        </dgm:layoutNode>
        <dgm:layoutNode name="ParentText" styleLbl="revTx">
          <dgm:varLst>
            <dgm:chMax val="0"/>
            <dgm:chPref val="0"/>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lFrame" styleLbl="node1">
          <dgm:alg type="sp"/>
          <dgm:shape xmlns:r="http://schemas.openxmlformats.org/officeDocument/2006/relationships" type="halfFrame" r:blip="">
            <dgm:adjLst>
              <dgm:adj idx="1" val="0.2577"/>
              <dgm:adj idx="2" val="0.2577"/>
            </dgm:adjLst>
          </dgm:shape>
          <dgm:presOf/>
        </dgm:layoutNode>
        <dgm:layoutNode name="trFrame" styleLbl="node1">
          <dgm:alg type="sp"/>
          <dgm:shape xmlns:r="http://schemas.openxmlformats.org/officeDocument/2006/relationships" rot="90" type="halfFrame" r:blip="">
            <dgm:adjLst>
              <dgm:adj idx="1" val="0.2577"/>
              <dgm:adj idx="2" val="0.2577"/>
            </dgm:adjLst>
          </dgm:shape>
          <dgm:presOf/>
        </dgm:layoutNode>
        <dgm:layoutNode name="blFrame" styleLbl="node1">
          <dgm:alg type="sp"/>
          <dgm:shape xmlns:r="http://schemas.openxmlformats.org/officeDocument/2006/relationships" rot="270" type="halfFrame" r:blip="">
            <dgm:adjLst>
              <dgm:adj idx="1" val="0.2577"/>
              <dgm:adj idx="2" val="0.2577"/>
            </dgm:adjLst>
          </dgm:shape>
          <dgm:presOf/>
        </dgm:layoutNode>
        <dgm:layoutNode name="brFrame" styleLbl="node1">
          <dgm:alg type="sp"/>
          <dgm:shape xmlns:r="http://schemas.openxmlformats.org/officeDocument/2006/relationships" rot="180" type="halfFrame" r:blip="">
            <dgm:adjLst>
              <dgm:adj idx="1" val="0.2577"/>
              <dgm:adj idx="2" val="0.2577"/>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B7C4EB0-0917-4FDF-B89A-759A30A8C06D}"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1168A3D-867A-476B-AB27-49E3D0182EA0}"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image" Target="../media/image8.jpeg"/></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917575" y="744538"/>
            <a:ext cx="4960938" cy="3722687"/>
          </a:xfrm>
        </p:spPr>
      </p:sp>
      <p:sp>
        <p:nvSpPr>
          <p:cNvPr id="3" name="عنصر نائب للملاحظات 2"/>
          <p:cNvSpPr>
            <a:spLocks noGrp="1"/>
          </p:cNvSpPr>
          <p:nvPr>
            <p:ph type="body" idx="1"/>
          </p:nvPr>
        </p:nvSpPr>
        <p:spPr/>
        <p:txBody>
          <a:bodyPr>
            <a:normAutofit/>
          </a:bodyPr>
          <a:lstStyle/>
          <a:p>
            <a:endParaRPr lang="en-US" dirty="0"/>
          </a:p>
        </p:txBody>
      </p:sp>
      <p:sp>
        <p:nvSpPr>
          <p:cNvPr id="4" name="عنصر نائب لرقم الشريحة 3"/>
          <p:cNvSpPr>
            <a:spLocks noGrp="1"/>
          </p:cNvSpPr>
          <p:nvPr>
            <p:ph type="sldNum" sz="quarter" idx="10"/>
          </p:nvPr>
        </p:nvSpPr>
        <p:spPr/>
        <p:txBody>
          <a:bodyPr/>
          <a:lstStyle/>
          <a:p>
            <a:fld id="{040CDEAE-22CD-4674-B5AB-BA75B2ACCB9F}" type="slidenum">
              <a:rPr lang="en-US" smtClean="0"/>
              <a:pPr/>
              <a:t>2</a:t>
            </a:fld>
            <a:endParaRPr lang="en-US"/>
          </a:p>
        </p:txBody>
      </p:sp>
      <p:grpSp>
        <p:nvGrpSpPr>
          <p:cNvPr id="5" name="مجموعة 4"/>
          <p:cNvGrpSpPr/>
          <p:nvPr/>
        </p:nvGrpSpPr>
        <p:grpSpPr>
          <a:xfrm>
            <a:off x="970909" y="5021505"/>
            <a:ext cx="4842368" cy="3809964"/>
            <a:chOff x="949589" y="4946015"/>
            <a:chExt cx="4736042" cy="3752691"/>
          </a:xfrm>
        </p:grpSpPr>
        <p:cxnSp>
          <p:nvCxnSpPr>
            <p:cNvPr id="6" name="رابط مستقيم 5"/>
            <p:cNvCxnSpPr/>
            <p:nvPr/>
          </p:nvCxnSpPr>
          <p:spPr>
            <a:xfrm rot="10800000" flipH="1">
              <a:off x="949589" y="494601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rot="10800000" flipH="1">
              <a:off x="949589" y="5287168"/>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رابط مستقيم 7"/>
            <p:cNvCxnSpPr/>
            <p:nvPr/>
          </p:nvCxnSpPr>
          <p:spPr>
            <a:xfrm rot="10800000" flipH="1">
              <a:off x="949589" y="562832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p:cNvCxnSpPr/>
            <p:nvPr/>
          </p:nvCxnSpPr>
          <p:spPr>
            <a:xfrm rot="10800000" flipH="1">
              <a:off x="949589" y="596947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رابط مستقيم 9"/>
            <p:cNvCxnSpPr/>
            <p:nvPr/>
          </p:nvCxnSpPr>
          <p:spPr>
            <a:xfrm rot="10800000" flipH="1">
              <a:off x="949589" y="6310630"/>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p:cNvCxnSpPr/>
            <p:nvPr/>
          </p:nvCxnSpPr>
          <p:spPr>
            <a:xfrm rot="10800000" flipH="1">
              <a:off x="949589" y="6651783"/>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رابط مستقيم 11"/>
            <p:cNvCxnSpPr/>
            <p:nvPr/>
          </p:nvCxnSpPr>
          <p:spPr>
            <a:xfrm rot="10800000" flipH="1">
              <a:off x="949589" y="6992937"/>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p:cNvCxnSpPr/>
            <p:nvPr/>
          </p:nvCxnSpPr>
          <p:spPr>
            <a:xfrm rot="10800000" flipH="1">
              <a:off x="949589" y="7334091"/>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رابط مستقيم 13"/>
            <p:cNvCxnSpPr/>
            <p:nvPr/>
          </p:nvCxnSpPr>
          <p:spPr>
            <a:xfrm rot="10800000" flipH="1">
              <a:off x="949589" y="7675245"/>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رابط مستقيم 14"/>
            <p:cNvCxnSpPr/>
            <p:nvPr/>
          </p:nvCxnSpPr>
          <p:spPr>
            <a:xfrm rot="10800000" flipH="1">
              <a:off x="949589" y="8016399"/>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p:cNvCxnSpPr/>
            <p:nvPr/>
          </p:nvCxnSpPr>
          <p:spPr>
            <a:xfrm rot="10800000" flipH="1">
              <a:off x="949589" y="8357552"/>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رابط مستقيم 16"/>
            <p:cNvCxnSpPr/>
            <p:nvPr/>
          </p:nvCxnSpPr>
          <p:spPr>
            <a:xfrm rot="10800000" flipH="1">
              <a:off x="949589" y="8698706"/>
              <a:ext cx="47360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Date Placeholder 17"/>
          <p:cNvSpPr>
            <a:spLocks noGrp="1"/>
          </p:cNvSpPr>
          <p:nvPr>
            <p:ph type="dt" idx="11"/>
          </p:nvPr>
        </p:nvSpPr>
        <p:spPr/>
        <p:txBody>
          <a:bodyPr/>
          <a:lstStyle/>
          <a:p>
            <a:endParaRPr lang="en-US"/>
          </a:p>
        </p:txBody>
      </p:sp>
      <p:pic>
        <p:nvPicPr>
          <p:cNvPr id="19" name="Picture 5"/>
          <p:cNvPicPr>
            <a:picLocks noChangeAspect="1" noChangeArrowheads="1"/>
          </p:cNvPicPr>
          <p:nvPr/>
        </p:nvPicPr>
        <p:blipFill>
          <a:blip r:embed="rId3" cstate="print"/>
          <a:srcRect/>
          <a:stretch>
            <a:fillRect/>
          </a:stretch>
        </p:blipFill>
        <p:spPr bwMode="auto">
          <a:xfrm>
            <a:off x="2807080" y="9112979"/>
            <a:ext cx="1403540" cy="520082"/>
          </a:xfrm>
          <a:prstGeom prst="rect">
            <a:avLst/>
          </a:prstGeom>
          <a:noFill/>
          <a:ln w="9525">
            <a:noFill/>
            <a:miter lim="800000"/>
            <a:headEnd/>
            <a:tailEnd/>
          </a:ln>
          <a:effectLst/>
        </p:spPr>
      </p:pic>
      <p:pic>
        <p:nvPicPr>
          <p:cNvPr id="20" name="Picture 5" descr="D:\المتحدة للتدريب  والتطوير المؤسسي أساسي\تصاميم\DISIN FOR POWER POINT\UG.jpg"/>
          <p:cNvPicPr>
            <a:picLocks noChangeAspect="1" noChangeArrowheads="1"/>
          </p:cNvPicPr>
          <p:nvPr/>
        </p:nvPicPr>
        <p:blipFill>
          <a:blip r:embed="rId4" cstate="print">
            <a:clrChange>
              <a:clrFrom>
                <a:srgbClr val="FFFFFF"/>
              </a:clrFrom>
              <a:clrTo>
                <a:srgbClr val="FFFFFF">
                  <a:alpha val="0"/>
                </a:srgbClr>
              </a:clrTo>
            </a:clrChange>
          </a:blip>
          <a:srcRect l="19586" t="6092" r="14034" b="34399"/>
          <a:stretch>
            <a:fillRect/>
          </a:stretch>
        </p:blipFill>
        <p:spPr bwMode="auto">
          <a:xfrm>
            <a:off x="886446" y="9112980"/>
            <a:ext cx="849137" cy="510383"/>
          </a:xfrm>
          <a:prstGeom prst="rect">
            <a:avLst/>
          </a:prstGeom>
          <a:noFill/>
        </p:spPr>
      </p:pic>
    </p:spTree>
    <p:extLst>
      <p:ext uri="{BB962C8B-B14F-4D97-AF65-F5344CB8AC3E}">
        <p14:creationId xmlns="" xmlns:p14="http://schemas.microsoft.com/office/powerpoint/2010/main" val="2977558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A40D4C71-1034-4FA4-AF91-7C4D2802AAB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40D4C71-1034-4FA4-AF91-7C4D2802AAB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40D4C71-1034-4FA4-AF91-7C4D2802AAB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عنوان، ونص، ومخطط">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1325563"/>
          </a:xfrm>
          <a:prstGeom prst="rect">
            <a:avLst/>
          </a:prstGeom>
        </p:spPr>
        <p:txBody>
          <a:bodyPr/>
          <a:lstStyle/>
          <a:p>
            <a:r>
              <a:rPr lang="ar-SA" smtClean="0"/>
              <a:t>انقر لتحرير نمط العنوان الرئيسي</a:t>
            </a:r>
            <a:endParaRPr lang="ar-EG"/>
          </a:p>
        </p:txBody>
      </p:sp>
      <p:sp>
        <p:nvSpPr>
          <p:cNvPr id="3" name="عنصر نائب للنص 2"/>
          <p:cNvSpPr>
            <a:spLocks noGrp="1"/>
          </p:cNvSpPr>
          <p:nvPr>
            <p:ph type="body" sz="half" idx="1"/>
          </p:nvPr>
        </p:nvSpPr>
        <p:spPr>
          <a:xfrm>
            <a:off x="628650" y="1825625"/>
            <a:ext cx="3867150" cy="4351338"/>
          </a:xfrm>
          <a:prstGeom prst="rect">
            <a:avLst/>
          </a:prstGeo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خطط 3"/>
          <p:cNvSpPr>
            <a:spLocks noGrp="1"/>
          </p:cNvSpPr>
          <p:nvPr>
            <p:ph type="chart" sz="half" idx="2"/>
          </p:nvPr>
        </p:nvSpPr>
        <p:spPr>
          <a:xfrm>
            <a:off x="4648200" y="1825625"/>
            <a:ext cx="3867150" cy="4351338"/>
          </a:xfrm>
          <a:prstGeom prst="rect">
            <a:avLst/>
          </a:prstGeom>
        </p:spPr>
        <p:txBody>
          <a:bodyPr/>
          <a:lstStyle/>
          <a:p>
            <a:endParaRPr lang="ar-EG"/>
          </a:p>
        </p:txBody>
      </p:sp>
    </p:spTree>
    <p:extLst>
      <p:ext uri="{BB962C8B-B14F-4D97-AF65-F5344CB8AC3E}">
        <p14:creationId xmlns="" xmlns:p14="http://schemas.microsoft.com/office/powerpoint/2010/main" val="4058447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A40D4C71-1034-4FA4-AF91-7C4D2802AAB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40D4C71-1034-4FA4-AF91-7C4D2802AAB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A40D4C71-1034-4FA4-AF91-7C4D2802AAB9}"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A40D4C71-1034-4FA4-AF91-7C4D2802AAB9}"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A40D4C71-1034-4FA4-AF91-7C4D2802AAB9}"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40D4C71-1034-4FA4-AF91-7C4D2802AAB9}"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40D4C71-1034-4FA4-AF91-7C4D2802AAB9}"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40D4C71-1034-4FA4-AF91-7C4D2802AAB9}"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C7DC7380-67C4-4952-BB3E-3F64C84281DA}"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40D4C71-1034-4FA4-AF91-7C4D2802AAB9}"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7DC7380-67C4-4952-BB3E-3F64C84281DA}"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900219" y="433985"/>
            <a:ext cx="5572164" cy="923330"/>
          </a:xfrm>
          <a:prstGeom prst="rect">
            <a:avLst/>
          </a:prstGeom>
        </p:spPr>
        <p:style>
          <a:lnRef idx="1">
            <a:schemeClr val="accent6"/>
          </a:lnRef>
          <a:fillRef idx="2">
            <a:schemeClr val="accent6"/>
          </a:fillRef>
          <a:effectRef idx="1">
            <a:schemeClr val="accent6"/>
          </a:effectRef>
          <a:fontRef idx="minor">
            <a:schemeClr val="dk1"/>
          </a:fontRef>
        </p:style>
        <p:txBody>
          <a:bodyPr wrap="square" lIns="91440" tIns="45720" rIns="91440" bIns="45720">
            <a:spAutoFit/>
          </a:bodyPr>
          <a:lstStyle/>
          <a:p>
            <a:pPr algn="ctr" rtl="1"/>
            <a:r>
              <a:rPr lang="ar-EG" sz="5400" b="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ادارة ميزانية الاسرة</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 name="Picture 1"/>
          <p:cNvPicPr>
            <a:picLocks noChangeAspect="1"/>
          </p:cNvPicPr>
          <p:nvPr/>
        </p:nvPicPr>
        <p:blipFill>
          <a:blip r:embed="rId2" cstate="print"/>
          <a:stretch>
            <a:fillRect/>
          </a:stretch>
        </p:blipFill>
        <p:spPr>
          <a:xfrm>
            <a:off x="993629" y="2214562"/>
            <a:ext cx="7013866" cy="3857626"/>
          </a:xfrm>
          <a:prstGeom prst="rect">
            <a:avLst/>
          </a:prstGeom>
        </p:spPr>
      </p:pic>
    </p:spTree>
    <p:extLst>
      <p:ext uri="{BB962C8B-B14F-4D97-AF65-F5344CB8AC3E}">
        <p14:creationId xmlns="" xmlns:p14="http://schemas.microsoft.com/office/powerpoint/2010/main" val="1392113731"/>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sndAc>
          <p:endSnd/>
        </p:sndAc>
      </p:transition>
    </mc:Choice>
    <mc:Fallback>
      <p:transition spd="slow">
        <p:fade/>
        <p:sndAc>
          <p:end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bwMode="auto">
          <a:xfrm>
            <a:off x="3124200" y="152400"/>
            <a:ext cx="5638800" cy="838200"/>
          </a:xfrm>
          <a:prstGeom prst="flowChartTerminator">
            <a:avLst/>
          </a:prstGeom>
          <a:ln>
            <a:headEnd type="none" w="med" len="med"/>
            <a:tailEnd type="none" w="med" len="med"/>
          </a:ln>
          <a:extLst/>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1" anchor="t" anchorCtr="0" compatLnSpc="1">
            <a:prstTxWarp prst="textNoShape">
              <a:avLst/>
            </a:prstTxWarp>
          </a:bodyPr>
          <a:lstStyle/>
          <a:p>
            <a:pPr algn="r" rtl="1"/>
            <a:r>
              <a:rPr lang="ar-SA" sz="2800" b="1" dirty="0">
                <a:solidFill>
                  <a:srgbClr val="C00000"/>
                </a:solidFill>
              </a:rPr>
              <a:t>4-  ضبط الإيرادات والمصروفات للإسرة:</a:t>
            </a:r>
            <a:endParaRPr lang="en-US" sz="2800" dirty="0">
              <a:solidFill>
                <a:srgbClr val="C00000"/>
              </a:solidFill>
            </a:endParaRPr>
          </a:p>
        </p:txBody>
      </p:sp>
      <p:sp>
        <p:nvSpPr>
          <p:cNvPr id="5" name="Double Wave 4"/>
          <p:cNvSpPr/>
          <p:nvPr/>
        </p:nvSpPr>
        <p:spPr bwMode="auto">
          <a:xfrm>
            <a:off x="1219200" y="1143000"/>
            <a:ext cx="5943600" cy="1752600"/>
          </a:xfrm>
          <a:prstGeom prst="doubleWave">
            <a:avLst>
              <a:gd name="adj1" fmla="val 6250"/>
              <a:gd name="adj2" fmla="val -1103"/>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1" anchor="t" anchorCtr="0" compatLnSpc="1">
            <a:prstTxWarp prst="textNoShape">
              <a:avLst/>
            </a:prstTxWarp>
          </a:bodyPr>
          <a:lstStyle/>
          <a:p>
            <a:pPr algn="ctr"/>
            <a:r>
              <a:rPr lang="ar-SA" sz="2000" b="1" dirty="0">
                <a:latin typeface="Simplified Arabic" panose="02020603050405020304" pitchFamily="18" charset="-78"/>
                <a:cs typeface="Simplified Arabic" panose="02020603050405020304" pitchFamily="18" charset="-78"/>
              </a:rPr>
              <a:t>نهاية السنة يكتشف الزوجان أن لديهم أرباحا مالية بمعنى أن مصاريفهم أقل من إيراداتهم أو </a:t>
            </a:r>
            <a:r>
              <a:rPr lang="ar-SA" sz="2000" b="1" dirty="0" smtClean="0">
                <a:latin typeface="Simplified Arabic" panose="02020603050405020304" pitchFamily="18" charset="-78"/>
                <a:cs typeface="Simplified Arabic" panose="02020603050405020304" pitchFamily="18" charset="-78"/>
              </a:rPr>
              <a:t>يكتشفوالعكس</a:t>
            </a:r>
            <a:r>
              <a:rPr lang="ar-SA" sz="2000" b="1" dirty="0">
                <a:latin typeface="Simplified Arabic" panose="02020603050405020304" pitchFamily="18" charset="-78"/>
                <a:cs typeface="Simplified Arabic" panose="02020603050405020304" pitchFamily="18" charset="-78"/>
              </a:rPr>
              <a:t>. إذا كيف يستطيع الإنسان ضبط المصروفات والإيرادات. يتم ذلك باعداد جدول </a:t>
            </a:r>
            <a:r>
              <a:rPr lang="ar-SA" sz="2000" b="1" dirty="0" smtClean="0">
                <a:latin typeface="Simplified Arabic" panose="02020603050405020304" pitchFamily="18" charset="-78"/>
                <a:cs typeface="Simplified Arabic" panose="02020603050405020304" pitchFamily="18" charset="-78"/>
              </a:rPr>
              <a:t>بالبنود </a:t>
            </a:r>
            <a:r>
              <a:rPr lang="ar-SA" sz="2000" b="1" dirty="0">
                <a:latin typeface="Simplified Arabic" panose="02020603050405020304" pitchFamily="18" charset="-78"/>
                <a:cs typeface="Simplified Arabic" panose="02020603050405020304" pitchFamily="18" charset="-78"/>
              </a:rPr>
              <a:t>	يصرفون عليها شهرياً  ويكتبون الصرفيات</a:t>
            </a:r>
            <a:r>
              <a:rPr lang="ar-SA" b="1" dirty="0">
                <a:latin typeface="Simplified Arabic" panose="02020603050405020304" pitchFamily="18" charset="-78"/>
                <a:cs typeface="Simplified Arabic" panose="02020603050405020304" pitchFamily="18" charset="-78"/>
              </a:rPr>
              <a:t>. </a:t>
            </a:r>
            <a:r>
              <a:rPr lang="ar-SA" b="1" u="sng" dirty="0">
                <a:latin typeface="Simplified Arabic" panose="02020603050405020304" pitchFamily="18" charset="-78"/>
                <a:cs typeface="Simplified Arabic" panose="02020603050405020304" pitchFamily="18" charset="-78"/>
              </a:rPr>
              <a:t>مثال:</a:t>
            </a:r>
            <a:endParaRPr kumimoji="0" lang="ar-EG" sz="1800" b="1" i="0" u="none" strike="noStrike" cap="none" normalizeH="0" baseline="0" dirty="0" smtClean="0">
              <a:ln>
                <a:noFill/>
              </a:ln>
              <a:solidFill>
                <a:schemeClr val="tx1"/>
              </a:solidFill>
              <a:effectLst/>
              <a:latin typeface="Simplified Arabic" panose="02020603050405020304" pitchFamily="18" charset="-78"/>
              <a:cs typeface="Simplified Arabic" panose="02020603050405020304" pitchFamily="18" charset="-78"/>
            </a:endParaRPr>
          </a:p>
        </p:txBody>
      </p:sp>
      <p:sp>
        <p:nvSpPr>
          <p:cNvPr id="7" name="Pentagon 6"/>
          <p:cNvSpPr/>
          <p:nvPr/>
        </p:nvSpPr>
        <p:spPr>
          <a:xfrm flipH="1">
            <a:off x="6660232" y="3430707"/>
            <a:ext cx="2232248" cy="648072"/>
          </a:xfrm>
          <a:prstGeom prst="homePlat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a:r>
              <a:rPr lang="ar-SA" sz="2400" b="1" dirty="0"/>
              <a:t>البـــند الأول</a:t>
            </a:r>
            <a:endParaRPr lang="ar-EG" sz="2400" dirty="0"/>
          </a:p>
        </p:txBody>
      </p:sp>
      <p:sp>
        <p:nvSpPr>
          <p:cNvPr id="8" name="Rounded Rectangle 7"/>
          <p:cNvSpPr/>
          <p:nvPr/>
        </p:nvSpPr>
        <p:spPr>
          <a:xfrm>
            <a:off x="827584" y="3430707"/>
            <a:ext cx="5472608" cy="648072"/>
          </a:xfrm>
          <a:prstGeom prst="roundRect">
            <a:avLst/>
          </a:prstGeom>
        </p:spPr>
        <p:style>
          <a:lnRef idx="3">
            <a:schemeClr val="lt1"/>
          </a:lnRef>
          <a:fillRef idx="1">
            <a:schemeClr val="accent6"/>
          </a:fillRef>
          <a:effectRef idx="1">
            <a:schemeClr val="accent6"/>
          </a:effectRef>
          <a:fontRef idx="minor">
            <a:schemeClr val="lt1"/>
          </a:fontRef>
        </p:style>
        <p:txBody>
          <a:bodyPr rtlCol="1" anchor="ctr"/>
          <a:lstStyle/>
          <a:p>
            <a:pPr algn="ctr" rtl="1"/>
            <a:r>
              <a:rPr lang="ar-SA" sz="2400" b="1" dirty="0"/>
              <a:t>الصرف على الطعام والشراب</a:t>
            </a:r>
            <a:endParaRPr lang="ar-EG" sz="2400" b="1" dirty="0"/>
          </a:p>
        </p:txBody>
      </p:sp>
      <p:sp>
        <p:nvSpPr>
          <p:cNvPr id="9" name="Pentagon 8"/>
          <p:cNvSpPr/>
          <p:nvPr/>
        </p:nvSpPr>
        <p:spPr>
          <a:xfrm flipH="1">
            <a:off x="6660232" y="4294803"/>
            <a:ext cx="2232248" cy="648072"/>
          </a:xfrm>
          <a:prstGeom prst="homePlat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a:r>
              <a:rPr lang="ar-SA" sz="2400" b="1" dirty="0"/>
              <a:t>البند الثانـــي</a:t>
            </a:r>
            <a:endParaRPr lang="ar-EG" sz="2400" dirty="0"/>
          </a:p>
        </p:txBody>
      </p:sp>
      <p:sp>
        <p:nvSpPr>
          <p:cNvPr id="10" name="Rounded Rectangle 9"/>
          <p:cNvSpPr/>
          <p:nvPr/>
        </p:nvSpPr>
        <p:spPr>
          <a:xfrm>
            <a:off x="827584" y="4294803"/>
            <a:ext cx="5472608" cy="648072"/>
          </a:xfrm>
          <a:prstGeom prst="roundRect">
            <a:avLst/>
          </a:prstGeom>
        </p:spPr>
        <p:style>
          <a:lnRef idx="3">
            <a:schemeClr val="lt1"/>
          </a:lnRef>
          <a:fillRef idx="1">
            <a:schemeClr val="accent6"/>
          </a:fillRef>
          <a:effectRef idx="1">
            <a:schemeClr val="accent6"/>
          </a:effectRef>
          <a:fontRef idx="minor">
            <a:schemeClr val="lt1"/>
          </a:fontRef>
        </p:style>
        <p:txBody>
          <a:bodyPr rtlCol="1" anchor="ctr"/>
          <a:lstStyle/>
          <a:p>
            <a:pPr algn="ctr" rtl="1"/>
            <a:r>
              <a:rPr lang="ar-SA" sz="2400" b="1" dirty="0"/>
              <a:t>اللحم ـ،الدجاج  ،السمك.</a:t>
            </a:r>
            <a:endParaRPr lang="ar-EG" sz="2400" b="1" dirty="0"/>
          </a:p>
        </p:txBody>
      </p:sp>
      <p:sp>
        <p:nvSpPr>
          <p:cNvPr id="11" name="Pentagon 10"/>
          <p:cNvSpPr/>
          <p:nvPr/>
        </p:nvSpPr>
        <p:spPr>
          <a:xfrm flipH="1">
            <a:off x="6660232" y="5158899"/>
            <a:ext cx="2232248" cy="648072"/>
          </a:xfrm>
          <a:prstGeom prst="homePlat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a:r>
              <a:rPr lang="ar-SA" sz="2400" b="1" dirty="0"/>
              <a:t>البـــند </a:t>
            </a:r>
            <a:r>
              <a:rPr lang="ar-EG" sz="2400" b="1" dirty="0" smtClean="0"/>
              <a:t>الثالث</a:t>
            </a:r>
            <a:endParaRPr lang="ar-EG" sz="2400" dirty="0"/>
          </a:p>
        </p:txBody>
      </p:sp>
      <p:sp>
        <p:nvSpPr>
          <p:cNvPr id="12" name="Rounded Rectangle 11"/>
          <p:cNvSpPr/>
          <p:nvPr/>
        </p:nvSpPr>
        <p:spPr>
          <a:xfrm>
            <a:off x="827584" y="5158899"/>
            <a:ext cx="5472608" cy="648072"/>
          </a:xfrm>
          <a:prstGeom prst="roundRect">
            <a:avLst/>
          </a:prstGeom>
        </p:spPr>
        <p:style>
          <a:lnRef idx="3">
            <a:schemeClr val="lt1"/>
          </a:lnRef>
          <a:fillRef idx="1">
            <a:schemeClr val="accent6"/>
          </a:fillRef>
          <a:effectRef idx="1">
            <a:schemeClr val="accent6"/>
          </a:effectRef>
          <a:fontRef idx="minor">
            <a:schemeClr val="lt1"/>
          </a:fontRef>
        </p:style>
        <p:txBody>
          <a:bodyPr rtlCol="1" anchor="ctr"/>
          <a:lstStyle/>
          <a:p>
            <a:pPr algn="ctr" rtl="1"/>
            <a:r>
              <a:rPr lang="ar-SA" sz="2400" b="1" dirty="0"/>
              <a:t>أقساط للسيارة ، للبيت ،للأجهزة. </a:t>
            </a:r>
            <a:endParaRPr lang="ar-EG" sz="2400" b="1" dirty="0"/>
          </a:p>
        </p:txBody>
      </p:sp>
      <p:sp>
        <p:nvSpPr>
          <p:cNvPr id="13" name="Pentagon 12"/>
          <p:cNvSpPr/>
          <p:nvPr/>
        </p:nvSpPr>
        <p:spPr>
          <a:xfrm flipH="1">
            <a:off x="6660232" y="6022995"/>
            <a:ext cx="2232248" cy="648072"/>
          </a:xfrm>
          <a:prstGeom prst="homePlate">
            <a:avLst/>
          </a:prstGeom>
        </p:spPr>
        <p:style>
          <a:lnRef idx="3">
            <a:schemeClr val="lt1"/>
          </a:lnRef>
          <a:fillRef idx="1">
            <a:schemeClr val="accent5"/>
          </a:fillRef>
          <a:effectRef idx="1">
            <a:schemeClr val="accent5"/>
          </a:effectRef>
          <a:fontRef idx="minor">
            <a:schemeClr val="lt1"/>
          </a:fontRef>
        </p:style>
        <p:txBody>
          <a:bodyPr rtlCol="1" anchor="ctr"/>
          <a:lstStyle/>
          <a:p>
            <a:pPr algn="ctr" rtl="1"/>
            <a:r>
              <a:rPr lang="ar-SA" sz="2400" b="1" dirty="0"/>
              <a:t>البـــند </a:t>
            </a:r>
            <a:r>
              <a:rPr lang="ar-SA" sz="2400" b="1" dirty="0" smtClean="0"/>
              <a:t>ال</a:t>
            </a:r>
            <a:r>
              <a:rPr lang="ar-EG" sz="2400" b="1" dirty="0" smtClean="0"/>
              <a:t>رابع</a:t>
            </a:r>
            <a:endParaRPr lang="ar-EG" sz="2400" dirty="0"/>
          </a:p>
        </p:txBody>
      </p:sp>
      <p:sp>
        <p:nvSpPr>
          <p:cNvPr id="14" name="Rounded Rectangle 13"/>
          <p:cNvSpPr/>
          <p:nvPr/>
        </p:nvSpPr>
        <p:spPr>
          <a:xfrm>
            <a:off x="827584" y="6022995"/>
            <a:ext cx="5472608" cy="648072"/>
          </a:xfrm>
          <a:prstGeom prst="roundRect">
            <a:avLst/>
          </a:prstGeom>
        </p:spPr>
        <p:style>
          <a:lnRef idx="3">
            <a:schemeClr val="lt1"/>
          </a:lnRef>
          <a:fillRef idx="1">
            <a:schemeClr val="accent6"/>
          </a:fillRef>
          <a:effectRef idx="1">
            <a:schemeClr val="accent6"/>
          </a:effectRef>
          <a:fontRef idx="minor">
            <a:schemeClr val="lt1"/>
          </a:fontRef>
        </p:style>
        <p:txBody>
          <a:bodyPr rtlCol="1" anchor="ctr"/>
          <a:lstStyle/>
          <a:p>
            <a:pPr algn="ctr" rtl="1"/>
            <a:r>
              <a:rPr lang="ar-SA" sz="2400" b="1" dirty="0"/>
              <a:t>مصاريف </a:t>
            </a:r>
            <a:r>
              <a:rPr lang="ar-SA" sz="2400" b="1" dirty="0" smtClean="0"/>
              <a:t>الاو</a:t>
            </a:r>
            <a:r>
              <a:rPr lang="ar-EG" sz="2400" b="1" dirty="0" smtClean="0"/>
              <a:t>ل</a:t>
            </a:r>
            <a:r>
              <a:rPr lang="ar-SA" sz="2400" b="1" dirty="0" smtClean="0"/>
              <a:t>اد</a:t>
            </a:r>
            <a:r>
              <a:rPr lang="ar-SA" sz="2400" b="1" dirty="0"/>
              <a:t>.</a:t>
            </a:r>
            <a:endParaRPr lang="ar-EG" sz="2400" b="1" dirty="0"/>
          </a:p>
        </p:txBody>
      </p:sp>
    </p:spTree>
    <p:extLst>
      <p:ext uri="{BB962C8B-B14F-4D97-AF65-F5344CB8AC3E}">
        <p14:creationId xmlns="" xmlns:p14="http://schemas.microsoft.com/office/powerpoint/2010/main" val="415248708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7"/>
          <p:cNvSpPr>
            <a:spLocks noChangeArrowheads="1"/>
          </p:cNvSpPr>
          <p:nvPr/>
        </p:nvSpPr>
        <p:spPr bwMode="auto">
          <a:xfrm>
            <a:off x="2913410" y="1057157"/>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الإلتزام بوقت البرنامج وفترات الاستراحة</a:t>
            </a:r>
          </a:p>
          <a:p>
            <a:pPr algn="ctr" rtl="1"/>
            <a:r>
              <a:rPr lang="ar-EG" sz="2400" b="1" dirty="0">
                <a:latin typeface="Verdana" panose="020B0604030504040204" pitchFamily="34" charset="0"/>
                <a:ea typeface="HY헤드라인M" pitchFamily="2" charset="-127"/>
              </a:rPr>
              <a:t> دليل وعيك</a:t>
            </a:r>
            <a:endParaRPr lang="en-GB" sz="2400" b="1" dirty="0">
              <a:latin typeface="Verdana" panose="020B0604030504040204" pitchFamily="34" charset="0"/>
              <a:ea typeface="HY헤드라인M" pitchFamily="2" charset="-127"/>
            </a:endParaRPr>
          </a:p>
        </p:txBody>
      </p:sp>
      <p:sp>
        <p:nvSpPr>
          <p:cNvPr id="20" name="AutoShape 7"/>
          <p:cNvSpPr>
            <a:spLocks noChangeArrowheads="1"/>
          </p:cNvSpPr>
          <p:nvPr/>
        </p:nvSpPr>
        <p:spPr bwMode="auto">
          <a:xfrm>
            <a:off x="2903080" y="2170874"/>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a:latin typeface="Verdana" panose="020B0604030504040204" pitchFamily="34" charset="0"/>
                <a:ea typeface="HY헤드라인M" pitchFamily="2" charset="-127"/>
              </a:rPr>
              <a:t>لاتدع هاتفك </a:t>
            </a:r>
            <a:r>
              <a:rPr lang="ar-EG" sz="2400" b="1" dirty="0">
                <a:latin typeface="Verdana" panose="020B0604030504040204" pitchFamily="34" charset="0"/>
                <a:ea typeface="HY헤드라인M" pitchFamily="2" charset="-127"/>
              </a:rPr>
              <a:t>المتنقل يشوش أفكار من حولك</a:t>
            </a:r>
            <a:endParaRPr lang="ar-SA" sz="2400" b="1" dirty="0">
              <a:latin typeface="Verdana" panose="020B0604030504040204" pitchFamily="34" charset="0"/>
              <a:ea typeface="HY헤드라인M" pitchFamily="2" charset="-127"/>
            </a:endParaRPr>
          </a:p>
        </p:txBody>
      </p:sp>
      <p:sp>
        <p:nvSpPr>
          <p:cNvPr id="21" name="AutoShape 7"/>
          <p:cNvSpPr>
            <a:spLocks noChangeArrowheads="1"/>
          </p:cNvSpPr>
          <p:nvPr/>
        </p:nvSpPr>
        <p:spPr bwMode="auto">
          <a:xfrm>
            <a:off x="2892751" y="3284591"/>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الأسئلة والنقاش متاحة في محتوى البرنامج</a:t>
            </a:r>
            <a:endParaRPr lang="ar-SA" sz="2400" b="1" dirty="0">
              <a:latin typeface="Verdana" panose="020B0604030504040204" pitchFamily="34" charset="0"/>
              <a:ea typeface="HY헤드라인M" pitchFamily="2" charset="-127"/>
            </a:endParaRPr>
          </a:p>
        </p:txBody>
      </p:sp>
      <p:sp>
        <p:nvSpPr>
          <p:cNvPr id="23" name="AutoShape 7"/>
          <p:cNvSpPr>
            <a:spLocks noChangeArrowheads="1"/>
          </p:cNvSpPr>
          <p:nvPr/>
        </p:nvSpPr>
        <p:spPr bwMode="auto">
          <a:xfrm>
            <a:off x="2882421" y="4398308"/>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إبتسامتك و تعاونك دليل حب العمل الجماعي</a:t>
            </a:r>
            <a:endParaRPr lang="ar-SA" sz="2400" b="1" dirty="0">
              <a:latin typeface="Verdana" panose="020B0604030504040204" pitchFamily="34" charset="0"/>
              <a:ea typeface="HY헤드라인M" pitchFamily="2" charset="-127"/>
            </a:endParaRPr>
          </a:p>
        </p:txBody>
      </p:sp>
      <p:sp>
        <p:nvSpPr>
          <p:cNvPr id="24" name="AutoShape 7"/>
          <p:cNvSpPr>
            <a:spLocks noChangeArrowheads="1"/>
          </p:cNvSpPr>
          <p:nvPr/>
        </p:nvSpPr>
        <p:spPr bwMode="auto">
          <a:xfrm>
            <a:off x="2872091" y="5512025"/>
            <a:ext cx="4630390" cy="668992"/>
          </a:xfrm>
          <a:prstGeom prst="roundRect">
            <a:avLst>
              <a:gd name="adj" fmla="val 50000"/>
            </a:avLst>
          </a:prstGeom>
          <a:ln/>
          <a:extLst/>
        </p:spPr>
        <p:style>
          <a:lnRef idx="2">
            <a:schemeClr val="accent6"/>
          </a:lnRef>
          <a:fillRef idx="1">
            <a:schemeClr val="lt1"/>
          </a:fillRef>
          <a:effectRef idx="0">
            <a:schemeClr val="accent6"/>
          </a:effectRef>
          <a:fontRef idx="minor">
            <a:schemeClr val="dk1"/>
          </a:fontRef>
        </p:style>
        <p:txBody>
          <a:bodyPr wrap="none" lIns="91430" tIns="45715" rIns="91430" bIns="45715" anchor="ctr"/>
          <a:lstStyle/>
          <a:p>
            <a:pPr algn="ctr" rtl="1"/>
            <a:r>
              <a:rPr lang="ar-EG" sz="2400" b="1" dirty="0">
                <a:latin typeface="Verdana" panose="020B0604030504040204" pitchFamily="34" charset="0"/>
                <a:ea typeface="HY헤드라인M" pitchFamily="2" charset="-127"/>
              </a:rPr>
              <a:t>تأقلمك مع المدرب و تنفيذ التمارين يسهل</a:t>
            </a:r>
          </a:p>
          <a:p>
            <a:pPr algn="ctr" rtl="1"/>
            <a:r>
              <a:rPr lang="ar-EG" sz="2400" b="1" dirty="0">
                <a:latin typeface="Verdana" panose="020B0604030504040204" pitchFamily="34" charset="0"/>
                <a:ea typeface="HY헤드라인M" pitchFamily="2" charset="-127"/>
              </a:rPr>
              <a:t> استيعاب المادة العلمية</a:t>
            </a:r>
            <a:endParaRPr lang="ar-SA" sz="2400" b="1" dirty="0">
              <a:latin typeface="Verdana" panose="020B0604030504040204" pitchFamily="34" charset="0"/>
              <a:ea typeface="HY헤드라인M" pitchFamily="2" charset="-127"/>
            </a:endParaRPr>
          </a:p>
        </p:txBody>
      </p:sp>
      <p:pic>
        <p:nvPicPr>
          <p:cNvPr id="25" name="Picture 6" descr="F:\دينى\work\صور\15460_IPhone_Locked.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562100" y="1790700"/>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6" name="Picture 8" descr="F:\دينى\work\صور\imagتes.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600201" y="2933700"/>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7" name="Picture 3" descr="F:\دينى\work\صور\إدارة الوقت.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752600" y="647700"/>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8" name="Picture 9" descr="F:\دينى\work\صور\848484.jp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580020" y="5143500"/>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29" name="Picture 2" descr="F:\دينى\work\صور\kid-smail.jp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1447800" y="4076701"/>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sp>
        <p:nvSpPr>
          <p:cNvPr id="15" name="Rectangle 2"/>
          <p:cNvSpPr txBox="1">
            <a:spLocks noChangeArrowheads="1"/>
          </p:cNvSpPr>
          <p:nvPr/>
        </p:nvSpPr>
        <p:spPr>
          <a:xfrm>
            <a:off x="6629400" y="116633"/>
            <a:ext cx="2479104" cy="715963"/>
          </a:xfrm>
          <a:prstGeom prst="rect">
            <a:avLst/>
          </a:prstGeom>
        </p:spPr>
        <p:style>
          <a:lnRef idx="2">
            <a:schemeClr val="accent2"/>
          </a:lnRef>
          <a:fillRef idx="1">
            <a:schemeClr val="lt1"/>
          </a:fillRef>
          <a:effectRef idx="0">
            <a:schemeClr val="accent2"/>
          </a:effectRef>
          <a:fontRef idx="minor">
            <a:schemeClr val="dk1"/>
          </a:fontRef>
        </p:style>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r>
              <a:rPr lang="ar-EG" b="1" dirty="0">
                <a:solidFill>
                  <a:schemeClr val="accent2">
                    <a:lumMod val="50000"/>
                  </a:schemeClr>
                </a:solidFill>
              </a:rPr>
              <a:t>الاتفاقيات </a:t>
            </a:r>
            <a:endParaRPr lang="en-US" b="1" dirty="0">
              <a:solidFill>
                <a:schemeClr val="accent2">
                  <a:lumMod val="50000"/>
                </a:schemeClr>
              </a:solidFill>
            </a:endParaRPr>
          </a:p>
        </p:txBody>
      </p:sp>
    </p:spTree>
    <p:extLst>
      <p:ext uri="{BB962C8B-B14F-4D97-AF65-F5344CB8AC3E}">
        <p14:creationId xmlns="" xmlns:p14="http://schemas.microsoft.com/office/powerpoint/2010/main" val="289021448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par>
                                <p:cTn id="11" presetID="3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p:cTn id="13" dur="1000" fill="hold"/>
                                        <p:tgtEl>
                                          <p:spTgt spid="27"/>
                                        </p:tgtEl>
                                        <p:attrNameLst>
                                          <p:attrName>ppt_w</p:attrName>
                                        </p:attrNameLst>
                                      </p:cBhvr>
                                      <p:tavLst>
                                        <p:tav tm="0">
                                          <p:val>
                                            <p:fltVal val="0"/>
                                          </p:val>
                                        </p:tav>
                                        <p:tav tm="100000">
                                          <p:val>
                                            <p:strVal val="#ppt_w"/>
                                          </p:val>
                                        </p:tav>
                                      </p:tavLst>
                                    </p:anim>
                                    <p:anim calcmode="lin" valueType="num">
                                      <p:cBhvr>
                                        <p:cTn id="14" dur="1000" fill="hold"/>
                                        <p:tgtEl>
                                          <p:spTgt spid="27"/>
                                        </p:tgtEl>
                                        <p:attrNameLst>
                                          <p:attrName>ppt_h</p:attrName>
                                        </p:attrNameLst>
                                      </p:cBhvr>
                                      <p:tavLst>
                                        <p:tav tm="0">
                                          <p:val>
                                            <p:fltVal val="0"/>
                                          </p:val>
                                        </p:tav>
                                        <p:tav tm="100000">
                                          <p:val>
                                            <p:strVal val="#ppt_h"/>
                                          </p:val>
                                        </p:tav>
                                      </p:tavLst>
                                    </p:anim>
                                    <p:anim calcmode="lin" valueType="num">
                                      <p:cBhvr>
                                        <p:cTn id="15" dur="1000" fill="hold"/>
                                        <p:tgtEl>
                                          <p:spTgt spid="27"/>
                                        </p:tgtEl>
                                        <p:attrNameLst>
                                          <p:attrName>style.rotation</p:attrName>
                                        </p:attrNameLst>
                                      </p:cBhvr>
                                      <p:tavLst>
                                        <p:tav tm="0">
                                          <p:val>
                                            <p:fltVal val="90"/>
                                          </p:val>
                                        </p:tav>
                                        <p:tav tm="100000">
                                          <p:val>
                                            <p:fltVal val="0"/>
                                          </p:val>
                                        </p:tav>
                                      </p:tavLst>
                                    </p:anim>
                                    <p:animEffect transition="in" filter="fade">
                                      <p:cBhvr>
                                        <p:cTn id="16" dur="1000"/>
                                        <p:tgtEl>
                                          <p:spTgt spid="27"/>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 calcmode="lin" valueType="num">
                                      <p:cBhvr>
                                        <p:cTn id="21" dur="1000" fill="hold"/>
                                        <p:tgtEl>
                                          <p:spTgt spid="20"/>
                                        </p:tgtEl>
                                        <p:attrNameLst>
                                          <p:attrName>ppt_w</p:attrName>
                                        </p:attrNameLst>
                                      </p:cBhvr>
                                      <p:tavLst>
                                        <p:tav tm="0">
                                          <p:val>
                                            <p:fltVal val="0"/>
                                          </p:val>
                                        </p:tav>
                                        <p:tav tm="100000">
                                          <p:val>
                                            <p:strVal val="#ppt_w"/>
                                          </p:val>
                                        </p:tav>
                                      </p:tavLst>
                                    </p:anim>
                                    <p:anim calcmode="lin" valueType="num">
                                      <p:cBhvr>
                                        <p:cTn id="22" dur="1000" fill="hold"/>
                                        <p:tgtEl>
                                          <p:spTgt spid="20"/>
                                        </p:tgtEl>
                                        <p:attrNameLst>
                                          <p:attrName>ppt_h</p:attrName>
                                        </p:attrNameLst>
                                      </p:cBhvr>
                                      <p:tavLst>
                                        <p:tav tm="0">
                                          <p:val>
                                            <p:fltVal val="0"/>
                                          </p:val>
                                        </p:tav>
                                        <p:tav tm="100000">
                                          <p:val>
                                            <p:strVal val="#ppt_h"/>
                                          </p:val>
                                        </p:tav>
                                      </p:tavLst>
                                    </p:anim>
                                    <p:anim calcmode="lin" valueType="num">
                                      <p:cBhvr>
                                        <p:cTn id="23" dur="1000" fill="hold"/>
                                        <p:tgtEl>
                                          <p:spTgt spid="20"/>
                                        </p:tgtEl>
                                        <p:attrNameLst>
                                          <p:attrName>style.rotation</p:attrName>
                                        </p:attrNameLst>
                                      </p:cBhvr>
                                      <p:tavLst>
                                        <p:tav tm="0">
                                          <p:val>
                                            <p:fltVal val="90"/>
                                          </p:val>
                                        </p:tav>
                                        <p:tav tm="100000">
                                          <p:val>
                                            <p:fltVal val="0"/>
                                          </p:val>
                                        </p:tav>
                                      </p:tavLst>
                                    </p:anim>
                                    <p:animEffect transition="in" filter="fade">
                                      <p:cBhvr>
                                        <p:cTn id="24" dur="1000"/>
                                        <p:tgtEl>
                                          <p:spTgt spid="20"/>
                                        </p:tgtEl>
                                      </p:cBhvr>
                                    </p:animEffect>
                                  </p:childTnLst>
                                </p:cTn>
                              </p:par>
                              <p:par>
                                <p:cTn id="25" presetID="31" presetClass="entr" presetSubtype="0"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p:cTn id="27" dur="1000" fill="hold"/>
                                        <p:tgtEl>
                                          <p:spTgt spid="25"/>
                                        </p:tgtEl>
                                        <p:attrNameLst>
                                          <p:attrName>ppt_w</p:attrName>
                                        </p:attrNameLst>
                                      </p:cBhvr>
                                      <p:tavLst>
                                        <p:tav tm="0">
                                          <p:val>
                                            <p:fltVal val="0"/>
                                          </p:val>
                                        </p:tav>
                                        <p:tav tm="100000">
                                          <p:val>
                                            <p:strVal val="#ppt_w"/>
                                          </p:val>
                                        </p:tav>
                                      </p:tavLst>
                                    </p:anim>
                                    <p:anim calcmode="lin" valueType="num">
                                      <p:cBhvr>
                                        <p:cTn id="28" dur="1000" fill="hold"/>
                                        <p:tgtEl>
                                          <p:spTgt spid="25"/>
                                        </p:tgtEl>
                                        <p:attrNameLst>
                                          <p:attrName>ppt_h</p:attrName>
                                        </p:attrNameLst>
                                      </p:cBhvr>
                                      <p:tavLst>
                                        <p:tav tm="0">
                                          <p:val>
                                            <p:fltVal val="0"/>
                                          </p:val>
                                        </p:tav>
                                        <p:tav tm="100000">
                                          <p:val>
                                            <p:strVal val="#ppt_h"/>
                                          </p:val>
                                        </p:tav>
                                      </p:tavLst>
                                    </p:anim>
                                    <p:anim calcmode="lin" valueType="num">
                                      <p:cBhvr>
                                        <p:cTn id="29" dur="1000" fill="hold"/>
                                        <p:tgtEl>
                                          <p:spTgt spid="25"/>
                                        </p:tgtEl>
                                        <p:attrNameLst>
                                          <p:attrName>style.rotation</p:attrName>
                                        </p:attrNameLst>
                                      </p:cBhvr>
                                      <p:tavLst>
                                        <p:tav tm="0">
                                          <p:val>
                                            <p:fltVal val="90"/>
                                          </p:val>
                                        </p:tav>
                                        <p:tav tm="100000">
                                          <p:val>
                                            <p:fltVal val="0"/>
                                          </p:val>
                                        </p:tav>
                                      </p:tavLst>
                                    </p:anim>
                                    <p:animEffect transition="in" filter="fade">
                                      <p:cBhvr>
                                        <p:cTn id="30" dur="10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p:cTn id="35" dur="1000" fill="hold"/>
                                        <p:tgtEl>
                                          <p:spTgt spid="21"/>
                                        </p:tgtEl>
                                        <p:attrNameLst>
                                          <p:attrName>ppt_w</p:attrName>
                                        </p:attrNameLst>
                                      </p:cBhvr>
                                      <p:tavLst>
                                        <p:tav tm="0">
                                          <p:val>
                                            <p:fltVal val="0"/>
                                          </p:val>
                                        </p:tav>
                                        <p:tav tm="100000">
                                          <p:val>
                                            <p:strVal val="#ppt_w"/>
                                          </p:val>
                                        </p:tav>
                                      </p:tavLst>
                                    </p:anim>
                                    <p:anim calcmode="lin" valueType="num">
                                      <p:cBhvr>
                                        <p:cTn id="36" dur="1000" fill="hold"/>
                                        <p:tgtEl>
                                          <p:spTgt spid="21"/>
                                        </p:tgtEl>
                                        <p:attrNameLst>
                                          <p:attrName>ppt_h</p:attrName>
                                        </p:attrNameLst>
                                      </p:cBhvr>
                                      <p:tavLst>
                                        <p:tav tm="0">
                                          <p:val>
                                            <p:fltVal val="0"/>
                                          </p:val>
                                        </p:tav>
                                        <p:tav tm="100000">
                                          <p:val>
                                            <p:strVal val="#ppt_h"/>
                                          </p:val>
                                        </p:tav>
                                      </p:tavLst>
                                    </p:anim>
                                    <p:anim calcmode="lin" valueType="num">
                                      <p:cBhvr>
                                        <p:cTn id="37" dur="1000" fill="hold"/>
                                        <p:tgtEl>
                                          <p:spTgt spid="21"/>
                                        </p:tgtEl>
                                        <p:attrNameLst>
                                          <p:attrName>style.rotation</p:attrName>
                                        </p:attrNameLst>
                                      </p:cBhvr>
                                      <p:tavLst>
                                        <p:tav tm="0">
                                          <p:val>
                                            <p:fltVal val="90"/>
                                          </p:val>
                                        </p:tav>
                                        <p:tav tm="100000">
                                          <p:val>
                                            <p:fltVal val="0"/>
                                          </p:val>
                                        </p:tav>
                                      </p:tavLst>
                                    </p:anim>
                                    <p:animEffect transition="in" filter="fade">
                                      <p:cBhvr>
                                        <p:cTn id="38" dur="1000"/>
                                        <p:tgtEl>
                                          <p:spTgt spid="21"/>
                                        </p:tgtEl>
                                      </p:cBhvr>
                                    </p:animEffect>
                                  </p:childTnLst>
                                </p:cTn>
                              </p:par>
                              <p:par>
                                <p:cTn id="39" presetID="31" presetClass="entr" presetSubtype="0"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anim calcmode="lin" valueType="num">
                                      <p:cBhvr>
                                        <p:cTn id="41" dur="1000" fill="hold"/>
                                        <p:tgtEl>
                                          <p:spTgt spid="26"/>
                                        </p:tgtEl>
                                        <p:attrNameLst>
                                          <p:attrName>ppt_w</p:attrName>
                                        </p:attrNameLst>
                                      </p:cBhvr>
                                      <p:tavLst>
                                        <p:tav tm="0">
                                          <p:val>
                                            <p:fltVal val="0"/>
                                          </p:val>
                                        </p:tav>
                                        <p:tav tm="100000">
                                          <p:val>
                                            <p:strVal val="#ppt_w"/>
                                          </p:val>
                                        </p:tav>
                                      </p:tavLst>
                                    </p:anim>
                                    <p:anim calcmode="lin" valueType="num">
                                      <p:cBhvr>
                                        <p:cTn id="42" dur="1000" fill="hold"/>
                                        <p:tgtEl>
                                          <p:spTgt spid="26"/>
                                        </p:tgtEl>
                                        <p:attrNameLst>
                                          <p:attrName>ppt_h</p:attrName>
                                        </p:attrNameLst>
                                      </p:cBhvr>
                                      <p:tavLst>
                                        <p:tav tm="0">
                                          <p:val>
                                            <p:fltVal val="0"/>
                                          </p:val>
                                        </p:tav>
                                        <p:tav tm="100000">
                                          <p:val>
                                            <p:strVal val="#ppt_h"/>
                                          </p:val>
                                        </p:tav>
                                      </p:tavLst>
                                    </p:anim>
                                    <p:anim calcmode="lin" valueType="num">
                                      <p:cBhvr>
                                        <p:cTn id="43" dur="1000" fill="hold"/>
                                        <p:tgtEl>
                                          <p:spTgt spid="26"/>
                                        </p:tgtEl>
                                        <p:attrNameLst>
                                          <p:attrName>style.rotation</p:attrName>
                                        </p:attrNameLst>
                                      </p:cBhvr>
                                      <p:tavLst>
                                        <p:tav tm="0">
                                          <p:val>
                                            <p:fltVal val="90"/>
                                          </p:val>
                                        </p:tav>
                                        <p:tav tm="100000">
                                          <p:val>
                                            <p:fltVal val="0"/>
                                          </p:val>
                                        </p:tav>
                                      </p:tavLst>
                                    </p:anim>
                                    <p:animEffect transition="in" filter="fade">
                                      <p:cBhvr>
                                        <p:cTn id="44" dur="1000"/>
                                        <p:tgtEl>
                                          <p:spTgt spid="26"/>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p:cTn id="49" dur="1000" fill="hold"/>
                                        <p:tgtEl>
                                          <p:spTgt spid="23"/>
                                        </p:tgtEl>
                                        <p:attrNameLst>
                                          <p:attrName>ppt_w</p:attrName>
                                        </p:attrNameLst>
                                      </p:cBhvr>
                                      <p:tavLst>
                                        <p:tav tm="0">
                                          <p:val>
                                            <p:fltVal val="0"/>
                                          </p:val>
                                        </p:tav>
                                        <p:tav tm="100000">
                                          <p:val>
                                            <p:strVal val="#ppt_w"/>
                                          </p:val>
                                        </p:tav>
                                      </p:tavLst>
                                    </p:anim>
                                    <p:anim calcmode="lin" valueType="num">
                                      <p:cBhvr>
                                        <p:cTn id="50" dur="1000" fill="hold"/>
                                        <p:tgtEl>
                                          <p:spTgt spid="23"/>
                                        </p:tgtEl>
                                        <p:attrNameLst>
                                          <p:attrName>ppt_h</p:attrName>
                                        </p:attrNameLst>
                                      </p:cBhvr>
                                      <p:tavLst>
                                        <p:tav tm="0">
                                          <p:val>
                                            <p:fltVal val="0"/>
                                          </p:val>
                                        </p:tav>
                                        <p:tav tm="100000">
                                          <p:val>
                                            <p:strVal val="#ppt_h"/>
                                          </p:val>
                                        </p:tav>
                                      </p:tavLst>
                                    </p:anim>
                                    <p:anim calcmode="lin" valueType="num">
                                      <p:cBhvr>
                                        <p:cTn id="51" dur="1000" fill="hold"/>
                                        <p:tgtEl>
                                          <p:spTgt spid="23"/>
                                        </p:tgtEl>
                                        <p:attrNameLst>
                                          <p:attrName>style.rotation</p:attrName>
                                        </p:attrNameLst>
                                      </p:cBhvr>
                                      <p:tavLst>
                                        <p:tav tm="0">
                                          <p:val>
                                            <p:fltVal val="90"/>
                                          </p:val>
                                        </p:tav>
                                        <p:tav tm="100000">
                                          <p:val>
                                            <p:fltVal val="0"/>
                                          </p:val>
                                        </p:tav>
                                      </p:tavLst>
                                    </p:anim>
                                    <p:animEffect transition="in" filter="fade">
                                      <p:cBhvr>
                                        <p:cTn id="52" dur="1000"/>
                                        <p:tgtEl>
                                          <p:spTgt spid="23"/>
                                        </p:tgtEl>
                                      </p:cBhvr>
                                    </p:animEffect>
                                  </p:childTnLst>
                                </p:cTn>
                              </p:par>
                              <p:par>
                                <p:cTn id="53" presetID="31" presetClass="entr" presetSubtype="0" fill="hold" nodeType="withEffect">
                                  <p:stCondLst>
                                    <p:cond delay="0"/>
                                  </p:stCondLst>
                                  <p:childTnLst>
                                    <p:set>
                                      <p:cBhvr>
                                        <p:cTn id="54" dur="1" fill="hold">
                                          <p:stCondLst>
                                            <p:cond delay="0"/>
                                          </p:stCondLst>
                                        </p:cTn>
                                        <p:tgtEl>
                                          <p:spTgt spid="29"/>
                                        </p:tgtEl>
                                        <p:attrNameLst>
                                          <p:attrName>style.visibility</p:attrName>
                                        </p:attrNameLst>
                                      </p:cBhvr>
                                      <p:to>
                                        <p:strVal val="visible"/>
                                      </p:to>
                                    </p:set>
                                    <p:anim calcmode="lin" valueType="num">
                                      <p:cBhvr>
                                        <p:cTn id="55" dur="1000" fill="hold"/>
                                        <p:tgtEl>
                                          <p:spTgt spid="29"/>
                                        </p:tgtEl>
                                        <p:attrNameLst>
                                          <p:attrName>ppt_w</p:attrName>
                                        </p:attrNameLst>
                                      </p:cBhvr>
                                      <p:tavLst>
                                        <p:tav tm="0">
                                          <p:val>
                                            <p:fltVal val="0"/>
                                          </p:val>
                                        </p:tav>
                                        <p:tav tm="100000">
                                          <p:val>
                                            <p:strVal val="#ppt_w"/>
                                          </p:val>
                                        </p:tav>
                                      </p:tavLst>
                                    </p:anim>
                                    <p:anim calcmode="lin" valueType="num">
                                      <p:cBhvr>
                                        <p:cTn id="56" dur="1000" fill="hold"/>
                                        <p:tgtEl>
                                          <p:spTgt spid="29"/>
                                        </p:tgtEl>
                                        <p:attrNameLst>
                                          <p:attrName>ppt_h</p:attrName>
                                        </p:attrNameLst>
                                      </p:cBhvr>
                                      <p:tavLst>
                                        <p:tav tm="0">
                                          <p:val>
                                            <p:fltVal val="0"/>
                                          </p:val>
                                        </p:tav>
                                        <p:tav tm="100000">
                                          <p:val>
                                            <p:strVal val="#ppt_h"/>
                                          </p:val>
                                        </p:tav>
                                      </p:tavLst>
                                    </p:anim>
                                    <p:anim calcmode="lin" valueType="num">
                                      <p:cBhvr>
                                        <p:cTn id="57" dur="1000" fill="hold"/>
                                        <p:tgtEl>
                                          <p:spTgt spid="29"/>
                                        </p:tgtEl>
                                        <p:attrNameLst>
                                          <p:attrName>style.rotation</p:attrName>
                                        </p:attrNameLst>
                                      </p:cBhvr>
                                      <p:tavLst>
                                        <p:tav tm="0">
                                          <p:val>
                                            <p:fltVal val="90"/>
                                          </p:val>
                                        </p:tav>
                                        <p:tav tm="100000">
                                          <p:val>
                                            <p:fltVal val="0"/>
                                          </p:val>
                                        </p:tav>
                                      </p:tavLst>
                                    </p:anim>
                                    <p:animEffect transition="in" filter="fade">
                                      <p:cBhvr>
                                        <p:cTn id="58" dur="1000"/>
                                        <p:tgtEl>
                                          <p:spTgt spid="29"/>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4"/>
                                        </p:tgtEl>
                                        <p:attrNameLst>
                                          <p:attrName>style.visibility</p:attrName>
                                        </p:attrNameLst>
                                      </p:cBhvr>
                                      <p:to>
                                        <p:strVal val="visible"/>
                                      </p:to>
                                    </p:set>
                                    <p:anim calcmode="lin" valueType="num">
                                      <p:cBhvr>
                                        <p:cTn id="63" dur="1000" fill="hold"/>
                                        <p:tgtEl>
                                          <p:spTgt spid="24"/>
                                        </p:tgtEl>
                                        <p:attrNameLst>
                                          <p:attrName>ppt_w</p:attrName>
                                        </p:attrNameLst>
                                      </p:cBhvr>
                                      <p:tavLst>
                                        <p:tav tm="0">
                                          <p:val>
                                            <p:fltVal val="0"/>
                                          </p:val>
                                        </p:tav>
                                        <p:tav tm="100000">
                                          <p:val>
                                            <p:strVal val="#ppt_w"/>
                                          </p:val>
                                        </p:tav>
                                      </p:tavLst>
                                    </p:anim>
                                    <p:anim calcmode="lin" valueType="num">
                                      <p:cBhvr>
                                        <p:cTn id="64" dur="1000" fill="hold"/>
                                        <p:tgtEl>
                                          <p:spTgt spid="24"/>
                                        </p:tgtEl>
                                        <p:attrNameLst>
                                          <p:attrName>ppt_h</p:attrName>
                                        </p:attrNameLst>
                                      </p:cBhvr>
                                      <p:tavLst>
                                        <p:tav tm="0">
                                          <p:val>
                                            <p:fltVal val="0"/>
                                          </p:val>
                                        </p:tav>
                                        <p:tav tm="100000">
                                          <p:val>
                                            <p:strVal val="#ppt_h"/>
                                          </p:val>
                                        </p:tav>
                                      </p:tavLst>
                                    </p:anim>
                                    <p:anim calcmode="lin" valueType="num">
                                      <p:cBhvr>
                                        <p:cTn id="65" dur="1000" fill="hold"/>
                                        <p:tgtEl>
                                          <p:spTgt spid="24"/>
                                        </p:tgtEl>
                                        <p:attrNameLst>
                                          <p:attrName>style.rotation</p:attrName>
                                        </p:attrNameLst>
                                      </p:cBhvr>
                                      <p:tavLst>
                                        <p:tav tm="0">
                                          <p:val>
                                            <p:fltVal val="90"/>
                                          </p:val>
                                        </p:tav>
                                        <p:tav tm="100000">
                                          <p:val>
                                            <p:fltVal val="0"/>
                                          </p:val>
                                        </p:tav>
                                      </p:tavLst>
                                    </p:anim>
                                    <p:animEffect transition="in" filter="fade">
                                      <p:cBhvr>
                                        <p:cTn id="66" dur="1000"/>
                                        <p:tgtEl>
                                          <p:spTgt spid="24"/>
                                        </p:tgtEl>
                                      </p:cBhvr>
                                    </p:animEffect>
                                  </p:childTnLst>
                                </p:cTn>
                              </p:par>
                              <p:par>
                                <p:cTn id="67" presetID="31" presetClass="entr" presetSubtype="0" fill="hold" nodeType="withEffect">
                                  <p:stCondLst>
                                    <p:cond delay="0"/>
                                  </p:stCondLst>
                                  <p:childTnLst>
                                    <p:set>
                                      <p:cBhvr>
                                        <p:cTn id="68" dur="1" fill="hold">
                                          <p:stCondLst>
                                            <p:cond delay="0"/>
                                          </p:stCondLst>
                                        </p:cTn>
                                        <p:tgtEl>
                                          <p:spTgt spid="28"/>
                                        </p:tgtEl>
                                        <p:attrNameLst>
                                          <p:attrName>style.visibility</p:attrName>
                                        </p:attrNameLst>
                                      </p:cBhvr>
                                      <p:to>
                                        <p:strVal val="visible"/>
                                      </p:to>
                                    </p:set>
                                    <p:anim calcmode="lin" valueType="num">
                                      <p:cBhvr>
                                        <p:cTn id="69" dur="1000" fill="hold"/>
                                        <p:tgtEl>
                                          <p:spTgt spid="28"/>
                                        </p:tgtEl>
                                        <p:attrNameLst>
                                          <p:attrName>ppt_w</p:attrName>
                                        </p:attrNameLst>
                                      </p:cBhvr>
                                      <p:tavLst>
                                        <p:tav tm="0">
                                          <p:val>
                                            <p:fltVal val="0"/>
                                          </p:val>
                                        </p:tav>
                                        <p:tav tm="100000">
                                          <p:val>
                                            <p:strVal val="#ppt_w"/>
                                          </p:val>
                                        </p:tav>
                                      </p:tavLst>
                                    </p:anim>
                                    <p:anim calcmode="lin" valueType="num">
                                      <p:cBhvr>
                                        <p:cTn id="70" dur="1000" fill="hold"/>
                                        <p:tgtEl>
                                          <p:spTgt spid="28"/>
                                        </p:tgtEl>
                                        <p:attrNameLst>
                                          <p:attrName>ppt_h</p:attrName>
                                        </p:attrNameLst>
                                      </p:cBhvr>
                                      <p:tavLst>
                                        <p:tav tm="0">
                                          <p:val>
                                            <p:fltVal val="0"/>
                                          </p:val>
                                        </p:tav>
                                        <p:tav tm="100000">
                                          <p:val>
                                            <p:strVal val="#ppt_h"/>
                                          </p:val>
                                        </p:tav>
                                      </p:tavLst>
                                    </p:anim>
                                    <p:anim calcmode="lin" valueType="num">
                                      <p:cBhvr>
                                        <p:cTn id="71" dur="1000" fill="hold"/>
                                        <p:tgtEl>
                                          <p:spTgt spid="28"/>
                                        </p:tgtEl>
                                        <p:attrNameLst>
                                          <p:attrName>style.rotation</p:attrName>
                                        </p:attrNameLst>
                                      </p:cBhvr>
                                      <p:tavLst>
                                        <p:tav tm="0">
                                          <p:val>
                                            <p:fltVal val="90"/>
                                          </p:val>
                                        </p:tav>
                                        <p:tav tm="100000">
                                          <p:val>
                                            <p:fltVal val="0"/>
                                          </p:val>
                                        </p:tav>
                                      </p:tavLst>
                                    </p:anim>
                                    <p:animEffect transition="in" filter="fade">
                                      <p:cBhvr>
                                        <p:cTn id="72"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0" grpId="0" animBg="1"/>
      <p:bldP spid="21" grpId="0" animBg="1"/>
      <p:bldP spid="23" grpId="0" animBg="1"/>
      <p:bldP spid="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ded Corner 4"/>
          <p:cNvSpPr/>
          <p:nvPr/>
        </p:nvSpPr>
        <p:spPr>
          <a:xfrm>
            <a:off x="1369785" y="2190749"/>
            <a:ext cx="6010275" cy="2314575"/>
          </a:xfrm>
          <a:prstGeom prst="foldedCorner">
            <a:avLst/>
          </a:prstGeom>
          <a:solidFill>
            <a:srgbClr val="00B0F0"/>
          </a:solidFill>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1" fromWordArt="0" anchor="ctr" anchorCtr="0" forceAA="0" compatLnSpc="1">
            <a:prstTxWarp prst="textNoShape">
              <a:avLst/>
            </a:prstTxWarp>
            <a:noAutofit/>
          </a:bodyPr>
          <a:lstStyle/>
          <a:p>
            <a:pPr algn="ctr" rtl="1">
              <a:lnSpc>
                <a:spcPct val="115000"/>
              </a:lnSpc>
              <a:spcAft>
                <a:spcPts val="1000"/>
              </a:spcAft>
            </a:pPr>
            <a:r>
              <a:rPr lang="ar-EG" sz="3200" b="1" dirty="0">
                <a:ln w="12700" cmpd="sng">
                  <a:solidFill>
                    <a:schemeClr val="accent4"/>
                  </a:solidFill>
                  <a:prstDash val="solid"/>
                </a:ln>
                <a:solidFill>
                  <a:srgbClr val="CC0000"/>
                </a:solidFill>
                <a:ea typeface="Calibri" panose="020F0502020204030204" pitchFamily="34" charset="0"/>
                <a:cs typeface="Arial" panose="020B0604020202020204" pitchFamily="34" charset="0"/>
              </a:rPr>
              <a:t>الوحدة التدريبية الأولى </a:t>
            </a:r>
            <a:endParaRPr lang="en-US" sz="3200" b="1" dirty="0">
              <a:ln w="12700" cmpd="sng">
                <a:solidFill>
                  <a:schemeClr val="accent4"/>
                </a:solidFill>
                <a:prstDash val="solid"/>
              </a:ln>
              <a:solidFill>
                <a:srgbClr val="CC0000"/>
              </a:solidFill>
              <a:ea typeface="Calibri" panose="020F0502020204030204" pitchFamily="34" charset="0"/>
              <a:cs typeface="Arial" panose="020B0604020202020204" pitchFamily="34" charset="0"/>
            </a:endParaRPr>
          </a:p>
          <a:p>
            <a:pPr algn="ctr" rtl="1">
              <a:lnSpc>
                <a:spcPct val="115000"/>
              </a:lnSpc>
              <a:spcAft>
                <a:spcPts val="1000"/>
              </a:spcAft>
            </a:pPr>
            <a:r>
              <a:rPr lang="ar-EG" sz="3200" b="1" dirty="0">
                <a:ln w="12700" cmpd="sng">
                  <a:solidFill>
                    <a:schemeClr val="accent4"/>
                  </a:solidFill>
                  <a:prstDash val="solid"/>
                </a:ln>
                <a:solidFill>
                  <a:srgbClr val="CC0000"/>
                </a:solidFill>
                <a:ea typeface="Calibri" panose="020F0502020204030204" pitchFamily="34" charset="0"/>
                <a:cs typeface="Arial" panose="020B0604020202020204" pitchFamily="34" charset="0"/>
              </a:rPr>
              <a:t>نظرة عامة حول ادارة ميزانية الاسرة</a:t>
            </a:r>
            <a:endParaRPr lang="en-US" sz="3200" b="1" dirty="0">
              <a:ln w="12700" cmpd="sng">
                <a:solidFill>
                  <a:schemeClr val="accent4"/>
                </a:solidFill>
                <a:prstDash val="solid"/>
              </a:ln>
              <a:solidFill>
                <a:srgbClr val="CC0000"/>
              </a:solidFill>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2642900417"/>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bwMode="auto">
          <a:xfrm>
            <a:off x="1905000" y="304800"/>
            <a:ext cx="5105400" cy="838200"/>
          </a:xfrm>
          <a:prstGeom prst="flowChartTerminator">
            <a:avLst/>
          </a:prstGeom>
          <a:solidFill>
            <a:srgbClr val="FF66FF"/>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1" anchor="t" anchorCtr="0" compatLnSpc="1">
            <a:prstTxWarp prst="textNoShape">
              <a:avLst/>
            </a:prstTxWarp>
          </a:bodyPr>
          <a:lstStyle/>
          <a:p>
            <a:pPr algn="ctr" rtl="1"/>
            <a:r>
              <a:rPr lang="ar-SA" sz="3200" b="1" dirty="0">
                <a:solidFill>
                  <a:schemeClr val="bg1"/>
                </a:solidFill>
              </a:rPr>
              <a:t>محتويات الوحدة التدريبية الاولي</a:t>
            </a:r>
            <a:endParaRPr kumimoji="0" lang="ar-EG" sz="3200" b="1" i="0" u="none" strike="noStrike" cap="none" normalizeH="0" baseline="0" dirty="0" smtClean="0">
              <a:ln>
                <a:noFill/>
              </a:ln>
              <a:solidFill>
                <a:schemeClr val="bg1"/>
              </a:solidFill>
              <a:effectLst/>
            </a:endParaRPr>
          </a:p>
        </p:txBody>
      </p:sp>
      <p:sp>
        <p:nvSpPr>
          <p:cNvPr id="6" name="Round Diagonal Corner Rectangle 5"/>
          <p:cNvSpPr/>
          <p:nvPr/>
        </p:nvSpPr>
        <p:spPr bwMode="auto">
          <a:xfrm>
            <a:off x="533400" y="1752600"/>
            <a:ext cx="8153400" cy="4648200"/>
          </a:xfrm>
          <a:prstGeom prst="round2DiagRect">
            <a:avLst/>
          </a:prstGeom>
          <a:ln>
            <a:headEnd type="none" w="med" len="med"/>
            <a:tailEnd type="none" w="med" len="med"/>
          </a:ln>
          <a:extLst/>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1" anchor="t" anchorCtr="0" compatLnSpc="1">
            <a:prstTxWarp prst="textNoShape">
              <a:avLst/>
            </a:prstTxWarp>
          </a:bodyPr>
          <a:lstStyle/>
          <a:p>
            <a:pPr algn="r" rtl="1"/>
            <a:r>
              <a:rPr lang="ar-SA" sz="2400" dirty="0">
                <a:solidFill>
                  <a:srgbClr val="000066"/>
                </a:solidFill>
              </a:rPr>
              <a:t>1- مفاهيم الرزق.</a:t>
            </a:r>
            <a:endParaRPr lang="en-US" sz="2400" dirty="0">
              <a:solidFill>
                <a:srgbClr val="000066"/>
              </a:solidFill>
            </a:endParaRPr>
          </a:p>
          <a:p>
            <a:pPr algn="r" rtl="1"/>
            <a:r>
              <a:rPr lang="ar-SA" sz="2400" dirty="0">
                <a:solidFill>
                  <a:srgbClr val="000066"/>
                </a:solidFill>
              </a:rPr>
              <a:t>2- لماذا نحن نريد لكل عائلة أن يكون لديها ميزانية وأهميتها بالنسبة للعائلة.</a:t>
            </a:r>
            <a:endParaRPr lang="en-US" sz="2400" dirty="0">
              <a:solidFill>
                <a:srgbClr val="000066"/>
              </a:solidFill>
            </a:endParaRPr>
          </a:p>
          <a:p>
            <a:pPr algn="r" rtl="1"/>
            <a:r>
              <a:rPr lang="ar-SA" sz="2400" dirty="0">
                <a:solidFill>
                  <a:srgbClr val="000066"/>
                </a:solidFill>
              </a:rPr>
              <a:t>3- التعاون الزوجي في المصاريف والإيرادات</a:t>
            </a:r>
            <a:endParaRPr lang="en-US" sz="2400" dirty="0">
              <a:solidFill>
                <a:srgbClr val="000066"/>
              </a:solidFill>
            </a:endParaRPr>
          </a:p>
          <a:p>
            <a:pPr algn="r" rtl="1"/>
            <a:r>
              <a:rPr lang="ar-SA" sz="2400" dirty="0">
                <a:solidFill>
                  <a:srgbClr val="000066"/>
                </a:solidFill>
              </a:rPr>
              <a:t>4- ضبط الإيرادات والمصروفات للأسرة. </a:t>
            </a:r>
            <a:endParaRPr lang="en-US" sz="2400" dirty="0">
              <a:solidFill>
                <a:srgbClr val="000066"/>
              </a:solidFill>
            </a:endParaRPr>
          </a:p>
          <a:p>
            <a:pPr algn="r" rtl="1"/>
            <a:r>
              <a:rPr lang="ar-SA" sz="2400" dirty="0">
                <a:solidFill>
                  <a:srgbClr val="000066"/>
                </a:solidFill>
              </a:rPr>
              <a:t>5- أفكار للتوفير.</a:t>
            </a:r>
            <a:endParaRPr lang="en-US" sz="2400" dirty="0">
              <a:solidFill>
                <a:srgbClr val="000066"/>
              </a:solidFill>
            </a:endParaRPr>
          </a:p>
          <a:p>
            <a:pPr algn="r" rtl="1"/>
            <a:r>
              <a:rPr lang="ar-SA" sz="2400" dirty="0">
                <a:solidFill>
                  <a:srgbClr val="000066"/>
                </a:solidFill>
              </a:rPr>
              <a:t>6- برنامج خاص للديون.</a:t>
            </a:r>
            <a:endParaRPr lang="en-US" sz="2400" dirty="0">
              <a:solidFill>
                <a:srgbClr val="000066"/>
              </a:solidFill>
            </a:endParaRPr>
          </a:p>
          <a:p>
            <a:pPr algn="r" rtl="1"/>
            <a:r>
              <a:rPr lang="ar-SA" sz="2400" dirty="0">
                <a:solidFill>
                  <a:srgbClr val="000066"/>
                </a:solidFill>
              </a:rPr>
              <a:t>7- أين الخلل في مصروفاتك. </a:t>
            </a:r>
            <a:endParaRPr lang="en-US" sz="2400" dirty="0">
              <a:solidFill>
                <a:srgbClr val="000066"/>
              </a:solidFill>
            </a:endParaRPr>
          </a:p>
          <a:p>
            <a:pPr algn="r" rtl="1"/>
            <a:r>
              <a:rPr lang="ar-SA" sz="2400" dirty="0">
                <a:solidFill>
                  <a:srgbClr val="000066"/>
                </a:solidFill>
              </a:rPr>
              <a:t>8- كيف نحسب الإيرادات والمصروفات السنوية للاسرة. </a:t>
            </a:r>
            <a:endParaRPr lang="en-US" sz="2400" dirty="0">
              <a:solidFill>
                <a:srgbClr val="000066"/>
              </a:solidFill>
            </a:endParaRPr>
          </a:p>
          <a:p>
            <a:pPr algn="r" rtl="1"/>
            <a:r>
              <a:rPr lang="ar-SA" sz="2400" dirty="0">
                <a:solidFill>
                  <a:srgbClr val="000066"/>
                </a:solidFill>
              </a:rPr>
              <a:t>9- الزوجين في عمر مابعد الأربعين ( كيف ستكون ميزانية الأسرة). </a:t>
            </a:r>
            <a:endParaRPr lang="en-US" sz="2400" dirty="0">
              <a:solidFill>
                <a:srgbClr val="000066"/>
              </a:solidFill>
            </a:endParaRPr>
          </a:p>
          <a:p>
            <a:pPr algn="r" rtl="1"/>
            <a:r>
              <a:rPr lang="ar-SA" sz="2400" dirty="0">
                <a:solidFill>
                  <a:srgbClr val="000066"/>
                </a:solidFill>
              </a:rPr>
              <a:t>10- احدى عشر وسيلة لزيادة الدخل.</a:t>
            </a:r>
            <a:endParaRPr lang="en-US" sz="2400" dirty="0">
              <a:solidFill>
                <a:srgbClr val="000066"/>
              </a:solidFill>
            </a:endParaRPr>
          </a:p>
          <a:p>
            <a:pPr algn="r" rtl="1"/>
            <a:r>
              <a:rPr lang="ar-SA" sz="2400" dirty="0">
                <a:solidFill>
                  <a:srgbClr val="000066"/>
                </a:solidFill>
              </a:rPr>
              <a:t>11- ثمان  قواعد يمكن أن تسبب للإنسان الفقر</a:t>
            </a:r>
            <a:r>
              <a:rPr lang="en-US" sz="2400" dirty="0">
                <a:solidFill>
                  <a:srgbClr val="000066"/>
                </a:solidFill>
              </a:rPr>
              <a:t>.</a:t>
            </a:r>
          </a:p>
        </p:txBody>
      </p:sp>
    </p:spTree>
    <p:extLst>
      <p:ext uri="{BB962C8B-B14F-4D97-AF65-F5344CB8AC3E}">
        <p14:creationId xmlns="" xmlns:p14="http://schemas.microsoft.com/office/powerpoint/2010/main" val="245012929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bwMode="auto">
          <a:xfrm>
            <a:off x="5638800" y="228600"/>
            <a:ext cx="3124200" cy="990600"/>
          </a:xfrm>
          <a:prstGeom prst="flowChartMultidocument">
            <a:avLst/>
          </a:prstGeom>
          <a:ln>
            <a:headEnd type="none" w="med" len="med"/>
            <a:tailEnd type="none" w="med" len="med"/>
          </a:ln>
          <a:extLst/>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1" anchor="t" anchorCtr="0" compatLnSpc="1">
            <a:prstTxWarp prst="textNoShape">
              <a:avLst/>
            </a:prstTxWarp>
          </a:bodyPr>
          <a:lstStyle/>
          <a:p>
            <a:pPr algn="r" rtl="1"/>
            <a:r>
              <a:rPr lang="ar-SA" sz="3200" b="1" dirty="0">
                <a:solidFill>
                  <a:srgbClr val="C00000"/>
                </a:solidFill>
              </a:rPr>
              <a:t>1- مفاهيم </a:t>
            </a:r>
            <a:r>
              <a:rPr lang="ar-SA" sz="3200" b="1" dirty="0" smtClean="0">
                <a:solidFill>
                  <a:srgbClr val="C00000"/>
                </a:solidFill>
              </a:rPr>
              <a:t>الرزق</a:t>
            </a:r>
            <a:endParaRPr lang="en-US" sz="3200" dirty="0">
              <a:solidFill>
                <a:srgbClr val="C00000"/>
              </a:solidFill>
            </a:endParaRPr>
          </a:p>
        </p:txBody>
      </p:sp>
      <p:graphicFrame>
        <p:nvGraphicFramePr>
          <p:cNvPr id="5" name="Diagram 4"/>
          <p:cNvGraphicFramePr/>
          <p:nvPr>
            <p:extLst/>
          </p:nvPr>
        </p:nvGraphicFramePr>
        <p:xfrm>
          <a:off x="533400" y="1371600"/>
          <a:ext cx="78486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443817216"/>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ultidocument 3"/>
          <p:cNvSpPr/>
          <p:nvPr/>
        </p:nvSpPr>
        <p:spPr bwMode="auto">
          <a:xfrm>
            <a:off x="6019800" y="228600"/>
            <a:ext cx="2819400" cy="990600"/>
          </a:xfrm>
          <a:prstGeom prst="flowChartMultidocument">
            <a:avLst/>
          </a:prstGeom>
          <a:ln>
            <a:headEnd type="none" w="med" len="med"/>
            <a:tailEnd type="none" w="med" len="med"/>
          </a:ln>
          <a:extLst/>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1" anchor="t" anchorCtr="0" compatLnSpc="1">
            <a:prstTxWarp prst="textNoShape">
              <a:avLst/>
            </a:prstTxWarp>
          </a:bodyPr>
          <a:lstStyle/>
          <a:p>
            <a:pPr algn="r"/>
            <a:r>
              <a:rPr lang="ar-SA" sz="3200" b="1" dirty="0">
                <a:solidFill>
                  <a:srgbClr val="C00000"/>
                </a:solidFill>
              </a:rPr>
              <a:t>أنواع الرزق</a:t>
            </a:r>
            <a:endParaRPr kumimoji="0" lang="ar-EG" sz="3200" b="0" i="0" u="none" strike="noStrike" cap="none" normalizeH="0" baseline="0" dirty="0" smtClean="0">
              <a:ln>
                <a:noFill/>
              </a:ln>
              <a:solidFill>
                <a:srgbClr val="C00000"/>
              </a:solidFill>
              <a:effectLst/>
            </a:endParaRPr>
          </a:p>
        </p:txBody>
      </p:sp>
      <p:graphicFrame>
        <p:nvGraphicFramePr>
          <p:cNvPr id="5" name="Diagram 4"/>
          <p:cNvGraphicFramePr/>
          <p:nvPr>
            <p:extLst>
              <p:ext uri="{D42A27DB-BD31-4B8C-83A1-F6EECF244321}">
                <p14:modId xmlns="" xmlns:p14="http://schemas.microsoft.com/office/powerpoint/2010/main" val="2075085541"/>
              </p:ext>
            </p:extLst>
          </p:nvPr>
        </p:nvGraphicFramePr>
        <p:xfrm>
          <a:off x="1166812" y="1368425"/>
          <a:ext cx="64770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306272955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2819400" y="228600"/>
            <a:ext cx="6019800" cy="762000"/>
          </a:xfrm>
          <a:prstGeom prst="roundRect">
            <a:avLst/>
          </a:prstGeom>
          <a:ln>
            <a:headEnd type="none" w="med" len="med"/>
            <a:tailEnd type="none" w="med" len="med"/>
          </a:ln>
          <a:extLst/>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1" anchor="t" anchorCtr="0" compatLnSpc="1">
            <a:prstTxWarp prst="textNoShape">
              <a:avLst/>
            </a:prstTxWarp>
          </a:bodyPr>
          <a:lstStyle/>
          <a:p>
            <a:pPr algn="r" rtl="1"/>
            <a:r>
              <a:rPr lang="ar-SA" sz="2800" b="1" dirty="0">
                <a:solidFill>
                  <a:srgbClr val="C00000"/>
                </a:solidFill>
              </a:rPr>
              <a:t>والأسرة </a:t>
            </a:r>
            <a:r>
              <a:rPr lang="ar-EG" sz="2800" b="1" dirty="0" smtClean="0">
                <a:solidFill>
                  <a:srgbClr val="C00000"/>
                </a:solidFill>
              </a:rPr>
              <a:t>لديها </a:t>
            </a:r>
            <a:r>
              <a:rPr lang="ar-SA" sz="2800" b="1" dirty="0" smtClean="0">
                <a:solidFill>
                  <a:srgbClr val="C00000"/>
                </a:solidFill>
              </a:rPr>
              <a:t>عدة </a:t>
            </a:r>
            <a:r>
              <a:rPr lang="ar-SA" sz="2800" b="1" dirty="0">
                <a:solidFill>
                  <a:srgbClr val="C00000"/>
                </a:solidFill>
              </a:rPr>
              <a:t>مشاريع ومن مشاريع </a:t>
            </a:r>
            <a:r>
              <a:rPr lang="ar-SA" sz="2800" b="1" dirty="0" smtClean="0">
                <a:solidFill>
                  <a:srgbClr val="C00000"/>
                </a:solidFill>
              </a:rPr>
              <a:t>ا</a:t>
            </a:r>
            <a:r>
              <a:rPr lang="ar-EG" sz="2800" b="1" dirty="0" smtClean="0">
                <a:solidFill>
                  <a:srgbClr val="C00000"/>
                </a:solidFill>
              </a:rPr>
              <a:t>لا</a:t>
            </a:r>
            <a:r>
              <a:rPr lang="ar-SA" sz="2800" b="1" dirty="0" smtClean="0">
                <a:solidFill>
                  <a:srgbClr val="C00000"/>
                </a:solidFill>
              </a:rPr>
              <a:t>سرة</a:t>
            </a:r>
            <a:endParaRPr lang="en-US" dirty="0"/>
          </a:p>
        </p:txBody>
      </p:sp>
      <p:graphicFrame>
        <p:nvGraphicFramePr>
          <p:cNvPr id="7" name="Diagram 6"/>
          <p:cNvGraphicFramePr/>
          <p:nvPr>
            <p:extLst>
              <p:ext uri="{D42A27DB-BD31-4B8C-83A1-F6EECF244321}">
                <p14:modId xmlns="" xmlns:p14="http://schemas.microsoft.com/office/powerpoint/2010/main" val="3426175620"/>
              </p:ext>
            </p:extLst>
          </p:nvPr>
        </p:nvGraphicFramePr>
        <p:xfrm>
          <a:off x="2057400" y="1676400"/>
          <a:ext cx="61722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Vertical Scroll 7"/>
          <p:cNvSpPr/>
          <p:nvPr/>
        </p:nvSpPr>
        <p:spPr bwMode="auto">
          <a:xfrm>
            <a:off x="295275" y="1662112"/>
            <a:ext cx="2362200" cy="3581400"/>
          </a:xfrm>
          <a:prstGeom prst="verticalScroll">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algn="ctr" rtl="1"/>
            <a:r>
              <a:rPr lang="ar-SA" sz="2000" dirty="0"/>
              <a:t>إذا يجب على الزوج والزوجة توفير مبالغ لمواجهة مثل تلك المشاريع.لذلك فالله سبحانه تعالى يخبرنا أنه يتكفل في رزق الأولاد </a:t>
            </a:r>
            <a:r>
              <a:rPr lang="ar-SA" sz="2000" b="1" dirty="0"/>
              <a:t>بقوله تعالى</a:t>
            </a:r>
            <a:r>
              <a:rPr lang="ar-SA" sz="2000" dirty="0"/>
              <a:t> (نحن نرزقهم وإياكم). </a:t>
            </a:r>
            <a:endParaRPr lang="en-US" sz="2000" dirty="0"/>
          </a:p>
        </p:txBody>
      </p:sp>
    </p:spTree>
    <p:extLst>
      <p:ext uri="{BB962C8B-B14F-4D97-AF65-F5344CB8AC3E}">
        <p14:creationId xmlns="" xmlns:p14="http://schemas.microsoft.com/office/powerpoint/2010/main" val="234255201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bwMode="auto">
          <a:xfrm>
            <a:off x="4419600" y="228600"/>
            <a:ext cx="4495800" cy="1143000"/>
          </a:xfrm>
          <a:prstGeom prst="roundRect">
            <a:avLst/>
          </a:prstGeom>
          <a:ln>
            <a:headEnd type="none" w="med" len="med"/>
            <a:tailEnd type="none" w="med" len="med"/>
          </a:ln>
          <a:extLst/>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1" anchor="t" anchorCtr="0" compatLnSpc="1">
            <a:prstTxWarp prst="textNoShape">
              <a:avLst/>
            </a:prstTxWarp>
          </a:bodyPr>
          <a:lstStyle/>
          <a:p>
            <a:pPr algn="r" rtl="1"/>
            <a:r>
              <a:rPr lang="ar-SA" sz="2400" b="1" dirty="0" smtClean="0">
                <a:solidFill>
                  <a:srgbClr val="C00000"/>
                </a:solidFill>
                <a:latin typeface="Simplified Arabic" panose="02020603050405020304" pitchFamily="18" charset="-78"/>
                <a:cs typeface="Simplified Arabic" panose="02020603050405020304" pitchFamily="18" charset="-78"/>
              </a:rPr>
              <a:t>2- </a:t>
            </a:r>
            <a:r>
              <a:rPr lang="ar-SA" sz="2400" b="1" dirty="0">
                <a:solidFill>
                  <a:srgbClr val="C00000"/>
                </a:solidFill>
                <a:latin typeface="Simplified Arabic" panose="02020603050405020304" pitchFamily="18" charset="-78"/>
                <a:cs typeface="Simplified Arabic" panose="02020603050405020304" pitchFamily="18" charset="-78"/>
              </a:rPr>
              <a:t>لماذا </a:t>
            </a:r>
            <a:r>
              <a:rPr lang="ar-EG" sz="2400" b="1" dirty="0">
                <a:solidFill>
                  <a:srgbClr val="C00000"/>
                </a:solidFill>
                <a:latin typeface="Simplified Arabic" panose="02020603050405020304" pitchFamily="18" charset="-78"/>
                <a:cs typeface="Simplified Arabic" panose="02020603050405020304" pitchFamily="18" charset="-78"/>
              </a:rPr>
              <a:t>ن</a:t>
            </a:r>
            <a:r>
              <a:rPr lang="ar-SA" sz="2400" b="1" dirty="0" smtClean="0">
                <a:solidFill>
                  <a:srgbClr val="C00000"/>
                </a:solidFill>
                <a:latin typeface="Simplified Arabic" panose="02020603050405020304" pitchFamily="18" charset="-78"/>
                <a:cs typeface="Simplified Arabic" panose="02020603050405020304" pitchFamily="18" charset="-78"/>
              </a:rPr>
              <a:t>ريد </a:t>
            </a:r>
            <a:r>
              <a:rPr lang="ar-SA" sz="2400" b="1" dirty="0">
                <a:solidFill>
                  <a:srgbClr val="C00000"/>
                </a:solidFill>
                <a:latin typeface="Simplified Arabic" panose="02020603050405020304" pitchFamily="18" charset="-78"/>
                <a:cs typeface="Simplified Arabic" panose="02020603050405020304" pitchFamily="18" charset="-78"/>
              </a:rPr>
              <a:t>للعائلة ميزانية: </a:t>
            </a:r>
            <a:endParaRPr lang="ar-EG" sz="2400" b="1" dirty="0" smtClean="0">
              <a:solidFill>
                <a:srgbClr val="C00000"/>
              </a:solidFill>
              <a:latin typeface="Simplified Arabic" panose="02020603050405020304" pitchFamily="18" charset="-78"/>
              <a:cs typeface="Simplified Arabic" panose="02020603050405020304" pitchFamily="18" charset="-78"/>
            </a:endParaRPr>
          </a:p>
          <a:p>
            <a:pPr algn="ctr" rtl="1"/>
            <a:r>
              <a:rPr lang="ar-SA" sz="2400" b="1" dirty="0" smtClean="0">
                <a:solidFill>
                  <a:srgbClr val="C00000"/>
                </a:solidFill>
                <a:latin typeface="Simplified Arabic" panose="02020603050405020304" pitchFamily="18" charset="-78"/>
                <a:cs typeface="Simplified Arabic" panose="02020603050405020304" pitchFamily="18" charset="-78"/>
              </a:rPr>
              <a:t>ماذا </a:t>
            </a:r>
            <a:r>
              <a:rPr lang="ar-SA" sz="2400" b="1" dirty="0">
                <a:solidFill>
                  <a:srgbClr val="C00000"/>
                </a:solidFill>
                <a:latin typeface="Simplified Arabic" panose="02020603050405020304" pitchFamily="18" charset="-78"/>
                <a:cs typeface="Simplified Arabic" panose="02020603050405020304" pitchFamily="18" charset="-78"/>
              </a:rPr>
              <a:t>تستفيد العائلة من كتابة ميزانيتها ؟</a:t>
            </a:r>
            <a:endParaRPr lang="en-US" sz="2400" dirty="0">
              <a:solidFill>
                <a:srgbClr val="C00000"/>
              </a:solidFill>
              <a:latin typeface="Simplified Arabic" panose="02020603050405020304" pitchFamily="18" charset="-78"/>
              <a:cs typeface="Simplified Arabic" panose="02020603050405020304" pitchFamily="18" charset="-78"/>
            </a:endParaRPr>
          </a:p>
        </p:txBody>
      </p:sp>
      <p:graphicFrame>
        <p:nvGraphicFramePr>
          <p:cNvPr id="6" name="Diagram 5"/>
          <p:cNvGraphicFramePr/>
          <p:nvPr>
            <p:extLst>
              <p:ext uri="{D42A27DB-BD31-4B8C-83A1-F6EECF244321}">
                <p14:modId xmlns="" xmlns:p14="http://schemas.microsoft.com/office/powerpoint/2010/main" val="530913096"/>
              </p:ext>
            </p:extLst>
          </p:nvPr>
        </p:nvGraphicFramePr>
        <p:xfrm>
          <a:off x="1905000" y="1752600"/>
          <a:ext cx="63246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Vertical Scroll 8"/>
          <p:cNvSpPr/>
          <p:nvPr/>
        </p:nvSpPr>
        <p:spPr bwMode="auto">
          <a:xfrm>
            <a:off x="609600" y="533400"/>
            <a:ext cx="3810000" cy="623888"/>
          </a:xfrm>
          <a:prstGeom prst="verticalScroll">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1" anchor="t" anchorCtr="0" compatLnSpc="1">
            <a:prstTxWarp prst="textNoShape">
              <a:avLst/>
            </a:prstTxWarp>
          </a:bodyPr>
          <a:lstStyle/>
          <a:p>
            <a:pPr algn="ctr"/>
            <a:r>
              <a:rPr lang="ar-SA" sz="2400" b="1" dirty="0">
                <a:solidFill>
                  <a:srgbClr val="C00000"/>
                </a:solidFill>
              </a:rPr>
              <a:t>هناك مجموعة من الفوائد وهي:-</a:t>
            </a:r>
            <a:endParaRPr kumimoji="0" lang="ar-EG" sz="2400" b="0" i="0" strike="noStrike" cap="none" normalizeH="0" baseline="0" dirty="0" smtClean="0">
              <a:ln>
                <a:noFill/>
              </a:ln>
              <a:solidFill>
                <a:srgbClr val="C00000"/>
              </a:solidFill>
              <a:effectLst/>
            </a:endParaRPr>
          </a:p>
        </p:txBody>
      </p:sp>
    </p:spTree>
    <p:extLst>
      <p:ext uri="{BB962C8B-B14F-4D97-AF65-F5344CB8AC3E}">
        <p14:creationId xmlns="" xmlns:p14="http://schemas.microsoft.com/office/powerpoint/2010/main" val="2218645045"/>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1763688" y="332656"/>
            <a:ext cx="7128792" cy="936104"/>
          </a:xfrm>
          <a:prstGeom prst="round2DiagRect">
            <a:avLst/>
          </a:prstGeom>
        </p:spPr>
        <p:style>
          <a:lnRef idx="0">
            <a:schemeClr val="accent6"/>
          </a:lnRef>
          <a:fillRef idx="3">
            <a:schemeClr val="accent6"/>
          </a:fillRef>
          <a:effectRef idx="3">
            <a:schemeClr val="accent6"/>
          </a:effectRef>
          <a:fontRef idx="minor">
            <a:schemeClr val="lt1"/>
          </a:fontRef>
        </p:style>
        <p:txBody>
          <a:bodyPr rtlCol="1" anchor="ctr"/>
          <a:lstStyle/>
          <a:p>
            <a:pPr algn="ctr" rtl="1"/>
            <a:r>
              <a:rPr lang="ar-SA" sz="3200" b="1" dirty="0">
                <a:latin typeface="Simplified Arabic" panose="02020603050405020304" pitchFamily="18" charset="-78"/>
                <a:cs typeface="Simplified Arabic" panose="02020603050405020304" pitchFamily="18" charset="-78"/>
              </a:rPr>
              <a:t>التعاون الزوجي في المصاريف </a:t>
            </a:r>
            <a:r>
              <a:rPr lang="ar-SA" sz="3200" b="1" dirty="0" smtClean="0">
                <a:latin typeface="Simplified Arabic" panose="02020603050405020304" pitchFamily="18" charset="-78"/>
                <a:cs typeface="Simplified Arabic" panose="02020603050405020304" pitchFamily="18" charset="-78"/>
              </a:rPr>
              <a:t>والإيرادات</a:t>
            </a:r>
            <a:endParaRPr lang="ar-EG" sz="3600" dirty="0">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 xmlns:p14="http://schemas.microsoft.com/office/powerpoint/2010/main" val="3718050748"/>
              </p:ext>
            </p:extLst>
          </p:nvPr>
        </p:nvGraphicFramePr>
        <p:xfrm>
          <a:off x="899593" y="1429542"/>
          <a:ext cx="7632848" cy="4231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670468599"/>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6000">
        <p15:prstTrans prst="curtains"/>
        <p:sndAc>
          <p:endSnd/>
        </p:sndAc>
      </p:transition>
    </mc:Choice>
    <mc:Fallback>
      <p:transition spd="slow">
        <p:fade/>
        <p:sndAc>
          <p:endSnd/>
        </p:sndAc>
      </p:transition>
    </mc:Fallback>
  </mc:AlternateContent>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365</Words>
  <Application>Microsoft Office PowerPoint</Application>
  <PresentationFormat>عرض على الشاشة (3:4)‏</PresentationFormat>
  <Paragraphs>58</Paragraphs>
  <Slides>10</Slides>
  <Notes>1</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2018-12-29T09:46:03Z</dcterms:created>
  <dcterms:modified xsi:type="dcterms:W3CDTF">2018-12-29T09:46:57Z</dcterms:modified>
</cp:coreProperties>
</file>