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ar-EG" sz="2000" b="1" u="none" dirty="0" smtClean="0"/>
            <a:t>قوة التحكم في الذات</a:t>
          </a:r>
          <a:endParaRPr lang="ar-SA" sz="2000" b="1" u="none" dirty="0"/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كيف تقوي ثقتك بنفسك </a:t>
          </a:r>
          <a:endParaRPr lang="ar-SA" sz="2000" b="1" dirty="0"/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النظر الايجابى الى النفس</a:t>
          </a:r>
          <a:endParaRPr lang="ar-SA" sz="2000" b="1" dirty="0"/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D29E24FC-05D5-4E97-98C7-54323AD0F0B5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EG" sz="1600" b="1" dirty="0" smtClean="0">
              <a:latin typeface="Times New Roman" pitchFamily="18" charset="0"/>
              <a:cs typeface="Arial"/>
            </a:rPr>
            <a:t>التحكم فى المشاعر السلبية وتحولها الى ايجابية</a:t>
          </a:r>
          <a:endParaRPr lang="ar-SA" sz="1600" b="1" dirty="0"/>
        </a:p>
      </dgm:t>
    </dgm:pt>
    <dgm:pt modelId="{7D0F9F06-850F-4690-AA3C-60913BB36118}" type="par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75A502E1-7EE8-4F8E-9976-255DDCA81AE7}" type="sib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DFA6151B-E3BE-45AD-8DE6-A54B258ADD9D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الانماط التمثيلية </a:t>
          </a:r>
          <a:r>
            <a:rPr lang="ar-EG" sz="2000" b="1" dirty="0" err="1" smtClean="0">
              <a:latin typeface="Times New Roman" pitchFamily="18" charset="0"/>
              <a:cs typeface="Arial"/>
            </a:rPr>
            <a:t>للاشخاص</a:t>
          </a:r>
          <a:r>
            <a:rPr lang="ar-EG" sz="2000" b="1" dirty="0" smtClean="0">
              <a:latin typeface="Times New Roman" pitchFamily="18" charset="0"/>
              <a:cs typeface="Arial"/>
            </a:rPr>
            <a:t> </a:t>
          </a:r>
          <a:endParaRPr lang="ar-SA" sz="2000" b="1" dirty="0"/>
        </a:p>
      </dgm:t>
    </dgm:pt>
    <dgm:pt modelId="{1BBC5562-1E6F-45B6-9F9D-3FF24B412B49}" type="par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8DB13E6E-4402-44D6-90BC-BE9723FDA249}" type="sib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A35EFABB-B9D2-4919-85F1-53BA01469B1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الالفة وكيفية تصنعها مع الاخرين</a:t>
          </a:r>
          <a:endParaRPr lang="ar-SA" sz="2000" b="1" dirty="0"/>
        </a:p>
      </dgm:t>
    </dgm:pt>
    <dgm:pt modelId="{A606C441-B048-4EAC-8100-894542E162F4}" type="par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70B1E4D-2153-4AE7-8099-3509FB0685D8}" type="sib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AAAF8F6C-5957-4152-98E0-621F33D19000}">
      <dgm:prSet custT="1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التخطيط </a:t>
          </a:r>
          <a:r>
            <a:rPr lang="ar-EG" sz="2000" b="1" dirty="0" err="1" smtClean="0">
              <a:latin typeface="Times New Roman" pitchFamily="18" charset="0"/>
              <a:cs typeface="Arial"/>
            </a:rPr>
            <a:t>والاهداف</a:t>
          </a:r>
          <a:endParaRPr lang="ar-SA" sz="2000" b="1" dirty="0"/>
        </a:p>
      </dgm:t>
    </dgm:pt>
    <dgm:pt modelId="{FEB91995-E900-4D13-B3E8-8198EC497BA2}" type="parTrans" cxnId="{B4FCB882-CE64-48E8-A5B7-EE5318F7FDD0}">
      <dgm:prSet/>
      <dgm:spPr/>
      <dgm:t>
        <a:bodyPr/>
        <a:lstStyle/>
        <a:p>
          <a:pPr rtl="1"/>
          <a:endParaRPr lang="ar-EG"/>
        </a:p>
      </dgm:t>
    </dgm:pt>
    <dgm:pt modelId="{7DC47EFA-F5F1-4BC4-B111-91CEDEC0B263}" type="sibTrans" cxnId="{B4FCB882-CE64-48E8-A5B7-EE5318F7FDD0}">
      <dgm:prSet/>
      <dgm:spPr/>
      <dgm:t>
        <a:bodyPr/>
        <a:lstStyle/>
        <a:p>
          <a:pPr rtl="1"/>
          <a:endParaRPr lang="ar-EG"/>
        </a:p>
      </dgm:t>
    </dgm:pt>
    <dgm:pt modelId="{45210B7A-FBA6-44C3-AB0D-A45B03550F90}">
      <dgm:prSet custT="1"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r>
            <a:rPr lang="en-US" sz="2000" b="1" dirty="0" smtClean="0"/>
            <a:t>SMART GOOLS </a:t>
          </a:r>
          <a:endParaRPr lang="ar-SA" sz="2000" b="1" dirty="0"/>
        </a:p>
      </dgm:t>
    </dgm:pt>
    <dgm:pt modelId="{700D60A4-CFE2-42DE-B2FA-6D9E7BDC72FF}" type="parTrans" cxnId="{3747ED7B-E45B-47E6-A6E0-A0EB5A6474F8}">
      <dgm:prSet/>
      <dgm:spPr/>
      <dgm:t>
        <a:bodyPr/>
        <a:lstStyle/>
        <a:p>
          <a:pPr rtl="1"/>
          <a:endParaRPr lang="ar-EG"/>
        </a:p>
      </dgm:t>
    </dgm:pt>
    <dgm:pt modelId="{47CCFBC2-7486-4581-AD1A-CC34831BC9C9}" type="sibTrans" cxnId="{3747ED7B-E45B-47E6-A6E0-A0EB5A6474F8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8" custRadScaleRad="95529" custRadScaleInc="1961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DE290-021F-4F3C-B173-582D126FA912}" type="pres">
      <dgm:prSet presAssocID="{D29E24FC-05D5-4E97-98C7-54323AD0F0B5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C3530A-74CE-43FB-BD83-8132FA5B36BB}" type="pres">
      <dgm:prSet presAssocID="{DFA6151B-E3BE-45AD-8DE6-A54B258ADD9D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6FEDD57-9110-45D1-99D7-D20EFCFD28B4}" type="pres">
      <dgm:prSet presAssocID="{A35EFABB-B9D2-4919-85F1-53BA01469B13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618F29D-C5B5-41F0-8A39-D9B243716E5D}" type="pres">
      <dgm:prSet presAssocID="{AAAF8F6C-5957-4152-98E0-621F33D19000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C8B5A05-6178-4DBD-9D1F-E72CA312BB45}" type="pres">
      <dgm:prSet presAssocID="{45210B7A-FBA6-44C3-AB0D-A45B03550F90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B05637B0-5830-4861-80FA-F1FADACF28CC}" type="presOf" srcId="{4299C8C0-9EFE-4B56-B3A8-6441731A43E1}" destId="{E4FC657D-04EC-4527-ACE7-2542C82D4137}" srcOrd="0" destOrd="0" presId="urn:microsoft.com/office/officeart/2005/8/layout/cycle3"/>
    <dgm:cxn modelId="{68640301-82ED-4A71-B407-68C7EB60BC9A}" srcId="{683FD8ED-3092-40E8-BB3C-F36A310A3877}" destId="{A35EFABB-B9D2-4919-85F1-53BA01469B13}" srcOrd="5" destOrd="0" parTransId="{A606C441-B048-4EAC-8100-894542E162F4}" sibTransId="{670B1E4D-2153-4AE7-8099-3509FB0685D8}"/>
    <dgm:cxn modelId="{9FC3ABF2-9F20-4D0C-ABAE-1DABC393F872}" type="presOf" srcId="{7D156077-FC48-4E00-9279-C0DCC50C887C}" destId="{E23CECA5-6803-41F7-B47F-C091F357DDED}" srcOrd="0" destOrd="0" presId="urn:microsoft.com/office/officeart/2005/8/layout/cycle3"/>
    <dgm:cxn modelId="{1CF31AB2-56ED-4DA9-B529-D6782C43F069}" type="presOf" srcId="{DFA6151B-E3BE-45AD-8DE6-A54B258ADD9D}" destId="{18C3530A-74CE-43FB-BD83-8132FA5B36BB}" srcOrd="0" destOrd="0" presId="urn:microsoft.com/office/officeart/2005/8/layout/cycle3"/>
    <dgm:cxn modelId="{6905999D-F79E-45FB-9253-F75674281729}" srcId="{683FD8ED-3092-40E8-BB3C-F36A310A3877}" destId="{D29E24FC-05D5-4E97-98C7-54323AD0F0B5}" srcOrd="3" destOrd="0" parTransId="{7D0F9F06-850F-4690-AA3C-60913BB36118}" sibTransId="{75A502E1-7EE8-4F8E-9976-255DDCA81AE7}"/>
    <dgm:cxn modelId="{B8A938C0-2769-4383-B413-530D069814D4}" type="presOf" srcId="{A35EFABB-B9D2-4919-85F1-53BA01469B13}" destId="{96FEDD57-9110-45D1-99D7-D20EFCFD28B4}" srcOrd="0" destOrd="0" presId="urn:microsoft.com/office/officeart/2005/8/layout/cycle3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3747ED7B-E45B-47E6-A6E0-A0EB5A6474F8}" srcId="{683FD8ED-3092-40E8-BB3C-F36A310A3877}" destId="{45210B7A-FBA6-44C3-AB0D-A45B03550F90}" srcOrd="7" destOrd="0" parTransId="{700D60A4-CFE2-42DE-B2FA-6D9E7BDC72FF}" sibTransId="{47CCFBC2-7486-4581-AD1A-CC34831BC9C9}"/>
    <dgm:cxn modelId="{1D437F20-55B2-4D72-B051-F19422A6D380}" srcId="{683FD8ED-3092-40E8-BB3C-F36A310A3877}" destId="{DFA6151B-E3BE-45AD-8DE6-A54B258ADD9D}" srcOrd="4" destOrd="0" parTransId="{1BBC5562-1E6F-45B6-9F9D-3FF24B412B49}" sibTransId="{8DB13E6E-4402-44D6-90BC-BE9723FDA249}"/>
    <dgm:cxn modelId="{ECCE7D8E-0D71-4F96-9619-9365D2BE7F84}" type="presOf" srcId="{AAAF8F6C-5957-4152-98E0-621F33D19000}" destId="{E618F29D-C5B5-41F0-8A39-D9B243716E5D}" srcOrd="0" destOrd="0" presId="urn:microsoft.com/office/officeart/2005/8/layout/cycle3"/>
    <dgm:cxn modelId="{1C1725B7-5CF2-4169-850E-EEEE9085AA10}" type="presOf" srcId="{D29E24FC-05D5-4E97-98C7-54323AD0F0B5}" destId="{EF6DE290-021F-4F3C-B173-582D126FA912}" srcOrd="0" destOrd="0" presId="urn:microsoft.com/office/officeart/2005/8/layout/cycle3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7F3F4422-00A5-4FDE-B11F-8C830A267643}" type="presOf" srcId="{683FD8ED-3092-40E8-BB3C-F36A310A3877}" destId="{63FC5469-9CCB-4523-AE5E-3D72808BB6D2}" srcOrd="0" destOrd="0" presId="urn:microsoft.com/office/officeart/2005/8/layout/cycle3"/>
    <dgm:cxn modelId="{D7AFF062-B407-4CF0-B2E5-3823A4376B84}" type="presOf" srcId="{E2F200B1-BFB1-4055-BB5F-BAE852DBF4F3}" destId="{823B69D6-EABD-44B8-B557-A4445BE9D858}" srcOrd="0" destOrd="0" presId="urn:microsoft.com/office/officeart/2005/8/layout/cycle3"/>
    <dgm:cxn modelId="{5CAB8FEE-B591-48C3-9735-2B9F7E5D5564}" type="presOf" srcId="{45210B7A-FBA6-44C3-AB0D-A45B03550F90}" destId="{5C8B5A05-6178-4DBD-9D1F-E72CA312BB45}" srcOrd="0" destOrd="0" presId="urn:microsoft.com/office/officeart/2005/8/layout/cycle3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F1E5B835-1331-4649-A0B6-3BCEA0483671}" type="presOf" srcId="{F611D78A-9E2D-4971-9E73-7AC2581DFC51}" destId="{626E7E74-A943-41F9-92A5-6B86187D0915}" srcOrd="0" destOrd="0" presId="urn:microsoft.com/office/officeart/2005/8/layout/cycle3"/>
    <dgm:cxn modelId="{B4FCB882-CE64-48E8-A5B7-EE5318F7FDD0}" srcId="{683FD8ED-3092-40E8-BB3C-F36A310A3877}" destId="{AAAF8F6C-5957-4152-98E0-621F33D19000}" srcOrd="6" destOrd="0" parTransId="{FEB91995-E900-4D13-B3E8-8198EC497BA2}" sibTransId="{7DC47EFA-F5F1-4BC4-B111-91CEDEC0B263}"/>
    <dgm:cxn modelId="{86D494D3-9D3D-45AA-B01E-042AF42518C5}" type="presParOf" srcId="{63FC5469-9CCB-4523-AE5E-3D72808BB6D2}" destId="{14351B7A-7FA0-4103-8B91-E9F1416A4BDE}" srcOrd="0" destOrd="0" presId="urn:microsoft.com/office/officeart/2005/8/layout/cycle3"/>
    <dgm:cxn modelId="{A86B64A8-C56F-4DC3-A8D8-89A15F89B843}" type="presParOf" srcId="{14351B7A-7FA0-4103-8B91-E9F1416A4BDE}" destId="{E23CECA5-6803-41F7-B47F-C091F357DDED}" srcOrd="0" destOrd="0" presId="urn:microsoft.com/office/officeart/2005/8/layout/cycle3"/>
    <dgm:cxn modelId="{75CC3961-0D3D-47FD-866D-751FD90D7704}" type="presParOf" srcId="{14351B7A-7FA0-4103-8B91-E9F1416A4BDE}" destId="{823B69D6-EABD-44B8-B557-A4445BE9D858}" srcOrd="1" destOrd="0" presId="urn:microsoft.com/office/officeart/2005/8/layout/cycle3"/>
    <dgm:cxn modelId="{9A1DF11A-A7A6-48F7-AF11-9CB1CD831293}" type="presParOf" srcId="{14351B7A-7FA0-4103-8B91-E9F1416A4BDE}" destId="{E4FC657D-04EC-4527-ACE7-2542C82D4137}" srcOrd="2" destOrd="0" presId="urn:microsoft.com/office/officeart/2005/8/layout/cycle3"/>
    <dgm:cxn modelId="{6E5622CA-4E65-4D82-89EB-DD72133A3A0D}" type="presParOf" srcId="{14351B7A-7FA0-4103-8B91-E9F1416A4BDE}" destId="{626E7E74-A943-41F9-92A5-6B86187D0915}" srcOrd="3" destOrd="0" presId="urn:microsoft.com/office/officeart/2005/8/layout/cycle3"/>
    <dgm:cxn modelId="{4F5BE157-71A8-400F-AEDE-34B3FFE1041E}" type="presParOf" srcId="{14351B7A-7FA0-4103-8B91-E9F1416A4BDE}" destId="{EF6DE290-021F-4F3C-B173-582D126FA912}" srcOrd="4" destOrd="0" presId="urn:microsoft.com/office/officeart/2005/8/layout/cycle3"/>
    <dgm:cxn modelId="{A0B1F79C-AA1F-4B9E-B066-C09CCB99F5D9}" type="presParOf" srcId="{14351B7A-7FA0-4103-8B91-E9F1416A4BDE}" destId="{18C3530A-74CE-43FB-BD83-8132FA5B36BB}" srcOrd="5" destOrd="0" presId="urn:microsoft.com/office/officeart/2005/8/layout/cycle3"/>
    <dgm:cxn modelId="{B8C7CD9C-411C-47CD-B7C6-1AA6ED68CAD8}" type="presParOf" srcId="{14351B7A-7FA0-4103-8B91-E9F1416A4BDE}" destId="{96FEDD57-9110-45D1-99D7-D20EFCFD28B4}" srcOrd="6" destOrd="0" presId="urn:microsoft.com/office/officeart/2005/8/layout/cycle3"/>
    <dgm:cxn modelId="{C219D92A-AE74-45F8-9930-48F72BB8C319}" type="presParOf" srcId="{14351B7A-7FA0-4103-8B91-E9F1416A4BDE}" destId="{E618F29D-C5B5-41F0-8A39-D9B243716E5D}" srcOrd="7" destOrd="0" presId="urn:microsoft.com/office/officeart/2005/8/layout/cycle3"/>
    <dgm:cxn modelId="{532970CD-753C-45A8-B181-1BF1868B5278}" type="presParOf" srcId="{14351B7A-7FA0-4103-8B91-E9F1416A4BDE}" destId="{5C8B5A05-6178-4DBD-9D1F-E72CA312BB4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en-US" sz="2000" b="1" u="none" dirty="0" smtClean="0"/>
            <a:t>SWOT</a:t>
          </a:r>
          <a:endParaRPr lang="ar-SA" sz="2000" b="1" u="none" dirty="0"/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فن ادارة الوقت</a:t>
          </a:r>
          <a:endParaRPr lang="ar-SA" sz="2000" b="1" dirty="0"/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تعرف على لغة الجسد</a:t>
          </a:r>
          <a:endParaRPr lang="ar-SA" sz="2000" b="1" dirty="0"/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D29E24FC-05D5-4E97-98C7-54323AD0F0B5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EG" sz="1600" b="1" dirty="0" smtClean="0">
              <a:latin typeface="Times New Roman" pitchFamily="18" charset="0"/>
              <a:cs typeface="Arial"/>
            </a:rPr>
            <a:t>تعلم فن الاقناع </a:t>
          </a:r>
          <a:endParaRPr lang="ar-SA" sz="1600" b="1" dirty="0"/>
        </a:p>
      </dgm:t>
    </dgm:pt>
    <dgm:pt modelId="{7D0F9F06-850F-4690-AA3C-60913BB36118}" type="par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75A502E1-7EE8-4F8E-9976-255DDCA81AE7}" type="sib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DFA6151B-E3BE-45AD-8DE6-A54B258ADD9D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كيف تتعامل مع الخلافات</a:t>
          </a:r>
          <a:endParaRPr lang="ar-SA" sz="2000" b="1" dirty="0"/>
        </a:p>
      </dgm:t>
    </dgm:pt>
    <dgm:pt modelId="{1BBC5562-1E6F-45B6-9F9D-3FF24B412B49}" type="par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8DB13E6E-4402-44D6-90BC-BE9723FDA249}" type="sib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A35EFABB-B9D2-4919-85F1-53BA01469B1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سيطر على غضبك</a:t>
          </a:r>
          <a:endParaRPr lang="ar-SA" sz="2000" b="1" dirty="0"/>
        </a:p>
      </dgm:t>
    </dgm:pt>
    <dgm:pt modelId="{A606C441-B048-4EAC-8100-894542E162F4}" type="par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70B1E4D-2153-4AE7-8099-3509FB0685D8}" type="sib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AAAF8F6C-5957-4152-98E0-621F33D19000}">
      <dgm:prSet custT="1"/>
      <dgm:spPr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latin typeface="Times New Roman" pitchFamily="18" charset="0"/>
              <a:cs typeface="Arial"/>
            </a:rPr>
            <a:t>تعلم فن الانصات</a:t>
          </a:r>
          <a:endParaRPr lang="ar-SA" sz="2000" b="1" dirty="0"/>
        </a:p>
      </dgm:t>
    </dgm:pt>
    <dgm:pt modelId="{FEB91995-E900-4D13-B3E8-8198EC497BA2}" type="parTrans" cxnId="{B4FCB882-CE64-48E8-A5B7-EE5318F7FDD0}">
      <dgm:prSet/>
      <dgm:spPr/>
      <dgm:t>
        <a:bodyPr/>
        <a:lstStyle/>
        <a:p>
          <a:pPr rtl="1"/>
          <a:endParaRPr lang="ar-EG"/>
        </a:p>
      </dgm:t>
    </dgm:pt>
    <dgm:pt modelId="{7DC47EFA-F5F1-4BC4-B111-91CEDEC0B263}" type="sibTrans" cxnId="{B4FCB882-CE64-48E8-A5B7-EE5318F7FDD0}">
      <dgm:prSet/>
      <dgm:spPr/>
      <dgm:t>
        <a:bodyPr/>
        <a:lstStyle/>
        <a:p>
          <a:pPr rtl="1"/>
          <a:endParaRPr lang="ar-EG"/>
        </a:p>
      </dgm:t>
    </dgm:pt>
    <dgm:pt modelId="{45210B7A-FBA6-44C3-AB0D-A45B03550F90}">
      <dgm:prSet custT="1"/>
      <dgm:spPr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/>
            <a:t>الوصايا </a:t>
          </a:r>
          <a:r>
            <a:rPr lang="ar-EG" sz="2000" b="1" dirty="0" err="1" smtClean="0"/>
            <a:t>العجيبية</a:t>
          </a:r>
          <a:endParaRPr lang="ar-SA" sz="2000" b="1" dirty="0"/>
        </a:p>
      </dgm:t>
    </dgm:pt>
    <dgm:pt modelId="{700D60A4-CFE2-42DE-B2FA-6D9E7BDC72FF}" type="parTrans" cxnId="{3747ED7B-E45B-47E6-A6E0-A0EB5A6474F8}">
      <dgm:prSet/>
      <dgm:spPr/>
      <dgm:t>
        <a:bodyPr/>
        <a:lstStyle/>
        <a:p>
          <a:pPr rtl="1"/>
          <a:endParaRPr lang="ar-EG"/>
        </a:p>
      </dgm:t>
    </dgm:pt>
    <dgm:pt modelId="{47CCFBC2-7486-4581-AD1A-CC34831BC9C9}" type="sibTrans" cxnId="{3747ED7B-E45B-47E6-A6E0-A0EB5A6474F8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8" custRadScaleRad="95529" custRadScaleInc="1961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DE290-021F-4F3C-B173-582D126FA912}" type="pres">
      <dgm:prSet presAssocID="{D29E24FC-05D5-4E97-98C7-54323AD0F0B5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C3530A-74CE-43FB-BD83-8132FA5B36BB}" type="pres">
      <dgm:prSet presAssocID="{DFA6151B-E3BE-45AD-8DE6-A54B258ADD9D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6FEDD57-9110-45D1-99D7-D20EFCFD28B4}" type="pres">
      <dgm:prSet presAssocID="{A35EFABB-B9D2-4919-85F1-53BA01469B13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618F29D-C5B5-41F0-8A39-D9B243716E5D}" type="pres">
      <dgm:prSet presAssocID="{AAAF8F6C-5957-4152-98E0-621F33D19000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C8B5A05-6178-4DBD-9D1F-E72CA312BB45}" type="pres">
      <dgm:prSet presAssocID="{45210B7A-FBA6-44C3-AB0D-A45B03550F90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53DB1FB-6A38-4A86-BCC6-D4339AAA9CA7}" type="presOf" srcId="{45210B7A-FBA6-44C3-AB0D-A45B03550F90}" destId="{5C8B5A05-6178-4DBD-9D1F-E72CA312BB45}" srcOrd="0" destOrd="0" presId="urn:microsoft.com/office/officeart/2005/8/layout/cycle3"/>
    <dgm:cxn modelId="{DFC3ED71-0352-4504-BB46-3DEAC50BAC18}" type="presOf" srcId="{4299C8C0-9EFE-4B56-B3A8-6441731A43E1}" destId="{E4FC657D-04EC-4527-ACE7-2542C82D4137}" srcOrd="0" destOrd="0" presId="urn:microsoft.com/office/officeart/2005/8/layout/cycle3"/>
    <dgm:cxn modelId="{68640301-82ED-4A71-B407-68C7EB60BC9A}" srcId="{683FD8ED-3092-40E8-BB3C-F36A310A3877}" destId="{A35EFABB-B9D2-4919-85F1-53BA01469B13}" srcOrd="5" destOrd="0" parTransId="{A606C441-B048-4EAC-8100-894542E162F4}" sibTransId="{670B1E4D-2153-4AE7-8099-3509FB0685D8}"/>
    <dgm:cxn modelId="{6905999D-F79E-45FB-9253-F75674281729}" srcId="{683FD8ED-3092-40E8-BB3C-F36A310A3877}" destId="{D29E24FC-05D5-4E97-98C7-54323AD0F0B5}" srcOrd="3" destOrd="0" parTransId="{7D0F9F06-850F-4690-AA3C-60913BB36118}" sibTransId="{75A502E1-7EE8-4F8E-9976-255DDCA81AE7}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3747ED7B-E45B-47E6-A6E0-A0EB5A6474F8}" srcId="{683FD8ED-3092-40E8-BB3C-F36A310A3877}" destId="{45210B7A-FBA6-44C3-AB0D-A45B03550F90}" srcOrd="7" destOrd="0" parTransId="{700D60A4-CFE2-42DE-B2FA-6D9E7BDC72FF}" sibTransId="{47CCFBC2-7486-4581-AD1A-CC34831BC9C9}"/>
    <dgm:cxn modelId="{1D437F20-55B2-4D72-B051-F19422A6D380}" srcId="{683FD8ED-3092-40E8-BB3C-F36A310A3877}" destId="{DFA6151B-E3BE-45AD-8DE6-A54B258ADD9D}" srcOrd="4" destOrd="0" parTransId="{1BBC5562-1E6F-45B6-9F9D-3FF24B412B49}" sibTransId="{8DB13E6E-4402-44D6-90BC-BE9723FDA249}"/>
    <dgm:cxn modelId="{6F27B8D5-23A1-4EA0-847F-60613464A962}" type="presOf" srcId="{A35EFABB-B9D2-4919-85F1-53BA01469B13}" destId="{96FEDD57-9110-45D1-99D7-D20EFCFD28B4}" srcOrd="0" destOrd="0" presId="urn:microsoft.com/office/officeart/2005/8/layout/cycle3"/>
    <dgm:cxn modelId="{96B9517C-5CF4-41BE-B080-5645702ABA12}" type="presOf" srcId="{E2F200B1-BFB1-4055-BB5F-BAE852DBF4F3}" destId="{823B69D6-EABD-44B8-B557-A4445BE9D858}" srcOrd="0" destOrd="0" presId="urn:microsoft.com/office/officeart/2005/8/layout/cycle3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11E022DE-B9B1-4982-9093-108F3EE30A84}" type="presOf" srcId="{D29E24FC-05D5-4E97-98C7-54323AD0F0B5}" destId="{EF6DE290-021F-4F3C-B173-582D126FA912}" srcOrd="0" destOrd="0" presId="urn:microsoft.com/office/officeart/2005/8/layout/cycle3"/>
    <dgm:cxn modelId="{FA0E7A0C-990F-48D2-ACD2-56AB03AB6157}" type="presOf" srcId="{F611D78A-9E2D-4971-9E73-7AC2581DFC51}" destId="{626E7E74-A943-41F9-92A5-6B86187D0915}" srcOrd="0" destOrd="0" presId="urn:microsoft.com/office/officeart/2005/8/layout/cycle3"/>
    <dgm:cxn modelId="{9EB1E2DD-F811-43AC-95FA-6789EF745E2E}" type="presOf" srcId="{AAAF8F6C-5957-4152-98E0-621F33D19000}" destId="{E618F29D-C5B5-41F0-8A39-D9B243716E5D}" srcOrd="0" destOrd="0" presId="urn:microsoft.com/office/officeart/2005/8/layout/cycle3"/>
    <dgm:cxn modelId="{BC5BDA3A-D4DD-4B34-A388-5DEABA08FCE8}" type="presOf" srcId="{7D156077-FC48-4E00-9279-C0DCC50C887C}" destId="{E23CECA5-6803-41F7-B47F-C091F357DDED}" srcOrd="0" destOrd="0" presId="urn:microsoft.com/office/officeart/2005/8/layout/cycle3"/>
    <dgm:cxn modelId="{771C310A-4102-4A66-BE96-227B4C6EF1A2}" type="presOf" srcId="{DFA6151B-E3BE-45AD-8DE6-A54B258ADD9D}" destId="{18C3530A-74CE-43FB-BD83-8132FA5B36BB}" srcOrd="0" destOrd="0" presId="urn:microsoft.com/office/officeart/2005/8/layout/cycle3"/>
    <dgm:cxn modelId="{B4FCB882-CE64-48E8-A5B7-EE5318F7FDD0}" srcId="{683FD8ED-3092-40E8-BB3C-F36A310A3877}" destId="{AAAF8F6C-5957-4152-98E0-621F33D19000}" srcOrd="6" destOrd="0" parTransId="{FEB91995-E900-4D13-B3E8-8198EC497BA2}" sibTransId="{7DC47EFA-F5F1-4BC4-B111-91CEDEC0B263}"/>
    <dgm:cxn modelId="{1AF71BC5-56C8-4C82-A026-3E926EB3E6E4}" type="presOf" srcId="{683FD8ED-3092-40E8-BB3C-F36A310A3877}" destId="{63FC5469-9CCB-4523-AE5E-3D72808BB6D2}" srcOrd="0" destOrd="0" presId="urn:microsoft.com/office/officeart/2005/8/layout/cycle3"/>
    <dgm:cxn modelId="{C6646545-245A-492E-BF35-7001EDAA28A9}" type="presParOf" srcId="{63FC5469-9CCB-4523-AE5E-3D72808BB6D2}" destId="{14351B7A-7FA0-4103-8B91-E9F1416A4BDE}" srcOrd="0" destOrd="0" presId="urn:microsoft.com/office/officeart/2005/8/layout/cycle3"/>
    <dgm:cxn modelId="{5912FDC8-DBFF-4C0E-89EC-B4BEEF79CDBE}" type="presParOf" srcId="{14351B7A-7FA0-4103-8B91-E9F1416A4BDE}" destId="{E23CECA5-6803-41F7-B47F-C091F357DDED}" srcOrd="0" destOrd="0" presId="urn:microsoft.com/office/officeart/2005/8/layout/cycle3"/>
    <dgm:cxn modelId="{00510C83-E7B7-46B7-9E85-FF6F93E028B9}" type="presParOf" srcId="{14351B7A-7FA0-4103-8B91-E9F1416A4BDE}" destId="{823B69D6-EABD-44B8-B557-A4445BE9D858}" srcOrd="1" destOrd="0" presId="urn:microsoft.com/office/officeart/2005/8/layout/cycle3"/>
    <dgm:cxn modelId="{7100D8B7-11D2-41FB-A3A1-5027E9934501}" type="presParOf" srcId="{14351B7A-7FA0-4103-8B91-E9F1416A4BDE}" destId="{E4FC657D-04EC-4527-ACE7-2542C82D4137}" srcOrd="2" destOrd="0" presId="urn:microsoft.com/office/officeart/2005/8/layout/cycle3"/>
    <dgm:cxn modelId="{DF3A3279-A023-4243-80D0-ECC527B51836}" type="presParOf" srcId="{14351B7A-7FA0-4103-8B91-E9F1416A4BDE}" destId="{626E7E74-A943-41F9-92A5-6B86187D0915}" srcOrd="3" destOrd="0" presId="urn:microsoft.com/office/officeart/2005/8/layout/cycle3"/>
    <dgm:cxn modelId="{5C39B6E8-CE3B-4E4C-89FA-C5BB881D7D83}" type="presParOf" srcId="{14351B7A-7FA0-4103-8B91-E9F1416A4BDE}" destId="{EF6DE290-021F-4F3C-B173-582D126FA912}" srcOrd="4" destOrd="0" presId="urn:microsoft.com/office/officeart/2005/8/layout/cycle3"/>
    <dgm:cxn modelId="{9F13EE60-B447-4CE8-8A27-C789D0BDA682}" type="presParOf" srcId="{14351B7A-7FA0-4103-8B91-E9F1416A4BDE}" destId="{18C3530A-74CE-43FB-BD83-8132FA5B36BB}" srcOrd="5" destOrd="0" presId="urn:microsoft.com/office/officeart/2005/8/layout/cycle3"/>
    <dgm:cxn modelId="{50D3F494-5D08-4EF8-AF53-DCEFD72FF5B0}" type="presParOf" srcId="{14351B7A-7FA0-4103-8B91-E9F1416A4BDE}" destId="{96FEDD57-9110-45D1-99D7-D20EFCFD28B4}" srcOrd="6" destOrd="0" presId="urn:microsoft.com/office/officeart/2005/8/layout/cycle3"/>
    <dgm:cxn modelId="{AFD59F05-5186-481B-8F56-8DFC27D726D1}" type="presParOf" srcId="{14351B7A-7FA0-4103-8B91-E9F1416A4BDE}" destId="{E618F29D-C5B5-41F0-8A39-D9B243716E5D}" srcOrd="7" destOrd="0" presId="urn:microsoft.com/office/officeart/2005/8/layout/cycle3"/>
    <dgm:cxn modelId="{E0AB3F3F-3AC7-42EA-AE36-4D681E286856}" type="presParOf" srcId="{14351B7A-7FA0-4103-8B91-E9F1416A4BDE}" destId="{5C8B5A05-6178-4DBD-9D1F-E72CA312BB4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595029" y="-52555"/>
          <a:ext cx="6277540" cy="6277540"/>
        </a:xfrm>
        <a:prstGeom prst="circularArrow">
          <a:avLst>
            <a:gd name="adj1" fmla="val 5544"/>
            <a:gd name="adj2" fmla="val 330680"/>
            <a:gd name="adj3" fmla="val 14645160"/>
            <a:gd name="adj4" fmla="val 1687655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846840" y="3730"/>
          <a:ext cx="1773919" cy="886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u="none" kern="1200" dirty="0" smtClean="0"/>
            <a:t>قوة التحكم في الذات</a:t>
          </a:r>
          <a:endParaRPr lang="ar-SA" sz="2000" b="1" u="none" kern="1200" dirty="0"/>
        </a:p>
      </dsp:txBody>
      <dsp:txXfrm>
        <a:off x="2846840" y="3730"/>
        <a:ext cx="1773919" cy="886959"/>
      </dsp:txXfrm>
    </dsp:sp>
    <dsp:sp modelId="{E4FC657D-04EC-4527-ACE7-2542C82D4137}">
      <dsp:nvSpPr>
        <dsp:cNvPr id="0" name=""/>
        <dsp:cNvSpPr/>
      </dsp:nvSpPr>
      <dsp:spPr>
        <a:xfrm>
          <a:off x="4885091" y="1136270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كيف تقوي ثقتك بنفسك </a:t>
          </a:r>
          <a:endParaRPr lang="ar-SA" sz="2000" b="1" kern="1200" dirty="0"/>
        </a:p>
      </dsp:txBody>
      <dsp:txXfrm>
        <a:off x="4885091" y="1136270"/>
        <a:ext cx="1773919" cy="886959"/>
      </dsp:txXfrm>
    </dsp:sp>
    <dsp:sp modelId="{626E7E74-A943-41F9-92A5-6B86187D0915}">
      <dsp:nvSpPr>
        <dsp:cNvPr id="0" name=""/>
        <dsp:cNvSpPr/>
      </dsp:nvSpPr>
      <dsp:spPr>
        <a:xfrm>
          <a:off x="5523829" y="2680720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النظر الايجابى الى النفس</a:t>
          </a:r>
          <a:endParaRPr lang="ar-SA" sz="2000" b="1" kern="1200" dirty="0"/>
        </a:p>
      </dsp:txBody>
      <dsp:txXfrm>
        <a:off x="5523829" y="2680720"/>
        <a:ext cx="1773919" cy="886959"/>
      </dsp:txXfrm>
    </dsp:sp>
    <dsp:sp modelId="{EF6DE290-021F-4F3C-B173-582D126FA912}">
      <dsp:nvSpPr>
        <dsp:cNvPr id="0" name=""/>
        <dsp:cNvSpPr/>
      </dsp:nvSpPr>
      <dsp:spPr>
        <a:xfrm>
          <a:off x="4739757" y="4573637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latin typeface="Times New Roman" pitchFamily="18" charset="0"/>
              <a:cs typeface="Arial"/>
            </a:rPr>
            <a:t>التحكم فى المشاعر السلبية وتحولها الى ايجابية</a:t>
          </a:r>
          <a:endParaRPr lang="ar-SA" sz="1600" b="1" kern="1200" dirty="0"/>
        </a:p>
      </dsp:txBody>
      <dsp:txXfrm>
        <a:off x="4739757" y="4573637"/>
        <a:ext cx="1773919" cy="886959"/>
      </dsp:txXfrm>
    </dsp:sp>
    <dsp:sp modelId="{18C3530A-74CE-43FB-BD83-8132FA5B36BB}">
      <dsp:nvSpPr>
        <dsp:cNvPr id="0" name=""/>
        <dsp:cNvSpPr/>
      </dsp:nvSpPr>
      <dsp:spPr>
        <a:xfrm>
          <a:off x="2846840" y="5357709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الانماط التمثيلية </a:t>
          </a:r>
          <a:r>
            <a:rPr lang="ar-EG" sz="2000" b="1" kern="1200" dirty="0" err="1" smtClean="0">
              <a:latin typeface="Times New Roman" pitchFamily="18" charset="0"/>
              <a:cs typeface="Arial"/>
            </a:rPr>
            <a:t>للاشخاص</a:t>
          </a:r>
          <a:r>
            <a:rPr lang="ar-EG" sz="2000" b="1" kern="1200" dirty="0" smtClean="0">
              <a:latin typeface="Times New Roman" pitchFamily="18" charset="0"/>
              <a:cs typeface="Arial"/>
            </a:rPr>
            <a:t> </a:t>
          </a:r>
          <a:endParaRPr lang="ar-SA" sz="2000" b="1" kern="1200" dirty="0"/>
        </a:p>
      </dsp:txBody>
      <dsp:txXfrm>
        <a:off x="2846840" y="5357709"/>
        <a:ext cx="1773919" cy="886959"/>
      </dsp:txXfrm>
    </dsp:sp>
    <dsp:sp modelId="{96FEDD57-9110-45D1-99D7-D20EFCFD28B4}">
      <dsp:nvSpPr>
        <dsp:cNvPr id="0" name=""/>
        <dsp:cNvSpPr/>
      </dsp:nvSpPr>
      <dsp:spPr>
        <a:xfrm>
          <a:off x="953922" y="4573637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الالفة وكيفية تصنعها مع الاخرين</a:t>
          </a:r>
          <a:endParaRPr lang="ar-SA" sz="2000" b="1" kern="1200" dirty="0"/>
        </a:p>
      </dsp:txBody>
      <dsp:txXfrm>
        <a:off x="953922" y="4573637"/>
        <a:ext cx="1773919" cy="886959"/>
      </dsp:txXfrm>
    </dsp:sp>
    <dsp:sp modelId="{E618F29D-C5B5-41F0-8A39-D9B243716E5D}">
      <dsp:nvSpPr>
        <dsp:cNvPr id="0" name=""/>
        <dsp:cNvSpPr/>
      </dsp:nvSpPr>
      <dsp:spPr>
        <a:xfrm>
          <a:off x="169850" y="2680720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التخطيط </a:t>
          </a:r>
          <a:r>
            <a:rPr lang="ar-EG" sz="2000" b="1" kern="1200" dirty="0" err="1" smtClean="0">
              <a:latin typeface="Times New Roman" pitchFamily="18" charset="0"/>
              <a:cs typeface="Arial"/>
            </a:rPr>
            <a:t>والاهداف</a:t>
          </a:r>
          <a:endParaRPr lang="ar-SA" sz="2000" b="1" kern="1200" dirty="0"/>
        </a:p>
      </dsp:txBody>
      <dsp:txXfrm>
        <a:off x="169850" y="2680720"/>
        <a:ext cx="1773919" cy="886959"/>
      </dsp:txXfrm>
    </dsp:sp>
    <dsp:sp modelId="{5C8B5A05-6178-4DBD-9D1F-E72CA312BB45}">
      <dsp:nvSpPr>
        <dsp:cNvPr id="0" name=""/>
        <dsp:cNvSpPr/>
      </dsp:nvSpPr>
      <dsp:spPr>
        <a:xfrm>
          <a:off x="953922" y="787802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SMART GOOLS </a:t>
          </a:r>
          <a:endParaRPr lang="ar-SA" sz="2000" b="1" kern="1200" dirty="0"/>
        </a:p>
      </dsp:txBody>
      <dsp:txXfrm>
        <a:off x="953922" y="787802"/>
        <a:ext cx="1773919" cy="8869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595029" y="-52555"/>
          <a:ext cx="6277540" cy="6277540"/>
        </a:xfrm>
        <a:prstGeom prst="circularArrow">
          <a:avLst>
            <a:gd name="adj1" fmla="val 5544"/>
            <a:gd name="adj2" fmla="val 330680"/>
            <a:gd name="adj3" fmla="val 14645160"/>
            <a:gd name="adj4" fmla="val 1687655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846840" y="3730"/>
          <a:ext cx="1773919" cy="886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SWOT</a:t>
          </a:r>
          <a:endParaRPr lang="ar-SA" sz="2000" b="1" u="none" kern="1200" dirty="0"/>
        </a:p>
      </dsp:txBody>
      <dsp:txXfrm>
        <a:off x="2846840" y="3730"/>
        <a:ext cx="1773919" cy="886959"/>
      </dsp:txXfrm>
    </dsp:sp>
    <dsp:sp modelId="{E4FC657D-04EC-4527-ACE7-2542C82D4137}">
      <dsp:nvSpPr>
        <dsp:cNvPr id="0" name=""/>
        <dsp:cNvSpPr/>
      </dsp:nvSpPr>
      <dsp:spPr>
        <a:xfrm>
          <a:off x="4885091" y="1136270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فن ادارة الوقت</a:t>
          </a:r>
          <a:endParaRPr lang="ar-SA" sz="2000" b="1" kern="1200" dirty="0"/>
        </a:p>
      </dsp:txBody>
      <dsp:txXfrm>
        <a:off x="4885091" y="1136270"/>
        <a:ext cx="1773919" cy="886959"/>
      </dsp:txXfrm>
    </dsp:sp>
    <dsp:sp modelId="{626E7E74-A943-41F9-92A5-6B86187D0915}">
      <dsp:nvSpPr>
        <dsp:cNvPr id="0" name=""/>
        <dsp:cNvSpPr/>
      </dsp:nvSpPr>
      <dsp:spPr>
        <a:xfrm>
          <a:off x="5523829" y="2680720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تعرف على لغة الجسد</a:t>
          </a:r>
          <a:endParaRPr lang="ar-SA" sz="2000" b="1" kern="1200" dirty="0"/>
        </a:p>
      </dsp:txBody>
      <dsp:txXfrm>
        <a:off x="5523829" y="2680720"/>
        <a:ext cx="1773919" cy="886959"/>
      </dsp:txXfrm>
    </dsp:sp>
    <dsp:sp modelId="{EF6DE290-021F-4F3C-B173-582D126FA912}">
      <dsp:nvSpPr>
        <dsp:cNvPr id="0" name=""/>
        <dsp:cNvSpPr/>
      </dsp:nvSpPr>
      <dsp:spPr>
        <a:xfrm>
          <a:off x="4739757" y="4573637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latin typeface="Times New Roman" pitchFamily="18" charset="0"/>
              <a:cs typeface="Arial"/>
            </a:rPr>
            <a:t>تعلم فن الاقناع </a:t>
          </a:r>
          <a:endParaRPr lang="ar-SA" sz="1600" b="1" kern="1200" dirty="0"/>
        </a:p>
      </dsp:txBody>
      <dsp:txXfrm>
        <a:off x="4739757" y="4573637"/>
        <a:ext cx="1773919" cy="886959"/>
      </dsp:txXfrm>
    </dsp:sp>
    <dsp:sp modelId="{18C3530A-74CE-43FB-BD83-8132FA5B36BB}">
      <dsp:nvSpPr>
        <dsp:cNvPr id="0" name=""/>
        <dsp:cNvSpPr/>
      </dsp:nvSpPr>
      <dsp:spPr>
        <a:xfrm>
          <a:off x="2846840" y="5357709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كيف تتعامل مع الخلافات</a:t>
          </a:r>
          <a:endParaRPr lang="ar-SA" sz="2000" b="1" kern="1200" dirty="0"/>
        </a:p>
      </dsp:txBody>
      <dsp:txXfrm>
        <a:off x="2846840" y="5357709"/>
        <a:ext cx="1773919" cy="886959"/>
      </dsp:txXfrm>
    </dsp:sp>
    <dsp:sp modelId="{96FEDD57-9110-45D1-99D7-D20EFCFD28B4}">
      <dsp:nvSpPr>
        <dsp:cNvPr id="0" name=""/>
        <dsp:cNvSpPr/>
      </dsp:nvSpPr>
      <dsp:spPr>
        <a:xfrm>
          <a:off x="953922" y="4573637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سيطر على غضبك</a:t>
          </a:r>
          <a:endParaRPr lang="ar-SA" sz="2000" b="1" kern="1200" dirty="0"/>
        </a:p>
      </dsp:txBody>
      <dsp:txXfrm>
        <a:off x="953922" y="4573637"/>
        <a:ext cx="1773919" cy="886959"/>
      </dsp:txXfrm>
    </dsp:sp>
    <dsp:sp modelId="{E618F29D-C5B5-41F0-8A39-D9B243716E5D}">
      <dsp:nvSpPr>
        <dsp:cNvPr id="0" name=""/>
        <dsp:cNvSpPr/>
      </dsp:nvSpPr>
      <dsp:spPr>
        <a:xfrm>
          <a:off x="169850" y="2680720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latin typeface="Times New Roman" pitchFamily="18" charset="0"/>
              <a:cs typeface="Arial"/>
            </a:rPr>
            <a:t>تعلم فن الانصات</a:t>
          </a:r>
          <a:endParaRPr lang="ar-SA" sz="2000" b="1" kern="1200" dirty="0"/>
        </a:p>
      </dsp:txBody>
      <dsp:txXfrm>
        <a:off x="169850" y="2680720"/>
        <a:ext cx="1773919" cy="886959"/>
      </dsp:txXfrm>
    </dsp:sp>
    <dsp:sp modelId="{5C8B5A05-6178-4DBD-9D1F-E72CA312BB45}">
      <dsp:nvSpPr>
        <dsp:cNvPr id="0" name=""/>
        <dsp:cNvSpPr/>
      </dsp:nvSpPr>
      <dsp:spPr>
        <a:xfrm>
          <a:off x="953922" y="787802"/>
          <a:ext cx="1773919" cy="886959"/>
        </a:xfrm>
        <a:prstGeom prst="roundRect">
          <a:avLst/>
        </a:prstGeom>
        <a:blipFill rotWithShape="0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الوصايا </a:t>
          </a:r>
          <a:r>
            <a:rPr lang="ar-EG" sz="2000" b="1" kern="1200" dirty="0" err="1" smtClean="0"/>
            <a:t>العجيبية</a:t>
          </a:r>
          <a:endParaRPr lang="ar-SA" sz="2000" b="1" kern="1200" dirty="0"/>
        </a:p>
      </dsp:txBody>
      <dsp:txXfrm>
        <a:off x="953922" y="787802"/>
        <a:ext cx="1773919" cy="886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F8AD-A25B-4705-8878-52915BC6C582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3B08-5873-4D47-B37E-2760D11AAB9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:\新模板\蓝色的S\未标题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:\新模板\蓝色的S\未标题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E:\新模板\蓝色的S\未标题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E:\新模板\蓝色的S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E:\新模板\蓝色的S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 descr="E:\新模板\蓝色的S\未标题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1404939" y="1885950"/>
            <a:ext cx="6159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 eaLnBrk="1" hangingPunct="1"/>
            <a:r>
              <a:rPr lang="ar-EG" altLang="zh-CN" sz="5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استراتيجيات صناعة النجاح</a:t>
            </a:r>
            <a:endParaRPr lang="zh-CN" altLang="en-US" sz="5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الإعلام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8" y="3342590"/>
            <a:ext cx="4564261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قامت مغنية مشهورة بارتداء زى معين في نفس الأسبوع كانت 50 ألف فتاة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ترتدي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مثلها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2230070"/>
            <a:ext cx="28956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106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5149850" y="-100966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الاتفاقيات</a:t>
            </a:r>
            <a:endParaRPr lang="zh-CN" altLang="en-US" sz="32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68144" y="1691640"/>
            <a:ext cx="3024336" cy="655320"/>
            <a:chOff x="0" y="0"/>
            <a:chExt cx="6562727" cy="5461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192088"/>
              <a:ext cx="6562725" cy="354012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0" y="7640"/>
              <a:ext cx="656272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الابتسامة طوال الوقت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68145" y="2737486"/>
            <a:ext cx="3024335" cy="655320"/>
            <a:chOff x="0" y="0"/>
            <a:chExt cx="6562725" cy="54610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561756" cy="546060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0" y="192073"/>
                <a:ext cx="6561756" cy="3539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65091" y="7439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تقبل جميع </a:t>
              </a:r>
              <a:r>
                <a:rPr lang="ar-EG" altLang="zh-CN" sz="20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الآراء </a:t>
              </a: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بصدر رحب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868145" y="3785236"/>
            <a:ext cx="3024335" cy="655320"/>
            <a:chOff x="0" y="0"/>
            <a:chExt cx="6562725" cy="546100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0" y="192087"/>
              <a:ext cx="6562725" cy="35401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5091" y="65364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المحمول مغلق 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868145" y="4831080"/>
            <a:ext cx="3024335" cy="655320"/>
            <a:chOff x="0" y="0"/>
            <a:chExt cx="6562725" cy="546100"/>
          </a:xfrm>
        </p:grpSpPr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448390" cy="611157"/>
            </a:xfrm>
          </p:grpSpPr>
          <p:sp>
            <p:nvSpPr>
              <p:cNvPr id="21" name="AutoShape 3"/>
              <p:cNvSpPr>
                <a:spLocks noChangeArrowheads="1"/>
              </p:cNvSpPr>
              <p:nvPr/>
            </p:nvSpPr>
            <p:spPr bwMode="auto">
              <a:xfrm>
                <a:off x="0" y="214971"/>
                <a:ext cx="6448390" cy="3961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5091" y="5792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المحافظة على الانظباط </a:t>
              </a: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259632" y="1708070"/>
            <a:ext cx="2952328" cy="655320"/>
            <a:chOff x="0" y="0"/>
            <a:chExt cx="6562727" cy="546100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0" y="192088"/>
              <a:ext cx="6562725" cy="354012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7640"/>
              <a:ext cx="6562727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التفاعل مع المجموعة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1259632" y="2753916"/>
            <a:ext cx="2952327" cy="655320"/>
            <a:chOff x="0" y="0"/>
            <a:chExt cx="6562725" cy="546100"/>
          </a:xfrm>
        </p:grpSpPr>
        <p:grpSp>
          <p:nvGrpSpPr>
            <p:cNvPr id="23" name="Group 7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561756" cy="546060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192073"/>
                <a:ext cx="6561756" cy="353987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65091" y="7439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تنفيذ جميع التمارين</a:t>
              </a: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1259632" y="3801666"/>
            <a:ext cx="2952327" cy="655320"/>
            <a:chOff x="0" y="0"/>
            <a:chExt cx="6562725" cy="546100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0" y="192087"/>
              <a:ext cx="6562725" cy="35401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65087" y="0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rgbClr val="1F497D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65091" y="65364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تقبل قرارات المدرب </a:t>
              </a:r>
            </a:p>
          </p:txBody>
        </p:sp>
      </p:grp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1259632" y="4847510"/>
            <a:ext cx="2952327" cy="655320"/>
            <a:chOff x="0" y="0"/>
            <a:chExt cx="6562725" cy="546100"/>
          </a:xfrm>
        </p:grpSpPr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0" y="0"/>
              <a:ext cx="6562725" cy="546100"/>
              <a:chOff x="0" y="0"/>
              <a:chExt cx="6448390" cy="611157"/>
            </a:xfrm>
          </p:grpSpPr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>
                <a:off x="0" y="214971"/>
                <a:ext cx="6448390" cy="396186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rgbClr val="7F7F7F">
                  <a:alpha val="87842"/>
                </a:srgbClr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rgbClr val="1F497D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5091" y="57923"/>
              <a:ext cx="64325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0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الحب بين المجموعات</a:t>
              </a:r>
            </a:p>
          </p:txBody>
        </p:sp>
      </p:grpSp>
      <p:pic>
        <p:nvPicPr>
          <p:cNvPr id="41" name="Picture 2" descr="F:\دينى\work\صور\kid-s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6348"/>
            <a:ext cx="1302880" cy="77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:\دينى\work\صور\ثقافة-الحوار-من-أجل-سورية-افضل-297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50807"/>
            <a:ext cx="1229050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736" y="3793807"/>
            <a:ext cx="1143000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F:\دينى\work\صور\imagت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818" y="4898707"/>
            <a:ext cx="1155607" cy="776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F:\دينى\work\صور\اختلاف مشارب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6" y="1481984"/>
            <a:ext cx="1107160" cy="892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F:\دينى\work\صور\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524" y="2624985"/>
            <a:ext cx="1295400" cy="892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F:\دينى\work\صور\8484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6" y="3773909"/>
            <a:ext cx="1107160" cy="91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F:\دينى\work\صور\Love-Is-Love_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70" y="4872336"/>
            <a:ext cx="1045652" cy="80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77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592494275"/>
              </p:ext>
            </p:extLst>
          </p:nvPr>
        </p:nvGraphicFramePr>
        <p:xfrm>
          <a:off x="762000" y="30480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5149850" y="-100965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محاور الدورة</a:t>
            </a:r>
          </a:p>
        </p:txBody>
      </p:sp>
    </p:spTree>
    <p:extLst>
      <p:ext uri="{BB962C8B-B14F-4D97-AF65-F5344CB8AC3E}">
        <p14:creationId xmlns:p14="http://schemas.microsoft.com/office/powerpoint/2010/main" xmlns="" val="223348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51041584"/>
              </p:ext>
            </p:extLst>
          </p:nvPr>
        </p:nvGraphicFramePr>
        <p:xfrm>
          <a:off x="762000" y="30480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5149850" y="-100965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محاور الدورة</a:t>
            </a:r>
          </a:p>
        </p:txBody>
      </p:sp>
    </p:spTree>
    <p:extLst>
      <p:ext uri="{BB962C8B-B14F-4D97-AF65-F5344CB8AC3E}">
        <p14:creationId xmlns:p14="http://schemas.microsoft.com/office/powerpoint/2010/main" xmlns="" val="368090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809625" y="2228850"/>
            <a:ext cx="7524750" cy="2817496"/>
          </a:xfrm>
          <a:prstGeom prst="rect">
            <a:avLst/>
          </a:prstGeom>
          <a:solidFill>
            <a:srgbClr val="595959">
              <a:alpha val="78038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914400" y="2057401"/>
            <a:ext cx="7315200" cy="2853690"/>
          </a:xfrm>
          <a:prstGeom prst="rect">
            <a:avLst/>
          </a:prstGeom>
          <a:solidFill>
            <a:srgbClr val="1E8FB2">
              <a:alpha val="87842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1081089" y="2996566"/>
            <a:ext cx="6981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EG" altLang="zh-CN" sz="4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قوة التحكم في الذات</a:t>
            </a:r>
            <a:endParaRPr lang="zh-CN" altLang="en-US" sz="4800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752475" y="3358516"/>
            <a:ext cx="7639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7089" y="3084196"/>
            <a:ext cx="7489825" cy="622934"/>
            <a:chOff x="0" y="-37207"/>
            <a:chExt cx="6432551" cy="519807"/>
          </a:xfrm>
        </p:grpSpPr>
        <p:sp>
          <p:nvSpPr>
            <p:cNvPr id="512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5126" name="Rectangle 13"/>
            <p:cNvSpPr>
              <a:spLocks noChangeArrowheads="1"/>
            </p:cNvSpPr>
            <p:nvPr/>
          </p:nvSpPr>
          <p:spPr bwMode="auto">
            <a:xfrm>
              <a:off x="1" y="-37207"/>
              <a:ext cx="6432550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>
                  <a:solidFill>
                    <a:schemeClr val="bg1"/>
                  </a:solidFill>
                </a:rPr>
                <a:t>أنت اليوم حيث أوصلتك أفكارك ، وستكون غذاً حيث تأخذك أفكارك 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5149850" y="-100966"/>
            <a:ext cx="39433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التحدث مع الذات </a:t>
            </a:r>
            <a:endParaRPr lang="zh-CN" altLang="en-US" sz="32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الوالدين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9" y="1986677"/>
            <a:ext cx="4564261" cy="2133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أنه في خلال الـ 18 سنة الأولي من عمرنا وعلي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فتراض نشأتنا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في عائلة ايجابية لحد معقول يكون قد قيل لنا أكثر من 148000 مرة كلمة لا 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أو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لا تعمل ذلك ، وعدد الرسائل الإيجابية فقط 400 مرة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83969" y="4406145"/>
            <a:ext cx="4564261" cy="1787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عندما نبلغ السابعة من عمرنا يكون أكثر من 90% من قيمتنا قد تخزين في عقولنا ،  </a:t>
            </a:r>
            <a:r>
              <a:rPr lang="ar-EG" sz="2200" b="1" dirty="0" smtClean="0">
                <a:solidFill>
                  <a:schemeClr val="tx1"/>
                </a:solidFill>
                <a:latin typeface="Arial" pitchFamily="34" charset="0"/>
              </a:rPr>
              <a:t> وعندما </a:t>
            </a: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نبلغ سن 21 تكون جيع قيمنا قد اكتملت واستقرت في عقولنا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68" y="2537222"/>
            <a:ext cx="3077220" cy="316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المدرسة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8" y="3342590"/>
            <a:ext cx="4564261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برمجة سلبية من خلال قول مدرس لك أل يمكنك فهم اي شيء أبداً ؟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52" y="2391698"/>
            <a:ext cx="3290922" cy="2968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93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01975" y="1198246"/>
            <a:ext cx="2940050" cy="424814"/>
          </a:xfrm>
          <a:prstGeom prst="rect">
            <a:avLst/>
          </a:prstGeom>
          <a:solidFill>
            <a:srgbClr val="595959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32139" y="923926"/>
            <a:ext cx="2879725" cy="622934"/>
            <a:chOff x="0" y="-37207"/>
            <a:chExt cx="6432551" cy="519807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0" y="-37207"/>
              <a:ext cx="6432551" cy="44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1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ar-EG" altLang="zh-CN" sz="2400" b="1" dirty="0">
                  <a:solidFill>
                    <a:schemeClr val="bg1"/>
                  </a:solidFill>
                </a:rPr>
                <a:t>الأصدقاء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195514" y="-100966"/>
            <a:ext cx="689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>
              <a:lnSpc>
                <a:spcPct val="120000"/>
              </a:lnSpc>
              <a:spcBef>
                <a:spcPct val="50000"/>
              </a:spcBef>
            </a:pPr>
            <a:r>
              <a:rPr lang="ar-EG" altLang="zh-CN" sz="3200" b="1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مصادر التحدث مع الذات ( أو البرمجة الذاتية )</a:t>
            </a:r>
            <a:endParaRPr lang="zh-CN" altLang="en-US" sz="3200" b="1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83968" y="3342590"/>
            <a:ext cx="4564261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justLow" rtl="1">
              <a:defRPr/>
            </a:pPr>
            <a:r>
              <a:rPr lang="ar-EG" sz="2200" b="1" dirty="0">
                <a:solidFill>
                  <a:schemeClr val="tx1"/>
                </a:solidFill>
                <a:latin typeface="Arial" pitchFamily="34" charset="0"/>
              </a:rPr>
              <a:t>العمر من 8 – 15 سنة هي فترة الاقتداء بالأخرين وتقليد السلوك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2219266"/>
            <a:ext cx="3067050" cy="299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029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utoUpdateAnimBg="0"/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عرض على الشاشة (3:4)‏</PresentationFormat>
  <Paragraphs>44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2018-12-29T09:52:07Z</dcterms:created>
  <dcterms:modified xsi:type="dcterms:W3CDTF">2018-12-29T09:53:02Z</dcterms:modified>
</cp:coreProperties>
</file>