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3FD8ED-3092-40E8-BB3C-F36A310A3877}" type="doc">
      <dgm:prSet loTypeId="urn:microsoft.com/office/officeart/2005/8/layout/cycle3" loCatId="cycle" qsTypeId="urn:microsoft.com/office/officeart/2005/8/quickstyle/3d6" qsCatId="3D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7D156077-FC48-4E00-9279-C0DCC50C887C}">
      <dgm:prSet custT="1"/>
      <dgm:spPr/>
      <dgm:t>
        <a:bodyPr/>
        <a:lstStyle/>
        <a:p>
          <a:pPr rtl="1"/>
          <a:r>
            <a:rPr lang="ar-EG" sz="2800" b="1" u="none" dirty="0" smtClean="0"/>
            <a:t>السلوك الإنساني</a:t>
          </a:r>
          <a:endParaRPr lang="ar-SA" sz="2800" b="1" u="none" dirty="0"/>
        </a:p>
      </dgm:t>
    </dgm:pt>
    <dgm:pt modelId="{AB191B58-97BE-4E0F-8C9F-3EE229426A50}" type="par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E2F200B1-BFB1-4055-BB5F-BAE852DBF4F3}" type="sibTrans" cxnId="{402191C2-E456-496B-AE55-055AC3E20C21}">
      <dgm:prSet/>
      <dgm:spPr/>
      <dgm:t>
        <a:bodyPr/>
        <a:lstStyle/>
        <a:p>
          <a:pPr rtl="1"/>
          <a:endParaRPr lang="ar-SA"/>
        </a:p>
      </dgm:t>
    </dgm:pt>
    <dgm:pt modelId="{4299C8C0-9EFE-4B56-B3A8-6441731A43E1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800" b="1" dirty="0" smtClean="0">
              <a:latin typeface="Times New Roman" pitchFamily="18" charset="0"/>
              <a:cs typeface="Arial"/>
            </a:rPr>
            <a:t>نظرية الإدراك </a:t>
          </a:r>
          <a:endParaRPr lang="ar-SA" sz="2800" b="1" dirty="0"/>
        </a:p>
      </dgm:t>
    </dgm:pt>
    <dgm:pt modelId="{129111F7-8952-43A1-9F45-8BD51B0F9F58}" type="par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0FBAECD9-1187-40F4-BF67-7069C9A20415}" type="sibTrans" cxnId="{73239622-025F-43ED-8EDE-065A8B6A2852}">
      <dgm:prSet/>
      <dgm:spPr/>
      <dgm:t>
        <a:bodyPr/>
        <a:lstStyle/>
        <a:p>
          <a:pPr rtl="1"/>
          <a:endParaRPr lang="ar-SA"/>
        </a:p>
      </dgm:t>
    </dgm:pt>
    <dgm:pt modelId="{F611D78A-9E2D-4971-9E73-7AC2581DFC51}">
      <dgm:prSet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pPr rtl="1"/>
          <a:r>
            <a:rPr lang="ar-EG" sz="2800" b="1" dirty="0" smtClean="0">
              <a:latin typeface="Times New Roman" pitchFamily="18" charset="0"/>
              <a:cs typeface="Arial"/>
            </a:rPr>
            <a:t>الاتصالات</a:t>
          </a:r>
          <a:endParaRPr lang="ar-SA" sz="2800" b="1" dirty="0"/>
        </a:p>
      </dgm:t>
    </dgm:pt>
    <dgm:pt modelId="{C7D607EF-6D87-4887-895C-DB14450938E9}" type="par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00E21551-6CE4-4CC5-81C6-7AE7E6B63CF9}" type="sibTrans" cxnId="{534AF052-EC70-4970-8D47-07ED9D86F690}">
      <dgm:prSet/>
      <dgm:spPr/>
      <dgm:t>
        <a:bodyPr/>
        <a:lstStyle/>
        <a:p>
          <a:pPr rtl="1"/>
          <a:endParaRPr lang="ar-SA"/>
        </a:p>
      </dgm:t>
    </dgm:pt>
    <dgm:pt modelId="{D29E24FC-05D5-4E97-98C7-54323AD0F0B5}">
      <dgm:prSet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pPr rtl="1"/>
          <a:r>
            <a:rPr lang="ar-EG" sz="2800" b="1" dirty="0" smtClean="0">
              <a:latin typeface="Times New Roman" pitchFamily="18" charset="0"/>
              <a:cs typeface="Arial"/>
            </a:rPr>
            <a:t>المقابلات </a:t>
          </a:r>
          <a:endParaRPr lang="ar-SA" sz="2800" b="1" dirty="0"/>
        </a:p>
      </dgm:t>
    </dgm:pt>
    <dgm:pt modelId="{7D0F9F06-850F-4690-AA3C-60913BB36118}" type="par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75A502E1-7EE8-4F8E-9976-255DDCA81AE7}" type="sibTrans" cxnId="{6905999D-F79E-45FB-9253-F75674281729}">
      <dgm:prSet/>
      <dgm:spPr/>
      <dgm:t>
        <a:bodyPr/>
        <a:lstStyle/>
        <a:p>
          <a:pPr rtl="1"/>
          <a:endParaRPr lang="ar-SA"/>
        </a:p>
      </dgm:t>
    </dgm:pt>
    <dgm:pt modelId="{DFA6151B-E3BE-45AD-8DE6-A54B258ADD9D}">
      <dgm:prSet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pPr rtl="1"/>
          <a:r>
            <a:rPr lang="ar-EG" sz="2800" b="1" dirty="0" smtClean="0">
              <a:latin typeface="Times New Roman" pitchFamily="18" charset="0"/>
              <a:cs typeface="Arial"/>
            </a:rPr>
            <a:t>أنواع العملاء</a:t>
          </a:r>
          <a:endParaRPr lang="ar-SA" sz="2800" b="1" dirty="0"/>
        </a:p>
      </dgm:t>
    </dgm:pt>
    <dgm:pt modelId="{1BBC5562-1E6F-45B6-9F9D-3FF24B412B49}" type="par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8DB13E6E-4402-44D6-90BC-BE9723FDA249}" type="sibTrans" cxnId="{1D437F20-55B2-4D72-B051-F19422A6D380}">
      <dgm:prSet/>
      <dgm:spPr/>
      <dgm:t>
        <a:bodyPr/>
        <a:lstStyle/>
        <a:p>
          <a:pPr rtl="1"/>
          <a:endParaRPr lang="ar-EG"/>
        </a:p>
      </dgm:t>
    </dgm:pt>
    <dgm:pt modelId="{AAAF8F6C-5957-4152-98E0-621F33D19000}">
      <dgm:prSet custT="1"/>
      <dgm:spPr>
        <a:blipFill rotWithShape="0">
          <a:blip xmlns:r="http://schemas.openxmlformats.org/officeDocument/2006/relationships" r:embed="rId5">
            <a:extLst/>
          </a:blip>
          <a:stretch>
            <a:fillRect/>
          </a:stretch>
        </a:blipFill>
      </dgm:spPr>
      <dgm:t>
        <a:bodyPr/>
        <a:lstStyle/>
        <a:p>
          <a:pPr rtl="1"/>
          <a:r>
            <a:rPr lang="ar-EG" sz="2800" b="1" dirty="0" smtClean="0">
              <a:latin typeface="Times New Roman" pitchFamily="18" charset="0"/>
              <a:cs typeface="Arial"/>
            </a:rPr>
            <a:t>دوافع حاجات الفرد</a:t>
          </a:r>
          <a:endParaRPr lang="ar-SA" sz="2800" b="1" dirty="0"/>
        </a:p>
      </dgm:t>
    </dgm:pt>
    <dgm:pt modelId="{FEB91995-E900-4D13-B3E8-8198EC497BA2}" type="parTrans" cxnId="{B4FCB882-CE64-48E8-A5B7-EE5318F7FDD0}">
      <dgm:prSet/>
      <dgm:spPr/>
      <dgm:t>
        <a:bodyPr/>
        <a:lstStyle/>
        <a:p>
          <a:pPr rtl="1"/>
          <a:endParaRPr lang="ar-EG"/>
        </a:p>
      </dgm:t>
    </dgm:pt>
    <dgm:pt modelId="{7DC47EFA-F5F1-4BC4-B111-91CEDEC0B263}" type="sibTrans" cxnId="{B4FCB882-CE64-48E8-A5B7-EE5318F7FDD0}">
      <dgm:prSet/>
      <dgm:spPr/>
      <dgm:t>
        <a:bodyPr/>
        <a:lstStyle/>
        <a:p>
          <a:pPr rtl="1"/>
          <a:endParaRPr lang="ar-EG"/>
        </a:p>
      </dgm:t>
    </dgm:pt>
    <dgm:pt modelId="{A35EFABB-B9D2-4919-85F1-53BA01469B13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ar-EG" sz="2600" b="1" dirty="0" smtClean="0">
              <a:latin typeface="Times New Roman" pitchFamily="18" charset="0"/>
              <a:cs typeface="Arial"/>
            </a:rPr>
            <a:t>معوقات الاتصال بالعملاء</a:t>
          </a:r>
          <a:endParaRPr lang="ar-SA" sz="2600" b="1" dirty="0"/>
        </a:p>
      </dgm:t>
    </dgm:pt>
    <dgm:pt modelId="{670B1E4D-2153-4AE7-8099-3509FB0685D8}" type="sib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A606C441-B048-4EAC-8100-894542E162F4}" type="parTrans" cxnId="{68640301-82ED-4A71-B407-68C7EB60BC9A}">
      <dgm:prSet/>
      <dgm:spPr/>
      <dgm:t>
        <a:bodyPr/>
        <a:lstStyle/>
        <a:p>
          <a:pPr rtl="1"/>
          <a:endParaRPr lang="ar-EG"/>
        </a:p>
      </dgm:t>
    </dgm:pt>
    <dgm:pt modelId="{63FC5469-9CCB-4523-AE5E-3D72808BB6D2}" type="pres">
      <dgm:prSet presAssocID="{683FD8ED-3092-40E8-BB3C-F36A310A38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4351B7A-7FA0-4103-8B91-E9F1416A4BDE}" type="pres">
      <dgm:prSet presAssocID="{683FD8ED-3092-40E8-BB3C-F36A310A3877}" presName="cycle" presStyleCnt="0"/>
      <dgm:spPr/>
      <dgm:t>
        <a:bodyPr/>
        <a:lstStyle/>
        <a:p>
          <a:pPr rtl="1"/>
          <a:endParaRPr lang="ar-SA"/>
        </a:p>
      </dgm:t>
    </dgm:pt>
    <dgm:pt modelId="{E23CECA5-6803-41F7-B47F-C091F357DDED}" type="pres">
      <dgm:prSet presAssocID="{7D156077-FC48-4E00-9279-C0DCC50C887C}" presName="node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23B69D6-EABD-44B8-B557-A4445BE9D858}" type="pres">
      <dgm:prSet presAssocID="{E2F200B1-BFB1-4055-BB5F-BAE852DBF4F3}" presName="sibTransFirstNode" presStyleLbl="bgShp" presStyleIdx="0" presStyleCnt="1"/>
      <dgm:spPr/>
      <dgm:t>
        <a:bodyPr/>
        <a:lstStyle/>
        <a:p>
          <a:pPr rtl="1"/>
          <a:endParaRPr lang="ar-SA"/>
        </a:p>
      </dgm:t>
    </dgm:pt>
    <dgm:pt modelId="{E4FC657D-04EC-4527-ACE7-2542C82D4137}" type="pres">
      <dgm:prSet presAssocID="{4299C8C0-9EFE-4B56-B3A8-6441731A43E1}" presName="nodeFollowingNodes" presStyleLbl="node1" presStyleIdx="1" presStyleCnt="7" custRadScaleRad="95529" custRadScaleInc="1961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26E7E74-A943-41F9-92A5-6B86187D0915}" type="pres">
      <dgm:prSet presAssocID="{F611D78A-9E2D-4971-9E73-7AC2581DFC51}" presName="nodeFollowingNodes" presStyleLbl="node1" presStyleIdx="2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F6DE290-021F-4F3C-B173-582D126FA912}" type="pres">
      <dgm:prSet presAssocID="{D29E24FC-05D5-4E97-98C7-54323AD0F0B5}" presName="nodeFollowingNodes" presStyleLbl="node1" presStyleIdx="3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8C3530A-74CE-43FB-BD83-8132FA5B36BB}" type="pres">
      <dgm:prSet presAssocID="{DFA6151B-E3BE-45AD-8DE6-A54B258ADD9D}" presName="nodeFollowingNodes" presStyleLbl="node1" presStyleIdx="4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6FEDD57-9110-45D1-99D7-D20EFCFD28B4}" type="pres">
      <dgm:prSet presAssocID="{A35EFABB-B9D2-4919-85F1-53BA01469B13}" presName="nodeFollowingNodes" presStyleLbl="node1" presStyleIdx="5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618F29D-C5B5-41F0-8A39-D9B243716E5D}" type="pres">
      <dgm:prSet presAssocID="{AAAF8F6C-5957-4152-98E0-621F33D19000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4DE3310F-0A1E-4A92-B308-4FBBDC853129}" type="presOf" srcId="{D29E24FC-05D5-4E97-98C7-54323AD0F0B5}" destId="{EF6DE290-021F-4F3C-B173-582D126FA912}" srcOrd="0" destOrd="0" presId="urn:microsoft.com/office/officeart/2005/8/layout/cycle3"/>
    <dgm:cxn modelId="{D762A695-A4CE-4E6F-B5D1-3946D1EEC81F}" type="presOf" srcId="{F611D78A-9E2D-4971-9E73-7AC2581DFC51}" destId="{626E7E74-A943-41F9-92A5-6B86187D0915}" srcOrd="0" destOrd="0" presId="urn:microsoft.com/office/officeart/2005/8/layout/cycle3"/>
    <dgm:cxn modelId="{8D6BCB69-53BC-4EE7-B218-A001DD8E054A}" type="presOf" srcId="{A35EFABB-B9D2-4919-85F1-53BA01469B13}" destId="{96FEDD57-9110-45D1-99D7-D20EFCFD28B4}" srcOrd="0" destOrd="0" presId="urn:microsoft.com/office/officeart/2005/8/layout/cycle3"/>
    <dgm:cxn modelId="{68640301-82ED-4A71-B407-68C7EB60BC9A}" srcId="{683FD8ED-3092-40E8-BB3C-F36A310A3877}" destId="{A35EFABB-B9D2-4919-85F1-53BA01469B13}" srcOrd="5" destOrd="0" parTransId="{A606C441-B048-4EAC-8100-894542E162F4}" sibTransId="{670B1E4D-2153-4AE7-8099-3509FB0685D8}"/>
    <dgm:cxn modelId="{6905999D-F79E-45FB-9253-F75674281729}" srcId="{683FD8ED-3092-40E8-BB3C-F36A310A3877}" destId="{D29E24FC-05D5-4E97-98C7-54323AD0F0B5}" srcOrd="3" destOrd="0" parTransId="{7D0F9F06-850F-4690-AA3C-60913BB36118}" sibTransId="{75A502E1-7EE8-4F8E-9976-255DDCA81AE7}"/>
    <dgm:cxn modelId="{77E44833-E416-42D8-8840-4E6CC67E3C00}" type="presOf" srcId="{683FD8ED-3092-40E8-BB3C-F36A310A3877}" destId="{63FC5469-9CCB-4523-AE5E-3D72808BB6D2}" srcOrd="0" destOrd="0" presId="urn:microsoft.com/office/officeart/2005/8/layout/cycle3"/>
    <dgm:cxn modelId="{CCDFC054-FBE7-438D-B775-B6E12E590B19}" type="presOf" srcId="{AAAF8F6C-5957-4152-98E0-621F33D19000}" destId="{E618F29D-C5B5-41F0-8A39-D9B243716E5D}" srcOrd="0" destOrd="0" presId="urn:microsoft.com/office/officeart/2005/8/layout/cycle3"/>
    <dgm:cxn modelId="{534AF052-EC70-4970-8D47-07ED9D86F690}" srcId="{683FD8ED-3092-40E8-BB3C-F36A310A3877}" destId="{F611D78A-9E2D-4971-9E73-7AC2581DFC51}" srcOrd="2" destOrd="0" parTransId="{C7D607EF-6D87-4887-895C-DB14450938E9}" sibTransId="{00E21551-6CE4-4CC5-81C6-7AE7E6B63CF9}"/>
    <dgm:cxn modelId="{1D437F20-55B2-4D72-B051-F19422A6D380}" srcId="{683FD8ED-3092-40E8-BB3C-F36A310A3877}" destId="{DFA6151B-E3BE-45AD-8DE6-A54B258ADD9D}" srcOrd="4" destOrd="0" parTransId="{1BBC5562-1E6F-45B6-9F9D-3FF24B412B49}" sibTransId="{8DB13E6E-4402-44D6-90BC-BE9723FDA249}"/>
    <dgm:cxn modelId="{87F9E3FB-E978-4146-9188-E0DA56291584}" type="presOf" srcId="{E2F200B1-BFB1-4055-BB5F-BAE852DBF4F3}" destId="{823B69D6-EABD-44B8-B557-A4445BE9D858}" srcOrd="0" destOrd="0" presId="urn:microsoft.com/office/officeart/2005/8/layout/cycle3"/>
    <dgm:cxn modelId="{402191C2-E456-496B-AE55-055AC3E20C21}" srcId="{683FD8ED-3092-40E8-BB3C-F36A310A3877}" destId="{7D156077-FC48-4E00-9279-C0DCC50C887C}" srcOrd="0" destOrd="0" parTransId="{AB191B58-97BE-4E0F-8C9F-3EE229426A50}" sibTransId="{E2F200B1-BFB1-4055-BB5F-BAE852DBF4F3}"/>
    <dgm:cxn modelId="{9D82FB54-A9BA-40DC-AD48-4DE9E9A6077F}" type="presOf" srcId="{DFA6151B-E3BE-45AD-8DE6-A54B258ADD9D}" destId="{18C3530A-74CE-43FB-BD83-8132FA5B36BB}" srcOrd="0" destOrd="0" presId="urn:microsoft.com/office/officeart/2005/8/layout/cycle3"/>
    <dgm:cxn modelId="{73239622-025F-43ED-8EDE-065A8B6A2852}" srcId="{683FD8ED-3092-40E8-BB3C-F36A310A3877}" destId="{4299C8C0-9EFE-4B56-B3A8-6441731A43E1}" srcOrd="1" destOrd="0" parTransId="{129111F7-8952-43A1-9F45-8BD51B0F9F58}" sibTransId="{0FBAECD9-1187-40F4-BF67-7069C9A20415}"/>
    <dgm:cxn modelId="{D73B33B9-2E99-4F58-BA04-BBA8A9AD56F8}" type="presOf" srcId="{7D156077-FC48-4E00-9279-C0DCC50C887C}" destId="{E23CECA5-6803-41F7-B47F-C091F357DDED}" srcOrd="0" destOrd="0" presId="urn:microsoft.com/office/officeart/2005/8/layout/cycle3"/>
    <dgm:cxn modelId="{08396F3F-D11D-4CA8-88D5-57192F7CDEC9}" type="presOf" srcId="{4299C8C0-9EFE-4B56-B3A8-6441731A43E1}" destId="{E4FC657D-04EC-4527-ACE7-2542C82D4137}" srcOrd="0" destOrd="0" presId="urn:microsoft.com/office/officeart/2005/8/layout/cycle3"/>
    <dgm:cxn modelId="{B4FCB882-CE64-48E8-A5B7-EE5318F7FDD0}" srcId="{683FD8ED-3092-40E8-BB3C-F36A310A3877}" destId="{AAAF8F6C-5957-4152-98E0-621F33D19000}" srcOrd="6" destOrd="0" parTransId="{FEB91995-E900-4D13-B3E8-8198EC497BA2}" sibTransId="{7DC47EFA-F5F1-4BC4-B111-91CEDEC0B263}"/>
    <dgm:cxn modelId="{DD71ABF8-5753-4214-9EF2-C3E8CB0DF42A}" type="presParOf" srcId="{63FC5469-9CCB-4523-AE5E-3D72808BB6D2}" destId="{14351B7A-7FA0-4103-8B91-E9F1416A4BDE}" srcOrd="0" destOrd="0" presId="urn:microsoft.com/office/officeart/2005/8/layout/cycle3"/>
    <dgm:cxn modelId="{C8E48417-B7BD-4377-BDCF-29226CFD266F}" type="presParOf" srcId="{14351B7A-7FA0-4103-8B91-E9F1416A4BDE}" destId="{E23CECA5-6803-41F7-B47F-C091F357DDED}" srcOrd="0" destOrd="0" presId="urn:microsoft.com/office/officeart/2005/8/layout/cycle3"/>
    <dgm:cxn modelId="{6FCF77D8-0C60-40D0-84B2-59D44A078751}" type="presParOf" srcId="{14351B7A-7FA0-4103-8B91-E9F1416A4BDE}" destId="{823B69D6-EABD-44B8-B557-A4445BE9D858}" srcOrd="1" destOrd="0" presId="urn:microsoft.com/office/officeart/2005/8/layout/cycle3"/>
    <dgm:cxn modelId="{23638F20-EB87-4EFC-A3C9-A90EF8E8AD21}" type="presParOf" srcId="{14351B7A-7FA0-4103-8B91-E9F1416A4BDE}" destId="{E4FC657D-04EC-4527-ACE7-2542C82D4137}" srcOrd="2" destOrd="0" presId="urn:microsoft.com/office/officeart/2005/8/layout/cycle3"/>
    <dgm:cxn modelId="{1A9CFF3D-BDEF-4AF8-95FB-64A69927C7F1}" type="presParOf" srcId="{14351B7A-7FA0-4103-8B91-E9F1416A4BDE}" destId="{626E7E74-A943-41F9-92A5-6B86187D0915}" srcOrd="3" destOrd="0" presId="urn:microsoft.com/office/officeart/2005/8/layout/cycle3"/>
    <dgm:cxn modelId="{1337AC12-749D-4DA1-9D28-8CB2E358B769}" type="presParOf" srcId="{14351B7A-7FA0-4103-8B91-E9F1416A4BDE}" destId="{EF6DE290-021F-4F3C-B173-582D126FA912}" srcOrd="4" destOrd="0" presId="urn:microsoft.com/office/officeart/2005/8/layout/cycle3"/>
    <dgm:cxn modelId="{8C55DF36-A5F8-4848-AF3B-AEE7F8D8B6B7}" type="presParOf" srcId="{14351B7A-7FA0-4103-8B91-E9F1416A4BDE}" destId="{18C3530A-74CE-43FB-BD83-8132FA5B36BB}" srcOrd="5" destOrd="0" presId="urn:microsoft.com/office/officeart/2005/8/layout/cycle3"/>
    <dgm:cxn modelId="{A9C6FC6D-38B6-4584-8E76-CFD7EBCDF2CC}" type="presParOf" srcId="{14351B7A-7FA0-4103-8B91-E9F1416A4BDE}" destId="{96FEDD57-9110-45D1-99D7-D20EFCFD28B4}" srcOrd="6" destOrd="0" presId="urn:microsoft.com/office/officeart/2005/8/layout/cycle3"/>
    <dgm:cxn modelId="{94F8C0E0-2FAA-4A5E-8D3A-24608A41F228}" type="presParOf" srcId="{14351B7A-7FA0-4103-8B91-E9F1416A4BDE}" destId="{E618F29D-C5B5-41F0-8A39-D9B243716E5D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7E57F0-6F9C-491D-A4D3-44B0945109C8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E34CDD52-5F43-4147-B32D-56C78B05F3D4}">
      <dgm:prSet phldrT="[Text]" custT="1"/>
      <dgm:spPr/>
      <dgm:t>
        <a:bodyPr/>
        <a:lstStyle/>
        <a:p>
          <a:pPr algn="ctr" rtl="1"/>
          <a:r>
            <a:rPr lang="ar-SA" sz="2800" b="1" dirty="0" smtClean="0"/>
            <a:t>أولئك الذين لهم موقف إيجابي ومظهر بهيج</a:t>
          </a:r>
          <a:endParaRPr lang="ar-EG" sz="2800" b="1" dirty="0"/>
        </a:p>
      </dgm:t>
    </dgm:pt>
    <dgm:pt modelId="{EC9D21DC-C0ED-47A7-BD4C-C0A387E7CCAC}" type="parTrans" cxnId="{A93947A7-D2E8-45D8-915F-A0E7E398F6C2}">
      <dgm:prSet/>
      <dgm:spPr/>
      <dgm:t>
        <a:bodyPr/>
        <a:lstStyle/>
        <a:p>
          <a:pPr rtl="1"/>
          <a:endParaRPr lang="ar-EG"/>
        </a:p>
      </dgm:t>
    </dgm:pt>
    <dgm:pt modelId="{A99FF03D-B633-4229-A8E7-AF5908A4479D}" type="sibTrans" cxnId="{A93947A7-D2E8-45D8-915F-A0E7E398F6C2}">
      <dgm:prSet/>
      <dgm:spPr/>
      <dgm:t>
        <a:bodyPr/>
        <a:lstStyle/>
        <a:p>
          <a:pPr rtl="1"/>
          <a:endParaRPr lang="ar-EG"/>
        </a:p>
      </dgm:t>
    </dgm:pt>
    <dgm:pt modelId="{FF9F244B-C0EF-4568-8C2C-FB2BAC9F979A}">
      <dgm:prSet phldrT="[Text]" custT="1"/>
      <dgm:spPr/>
      <dgm:t>
        <a:bodyPr/>
        <a:lstStyle/>
        <a:p>
          <a:pPr algn="ctr" rtl="1"/>
          <a:r>
            <a:rPr lang="ar-EG" sz="2800" b="1" dirty="0" smtClean="0"/>
            <a:t>أولئك الذين يستمتعون في العمل مع ومن أجل الآخرين</a:t>
          </a:r>
          <a:endParaRPr lang="ar-EG" sz="2800" b="1" dirty="0"/>
        </a:p>
      </dgm:t>
    </dgm:pt>
    <dgm:pt modelId="{EF4D3CD1-B58E-4ECB-A79F-B9EC63109FCE}" type="parTrans" cxnId="{8ABFE79B-6AEA-4292-99AF-3B791DCF1686}">
      <dgm:prSet/>
      <dgm:spPr/>
      <dgm:t>
        <a:bodyPr/>
        <a:lstStyle/>
        <a:p>
          <a:pPr rtl="1"/>
          <a:endParaRPr lang="ar-EG"/>
        </a:p>
      </dgm:t>
    </dgm:pt>
    <dgm:pt modelId="{02061EA8-D8F0-46A4-9A15-8262618A040E}" type="sibTrans" cxnId="{8ABFE79B-6AEA-4292-99AF-3B791DCF1686}">
      <dgm:prSet/>
      <dgm:spPr/>
      <dgm:t>
        <a:bodyPr/>
        <a:lstStyle/>
        <a:p>
          <a:pPr rtl="1"/>
          <a:endParaRPr lang="ar-EG"/>
        </a:p>
      </dgm:t>
    </dgm:pt>
    <dgm:pt modelId="{8B0C01C9-E0FF-454C-9547-D91ACC563DF7}">
      <dgm:prSet phldrT="[Text]" custT="1"/>
      <dgm:spPr/>
      <dgm:t>
        <a:bodyPr/>
        <a:lstStyle/>
        <a:p>
          <a:pPr algn="ctr" rtl="1"/>
          <a:r>
            <a:rPr lang="ar-EG" sz="2800" b="1" dirty="0" smtClean="0"/>
            <a:t>أولئك الذين لديهم المقدرة على وضع العميلة في"مركز الاهتمام" بدلا عن أنفسهم</a:t>
          </a:r>
          <a:endParaRPr lang="ar-EG" sz="2800" b="1" dirty="0"/>
        </a:p>
      </dgm:t>
    </dgm:pt>
    <dgm:pt modelId="{78DB2579-0988-4434-9FF9-1CE3E5590F10}" type="parTrans" cxnId="{6761757F-1394-4329-9A32-FDCB715A0F04}">
      <dgm:prSet/>
      <dgm:spPr/>
      <dgm:t>
        <a:bodyPr/>
        <a:lstStyle/>
        <a:p>
          <a:pPr rtl="1"/>
          <a:endParaRPr lang="ar-EG"/>
        </a:p>
      </dgm:t>
    </dgm:pt>
    <dgm:pt modelId="{59F1F444-5DBF-4CB1-9050-27F4696CB770}" type="sibTrans" cxnId="{6761757F-1394-4329-9A32-FDCB715A0F04}">
      <dgm:prSet/>
      <dgm:spPr/>
      <dgm:t>
        <a:bodyPr/>
        <a:lstStyle/>
        <a:p>
          <a:pPr rtl="1"/>
          <a:endParaRPr lang="ar-EG"/>
        </a:p>
      </dgm:t>
    </dgm:pt>
    <dgm:pt modelId="{2D4E90F7-1C5A-4E4B-A21E-DC77666D785C}" type="pres">
      <dgm:prSet presAssocID="{937E57F0-6F9C-491D-A4D3-44B0945109C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pPr rtl="1"/>
          <a:endParaRPr lang="ar-EG"/>
        </a:p>
      </dgm:t>
    </dgm:pt>
    <dgm:pt modelId="{01996B20-292C-4FA6-8DC4-CC23B198976B}" type="pres">
      <dgm:prSet presAssocID="{937E57F0-6F9C-491D-A4D3-44B0945109C8}" presName="Name1" presStyleCnt="0"/>
      <dgm:spPr/>
      <dgm:t>
        <a:bodyPr/>
        <a:lstStyle/>
        <a:p>
          <a:pPr rtl="1"/>
          <a:endParaRPr lang="ar-EG"/>
        </a:p>
      </dgm:t>
    </dgm:pt>
    <dgm:pt modelId="{83DEAE25-B528-4A8D-887F-047341E72283}" type="pres">
      <dgm:prSet presAssocID="{937E57F0-6F9C-491D-A4D3-44B0945109C8}" presName="cycle" presStyleCnt="0"/>
      <dgm:spPr/>
      <dgm:t>
        <a:bodyPr/>
        <a:lstStyle/>
        <a:p>
          <a:pPr rtl="1"/>
          <a:endParaRPr lang="ar-EG"/>
        </a:p>
      </dgm:t>
    </dgm:pt>
    <dgm:pt modelId="{07DD74BE-14A7-4E0C-90B2-648D2CDB5B68}" type="pres">
      <dgm:prSet presAssocID="{937E57F0-6F9C-491D-A4D3-44B0945109C8}" presName="srcNode" presStyleLbl="node1" presStyleIdx="0" presStyleCnt="3"/>
      <dgm:spPr/>
      <dgm:t>
        <a:bodyPr/>
        <a:lstStyle/>
        <a:p>
          <a:pPr rtl="1"/>
          <a:endParaRPr lang="ar-EG"/>
        </a:p>
      </dgm:t>
    </dgm:pt>
    <dgm:pt modelId="{BC664D0C-3BAF-47FB-8E9E-61010D0175E3}" type="pres">
      <dgm:prSet presAssocID="{937E57F0-6F9C-491D-A4D3-44B0945109C8}" presName="conn" presStyleLbl="parChTrans1D2" presStyleIdx="0" presStyleCnt="1"/>
      <dgm:spPr/>
      <dgm:t>
        <a:bodyPr/>
        <a:lstStyle/>
        <a:p>
          <a:pPr rtl="1"/>
          <a:endParaRPr lang="ar-EG"/>
        </a:p>
      </dgm:t>
    </dgm:pt>
    <dgm:pt modelId="{664A63AB-C6AB-47C1-8D7F-57E1C5AE1CB1}" type="pres">
      <dgm:prSet presAssocID="{937E57F0-6F9C-491D-A4D3-44B0945109C8}" presName="extraNode" presStyleLbl="node1" presStyleIdx="0" presStyleCnt="3"/>
      <dgm:spPr/>
      <dgm:t>
        <a:bodyPr/>
        <a:lstStyle/>
        <a:p>
          <a:pPr rtl="1"/>
          <a:endParaRPr lang="ar-EG"/>
        </a:p>
      </dgm:t>
    </dgm:pt>
    <dgm:pt modelId="{2A307EAA-D48F-4F43-8024-D23D6B26F87E}" type="pres">
      <dgm:prSet presAssocID="{937E57F0-6F9C-491D-A4D3-44B0945109C8}" presName="dstNode" presStyleLbl="node1" presStyleIdx="0" presStyleCnt="3"/>
      <dgm:spPr/>
      <dgm:t>
        <a:bodyPr/>
        <a:lstStyle/>
        <a:p>
          <a:pPr rtl="1"/>
          <a:endParaRPr lang="ar-EG"/>
        </a:p>
      </dgm:t>
    </dgm:pt>
    <dgm:pt modelId="{B5F47E8E-9AD6-4AD2-B7F3-6FDCA8004D12}" type="pres">
      <dgm:prSet presAssocID="{E34CDD52-5F43-4147-B32D-56C78B05F3D4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88B2A21-1EDA-438F-BFD6-1176A143E2C1}" type="pres">
      <dgm:prSet presAssocID="{E34CDD52-5F43-4147-B32D-56C78B05F3D4}" presName="accent_1" presStyleCnt="0"/>
      <dgm:spPr/>
      <dgm:t>
        <a:bodyPr/>
        <a:lstStyle/>
        <a:p>
          <a:pPr rtl="1"/>
          <a:endParaRPr lang="ar-EG"/>
        </a:p>
      </dgm:t>
    </dgm:pt>
    <dgm:pt modelId="{8E635110-B6E5-4909-8DFC-2580126266CE}" type="pres">
      <dgm:prSet presAssocID="{E34CDD52-5F43-4147-B32D-56C78B05F3D4}" presName="accentRepeatNode" presStyleLbl="solidFgAcc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EG"/>
        </a:p>
      </dgm:t>
    </dgm:pt>
    <dgm:pt modelId="{D9F9E6BE-B6E9-43F1-A4F0-D714900C0152}" type="pres">
      <dgm:prSet presAssocID="{FF9F244B-C0EF-4568-8C2C-FB2BAC9F979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893CE00E-F4C2-45D6-8813-D79782E6A065}" type="pres">
      <dgm:prSet presAssocID="{FF9F244B-C0EF-4568-8C2C-FB2BAC9F979A}" presName="accent_2" presStyleCnt="0"/>
      <dgm:spPr/>
      <dgm:t>
        <a:bodyPr/>
        <a:lstStyle/>
        <a:p>
          <a:pPr rtl="1"/>
          <a:endParaRPr lang="ar-EG"/>
        </a:p>
      </dgm:t>
    </dgm:pt>
    <dgm:pt modelId="{939EE6AF-559A-47BF-9FDE-6C060D25302D}" type="pres">
      <dgm:prSet presAssocID="{FF9F244B-C0EF-4568-8C2C-FB2BAC9F979A}" presName="accentRepeatNode" presStyleLbl="solidFgAcc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EG"/>
        </a:p>
      </dgm:t>
    </dgm:pt>
    <dgm:pt modelId="{AB816E0E-F664-4996-848C-71A923E08A30}" type="pres">
      <dgm:prSet presAssocID="{8B0C01C9-E0FF-454C-9547-D91ACC563DF7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89FF139-D4D9-46B3-B1D3-C81F7CB6CC37}" type="pres">
      <dgm:prSet presAssocID="{8B0C01C9-E0FF-454C-9547-D91ACC563DF7}" presName="accent_3" presStyleCnt="0"/>
      <dgm:spPr/>
      <dgm:t>
        <a:bodyPr/>
        <a:lstStyle/>
        <a:p>
          <a:pPr rtl="1"/>
          <a:endParaRPr lang="ar-EG"/>
        </a:p>
      </dgm:t>
    </dgm:pt>
    <dgm:pt modelId="{448DDD49-9CF5-4E4E-A3B8-4DBABD25F31D}" type="pres">
      <dgm:prSet presAssocID="{8B0C01C9-E0FF-454C-9547-D91ACC563DF7}" presName="accentRepeatNode" presStyleLbl="solidFgAcc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EG"/>
        </a:p>
      </dgm:t>
    </dgm:pt>
  </dgm:ptLst>
  <dgm:cxnLst>
    <dgm:cxn modelId="{A93947A7-D2E8-45D8-915F-A0E7E398F6C2}" srcId="{937E57F0-6F9C-491D-A4D3-44B0945109C8}" destId="{E34CDD52-5F43-4147-B32D-56C78B05F3D4}" srcOrd="0" destOrd="0" parTransId="{EC9D21DC-C0ED-47A7-BD4C-C0A387E7CCAC}" sibTransId="{A99FF03D-B633-4229-A8E7-AF5908A4479D}"/>
    <dgm:cxn modelId="{617F85ED-5F56-4769-869E-F1F559D392DE}" type="presOf" srcId="{FF9F244B-C0EF-4568-8C2C-FB2BAC9F979A}" destId="{D9F9E6BE-B6E9-43F1-A4F0-D714900C0152}" srcOrd="0" destOrd="0" presId="urn:microsoft.com/office/officeart/2008/layout/VerticalCurvedList"/>
    <dgm:cxn modelId="{8ABFE79B-6AEA-4292-99AF-3B791DCF1686}" srcId="{937E57F0-6F9C-491D-A4D3-44B0945109C8}" destId="{FF9F244B-C0EF-4568-8C2C-FB2BAC9F979A}" srcOrd="1" destOrd="0" parTransId="{EF4D3CD1-B58E-4ECB-A79F-B9EC63109FCE}" sibTransId="{02061EA8-D8F0-46A4-9A15-8262618A040E}"/>
    <dgm:cxn modelId="{7F9C3C54-7723-4087-A62E-05B0D1ACF621}" type="presOf" srcId="{937E57F0-6F9C-491D-A4D3-44B0945109C8}" destId="{2D4E90F7-1C5A-4E4B-A21E-DC77666D785C}" srcOrd="0" destOrd="0" presId="urn:microsoft.com/office/officeart/2008/layout/VerticalCurvedList"/>
    <dgm:cxn modelId="{6761757F-1394-4329-9A32-FDCB715A0F04}" srcId="{937E57F0-6F9C-491D-A4D3-44B0945109C8}" destId="{8B0C01C9-E0FF-454C-9547-D91ACC563DF7}" srcOrd="2" destOrd="0" parTransId="{78DB2579-0988-4434-9FF9-1CE3E5590F10}" sibTransId="{59F1F444-5DBF-4CB1-9050-27F4696CB770}"/>
    <dgm:cxn modelId="{9B03BDA1-369E-441C-85FE-AD429CC96560}" type="presOf" srcId="{A99FF03D-B633-4229-A8E7-AF5908A4479D}" destId="{BC664D0C-3BAF-47FB-8E9E-61010D0175E3}" srcOrd="0" destOrd="0" presId="urn:microsoft.com/office/officeart/2008/layout/VerticalCurvedList"/>
    <dgm:cxn modelId="{8C4D519B-A413-4C69-80FF-758663B1B0DF}" type="presOf" srcId="{8B0C01C9-E0FF-454C-9547-D91ACC563DF7}" destId="{AB816E0E-F664-4996-848C-71A923E08A30}" srcOrd="0" destOrd="0" presId="urn:microsoft.com/office/officeart/2008/layout/VerticalCurvedList"/>
    <dgm:cxn modelId="{292BDF70-3D95-46E2-85FF-9FB2C458B64E}" type="presOf" srcId="{E34CDD52-5F43-4147-B32D-56C78B05F3D4}" destId="{B5F47E8E-9AD6-4AD2-B7F3-6FDCA8004D12}" srcOrd="0" destOrd="0" presId="urn:microsoft.com/office/officeart/2008/layout/VerticalCurvedList"/>
    <dgm:cxn modelId="{87E2978D-95C2-4F45-BB29-1F61E30D96CA}" type="presParOf" srcId="{2D4E90F7-1C5A-4E4B-A21E-DC77666D785C}" destId="{01996B20-292C-4FA6-8DC4-CC23B198976B}" srcOrd="0" destOrd="0" presId="urn:microsoft.com/office/officeart/2008/layout/VerticalCurvedList"/>
    <dgm:cxn modelId="{FBCCAE7C-6B4C-485A-BD90-B031FF589F10}" type="presParOf" srcId="{01996B20-292C-4FA6-8DC4-CC23B198976B}" destId="{83DEAE25-B528-4A8D-887F-047341E72283}" srcOrd="0" destOrd="0" presId="urn:microsoft.com/office/officeart/2008/layout/VerticalCurvedList"/>
    <dgm:cxn modelId="{7A58B49D-2358-49A3-8622-25F4E53CB823}" type="presParOf" srcId="{83DEAE25-B528-4A8D-887F-047341E72283}" destId="{07DD74BE-14A7-4E0C-90B2-648D2CDB5B68}" srcOrd="0" destOrd="0" presId="urn:microsoft.com/office/officeart/2008/layout/VerticalCurvedList"/>
    <dgm:cxn modelId="{E0D10170-5536-42A9-BEF2-4C3F9C2644C1}" type="presParOf" srcId="{83DEAE25-B528-4A8D-887F-047341E72283}" destId="{BC664D0C-3BAF-47FB-8E9E-61010D0175E3}" srcOrd="1" destOrd="0" presId="urn:microsoft.com/office/officeart/2008/layout/VerticalCurvedList"/>
    <dgm:cxn modelId="{60CBACBB-6B26-4BD5-8628-54CD2F6241A1}" type="presParOf" srcId="{83DEAE25-B528-4A8D-887F-047341E72283}" destId="{664A63AB-C6AB-47C1-8D7F-57E1C5AE1CB1}" srcOrd="2" destOrd="0" presId="urn:microsoft.com/office/officeart/2008/layout/VerticalCurvedList"/>
    <dgm:cxn modelId="{F283E134-A1E5-4BA4-B137-CF88F293C02C}" type="presParOf" srcId="{83DEAE25-B528-4A8D-887F-047341E72283}" destId="{2A307EAA-D48F-4F43-8024-D23D6B26F87E}" srcOrd="3" destOrd="0" presId="urn:microsoft.com/office/officeart/2008/layout/VerticalCurvedList"/>
    <dgm:cxn modelId="{1EECFBB5-0CBB-4028-903B-471D7890DB9D}" type="presParOf" srcId="{01996B20-292C-4FA6-8DC4-CC23B198976B}" destId="{B5F47E8E-9AD6-4AD2-B7F3-6FDCA8004D12}" srcOrd="1" destOrd="0" presId="urn:microsoft.com/office/officeart/2008/layout/VerticalCurvedList"/>
    <dgm:cxn modelId="{612DC249-15C1-4142-8A2B-74085051328F}" type="presParOf" srcId="{01996B20-292C-4FA6-8DC4-CC23B198976B}" destId="{788B2A21-1EDA-438F-BFD6-1176A143E2C1}" srcOrd="2" destOrd="0" presId="urn:microsoft.com/office/officeart/2008/layout/VerticalCurvedList"/>
    <dgm:cxn modelId="{43C42AA3-7833-40D6-99DB-DB530E55017E}" type="presParOf" srcId="{788B2A21-1EDA-438F-BFD6-1176A143E2C1}" destId="{8E635110-B6E5-4909-8DFC-2580126266CE}" srcOrd="0" destOrd="0" presId="urn:microsoft.com/office/officeart/2008/layout/VerticalCurvedList"/>
    <dgm:cxn modelId="{C4E91EAB-CCE4-40BE-9569-2254593546BD}" type="presParOf" srcId="{01996B20-292C-4FA6-8DC4-CC23B198976B}" destId="{D9F9E6BE-B6E9-43F1-A4F0-D714900C0152}" srcOrd="3" destOrd="0" presId="urn:microsoft.com/office/officeart/2008/layout/VerticalCurvedList"/>
    <dgm:cxn modelId="{9A799ECE-D84C-4E82-B30A-247E3215C57E}" type="presParOf" srcId="{01996B20-292C-4FA6-8DC4-CC23B198976B}" destId="{893CE00E-F4C2-45D6-8813-D79782E6A065}" srcOrd="4" destOrd="0" presId="urn:microsoft.com/office/officeart/2008/layout/VerticalCurvedList"/>
    <dgm:cxn modelId="{0D6E407E-01BC-4705-8716-AB0BC046D357}" type="presParOf" srcId="{893CE00E-F4C2-45D6-8813-D79782E6A065}" destId="{939EE6AF-559A-47BF-9FDE-6C060D25302D}" srcOrd="0" destOrd="0" presId="urn:microsoft.com/office/officeart/2008/layout/VerticalCurvedList"/>
    <dgm:cxn modelId="{E0F2822A-C9D1-4085-8101-C4619DFC6E4D}" type="presParOf" srcId="{01996B20-292C-4FA6-8DC4-CC23B198976B}" destId="{AB816E0E-F664-4996-848C-71A923E08A30}" srcOrd="5" destOrd="0" presId="urn:microsoft.com/office/officeart/2008/layout/VerticalCurvedList"/>
    <dgm:cxn modelId="{418D58AA-FB46-4A79-A09B-C313A83AC047}" type="presParOf" srcId="{01996B20-292C-4FA6-8DC4-CC23B198976B}" destId="{E89FF139-D4D9-46B3-B1D3-C81F7CB6CC37}" srcOrd="6" destOrd="0" presId="urn:microsoft.com/office/officeart/2008/layout/VerticalCurvedList"/>
    <dgm:cxn modelId="{71D46BDC-DE9C-4A6B-A907-0659C2B6CF45}" type="presParOf" srcId="{E89FF139-D4D9-46B3-B1D3-C81F7CB6CC37}" destId="{448DDD49-9CF5-4E4E-A3B8-4DBABD25F31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7E57F0-6F9C-491D-A4D3-44B0945109C8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E34CDD52-5F43-4147-B32D-56C78B05F3D4}">
      <dgm:prSet phldrT="[Text]" custT="1"/>
      <dgm:spPr/>
      <dgm:t>
        <a:bodyPr/>
        <a:lstStyle/>
        <a:p>
          <a:pPr algn="ctr" rtl="1"/>
          <a:r>
            <a:rPr lang="ar-EG" sz="2800" b="1" dirty="0" smtClean="0"/>
            <a:t>الذين ينظرون إلى وظيفتهم باعتبارها أساسا لبناء علاقات إنسانية</a:t>
          </a:r>
          <a:endParaRPr lang="ar-EG" sz="2800" b="1" dirty="0"/>
        </a:p>
      </dgm:t>
    </dgm:pt>
    <dgm:pt modelId="{EC9D21DC-C0ED-47A7-BD4C-C0A387E7CCAC}" type="parTrans" cxnId="{A93947A7-D2E8-45D8-915F-A0E7E398F6C2}">
      <dgm:prSet/>
      <dgm:spPr/>
      <dgm:t>
        <a:bodyPr/>
        <a:lstStyle/>
        <a:p>
          <a:pPr rtl="1"/>
          <a:endParaRPr lang="ar-EG"/>
        </a:p>
      </dgm:t>
    </dgm:pt>
    <dgm:pt modelId="{A99FF03D-B633-4229-A8E7-AF5908A4479D}" type="sibTrans" cxnId="{A93947A7-D2E8-45D8-915F-A0E7E398F6C2}">
      <dgm:prSet/>
      <dgm:spPr/>
      <dgm:t>
        <a:bodyPr/>
        <a:lstStyle/>
        <a:p>
          <a:pPr rtl="1"/>
          <a:endParaRPr lang="ar-EG"/>
        </a:p>
      </dgm:t>
    </dgm:pt>
    <dgm:pt modelId="{FF9F244B-C0EF-4568-8C2C-FB2BAC9F979A}">
      <dgm:prSet phldrT="[Text]" custT="1"/>
      <dgm:spPr/>
      <dgm:t>
        <a:bodyPr/>
        <a:lstStyle/>
        <a:p>
          <a:pPr algn="ctr" rtl="1"/>
          <a:r>
            <a:rPr lang="ar-EG" sz="2800" b="1" dirty="0" smtClean="0"/>
            <a:t>الذين يتصفون بالمرونة ويستمتعون بالمطالب الجديدة والتجارب</a:t>
          </a:r>
          <a:endParaRPr lang="ar-EG" sz="2800" b="1" dirty="0"/>
        </a:p>
      </dgm:t>
    </dgm:pt>
    <dgm:pt modelId="{EF4D3CD1-B58E-4ECB-A79F-B9EC63109FCE}" type="parTrans" cxnId="{8ABFE79B-6AEA-4292-99AF-3B791DCF1686}">
      <dgm:prSet/>
      <dgm:spPr/>
      <dgm:t>
        <a:bodyPr/>
        <a:lstStyle/>
        <a:p>
          <a:pPr rtl="1"/>
          <a:endParaRPr lang="ar-EG"/>
        </a:p>
      </dgm:t>
    </dgm:pt>
    <dgm:pt modelId="{02061EA8-D8F0-46A4-9A15-8262618A040E}" type="sibTrans" cxnId="{8ABFE79B-6AEA-4292-99AF-3B791DCF1686}">
      <dgm:prSet/>
      <dgm:spPr/>
      <dgm:t>
        <a:bodyPr/>
        <a:lstStyle/>
        <a:p>
          <a:pPr rtl="1"/>
          <a:endParaRPr lang="ar-EG"/>
        </a:p>
      </dgm:t>
    </dgm:pt>
    <dgm:pt modelId="{8B0C01C9-E0FF-454C-9547-D91ACC563DF7}">
      <dgm:prSet phldrT="[Text]" custT="1"/>
      <dgm:spPr/>
      <dgm:t>
        <a:bodyPr/>
        <a:lstStyle/>
        <a:p>
          <a:pPr rtl="1"/>
          <a:r>
            <a:rPr lang="ar-EG" sz="2800" b="1" dirty="0" smtClean="0"/>
            <a:t>الذين يسمحون للعملاء أن يكونوا محقون حتى في تلك المناسبات التي لم يكونوا فيها كذلك</a:t>
          </a:r>
        </a:p>
      </dgm:t>
    </dgm:pt>
    <dgm:pt modelId="{78DB2579-0988-4434-9FF9-1CE3E5590F10}" type="parTrans" cxnId="{6761757F-1394-4329-9A32-FDCB715A0F04}">
      <dgm:prSet/>
      <dgm:spPr/>
      <dgm:t>
        <a:bodyPr/>
        <a:lstStyle/>
        <a:p>
          <a:pPr rtl="1"/>
          <a:endParaRPr lang="ar-EG"/>
        </a:p>
      </dgm:t>
    </dgm:pt>
    <dgm:pt modelId="{59F1F444-5DBF-4CB1-9050-27F4696CB770}" type="sibTrans" cxnId="{6761757F-1394-4329-9A32-FDCB715A0F04}">
      <dgm:prSet/>
      <dgm:spPr/>
      <dgm:t>
        <a:bodyPr/>
        <a:lstStyle/>
        <a:p>
          <a:pPr rtl="1"/>
          <a:endParaRPr lang="ar-EG"/>
        </a:p>
      </dgm:t>
    </dgm:pt>
    <dgm:pt modelId="{2D4E90F7-1C5A-4E4B-A21E-DC77666D785C}" type="pres">
      <dgm:prSet presAssocID="{937E57F0-6F9C-491D-A4D3-44B0945109C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pPr rtl="1"/>
          <a:endParaRPr lang="ar-EG"/>
        </a:p>
      </dgm:t>
    </dgm:pt>
    <dgm:pt modelId="{01996B20-292C-4FA6-8DC4-CC23B198976B}" type="pres">
      <dgm:prSet presAssocID="{937E57F0-6F9C-491D-A4D3-44B0945109C8}" presName="Name1" presStyleCnt="0"/>
      <dgm:spPr/>
      <dgm:t>
        <a:bodyPr/>
        <a:lstStyle/>
        <a:p>
          <a:pPr rtl="1"/>
          <a:endParaRPr lang="ar-EG"/>
        </a:p>
      </dgm:t>
    </dgm:pt>
    <dgm:pt modelId="{83DEAE25-B528-4A8D-887F-047341E72283}" type="pres">
      <dgm:prSet presAssocID="{937E57F0-6F9C-491D-A4D3-44B0945109C8}" presName="cycle" presStyleCnt="0"/>
      <dgm:spPr/>
      <dgm:t>
        <a:bodyPr/>
        <a:lstStyle/>
        <a:p>
          <a:pPr rtl="1"/>
          <a:endParaRPr lang="ar-EG"/>
        </a:p>
      </dgm:t>
    </dgm:pt>
    <dgm:pt modelId="{07DD74BE-14A7-4E0C-90B2-648D2CDB5B68}" type="pres">
      <dgm:prSet presAssocID="{937E57F0-6F9C-491D-A4D3-44B0945109C8}" presName="srcNode" presStyleLbl="node1" presStyleIdx="0" presStyleCnt="3"/>
      <dgm:spPr/>
      <dgm:t>
        <a:bodyPr/>
        <a:lstStyle/>
        <a:p>
          <a:pPr rtl="1"/>
          <a:endParaRPr lang="ar-EG"/>
        </a:p>
      </dgm:t>
    </dgm:pt>
    <dgm:pt modelId="{BC664D0C-3BAF-47FB-8E9E-61010D0175E3}" type="pres">
      <dgm:prSet presAssocID="{937E57F0-6F9C-491D-A4D3-44B0945109C8}" presName="conn" presStyleLbl="parChTrans1D2" presStyleIdx="0" presStyleCnt="1"/>
      <dgm:spPr/>
      <dgm:t>
        <a:bodyPr/>
        <a:lstStyle/>
        <a:p>
          <a:pPr rtl="1"/>
          <a:endParaRPr lang="ar-EG"/>
        </a:p>
      </dgm:t>
    </dgm:pt>
    <dgm:pt modelId="{664A63AB-C6AB-47C1-8D7F-57E1C5AE1CB1}" type="pres">
      <dgm:prSet presAssocID="{937E57F0-6F9C-491D-A4D3-44B0945109C8}" presName="extraNode" presStyleLbl="node1" presStyleIdx="0" presStyleCnt="3"/>
      <dgm:spPr/>
      <dgm:t>
        <a:bodyPr/>
        <a:lstStyle/>
        <a:p>
          <a:pPr rtl="1"/>
          <a:endParaRPr lang="ar-EG"/>
        </a:p>
      </dgm:t>
    </dgm:pt>
    <dgm:pt modelId="{2A307EAA-D48F-4F43-8024-D23D6B26F87E}" type="pres">
      <dgm:prSet presAssocID="{937E57F0-6F9C-491D-A4D3-44B0945109C8}" presName="dstNode" presStyleLbl="node1" presStyleIdx="0" presStyleCnt="3"/>
      <dgm:spPr/>
      <dgm:t>
        <a:bodyPr/>
        <a:lstStyle/>
        <a:p>
          <a:pPr rtl="1"/>
          <a:endParaRPr lang="ar-EG"/>
        </a:p>
      </dgm:t>
    </dgm:pt>
    <dgm:pt modelId="{B5F47E8E-9AD6-4AD2-B7F3-6FDCA8004D12}" type="pres">
      <dgm:prSet presAssocID="{E34CDD52-5F43-4147-B32D-56C78B05F3D4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88B2A21-1EDA-438F-BFD6-1176A143E2C1}" type="pres">
      <dgm:prSet presAssocID="{E34CDD52-5F43-4147-B32D-56C78B05F3D4}" presName="accent_1" presStyleCnt="0"/>
      <dgm:spPr/>
      <dgm:t>
        <a:bodyPr/>
        <a:lstStyle/>
        <a:p>
          <a:pPr rtl="1"/>
          <a:endParaRPr lang="ar-EG"/>
        </a:p>
      </dgm:t>
    </dgm:pt>
    <dgm:pt modelId="{8E635110-B6E5-4909-8DFC-2580126266CE}" type="pres">
      <dgm:prSet presAssocID="{E34CDD52-5F43-4147-B32D-56C78B05F3D4}" presName="accentRepeatNode" presStyleLbl="solidFgAcc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EG"/>
        </a:p>
      </dgm:t>
    </dgm:pt>
    <dgm:pt modelId="{D9F9E6BE-B6E9-43F1-A4F0-D714900C0152}" type="pres">
      <dgm:prSet presAssocID="{FF9F244B-C0EF-4568-8C2C-FB2BAC9F979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893CE00E-F4C2-45D6-8813-D79782E6A065}" type="pres">
      <dgm:prSet presAssocID="{FF9F244B-C0EF-4568-8C2C-FB2BAC9F979A}" presName="accent_2" presStyleCnt="0"/>
      <dgm:spPr/>
      <dgm:t>
        <a:bodyPr/>
        <a:lstStyle/>
        <a:p>
          <a:pPr rtl="1"/>
          <a:endParaRPr lang="ar-EG"/>
        </a:p>
      </dgm:t>
    </dgm:pt>
    <dgm:pt modelId="{939EE6AF-559A-47BF-9FDE-6C060D25302D}" type="pres">
      <dgm:prSet presAssocID="{FF9F244B-C0EF-4568-8C2C-FB2BAC9F979A}" presName="accentRepeatNode" presStyleLbl="solidFgAcc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EG"/>
        </a:p>
      </dgm:t>
    </dgm:pt>
    <dgm:pt modelId="{AB816E0E-F664-4996-848C-71A923E08A30}" type="pres">
      <dgm:prSet presAssocID="{8B0C01C9-E0FF-454C-9547-D91ACC563DF7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89FF139-D4D9-46B3-B1D3-C81F7CB6CC37}" type="pres">
      <dgm:prSet presAssocID="{8B0C01C9-E0FF-454C-9547-D91ACC563DF7}" presName="accent_3" presStyleCnt="0"/>
      <dgm:spPr/>
      <dgm:t>
        <a:bodyPr/>
        <a:lstStyle/>
        <a:p>
          <a:pPr rtl="1"/>
          <a:endParaRPr lang="ar-EG"/>
        </a:p>
      </dgm:t>
    </dgm:pt>
    <dgm:pt modelId="{448DDD49-9CF5-4E4E-A3B8-4DBABD25F31D}" type="pres">
      <dgm:prSet presAssocID="{8B0C01C9-E0FF-454C-9547-D91ACC563DF7}" presName="accentRepeatNode" presStyleLbl="solidFgAcc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EG"/>
        </a:p>
      </dgm:t>
    </dgm:pt>
  </dgm:ptLst>
  <dgm:cxnLst>
    <dgm:cxn modelId="{A93947A7-D2E8-45D8-915F-A0E7E398F6C2}" srcId="{937E57F0-6F9C-491D-A4D3-44B0945109C8}" destId="{E34CDD52-5F43-4147-B32D-56C78B05F3D4}" srcOrd="0" destOrd="0" parTransId="{EC9D21DC-C0ED-47A7-BD4C-C0A387E7CCAC}" sibTransId="{A99FF03D-B633-4229-A8E7-AF5908A4479D}"/>
    <dgm:cxn modelId="{1B58D9F8-35F5-405E-9E23-55AEA1900231}" type="presOf" srcId="{937E57F0-6F9C-491D-A4D3-44B0945109C8}" destId="{2D4E90F7-1C5A-4E4B-A21E-DC77666D785C}" srcOrd="0" destOrd="0" presId="urn:microsoft.com/office/officeart/2008/layout/VerticalCurvedList"/>
    <dgm:cxn modelId="{74EA3AA1-5CD4-49A3-97C0-4E918707FA4E}" type="presOf" srcId="{E34CDD52-5F43-4147-B32D-56C78B05F3D4}" destId="{B5F47E8E-9AD6-4AD2-B7F3-6FDCA8004D12}" srcOrd="0" destOrd="0" presId="urn:microsoft.com/office/officeart/2008/layout/VerticalCurvedList"/>
    <dgm:cxn modelId="{3EFF2CA5-09BD-48F5-B9D0-E0CAE2C3B366}" type="presOf" srcId="{8B0C01C9-E0FF-454C-9547-D91ACC563DF7}" destId="{AB816E0E-F664-4996-848C-71A923E08A30}" srcOrd="0" destOrd="0" presId="urn:microsoft.com/office/officeart/2008/layout/VerticalCurvedList"/>
    <dgm:cxn modelId="{8ABFE79B-6AEA-4292-99AF-3B791DCF1686}" srcId="{937E57F0-6F9C-491D-A4D3-44B0945109C8}" destId="{FF9F244B-C0EF-4568-8C2C-FB2BAC9F979A}" srcOrd="1" destOrd="0" parTransId="{EF4D3CD1-B58E-4ECB-A79F-B9EC63109FCE}" sibTransId="{02061EA8-D8F0-46A4-9A15-8262618A040E}"/>
    <dgm:cxn modelId="{6761757F-1394-4329-9A32-FDCB715A0F04}" srcId="{937E57F0-6F9C-491D-A4D3-44B0945109C8}" destId="{8B0C01C9-E0FF-454C-9547-D91ACC563DF7}" srcOrd="2" destOrd="0" parTransId="{78DB2579-0988-4434-9FF9-1CE3E5590F10}" sibTransId="{59F1F444-5DBF-4CB1-9050-27F4696CB770}"/>
    <dgm:cxn modelId="{C5BE09E6-E028-4D96-AC79-98E9CDEF7B76}" type="presOf" srcId="{A99FF03D-B633-4229-A8E7-AF5908A4479D}" destId="{BC664D0C-3BAF-47FB-8E9E-61010D0175E3}" srcOrd="0" destOrd="0" presId="urn:microsoft.com/office/officeart/2008/layout/VerticalCurvedList"/>
    <dgm:cxn modelId="{01ADA340-2CAC-4642-9BB7-9BE8A60DA91E}" type="presOf" srcId="{FF9F244B-C0EF-4568-8C2C-FB2BAC9F979A}" destId="{D9F9E6BE-B6E9-43F1-A4F0-D714900C0152}" srcOrd="0" destOrd="0" presId="urn:microsoft.com/office/officeart/2008/layout/VerticalCurvedList"/>
    <dgm:cxn modelId="{7F2BEFC5-3556-4F0B-9C33-6F261470E510}" type="presParOf" srcId="{2D4E90F7-1C5A-4E4B-A21E-DC77666D785C}" destId="{01996B20-292C-4FA6-8DC4-CC23B198976B}" srcOrd="0" destOrd="0" presId="urn:microsoft.com/office/officeart/2008/layout/VerticalCurvedList"/>
    <dgm:cxn modelId="{EF53479A-AACE-4A77-A31E-F57BE0D909BA}" type="presParOf" srcId="{01996B20-292C-4FA6-8DC4-CC23B198976B}" destId="{83DEAE25-B528-4A8D-887F-047341E72283}" srcOrd="0" destOrd="0" presId="urn:microsoft.com/office/officeart/2008/layout/VerticalCurvedList"/>
    <dgm:cxn modelId="{12AD4054-B304-48F2-9657-85E2E1838C81}" type="presParOf" srcId="{83DEAE25-B528-4A8D-887F-047341E72283}" destId="{07DD74BE-14A7-4E0C-90B2-648D2CDB5B68}" srcOrd="0" destOrd="0" presId="urn:microsoft.com/office/officeart/2008/layout/VerticalCurvedList"/>
    <dgm:cxn modelId="{881AAC04-6DDE-48B4-BC8A-E7B9E2825E80}" type="presParOf" srcId="{83DEAE25-B528-4A8D-887F-047341E72283}" destId="{BC664D0C-3BAF-47FB-8E9E-61010D0175E3}" srcOrd="1" destOrd="0" presId="urn:microsoft.com/office/officeart/2008/layout/VerticalCurvedList"/>
    <dgm:cxn modelId="{E848AEEA-71DD-4599-8580-D1459A3CBF14}" type="presParOf" srcId="{83DEAE25-B528-4A8D-887F-047341E72283}" destId="{664A63AB-C6AB-47C1-8D7F-57E1C5AE1CB1}" srcOrd="2" destOrd="0" presId="urn:microsoft.com/office/officeart/2008/layout/VerticalCurvedList"/>
    <dgm:cxn modelId="{99113DF5-0E10-4F56-BFA0-3F0C305215F2}" type="presParOf" srcId="{83DEAE25-B528-4A8D-887F-047341E72283}" destId="{2A307EAA-D48F-4F43-8024-D23D6B26F87E}" srcOrd="3" destOrd="0" presId="urn:microsoft.com/office/officeart/2008/layout/VerticalCurvedList"/>
    <dgm:cxn modelId="{597C28F0-3341-4DBF-81DE-0AEF9DCD76AB}" type="presParOf" srcId="{01996B20-292C-4FA6-8DC4-CC23B198976B}" destId="{B5F47E8E-9AD6-4AD2-B7F3-6FDCA8004D12}" srcOrd="1" destOrd="0" presId="urn:microsoft.com/office/officeart/2008/layout/VerticalCurvedList"/>
    <dgm:cxn modelId="{EB8D3B33-C6F5-4802-819B-0813A3B64209}" type="presParOf" srcId="{01996B20-292C-4FA6-8DC4-CC23B198976B}" destId="{788B2A21-1EDA-438F-BFD6-1176A143E2C1}" srcOrd="2" destOrd="0" presId="urn:microsoft.com/office/officeart/2008/layout/VerticalCurvedList"/>
    <dgm:cxn modelId="{041D73E8-630E-4CC8-A604-5B9C57755BEA}" type="presParOf" srcId="{788B2A21-1EDA-438F-BFD6-1176A143E2C1}" destId="{8E635110-B6E5-4909-8DFC-2580126266CE}" srcOrd="0" destOrd="0" presId="urn:microsoft.com/office/officeart/2008/layout/VerticalCurvedList"/>
    <dgm:cxn modelId="{6C81AC7E-8396-4F3D-BB13-7B6807DAC0B1}" type="presParOf" srcId="{01996B20-292C-4FA6-8DC4-CC23B198976B}" destId="{D9F9E6BE-B6E9-43F1-A4F0-D714900C0152}" srcOrd="3" destOrd="0" presId="urn:microsoft.com/office/officeart/2008/layout/VerticalCurvedList"/>
    <dgm:cxn modelId="{EE9402D2-F596-4F36-B466-1E690D24E435}" type="presParOf" srcId="{01996B20-292C-4FA6-8DC4-CC23B198976B}" destId="{893CE00E-F4C2-45D6-8813-D79782E6A065}" srcOrd="4" destOrd="0" presId="urn:microsoft.com/office/officeart/2008/layout/VerticalCurvedList"/>
    <dgm:cxn modelId="{B96D2220-6922-423B-A043-F9A73BBF2857}" type="presParOf" srcId="{893CE00E-F4C2-45D6-8813-D79782E6A065}" destId="{939EE6AF-559A-47BF-9FDE-6C060D25302D}" srcOrd="0" destOrd="0" presId="urn:microsoft.com/office/officeart/2008/layout/VerticalCurvedList"/>
    <dgm:cxn modelId="{9A9CF5FF-0139-4300-B1D9-A0EE7174C61C}" type="presParOf" srcId="{01996B20-292C-4FA6-8DC4-CC23B198976B}" destId="{AB816E0E-F664-4996-848C-71A923E08A30}" srcOrd="5" destOrd="0" presId="urn:microsoft.com/office/officeart/2008/layout/VerticalCurvedList"/>
    <dgm:cxn modelId="{D2ABE046-71E9-447C-A748-2443E320A2A3}" type="presParOf" srcId="{01996B20-292C-4FA6-8DC4-CC23B198976B}" destId="{E89FF139-D4D9-46B3-B1D3-C81F7CB6CC37}" srcOrd="6" destOrd="0" presId="urn:microsoft.com/office/officeart/2008/layout/VerticalCurvedList"/>
    <dgm:cxn modelId="{DA5BD36B-A5CE-4F29-A45C-432DE6A609A0}" type="presParOf" srcId="{E89FF139-D4D9-46B3-B1D3-C81F7CB6CC37}" destId="{448DDD49-9CF5-4E4E-A3B8-4DBABD25F31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3B69D6-EABD-44B8-B557-A4445BE9D858}">
      <dsp:nvSpPr>
        <dsp:cNvPr id="0" name=""/>
        <dsp:cNvSpPr/>
      </dsp:nvSpPr>
      <dsp:spPr>
        <a:xfrm>
          <a:off x="504873" y="-42217"/>
          <a:ext cx="6457852" cy="6457852"/>
        </a:xfrm>
        <a:prstGeom prst="circularArrow">
          <a:avLst>
            <a:gd name="adj1" fmla="val 5544"/>
            <a:gd name="adj2" fmla="val 330680"/>
            <a:gd name="adj3" fmla="val 14509091"/>
            <a:gd name="adj4" fmla="val 16954056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CECA5-6803-41F7-B47F-C091F357DDED}">
      <dsp:nvSpPr>
        <dsp:cNvPr id="0" name=""/>
        <dsp:cNvSpPr/>
      </dsp:nvSpPr>
      <dsp:spPr>
        <a:xfrm>
          <a:off x="2723777" y="1667"/>
          <a:ext cx="2020044" cy="101002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u="none" kern="1200" dirty="0" smtClean="0"/>
            <a:t>السلوك الإنساني</a:t>
          </a:r>
          <a:endParaRPr lang="ar-SA" sz="2800" b="1" u="none" kern="1200" dirty="0"/>
        </a:p>
      </dsp:txBody>
      <dsp:txXfrm>
        <a:off x="2723777" y="1667"/>
        <a:ext cx="2020044" cy="1010022"/>
      </dsp:txXfrm>
    </dsp:sp>
    <dsp:sp modelId="{E4FC657D-04EC-4527-ACE7-2542C82D4137}">
      <dsp:nvSpPr>
        <dsp:cNvPr id="0" name=""/>
        <dsp:cNvSpPr/>
      </dsp:nvSpPr>
      <dsp:spPr>
        <a:xfrm>
          <a:off x="5007959" y="1450408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latin typeface="Times New Roman" pitchFamily="18" charset="0"/>
              <a:cs typeface="Arial"/>
            </a:rPr>
            <a:t>نظرية الإدراك </a:t>
          </a:r>
          <a:endParaRPr lang="ar-SA" sz="2800" b="1" kern="1200" dirty="0"/>
        </a:p>
      </dsp:txBody>
      <dsp:txXfrm>
        <a:off x="5007959" y="1450408"/>
        <a:ext cx="2020044" cy="1010022"/>
      </dsp:txXfrm>
    </dsp:sp>
    <dsp:sp modelId="{626E7E74-A943-41F9-92A5-6B86187D0915}">
      <dsp:nvSpPr>
        <dsp:cNvPr id="0" name=""/>
        <dsp:cNvSpPr/>
      </dsp:nvSpPr>
      <dsp:spPr>
        <a:xfrm>
          <a:off x="5408614" y="3368345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latin typeface="Times New Roman" pitchFamily="18" charset="0"/>
              <a:cs typeface="Arial"/>
            </a:rPr>
            <a:t>الاتصالات</a:t>
          </a:r>
          <a:endParaRPr lang="ar-SA" sz="2800" b="1" kern="1200" dirty="0"/>
        </a:p>
      </dsp:txBody>
      <dsp:txXfrm>
        <a:off x="5408614" y="3368345"/>
        <a:ext cx="2020044" cy="1010022"/>
      </dsp:txXfrm>
    </dsp:sp>
    <dsp:sp modelId="{EF6DE290-021F-4F3C-B173-582D126FA912}">
      <dsp:nvSpPr>
        <dsp:cNvPr id="0" name=""/>
        <dsp:cNvSpPr/>
      </dsp:nvSpPr>
      <dsp:spPr>
        <a:xfrm>
          <a:off x="3918642" y="5236710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latin typeface="Times New Roman" pitchFamily="18" charset="0"/>
              <a:cs typeface="Arial"/>
            </a:rPr>
            <a:t>المقابلات </a:t>
          </a:r>
          <a:endParaRPr lang="ar-SA" sz="2800" b="1" kern="1200" dirty="0"/>
        </a:p>
      </dsp:txBody>
      <dsp:txXfrm>
        <a:off x="3918642" y="5236710"/>
        <a:ext cx="2020044" cy="1010022"/>
      </dsp:txXfrm>
    </dsp:sp>
    <dsp:sp modelId="{18C3530A-74CE-43FB-BD83-8132FA5B36BB}">
      <dsp:nvSpPr>
        <dsp:cNvPr id="0" name=""/>
        <dsp:cNvSpPr/>
      </dsp:nvSpPr>
      <dsp:spPr>
        <a:xfrm>
          <a:off x="1528913" y="5236710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latin typeface="Times New Roman" pitchFamily="18" charset="0"/>
              <a:cs typeface="Arial"/>
            </a:rPr>
            <a:t>أنواع العملاء</a:t>
          </a:r>
          <a:endParaRPr lang="ar-SA" sz="2800" b="1" kern="1200" dirty="0"/>
        </a:p>
      </dsp:txBody>
      <dsp:txXfrm>
        <a:off x="1528913" y="5236710"/>
        <a:ext cx="2020044" cy="1010022"/>
      </dsp:txXfrm>
    </dsp:sp>
    <dsp:sp modelId="{96FEDD57-9110-45D1-99D7-D20EFCFD28B4}">
      <dsp:nvSpPr>
        <dsp:cNvPr id="0" name=""/>
        <dsp:cNvSpPr/>
      </dsp:nvSpPr>
      <dsp:spPr>
        <a:xfrm>
          <a:off x="38941" y="3368345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600" b="1" kern="1200" dirty="0" smtClean="0">
              <a:latin typeface="Times New Roman" pitchFamily="18" charset="0"/>
              <a:cs typeface="Arial"/>
            </a:rPr>
            <a:t>معوقات الاتصال بالعملاء</a:t>
          </a:r>
          <a:endParaRPr lang="ar-SA" sz="2600" b="1" kern="1200" dirty="0"/>
        </a:p>
      </dsp:txBody>
      <dsp:txXfrm>
        <a:off x="38941" y="3368345"/>
        <a:ext cx="2020044" cy="1010022"/>
      </dsp:txXfrm>
    </dsp:sp>
    <dsp:sp modelId="{E618F29D-C5B5-41F0-8A39-D9B243716E5D}">
      <dsp:nvSpPr>
        <dsp:cNvPr id="0" name=""/>
        <dsp:cNvSpPr/>
      </dsp:nvSpPr>
      <dsp:spPr>
        <a:xfrm>
          <a:off x="570706" y="1038531"/>
          <a:ext cx="2020044" cy="1010022"/>
        </a:xfrm>
        <a:prstGeom prst="roundRect">
          <a:avLst/>
        </a:prstGeom>
        <a:blipFill rotWithShape="0">
          <a:blip xmlns:r="http://schemas.openxmlformats.org/officeDocument/2006/relationships" r:embed="rId5">
            <a:extLst/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latin typeface="Times New Roman" pitchFamily="18" charset="0"/>
              <a:cs typeface="Arial"/>
            </a:rPr>
            <a:t>دوافع حاجات الفرد</a:t>
          </a:r>
          <a:endParaRPr lang="ar-SA" sz="2800" b="1" kern="1200" dirty="0"/>
        </a:p>
      </dsp:txBody>
      <dsp:txXfrm>
        <a:off x="570706" y="1038531"/>
        <a:ext cx="2020044" cy="101002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664D0C-3BAF-47FB-8E9E-61010D0175E3}">
      <dsp:nvSpPr>
        <dsp:cNvPr id="0" name=""/>
        <dsp:cNvSpPr/>
      </dsp:nvSpPr>
      <dsp:spPr>
        <a:xfrm>
          <a:off x="-5390664" y="-825548"/>
          <a:ext cx="6419400" cy="64194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F47E8E-9AD6-4AD2-B7F3-6FDCA8004D12}">
      <dsp:nvSpPr>
        <dsp:cNvPr id="0" name=""/>
        <dsp:cNvSpPr/>
      </dsp:nvSpPr>
      <dsp:spPr>
        <a:xfrm>
          <a:off x="661840" y="476830"/>
          <a:ext cx="6329140" cy="9536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6968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أولئك الذين لهم موقف إيجابي ومظهر بهيج</a:t>
          </a:r>
          <a:endParaRPr lang="ar-EG" sz="2800" b="1" kern="1200" dirty="0"/>
        </a:p>
      </dsp:txBody>
      <dsp:txXfrm>
        <a:off x="661840" y="476830"/>
        <a:ext cx="6329140" cy="953660"/>
      </dsp:txXfrm>
    </dsp:sp>
    <dsp:sp modelId="{8E635110-B6E5-4909-8DFC-2580126266CE}">
      <dsp:nvSpPr>
        <dsp:cNvPr id="0" name=""/>
        <dsp:cNvSpPr/>
      </dsp:nvSpPr>
      <dsp:spPr>
        <a:xfrm>
          <a:off x="65802" y="357622"/>
          <a:ext cx="1192076" cy="11920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9F9E6BE-B6E9-43F1-A4F0-D714900C0152}">
      <dsp:nvSpPr>
        <dsp:cNvPr id="0" name=""/>
        <dsp:cNvSpPr/>
      </dsp:nvSpPr>
      <dsp:spPr>
        <a:xfrm>
          <a:off x="1008496" y="1907321"/>
          <a:ext cx="5982485" cy="9536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6968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/>
            <a:t>أولئك الذين يستمتعون في العمل مع ومن أجل الآخرين</a:t>
          </a:r>
          <a:endParaRPr lang="ar-EG" sz="2800" b="1" kern="1200" dirty="0"/>
        </a:p>
      </dsp:txBody>
      <dsp:txXfrm>
        <a:off x="1008496" y="1907321"/>
        <a:ext cx="5982485" cy="953660"/>
      </dsp:txXfrm>
    </dsp:sp>
    <dsp:sp modelId="{939EE6AF-559A-47BF-9FDE-6C060D25302D}">
      <dsp:nvSpPr>
        <dsp:cNvPr id="0" name=""/>
        <dsp:cNvSpPr/>
      </dsp:nvSpPr>
      <dsp:spPr>
        <a:xfrm>
          <a:off x="412458" y="1788114"/>
          <a:ext cx="1192076" cy="11920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B816E0E-F664-4996-848C-71A923E08A30}">
      <dsp:nvSpPr>
        <dsp:cNvPr id="0" name=""/>
        <dsp:cNvSpPr/>
      </dsp:nvSpPr>
      <dsp:spPr>
        <a:xfrm>
          <a:off x="661840" y="3337812"/>
          <a:ext cx="6329140" cy="9536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6968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/>
            <a:t>أولئك الذين لديهم المقدرة على وضع العميلة في"مركز الاهتمام" بدلا عن أنفسهم</a:t>
          </a:r>
          <a:endParaRPr lang="ar-EG" sz="2800" b="1" kern="1200" dirty="0"/>
        </a:p>
      </dsp:txBody>
      <dsp:txXfrm>
        <a:off x="661840" y="3337812"/>
        <a:ext cx="6329140" cy="953660"/>
      </dsp:txXfrm>
    </dsp:sp>
    <dsp:sp modelId="{448DDD49-9CF5-4E4E-A3B8-4DBABD25F31D}">
      <dsp:nvSpPr>
        <dsp:cNvPr id="0" name=""/>
        <dsp:cNvSpPr/>
      </dsp:nvSpPr>
      <dsp:spPr>
        <a:xfrm>
          <a:off x="65802" y="3218605"/>
          <a:ext cx="1192076" cy="11920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664D0C-3BAF-47FB-8E9E-61010D0175E3}">
      <dsp:nvSpPr>
        <dsp:cNvPr id="0" name=""/>
        <dsp:cNvSpPr/>
      </dsp:nvSpPr>
      <dsp:spPr>
        <a:xfrm>
          <a:off x="-5390664" y="-825548"/>
          <a:ext cx="6419400" cy="64194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F47E8E-9AD6-4AD2-B7F3-6FDCA8004D12}">
      <dsp:nvSpPr>
        <dsp:cNvPr id="0" name=""/>
        <dsp:cNvSpPr/>
      </dsp:nvSpPr>
      <dsp:spPr>
        <a:xfrm>
          <a:off x="661840" y="476830"/>
          <a:ext cx="6329140" cy="9536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6968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/>
            <a:t>الذين ينظرون إلى وظيفتهم باعتبارها أساسا لبناء علاقات إنسانية</a:t>
          </a:r>
          <a:endParaRPr lang="ar-EG" sz="2800" b="1" kern="1200" dirty="0"/>
        </a:p>
      </dsp:txBody>
      <dsp:txXfrm>
        <a:off x="661840" y="476830"/>
        <a:ext cx="6329140" cy="953660"/>
      </dsp:txXfrm>
    </dsp:sp>
    <dsp:sp modelId="{8E635110-B6E5-4909-8DFC-2580126266CE}">
      <dsp:nvSpPr>
        <dsp:cNvPr id="0" name=""/>
        <dsp:cNvSpPr/>
      </dsp:nvSpPr>
      <dsp:spPr>
        <a:xfrm>
          <a:off x="65802" y="357622"/>
          <a:ext cx="1192076" cy="11920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9F9E6BE-B6E9-43F1-A4F0-D714900C0152}">
      <dsp:nvSpPr>
        <dsp:cNvPr id="0" name=""/>
        <dsp:cNvSpPr/>
      </dsp:nvSpPr>
      <dsp:spPr>
        <a:xfrm>
          <a:off x="1008496" y="1907321"/>
          <a:ext cx="5982485" cy="9536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6968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/>
            <a:t>الذين يتصفون بالمرونة ويستمتعون بالمطالب الجديدة والتجارب</a:t>
          </a:r>
          <a:endParaRPr lang="ar-EG" sz="2800" b="1" kern="1200" dirty="0"/>
        </a:p>
      </dsp:txBody>
      <dsp:txXfrm>
        <a:off x="1008496" y="1907321"/>
        <a:ext cx="5982485" cy="953660"/>
      </dsp:txXfrm>
    </dsp:sp>
    <dsp:sp modelId="{939EE6AF-559A-47BF-9FDE-6C060D25302D}">
      <dsp:nvSpPr>
        <dsp:cNvPr id="0" name=""/>
        <dsp:cNvSpPr/>
      </dsp:nvSpPr>
      <dsp:spPr>
        <a:xfrm>
          <a:off x="412458" y="1788114"/>
          <a:ext cx="1192076" cy="11920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B816E0E-F664-4996-848C-71A923E08A30}">
      <dsp:nvSpPr>
        <dsp:cNvPr id="0" name=""/>
        <dsp:cNvSpPr/>
      </dsp:nvSpPr>
      <dsp:spPr>
        <a:xfrm>
          <a:off x="661840" y="3337812"/>
          <a:ext cx="6329140" cy="9536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6968" tIns="71120" rIns="71120" bIns="71120" numCol="1" spcCol="1270" anchor="ctr" anchorCtr="0">
          <a:noAutofit/>
        </a:bodyPr>
        <a:lstStyle/>
        <a:p>
          <a:pPr lvl="0" algn="l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/>
            <a:t>الذين يسمحون للعملاء أن يكونوا محقون حتى في تلك المناسبات التي لم يكونوا فيها كذلك</a:t>
          </a:r>
        </a:p>
      </dsp:txBody>
      <dsp:txXfrm>
        <a:off x="661840" y="3337812"/>
        <a:ext cx="6329140" cy="953660"/>
      </dsp:txXfrm>
    </dsp:sp>
    <dsp:sp modelId="{448DDD49-9CF5-4E4E-A3B8-4DBABD25F31D}">
      <dsp:nvSpPr>
        <dsp:cNvPr id="0" name=""/>
        <dsp:cNvSpPr/>
      </dsp:nvSpPr>
      <dsp:spPr>
        <a:xfrm>
          <a:off x="65802" y="3218605"/>
          <a:ext cx="1192076" cy="11920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5D65DB8-3B2F-4724-A8A2-826B0980AC40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57BCEDB-69E6-44ED-BC65-C751B1FE9CD4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fld id="{030F46F3-4518-407C-B30B-2B62CF1640A4}" type="slidenum">
              <a:rPr lang="ar-EG" smtClean="0"/>
              <a:pPr/>
              <a:t>5</a:t>
            </a:fld>
            <a:endParaRPr lang="ar-E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ar-EG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fld id="{DC22258F-DA56-4B7A-91AD-C06DAB703533}" type="slidenum">
              <a:rPr lang="ar-EG" smtClean="0"/>
              <a:pPr/>
              <a:t>6</a:t>
            </a:fld>
            <a:endParaRPr lang="ar-EG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94FD3-7CD7-4B74-848E-EB75324483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97CB5-92E1-4A90-BF04-D45ED3F3DD98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ar-EG" sz="6000" dirty="0" smtClean="0">
                <a:solidFill>
                  <a:schemeClr val="accent6">
                    <a:lumMod val="50000"/>
                  </a:schemeClr>
                </a:solidFill>
              </a:rPr>
              <a:t>فن خدمة العملاء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2701065112"/>
              </p:ext>
            </p:extLst>
          </p:nvPr>
        </p:nvGraphicFramePr>
        <p:xfrm>
          <a:off x="1043608" y="1397000"/>
          <a:ext cx="7056784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263650" y="44450"/>
            <a:ext cx="777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9pPr>
          </a:lstStyle>
          <a:p>
            <a:pPr algn="r" rtl="1">
              <a:defRPr/>
            </a:pPr>
            <a:r>
              <a:rPr lang="ar-EG" sz="3200" dirty="0">
                <a:solidFill>
                  <a:schemeClr val="accent6">
                    <a:lumMod val="50000"/>
                  </a:schemeClr>
                </a:solidFill>
              </a:rPr>
              <a:t>الذين يحققون النجاح في الخدمة </a:t>
            </a:r>
            <a:endParaRPr lang="ar-EG" sz="32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AutoShape 7"/>
          <p:cNvSpPr>
            <a:spLocks noChangeArrowheads="1"/>
          </p:cNvSpPr>
          <p:nvPr/>
        </p:nvSpPr>
        <p:spPr bwMode="auto">
          <a:xfrm>
            <a:off x="6407150" y="1955800"/>
            <a:ext cx="2370138" cy="669925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الابتسامة طوال الوقت </a:t>
            </a:r>
            <a:endParaRPr lang="ar-SA" sz="2400" b="1">
              <a:solidFill>
                <a:srgbClr val="000000"/>
              </a:solidFill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44" name="AutoShape 7"/>
          <p:cNvSpPr>
            <a:spLocks noChangeArrowheads="1"/>
          </p:cNvSpPr>
          <p:nvPr/>
        </p:nvSpPr>
        <p:spPr bwMode="auto">
          <a:xfrm>
            <a:off x="1758950" y="1955800"/>
            <a:ext cx="2370138" cy="669925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الحضور والانصراف</a:t>
            </a:r>
          </a:p>
          <a:p>
            <a:pPr algn="ctr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 في الوقت المحدد</a:t>
            </a:r>
            <a:endParaRPr lang="ar-SA" sz="2400" b="1">
              <a:solidFill>
                <a:srgbClr val="000000"/>
              </a:solidFill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45" name="AutoShape 7"/>
          <p:cNvSpPr>
            <a:spLocks noChangeArrowheads="1"/>
          </p:cNvSpPr>
          <p:nvPr/>
        </p:nvSpPr>
        <p:spPr bwMode="auto">
          <a:xfrm>
            <a:off x="6397625" y="3070225"/>
            <a:ext cx="2370138" cy="668338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1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تقبل جميع </a:t>
            </a:r>
          </a:p>
          <a:p>
            <a:pPr algn="ctr" rtl="1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الآراء بصدر رحب</a:t>
            </a:r>
            <a:endParaRPr lang="ar-SA" sz="2400" b="1">
              <a:solidFill>
                <a:srgbClr val="000000"/>
              </a:solidFill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46" name="AutoShape 7"/>
          <p:cNvSpPr>
            <a:spLocks noChangeArrowheads="1"/>
          </p:cNvSpPr>
          <p:nvPr/>
        </p:nvSpPr>
        <p:spPr bwMode="auto">
          <a:xfrm>
            <a:off x="1749425" y="3070225"/>
            <a:ext cx="2370138" cy="668338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التفاعل مع المجموعة</a:t>
            </a:r>
            <a:endParaRPr lang="ar-SA" sz="2400" b="1">
              <a:solidFill>
                <a:srgbClr val="000000"/>
              </a:solidFill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47" name="AutoShape 7"/>
          <p:cNvSpPr>
            <a:spLocks noChangeArrowheads="1"/>
          </p:cNvSpPr>
          <p:nvPr/>
        </p:nvSpPr>
        <p:spPr bwMode="auto">
          <a:xfrm>
            <a:off x="6386513" y="4183063"/>
            <a:ext cx="2370137" cy="669925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المحمول مغلق </a:t>
            </a:r>
            <a:endParaRPr lang="ar-SA" sz="2400" b="1">
              <a:solidFill>
                <a:srgbClr val="000000"/>
              </a:solidFill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48" name="AutoShape 7"/>
          <p:cNvSpPr>
            <a:spLocks noChangeArrowheads="1"/>
          </p:cNvSpPr>
          <p:nvPr/>
        </p:nvSpPr>
        <p:spPr bwMode="auto">
          <a:xfrm>
            <a:off x="1738313" y="4183063"/>
            <a:ext cx="2370137" cy="669925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تنفيذ جميع التمارين</a:t>
            </a:r>
            <a:endParaRPr lang="ar-SA" sz="2400" b="1">
              <a:solidFill>
                <a:srgbClr val="000000"/>
              </a:solidFill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49" name="AutoShape 7"/>
          <p:cNvSpPr>
            <a:spLocks noChangeArrowheads="1"/>
          </p:cNvSpPr>
          <p:nvPr/>
        </p:nvSpPr>
        <p:spPr bwMode="auto">
          <a:xfrm>
            <a:off x="6376988" y="5297488"/>
            <a:ext cx="2370137" cy="668337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المحافظة على الانظباط </a:t>
            </a:r>
            <a:endParaRPr lang="ar-SA" sz="2400" b="1">
              <a:solidFill>
                <a:srgbClr val="000000"/>
              </a:solidFill>
              <a:latin typeface="Verdana" pitchFamily="34" charset="0"/>
              <a:ea typeface="HY헤드라인M"/>
              <a:cs typeface="HY헤드라인M"/>
            </a:endParaRPr>
          </a:p>
        </p:txBody>
      </p:sp>
      <p:sp>
        <p:nvSpPr>
          <p:cNvPr id="50" name="AutoShape 7"/>
          <p:cNvSpPr>
            <a:spLocks noChangeArrowheads="1"/>
          </p:cNvSpPr>
          <p:nvPr/>
        </p:nvSpPr>
        <p:spPr bwMode="auto">
          <a:xfrm>
            <a:off x="1728788" y="5297488"/>
            <a:ext cx="2370137" cy="668337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EG" sz="2400" b="1">
                <a:solidFill>
                  <a:srgbClr val="000000"/>
                </a:solidFill>
                <a:latin typeface="Verdana" pitchFamily="34" charset="0"/>
                <a:ea typeface="HY헤드라인M"/>
                <a:cs typeface="HY헤드라인M"/>
              </a:rPr>
              <a:t>تقبل قرارات المدرب </a:t>
            </a:r>
            <a:endParaRPr lang="ar-SA" sz="2400" b="1">
              <a:solidFill>
                <a:srgbClr val="000000"/>
              </a:solidFill>
              <a:latin typeface="Verdana" pitchFamily="34" charset="0"/>
              <a:ea typeface="HY헤드라인M"/>
              <a:cs typeface="HY헤드라인M"/>
            </a:endParaRPr>
          </a:p>
        </p:txBody>
      </p:sp>
      <p:pic>
        <p:nvPicPr>
          <p:cNvPr id="53" name="Picture 2" descr="F:\دينى\work\صور\kid-smai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61176" y="1623020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8996" y="1546820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F:\دينى\work\صور\ثقافة-الحوار-من-أجل-سورية-افضل-297x3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61176" y="2766020"/>
            <a:ext cx="122905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5" descr="F:\دينى\work\صور\اختلاف مشارب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176" y="2689820"/>
            <a:ext cx="110716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19936" y="3909020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7" descr="F:\دينى\work\صور\larg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832820"/>
            <a:ext cx="12954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8" descr="F:\دينى\work\صور\imagتes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56016" y="5013920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9" descr="F:\دينى\work\صور\848484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176" y="4975820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4450"/>
            <a:ext cx="7772400" cy="822325"/>
          </a:xfrm>
        </p:spPr>
        <p:txBody>
          <a:bodyPr>
            <a:normAutofit fontScale="90000"/>
          </a:bodyPr>
          <a:lstStyle/>
          <a:p>
            <a:pPr algn="ctr" rtl="1">
              <a:defRPr/>
            </a:pPr>
            <a:r>
              <a:rPr lang="ar-EG" sz="4800" dirty="0" smtClean="0">
                <a:solidFill>
                  <a:schemeClr val="accent6">
                    <a:lumMod val="50000"/>
                  </a:schemeClr>
                </a:solidFill>
              </a:rPr>
              <a:t>الاتفاقيات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762000" y="304800"/>
          <a:ext cx="7467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4450"/>
            <a:ext cx="7772400" cy="822325"/>
          </a:xfrm>
        </p:spPr>
        <p:txBody>
          <a:bodyPr>
            <a:normAutofit fontScale="90000"/>
          </a:bodyPr>
          <a:lstStyle/>
          <a:p>
            <a:pPr algn="ctr" rtl="1">
              <a:defRPr/>
            </a:pPr>
            <a:r>
              <a:rPr lang="ar-EG" sz="4800" dirty="0" smtClean="0">
                <a:solidFill>
                  <a:schemeClr val="accent6">
                    <a:lumMod val="50000"/>
                  </a:schemeClr>
                </a:solidFill>
              </a:rPr>
              <a:t>محاور الدورة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4450"/>
            <a:ext cx="7772400" cy="822325"/>
          </a:xfrm>
        </p:spPr>
        <p:txBody>
          <a:bodyPr>
            <a:normAutofit fontScale="90000"/>
          </a:bodyPr>
          <a:lstStyle/>
          <a:p>
            <a:pPr algn="ctr" rtl="1">
              <a:defRPr/>
            </a:pPr>
            <a:r>
              <a:rPr lang="ar-EG" sz="4800" dirty="0" smtClean="0">
                <a:solidFill>
                  <a:schemeClr val="accent6">
                    <a:lumMod val="50000"/>
                  </a:schemeClr>
                </a:solidFill>
              </a:rPr>
              <a:t>مدى الانطباقية</a:t>
            </a:r>
          </a:p>
        </p:txBody>
      </p:sp>
      <p:sp>
        <p:nvSpPr>
          <p:cNvPr id="2" name="Round Diagonal Corner Rectangle 1"/>
          <p:cNvSpPr/>
          <p:nvPr/>
        </p:nvSpPr>
        <p:spPr bwMode="auto">
          <a:xfrm>
            <a:off x="539750" y="2889250"/>
            <a:ext cx="7993063" cy="1692275"/>
          </a:xfrm>
          <a:prstGeom prst="round2Diag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/>
          <a:lstStyle/>
          <a:p>
            <a:pPr algn="justLow" rtl="1">
              <a:defRPr/>
            </a:pPr>
            <a:r>
              <a:rPr lang="ar-EG" sz="3000" dirty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تنطبق هذه الدورة على الموظفين الذين يرغبون في تطوير مهاراتهم ورفع قدراتهم بالتعرف على أساليب وطرق التعامل مع </a:t>
            </a:r>
          </a:p>
          <a:p>
            <a:pPr algn="ctr" rtl="1">
              <a:defRPr/>
            </a:pPr>
            <a:r>
              <a:rPr lang="ar-EG" sz="3000" dirty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العملاء والمراجعين والتميز في الخدمة التي يقدمونها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4"/>
          <p:cNvSpPr>
            <a:spLocks noChangeArrowheads="1"/>
          </p:cNvSpPr>
          <p:nvPr/>
        </p:nvSpPr>
        <p:spPr bwMode="auto">
          <a:xfrm>
            <a:off x="1979613" y="1617663"/>
            <a:ext cx="5495925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rtl="1" eaLnBrk="1" hangingPunct="1">
              <a:defRPr/>
            </a:pPr>
            <a:r>
              <a:rPr lang="ar-EG" altLang="zh-CN" sz="2000" b="1" dirty="0">
                <a:solidFill>
                  <a:srgbClr val="FFFFFF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المساهمة في إعداد موظفين مؤهلين وقادرين على القيام بالوظائف المرتبطة بخدمة العملاء</a:t>
            </a:r>
            <a:endParaRPr lang="zh-CN" altLang="en-US" sz="2000" b="1" dirty="0">
              <a:solidFill>
                <a:srgbClr val="FFFFFF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16" name="Picture 2" descr="C:\Documents and Settings\鱼不愚\桌面\3dicon1_zcool.com.cn [转换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8753" r="35728" b="62553"/>
          <a:stretch>
            <a:fillRect/>
          </a:stretch>
        </p:blipFill>
        <p:spPr bwMode="auto">
          <a:xfrm>
            <a:off x="6923584" y="1259161"/>
            <a:ext cx="11430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7143750" y="1792288"/>
            <a:ext cx="7493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01</a:t>
            </a:r>
          </a:p>
        </p:txBody>
      </p:sp>
      <p:sp>
        <p:nvSpPr>
          <p:cNvPr id="21" name="圆角矩形 4"/>
          <p:cNvSpPr>
            <a:spLocks noChangeArrowheads="1"/>
          </p:cNvSpPr>
          <p:nvPr/>
        </p:nvSpPr>
        <p:spPr bwMode="auto">
          <a:xfrm>
            <a:off x="1692275" y="3065463"/>
            <a:ext cx="5554663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rtl="1" eaLnBrk="1" hangingPunct="1">
              <a:defRPr/>
            </a:pPr>
            <a:r>
              <a:rPr lang="ar-EG" altLang="zh-CN" sz="2600" b="1" dirty="0">
                <a:solidFill>
                  <a:srgbClr val="FFFFFF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التعرّف على طرق الاتصال الفعّالة بالعملاء</a:t>
            </a:r>
            <a:endParaRPr lang="zh-CN" altLang="en-US" sz="2600" b="1" dirty="0">
              <a:solidFill>
                <a:srgbClr val="FFFFFF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2" name="Picture 2" descr="C:\Documents and Settings\鱼不愚\桌面\3dicon1_zcool.com.cn [转换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8753" r="35728" b="62553"/>
          <a:stretch>
            <a:fillRect/>
          </a:stretch>
        </p:blipFill>
        <p:spPr bwMode="auto">
          <a:xfrm>
            <a:off x="6694984" y="2706962"/>
            <a:ext cx="11430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5"/>
          <p:cNvSpPr txBox="1">
            <a:spLocks noChangeArrowheads="1"/>
          </p:cNvSpPr>
          <p:nvPr/>
        </p:nvSpPr>
        <p:spPr bwMode="auto">
          <a:xfrm>
            <a:off x="6915150" y="3240088"/>
            <a:ext cx="7493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02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4" name="圆角矩形 4"/>
          <p:cNvSpPr>
            <a:spLocks noChangeArrowheads="1"/>
          </p:cNvSpPr>
          <p:nvPr/>
        </p:nvSpPr>
        <p:spPr bwMode="auto">
          <a:xfrm>
            <a:off x="1208088" y="4360863"/>
            <a:ext cx="5505450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rtl="1" eaLnBrk="1" hangingPunct="1">
              <a:defRPr/>
            </a:pPr>
            <a:r>
              <a:rPr lang="ar-EG" altLang="zh-CN" sz="2600" b="1" dirty="0">
                <a:solidFill>
                  <a:srgbClr val="FFFFFF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الاطّلاع على حاجات العملاء وتلبيتها</a:t>
            </a:r>
            <a:endParaRPr lang="zh-CN" altLang="en-US" sz="2600" b="1" dirty="0">
              <a:solidFill>
                <a:srgbClr val="FFFFFF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5" name="Picture 2" descr="C:\Documents and Settings\鱼不愚\桌面\3dicon1_zcool.com.cn [转换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8753" r="35728" b="62553"/>
          <a:stretch>
            <a:fillRect/>
          </a:stretch>
        </p:blipFill>
        <p:spPr bwMode="auto">
          <a:xfrm>
            <a:off x="6161584" y="4002361"/>
            <a:ext cx="11430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5"/>
          <p:cNvSpPr txBox="1">
            <a:spLocks noChangeArrowheads="1"/>
          </p:cNvSpPr>
          <p:nvPr/>
        </p:nvSpPr>
        <p:spPr bwMode="auto">
          <a:xfrm>
            <a:off x="6381750" y="4535488"/>
            <a:ext cx="7493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03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7" name="圆角矩形 4"/>
          <p:cNvSpPr>
            <a:spLocks noChangeArrowheads="1"/>
          </p:cNvSpPr>
          <p:nvPr/>
        </p:nvSpPr>
        <p:spPr bwMode="auto">
          <a:xfrm>
            <a:off x="827088" y="5732463"/>
            <a:ext cx="5505450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rtl="1" eaLnBrk="1" hangingPunct="1">
              <a:defRPr/>
            </a:pPr>
            <a:r>
              <a:rPr lang="ar-EG" altLang="zh-CN" sz="2600" b="1" dirty="0">
                <a:solidFill>
                  <a:srgbClr val="FFFFFF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معرفة طرق التعامل مع العملاء</a:t>
            </a:r>
            <a:endParaRPr lang="zh-CN" altLang="en-US" sz="2600" b="1" dirty="0">
              <a:solidFill>
                <a:srgbClr val="FFFFFF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8" name="Picture 2" descr="C:\Documents and Settings\鱼不愚\桌面\3dicon1_zcool.com.cn [转换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8753" r="35728" b="62553"/>
          <a:stretch>
            <a:fillRect/>
          </a:stretch>
        </p:blipFill>
        <p:spPr bwMode="auto">
          <a:xfrm>
            <a:off x="5780584" y="5373961"/>
            <a:ext cx="11430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5"/>
          <p:cNvSpPr txBox="1">
            <a:spLocks noChangeArrowheads="1"/>
          </p:cNvSpPr>
          <p:nvPr/>
        </p:nvSpPr>
        <p:spPr bwMode="auto">
          <a:xfrm>
            <a:off x="6000750" y="5907088"/>
            <a:ext cx="7493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04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4450"/>
            <a:ext cx="7772400" cy="822325"/>
          </a:xfrm>
        </p:spPr>
        <p:txBody>
          <a:bodyPr>
            <a:normAutofit fontScale="90000"/>
          </a:bodyPr>
          <a:lstStyle/>
          <a:p>
            <a:pPr algn="ctr" rtl="1">
              <a:defRPr/>
            </a:pPr>
            <a:r>
              <a:rPr lang="ar-EG" sz="4800" dirty="0" smtClean="0">
                <a:solidFill>
                  <a:schemeClr val="accent6">
                    <a:lumMod val="50000"/>
                  </a:schemeClr>
                </a:solidFill>
              </a:rPr>
              <a:t>الاهداف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4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/>
      <p:bldP spid="21" grpId="0" animBg="1"/>
      <p:bldP spid="23" grpId="0"/>
      <p:bldP spid="24" grpId="0" animBg="1"/>
      <p:bldP spid="26" grpId="0"/>
      <p:bldP spid="27" grpId="0" animBg="1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4"/>
          <p:cNvSpPr>
            <a:spLocks noChangeArrowheads="1"/>
          </p:cNvSpPr>
          <p:nvPr/>
        </p:nvSpPr>
        <p:spPr bwMode="auto">
          <a:xfrm>
            <a:off x="971550" y="1628775"/>
            <a:ext cx="7200900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rtl="1" eaLnBrk="1" hangingPunct="1">
              <a:defRPr/>
            </a:pPr>
            <a:r>
              <a:rPr lang="ar-EG" altLang="zh-CN" sz="2000" b="1" dirty="0">
                <a:solidFill>
                  <a:srgbClr val="FFFFFF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يحتاج الأمر من كل من يعمل في مجال البيع أو خدمات العملاء أن يكون لديه المهارات الكافية التي تؤهله للبيع وتقديم الخدمات بشكل مميّز</a:t>
            </a:r>
            <a:endParaRPr lang="zh-CN" altLang="en-US" sz="2000" b="1" dirty="0">
              <a:solidFill>
                <a:srgbClr val="FFFFFF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4450"/>
            <a:ext cx="7772400" cy="822325"/>
          </a:xfrm>
        </p:spPr>
        <p:txBody>
          <a:bodyPr>
            <a:normAutofit fontScale="90000"/>
          </a:bodyPr>
          <a:lstStyle/>
          <a:p>
            <a:pPr algn="ctr" rtl="1">
              <a:defRPr/>
            </a:pPr>
            <a:r>
              <a:rPr lang="ar-EG" sz="4800" dirty="0" smtClean="0">
                <a:solidFill>
                  <a:schemeClr val="accent6">
                    <a:lumMod val="50000"/>
                  </a:schemeClr>
                </a:solidFill>
              </a:rPr>
              <a:t>المقدمة</a:t>
            </a:r>
          </a:p>
        </p:txBody>
      </p:sp>
      <p:sp>
        <p:nvSpPr>
          <p:cNvPr id="19" name="圆角矩形 4"/>
          <p:cNvSpPr>
            <a:spLocks noChangeArrowheads="1"/>
          </p:cNvSpPr>
          <p:nvPr/>
        </p:nvSpPr>
        <p:spPr bwMode="auto">
          <a:xfrm>
            <a:off x="971550" y="2852738"/>
            <a:ext cx="7200900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rtl="1" eaLnBrk="1" hangingPunct="1">
              <a:defRPr/>
            </a:pPr>
            <a:r>
              <a:rPr lang="ar-EG" altLang="zh-CN" sz="2000" b="1" dirty="0">
                <a:solidFill>
                  <a:srgbClr val="FFFFFF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يتعامل الموظف مع كم هائل من العملاء ذوي السلوكيات المختلفة بمختلف جنسياتهم وثقافاتهم وعقولهم وتفكيرهم</a:t>
            </a:r>
            <a:endParaRPr lang="zh-CN" altLang="en-US" sz="2000" b="1" dirty="0">
              <a:solidFill>
                <a:srgbClr val="FFFFFF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55650" y="4521200"/>
            <a:ext cx="76327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rtl="1"/>
            <a:r>
              <a:rPr lang="ar-SA" sz="2800" b="1"/>
              <a:t>لذا فإن هذا البرنامج التدريبي يعرض مهارات التعامل مع جمهور عملاء مجموعة شركات الخريف وطرق التعامل معهم</a:t>
            </a:r>
            <a:endParaRPr lang="ar-EG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Multidocument 2"/>
          <p:cNvSpPr/>
          <p:nvPr/>
        </p:nvSpPr>
        <p:spPr bwMode="auto">
          <a:xfrm>
            <a:off x="2051050" y="2349500"/>
            <a:ext cx="4897438" cy="2663825"/>
          </a:xfrm>
          <a:prstGeom prst="flowChartMultidocumen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ctr" rtl="1">
              <a:defRPr/>
            </a:pPr>
            <a:endParaRPr lang="ar-EG" sz="4000" b="1" dirty="0"/>
          </a:p>
          <a:p>
            <a:pPr algn="ctr" rtl="1">
              <a:defRPr/>
            </a:pPr>
            <a:r>
              <a:rPr lang="ar-SA" sz="4000" b="1" dirty="0"/>
              <a:t>استطلاع ما قبل الدورة</a:t>
            </a:r>
            <a:endParaRPr lang="ar-EG" sz="4000" dirty="0">
              <a:solidFill>
                <a:schemeClr val="tx1"/>
              </a:solidFill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:\work\Sonia Sayari\Fotolia-2204047-XS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854325"/>
            <a:ext cx="32766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وسيلة شرح بيضاوية 15"/>
          <p:cNvSpPr/>
          <p:nvPr/>
        </p:nvSpPr>
        <p:spPr bwMode="auto">
          <a:xfrm>
            <a:off x="2914650" y="1196975"/>
            <a:ext cx="5688013" cy="2089150"/>
          </a:xfrm>
          <a:prstGeom prst="wedgeEllipseCallout">
            <a:avLst>
              <a:gd name="adj1" fmla="val -25898"/>
              <a:gd name="adj2" fmla="val 73892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/>
          <a:lstStyle/>
          <a:p>
            <a:pPr algn="ctr" rtl="1">
              <a:defRPr/>
            </a:pPr>
            <a:endParaRPr lang="ar-EG" sz="1200" dirty="0">
              <a:solidFill>
                <a:srgbClr val="000080"/>
              </a:solidFill>
              <a:ea typeface="Times New Roman"/>
              <a:cs typeface="Tahoma"/>
            </a:endParaRPr>
          </a:p>
          <a:p>
            <a:pPr algn="ctr" rtl="1">
              <a:defRPr/>
            </a:pPr>
            <a:r>
              <a:rPr lang="ar-EG" sz="2800" dirty="0">
                <a:solidFill>
                  <a:srgbClr val="000080"/>
                </a:solidFill>
                <a:ea typeface="Times New Roman"/>
                <a:cs typeface="Tahoma"/>
              </a:rPr>
              <a:t>من الأشخاص الذين يحققون النجاح في </a:t>
            </a:r>
          </a:p>
          <a:p>
            <a:pPr algn="ctr" rtl="1">
              <a:defRPr/>
            </a:pPr>
            <a:r>
              <a:rPr lang="ar-EG" sz="2800" dirty="0">
                <a:solidFill>
                  <a:srgbClr val="000080"/>
                </a:solidFill>
                <a:ea typeface="Times New Roman"/>
                <a:cs typeface="Tahoma"/>
              </a:rPr>
              <a:t>خدمة العملاء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1593997765"/>
              </p:ext>
            </p:extLst>
          </p:nvPr>
        </p:nvGraphicFramePr>
        <p:xfrm>
          <a:off x="1043608" y="1397000"/>
          <a:ext cx="7056784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263650" y="44450"/>
            <a:ext cx="777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ea typeface="SimHei" pitchFamily="49" charset="-122"/>
              </a:defRPr>
            </a:lvl9pPr>
          </a:lstStyle>
          <a:p>
            <a:pPr algn="r" rtl="1">
              <a:defRPr/>
            </a:pPr>
            <a:r>
              <a:rPr lang="ar-EG" sz="3200" dirty="0">
                <a:solidFill>
                  <a:schemeClr val="accent6">
                    <a:lumMod val="50000"/>
                  </a:schemeClr>
                </a:solidFill>
              </a:rPr>
              <a:t>الذين يحققون النجاح في الخدمة </a:t>
            </a:r>
            <a:endParaRPr lang="ar-EG" sz="32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Office PowerPoint</Application>
  <PresentationFormat>عرض على الشاشة (3:4)‏</PresentationFormat>
  <Paragraphs>51</Paragraphs>
  <Slides>10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فن خدمة العملاء</vt:lpstr>
      <vt:lpstr>الاتفاقيات</vt:lpstr>
      <vt:lpstr>محاور الدورة</vt:lpstr>
      <vt:lpstr>مدى الانطباقية</vt:lpstr>
      <vt:lpstr>الاهداف</vt:lpstr>
      <vt:lpstr>المقدمة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فن خدمة العملاء</dc:title>
  <dc:creator>mr</dc:creator>
  <cp:lastModifiedBy>mr</cp:lastModifiedBy>
  <cp:revision>1</cp:revision>
  <dcterms:created xsi:type="dcterms:W3CDTF">2018-12-29T19:28:39Z</dcterms:created>
  <dcterms:modified xsi:type="dcterms:W3CDTF">2018-12-29T19:29:14Z</dcterms:modified>
</cp:coreProperties>
</file>