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A516-51FA-4448-8780-B21CEA5D80B2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D15AE-AC5E-4CAC-A3FA-ADBB066B9FD0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251520" y="908720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ar-SA" sz="4400" dirty="0" smtClean="0">
                <a:solidFill>
                  <a:srgbClr val="0070C0"/>
                </a:solidFill>
                <a:cs typeface="AL-Hosam" pitchFamily="2" charset="-78"/>
              </a:rPr>
              <a:t>مهارات تنمية الموارد المالية للجمعيات الخيرية </a:t>
            </a:r>
            <a:endParaRPr lang="ar-SA" sz="4400" dirty="0">
              <a:solidFill>
                <a:srgbClr val="0070C0"/>
              </a:solidFill>
              <a:cs typeface="AL-Hosam" pitchFamily="2" charset="-78"/>
            </a:endParaRPr>
          </a:p>
        </p:txBody>
      </p:sp>
      <p:pic>
        <p:nvPicPr>
          <p:cNvPr id="5" name="عنصر نائب للمحتوى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26" y="209036"/>
            <a:ext cx="1125622" cy="771692"/>
          </a:xfrm>
        </p:spPr>
      </p:pic>
      <p:sp>
        <p:nvSpPr>
          <p:cNvPr id="6" name="عنوان 1"/>
          <p:cNvSpPr txBox="1">
            <a:spLocks/>
          </p:cNvSpPr>
          <p:nvPr/>
        </p:nvSpPr>
        <p:spPr>
          <a:xfrm>
            <a:off x="748640" y="4802769"/>
            <a:ext cx="7571184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ar-SA" sz="4400" dirty="0">
              <a:solidFill>
                <a:srgbClr val="FF0000"/>
              </a:solidFill>
              <a:cs typeface="AL-Sarem Bold" pitchFamily="2" charset="-78"/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=""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920" y="-27384"/>
            <a:ext cx="720080" cy="75574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512" y="2113796"/>
            <a:ext cx="3650704" cy="2755364"/>
          </a:xfrm>
          <a:prstGeom prst="rect">
            <a:avLst/>
          </a:prstGeom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39552" y="4941168"/>
            <a:ext cx="6643687" cy="1714500"/>
          </a:xfrm>
          <a:prstGeom prst="rect">
            <a:avLst/>
          </a:prstGeom>
          <a:solidFill>
            <a:srgbClr val="A5FF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r>
              <a:rPr lang="ar-SA" sz="3200" dirty="0" smtClean="0"/>
              <a:t>منصة همم </a:t>
            </a:r>
          </a:p>
          <a:p>
            <a:pPr algn="ctr" eaLnBrk="0" hangingPunct="0">
              <a:defRPr/>
            </a:pPr>
            <a:r>
              <a:rPr lang="en-US" sz="3200" dirty="0" smtClean="0"/>
              <a:t>www.heemam.com</a:t>
            </a:r>
            <a:endParaRPr lang="en-GB" sz="3200" dirty="0"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821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000" b="1" dirty="0" smtClean="0">
                <a:solidFill>
                  <a:srgbClr val="002060"/>
                </a:solidFill>
                <a:cs typeface="SKR HEAD1" pitchFamily="2" charset="-78"/>
              </a:rPr>
              <a:t>التغيير حتمي لابد منه .</a:t>
            </a:r>
            <a:endParaRPr lang="ar-SA" sz="4000" b="1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683568" y="18448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4000" b="1" dirty="0" smtClean="0">
                <a:solidFill>
                  <a:srgbClr val="002060"/>
                </a:solidFill>
                <a:cs typeface="SKR HEAD1" pitchFamily="2" charset="-78"/>
              </a:rPr>
              <a:t>التغيير صفة مستمرة لا يوجد ثبات .</a:t>
            </a:r>
            <a:endParaRPr lang="ar-SA" sz="4000" b="1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677741" y="3645024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4000" b="1" dirty="0" smtClean="0">
                <a:solidFill>
                  <a:srgbClr val="002060"/>
                </a:solidFill>
                <a:cs typeface="SKR HEAD1" pitchFamily="2" charset="-78"/>
              </a:rPr>
              <a:t>قد دلنا الله عليه </a:t>
            </a:r>
            <a:endParaRPr lang="ar-SA" sz="4000" b="1" dirty="0">
              <a:solidFill>
                <a:srgbClr val="002060"/>
              </a:solidFill>
              <a:cs typeface="SKR HEAD1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095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39552" y="4941168"/>
            <a:ext cx="6643687" cy="1714500"/>
          </a:xfrm>
          <a:prstGeom prst="rect">
            <a:avLst/>
          </a:prstGeom>
          <a:solidFill>
            <a:srgbClr val="A5FFF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defRPr/>
            </a:pPr>
            <a:r>
              <a:rPr lang="ar-SA" sz="3200" dirty="0" smtClean="0"/>
              <a:t>منصة همم </a:t>
            </a:r>
          </a:p>
          <a:p>
            <a:pPr algn="ctr" eaLnBrk="0" hangingPunct="0">
              <a:defRPr/>
            </a:pPr>
            <a:r>
              <a:rPr lang="en-US" sz="3200" dirty="0" smtClean="0"/>
              <a:t>www.heemam.com</a:t>
            </a:r>
            <a:endParaRPr lang="en-GB" sz="3200" dirty="0">
              <a:cs typeface="+mn-cs"/>
            </a:endParaRPr>
          </a:p>
        </p:txBody>
      </p:sp>
      <p:pic>
        <p:nvPicPr>
          <p:cNvPr id="5" name="Picture 4" descr="334-welcome[1]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069" y="312563"/>
            <a:ext cx="274320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hand00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A070D"/>
              </a:clrFrom>
              <a:clrTo>
                <a:srgbClr val="1A070D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8282" t="46475" r="17123" b="1219"/>
          <a:stretch>
            <a:fillRect/>
          </a:stretch>
        </p:blipFill>
        <p:spPr bwMode="auto">
          <a:xfrm rot="224581">
            <a:off x="531256" y="1384126"/>
            <a:ext cx="4929188" cy="211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64631" y="3813001"/>
            <a:ext cx="64087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1" lang="ar-SA" sz="3200" b="1" dirty="0" smtClean="0">
                <a:solidFill>
                  <a:srgbClr val="009900"/>
                </a:solidFill>
                <a:latin typeface="Constantia" pitchFamily="18" charset="0"/>
              </a:rPr>
              <a:t>يسعدني ان التقي بكم في هذه الدورة لأتعرف على رجال الخير والاحسان في جازان الخير</a:t>
            </a:r>
            <a:endParaRPr kumimoji="1" lang="ar-SA" sz="3200" b="1" dirty="0">
              <a:solidFill>
                <a:srgbClr val="009900"/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165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0325" y="1600095"/>
            <a:ext cx="76200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SA" sz="3200" b="1" dirty="0" smtClean="0">
                <a:solidFill>
                  <a:srgbClr val="002060"/>
                </a:solidFill>
                <a:cs typeface="AL-Mohanad Black" pitchFamily="2" charset="-78"/>
              </a:rPr>
              <a:t>بطاقة تعارف :</a:t>
            </a:r>
            <a:br>
              <a:rPr lang="ar-SA" sz="3200" b="1" dirty="0" smtClean="0">
                <a:solidFill>
                  <a:srgbClr val="002060"/>
                </a:solidFill>
                <a:cs typeface="AL-Mohanad Black" pitchFamily="2" charset="-78"/>
              </a:rPr>
            </a:br>
            <a:r>
              <a:rPr lang="en-US" sz="3200" b="1" dirty="0">
                <a:solidFill>
                  <a:srgbClr val="002060"/>
                </a:solidFill>
                <a:cs typeface="AL-Mohanad Black" pitchFamily="2" charset="-78"/>
              </a:rPr>
              <a:t>4</a:t>
            </a:r>
            <a:r>
              <a:rPr lang="ar-SA" sz="3200" b="1" dirty="0" smtClean="0">
                <a:solidFill>
                  <a:srgbClr val="002060"/>
                </a:solidFill>
                <a:cs typeface="AL-Mohanad Black" pitchFamily="2" charset="-78"/>
              </a:rPr>
              <a:t/>
            </a:r>
            <a:br>
              <a:rPr lang="ar-SA" sz="3200" b="1" dirty="0" smtClean="0">
                <a:solidFill>
                  <a:srgbClr val="002060"/>
                </a:solidFill>
                <a:cs typeface="AL-Mohanad Black" pitchFamily="2" charset="-78"/>
              </a:rPr>
            </a:br>
            <a:r>
              <a:rPr lang="ar-SA" sz="3200" b="1" dirty="0" smtClean="0">
                <a:solidFill>
                  <a:srgbClr val="002060"/>
                </a:solidFill>
                <a:cs typeface="AL-Mohanad Black" pitchFamily="2" charset="-78"/>
              </a:rPr>
              <a:t>أكتب :(الاسم ،العمر ،الوظيفة ،الحالة الاجتماعية )</a:t>
            </a:r>
            <a:endParaRPr lang="ar-SA" sz="3200" b="1" dirty="0">
              <a:solidFill>
                <a:srgbClr val="002060"/>
              </a:solidFill>
              <a:cs typeface="AL-Mohanad Black" pitchFamily="2" charset="-78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640"/>
            <a:ext cx="1463040" cy="1272540"/>
          </a:xfrm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609600" y="4270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dirty="0" smtClean="0">
                <a:solidFill>
                  <a:srgbClr val="FF0000"/>
                </a:solidFill>
                <a:cs typeface="AL-Hosam" pitchFamily="2" charset="-78"/>
              </a:rPr>
              <a:t>التعارف</a:t>
            </a:r>
            <a:endParaRPr lang="ar-SA" dirty="0">
              <a:solidFill>
                <a:srgbClr val="FF0000"/>
              </a:solidFill>
              <a:cs typeface="AL-Hosam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51520" y="188640"/>
            <a:ext cx="7978080" cy="65527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920" y="-27384"/>
            <a:ext cx="720080" cy="755741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3144406" y="457332"/>
            <a:ext cx="2808312" cy="1143000"/>
          </a:xfrm>
          <a:prstGeom prst="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9" name="عنوان 1"/>
          <p:cNvSpPr txBox="1">
            <a:spLocks/>
          </p:cNvSpPr>
          <p:nvPr/>
        </p:nvSpPr>
        <p:spPr>
          <a:xfrm>
            <a:off x="609600" y="2708920"/>
            <a:ext cx="76200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ar-SA" dirty="0" smtClean="0">
              <a:solidFill>
                <a:srgbClr val="FF0000"/>
              </a:solidFill>
              <a:cs typeface="AL-Hosam" pitchFamily="2" charset="-78"/>
            </a:endParaRPr>
          </a:p>
          <a:p>
            <a:pPr algn="ctr"/>
            <a:r>
              <a:rPr lang="ar-SA" dirty="0" smtClean="0">
                <a:solidFill>
                  <a:srgbClr val="FF0000"/>
                </a:solidFill>
                <a:cs typeface="AL-Hosam" pitchFamily="2" charset="-78"/>
              </a:rPr>
              <a:t>المجموعات </a:t>
            </a:r>
            <a:endParaRPr lang="ar-SA" dirty="0">
              <a:solidFill>
                <a:srgbClr val="FF0000"/>
              </a:solidFill>
              <a:cs typeface="AL-Hosam" pitchFamily="2" charset="-78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3015444" y="3001516"/>
            <a:ext cx="2808312" cy="1143000"/>
          </a:xfrm>
          <a:prstGeom prst="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pic>
        <p:nvPicPr>
          <p:cNvPr id="4098" name="Picture 2" descr="C:\Users\xiD4\Desktop\عام\الاعمال\مجلد جديد ‫(2)‬\صور خدمة العملاء\557232_173917389406649_193032663_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149080"/>
            <a:ext cx="6480720" cy="25649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2112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2800" dirty="0" smtClean="0">
                <a:solidFill>
                  <a:srgbClr val="00B050"/>
                </a:solidFill>
                <a:cs typeface="ACS  Akeek Extra Bold" pitchFamily="2" charset="-78"/>
              </a:rPr>
              <a:t>نشط معلوماتك </a:t>
            </a:r>
            <a:endParaRPr lang="ar-SA" sz="2800" dirty="0">
              <a:solidFill>
                <a:srgbClr val="00B050"/>
              </a:solidFill>
              <a:cs typeface="ACS  Akeek Extra Bold" pitchFamily="2" charset="-78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844824"/>
            <a:ext cx="3528392" cy="3672408"/>
          </a:xfrm>
        </p:spPr>
      </p:pic>
    </p:spTree>
    <p:extLst>
      <p:ext uri="{BB962C8B-B14F-4D97-AF65-F5344CB8AC3E}">
        <p14:creationId xmlns="" xmlns:p14="http://schemas.microsoft.com/office/powerpoint/2010/main" val="381863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1772816"/>
            <a:ext cx="7848872" cy="4841126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3660478"/>
            <a:ext cx="652656" cy="632618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6000" dirty="0">
                <a:solidFill>
                  <a:srgbClr val="FF0000"/>
                </a:solidFill>
                <a:cs typeface="AL-Hosam" pitchFamily="2" charset="-78"/>
              </a:rPr>
              <a:t>قبل البدء من اجلك </a:t>
            </a: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134" y="2060848"/>
            <a:ext cx="1567218" cy="1532698"/>
          </a:xfr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4365104"/>
            <a:ext cx="1872208" cy="1224136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013" y="1988840"/>
            <a:ext cx="1782883" cy="127348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5716" y="4383892"/>
            <a:ext cx="1772188" cy="1205348"/>
          </a:xfrm>
          <a:prstGeom prst="rect">
            <a:avLst/>
          </a:prstGeom>
        </p:spPr>
      </p:pic>
      <p:sp>
        <p:nvSpPr>
          <p:cNvPr id="8" name="مستطيل 7"/>
          <p:cNvSpPr/>
          <p:nvPr/>
        </p:nvSpPr>
        <p:spPr>
          <a:xfrm>
            <a:off x="5724128" y="3585210"/>
            <a:ext cx="193936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 smtClean="0">
                <a:ln w="11430"/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ابتسم </a:t>
            </a:r>
            <a:endParaRPr lang="ar-SA" sz="4000" b="1" cap="none" spc="0" dirty="0">
              <a:ln w="11430"/>
              <a:solidFill>
                <a:srgbClr val="002060"/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971600" y="3430741"/>
            <a:ext cx="20201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3600" b="1" dirty="0">
                <a:ln w="11430"/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اغلق</a:t>
            </a:r>
            <a:r>
              <a:rPr lang="ar-S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ar-SA" sz="3600" b="1" dirty="0">
                <a:ln w="11430"/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الجوال</a:t>
            </a:r>
          </a:p>
        </p:txBody>
      </p:sp>
      <p:sp>
        <p:nvSpPr>
          <p:cNvPr id="10" name="مستطيل 9"/>
          <p:cNvSpPr/>
          <p:nvPr/>
        </p:nvSpPr>
        <p:spPr>
          <a:xfrm>
            <a:off x="5724128" y="5690612"/>
            <a:ext cx="13564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dirty="0">
                <a:ln w="11430"/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انصت</a:t>
            </a:r>
            <a:r>
              <a:rPr lang="ar-S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ar-S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547664" y="5589240"/>
            <a:ext cx="1061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dirty="0">
                <a:ln w="11430"/>
                <a:solidFill>
                  <a:srgbClr val="002060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دون</a:t>
            </a:r>
            <a:r>
              <a:rPr lang="ar-S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ar-S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845" y="5690612"/>
            <a:ext cx="652656" cy="632618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805264"/>
            <a:ext cx="652656" cy="632618"/>
          </a:xfrm>
          <a:prstGeom prst="rect">
            <a:avLst/>
          </a:prstGeom>
        </p:spPr>
      </p:pic>
      <p:sp>
        <p:nvSpPr>
          <p:cNvPr id="17" name="تمرير أفقي 16"/>
          <p:cNvSpPr/>
          <p:nvPr/>
        </p:nvSpPr>
        <p:spPr>
          <a:xfrm>
            <a:off x="1594480" y="116632"/>
            <a:ext cx="5353784" cy="1368152"/>
          </a:xfrm>
          <a:prstGeom prst="horizontalScroll">
            <a:avLst/>
          </a:prstGeom>
          <a:solidFill>
            <a:srgbClr val="3333FF">
              <a:alpha val="1176"/>
            </a:srgb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444454"/>
            <a:ext cx="652656" cy="6326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95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84480"/>
            <a:ext cx="285653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عنوان 1"/>
          <p:cNvSpPr txBox="1">
            <a:spLocks/>
          </p:cNvSpPr>
          <p:nvPr/>
        </p:nvSpPr>
        <p:spPr>
          <a:xfrm>
            <a:off x="3180060" y="536199"/>
            <a:ext cx="5049540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ar-SA" sz="3200" b="1" dirty="0" smtClean="0">
                <a:solidFill>
                  <a:schemeClr val="tx1"/>
                </a:solidFill>
                <a:cs typeface="AL-Mohanad Black" pitchFamily="2" charset="-78"/>
              </a:rPr>
              <a:t>من يستفيد من هذا البرنامج ؟</a:t>
            </a:r>
          </a:p>
          <a:p>
            <a:pPr algn="r"/>
            <a:r>
              <a:rPr lang="ar-SA" sz="3200" b="1" dirty="0" smtClean="0">
                <a:solidFill>
                  <a:schemeClr val="tx1"/>
                </a:solidFill>
                <a:cs typeface="AL-Mohanad Black" pitchFamily="2" charset="-78"/>
              </a:rPr>
              <a:t>هل هو ؟</a:t>
            </a:r>
          </a:p>
          <a:p>
            <a:pPr algn="r"/>
            <a:r>
              <a:rPr lang="ar-SA" sz="3200" b="1" dirty="0" smtClean="0">
                <a:solidFill>
                  <a:schemeClr val="tx1"/>
                </a:solidFill>
                <a:cs typeface="AL-Mohanad Black" pitchFamily="2" charset="-78"/>
              </a:rPr>
              <a:t>انت ،الجمعية ،المجتمع.</a:t>
            </a:r>
            <a:endParaRPr lang="ar-SA" sz="3200" b="1" dirty="0">
              <a:solidFill>
                <a:schemeClr val="tx1"/>
              </a:solidFill>
              <a:cs typeface="AL-Mohanad Black" pitchFamily="2" charset="-78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131840" y="44624"/>
            <a:ext cx="2808312" cy="895536"/>
          </a:xfrm>
          <a:prstGeom prst="rect">
            <a:avLst/>
          </a:prstGeom>
          <a:solidFill>
            <a:srgbClr val="00B050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FF0000"/>
                </a:solidFill>
                <a:cs typeface="+mj-cs"/>
              </a:rPr>
              <a:t>التوقعات </a:t>
            </a:r>
            <a:endParaRPr lang="ar-SA" sz="3600" b="1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4535996" y="4293096"/>
            <a:ext cx="3394720" cy="881439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ar-SA" sz="3600" dirty="0" smtClean="0">
                <a:solidFill>
                  <a:schemeClr val="bg1"/>
                </a:solidFill>
                <a:latin typeface="ae_AlMothnna" pitchFamily="34" charset="-78"/>
                <a:cs typeface="ae_AlMothnna" pitchFamily="34" charset="-78"/>
              </a:rPr>
              <a:t>ملخص التوقعات </a:t>
            </a:r>
            <a:endParaRPr lang="ar-SA" sz="3600" dirty="0">
              <a:solidFill>
                <a:schemeClr val="bg1"/>
              </a:solidFill>
              <a:latin typeface="ae_AlMothnna" pitchFamily="34" charset="-78"/>
              <a:cs typeface="ae_AlMothnna" pitchFamily="34" charset="-78"/>
            </a:endParaRPr>
          </a:p>
        </p:txBody>
      </p:sp>
      <p:pic>
        <p:nvPicPr>
          <p:cNvPr id="8" name="Picture 2" descr="C:\Users\xiD4\Desktop\عام\الاعمال\مجلد جديد ‫(2)‬\صور خدمة العملاء\images (6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89040"/>
            <a:ext cx="4212468" cy="2736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26909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  <a:cs typeface="AdvertisingExtraBold" pitchFamily="2" charset="-78"/>
              </a:rPr>
              <a:t>لماذا حضرت هذه الدورة </a:t>
            </a:r>
            <a:endParaRPr lang="ar-SA" dirty="0">
              <a:solidFill>
                <a:srgbClr val="FF0000"/>
              </a:solidFill>
              <a:cs typeface="AdvertisingExtraBold" pitchFamily="2" charset="-78"/>
            </a:endParaRPr>
          </a:p>
        </p:txBody>
      </p:sp>
      <p:pic>
        <p:nvPicPr>
          <p:cNvPr id="4098" name="Picture 2" descr="C:\Users\xiD4\Desktop\عام\الاعمال\مجلد جديد ‫(2)‬\صور خدمة العملاء\images (1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81150"/>
            <a:ext cx="2880320" cy="28559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3635896" y="3212976"/>
            <a:ext cx="4176464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rgbClr val="002060"/>
                </a:solidFill>
                <a:cs typeface="Titr" pitchFamily="2" charset="-78"/>
              </a:rPr>
              <a:t>لكي تتعامل مع الداعمين والمتبرعين بطريقة احترافية وجذبهم للتبرع والدعم ...</a:t>
            </a:r>
            <a:endParaRPr lang="ar-SA" sz="2800" dirty="0">
              <a:solidFill>
                <a:srgbClr val="002060"/>
              </a:solidFill>
              <a:cs typeface="Titr" pitchFamily="2" charset="-78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933494" y="5067181"/>
            <a:ext cx="4176464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002060"/>
                </a:solidFill>
                <a:cs typeface="MCS Jeddah S_U normal." pitchFamily="2" charset="-78"/>
              </a:rPr>
              <a:t>قبل ان تتعامل مع داعمك عليك ان تتعامل مع نفسك </a:t>
            </a:r>
            <a:r>
              <a:rPr lang="ar-SA" sz="2800" dirty="0" smtClean="0">
                <a:solidFill>
                  <a:srgbClr val="002060"/>
                </a:solidFill>
                <a:cs typeface="الشهيد محمد الدره" pitchFamily="2" charset="-78"/>
              </a:rPr>
              <a:t>.</a:t>
            </a:r>
            <a:endParaRPr lang="ar-SA" sz="2800" dirty="0">
              <a:solidFill>
                <a:srgbClr val="002060"/>
              </a:solidFill>
              <a:cs typeface="الشهيد محمد الدره" pitchFamily="2" charset="-78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07504" y="4941168"/>
            <a:ext cx="3096344" cy="1384995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bg1"/>
                </a:solidFill>
                <a:cs typeface="MCS Jeddah S_U normal." pitchFamily="2" charset="-78"/>
              </a:rPr>
              <a:t>التغيير والتطوير هو وظيفية انسانية مستمرة </a:t>
            </a:r>
            <a:endParaRPr lang="ar-SA" sz="2800" dirty="0">
              <a:solidFill>
                <a:schemeClr val="bg1"/>
              </a:solidFill>
              <a:cs typeface="الشهيد محمد الدره" pitchFamily="2" charset="-78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241476" y="1700808"/>
            <a:ext cx="359083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solidFill>
                  <a:srgbClr val="FF0000"/>
                </a:solidFill>
                <a:latin typeface="ae_AlMateen" pitchFamily="18" charset="-78"/>
                <a:cs typeface="ae_AlMateen" pitchFamily="18" charset="-78"/>
              </a:rPr>
              <a:t>لكي تغير </a:t>
            </a:r>
          </a:p>
          <a:p>
            <a:pPr algn="ctr"/>
            <a:r>
              <a:rPr lang="ar-SA" sz="4000" dirty="0" smtClean="0">
                <a:solidFill>
                  <a:srgbClr val="FF0000"/>
                </a:solidFill>
                <a:latin typeface="ae_AlMateen" pitchFamily="18" charset="-78"/>
                <a:cs typeface="ae_AlMateen" pitchFamily="18" charset="-78"/>
              </a:rPr>
              <a:t>!!!!!!!!!!!</a:t>
            </a:r>
            <a:endParaRPr lang="ar-SA" sz="4000" dirty="0">
              <a:solidFill>
                <a:srgbClr val="FF0000"/>
              </a:solidFill>
              <a:latin typeface="ae_AlMateen" pitchFamily="18" charset="-78"/>
              <a:cs typeface="ae_AlMateen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82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75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691480" y="190500"/>
            <a:ext cx="6400800" cy="101600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ar-SA" sz="4300" b="1" dirty="0" smtClean="0">
                <a:solidFill>
                  <a:schemeClr val="bg1"/>
                </a:solidFill>
                <a:cs typeface="Arabic Transparent" pitchFamily="2" charset="0"/>
              </a:rPr>
              <a:t>لكي تغير شخص لابد من تغيير </a:t>
            </a:r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827584" y="1206500"/>
            <a:ext cx="7200800" cy="2618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r" defTabSz="914400" rtl="1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r" defTabSz="914400" rtl="1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r" defTabSz="914400" rtl="1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r" defTabSz="914400" rtl="1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3912" indent="-303912">
              <a:defRPr/>
            </a:pPr>
            <a:r>
              <a:rPr lang="ar-SA" sz="3200" b="1" dirty="0" smtClean="0">
                <a:solidFill>
                  <a:srgbClr val="002060"/>
                </a:solidFill>
                <a:latin typeface="ae_AlMateen" pitchFamily="18" charset="-78"/>
                <a:cs typeface="الشهيد محمد الدره" pitchFamily="2" charset="-78"/>
              </a:rPr>
              <a:t>معتقداته</a:t>
            </a:r>
            <a:endParaRPr lang="ar-SA" sz="2800" b="1" dirty="0" smtClean="0">
              <a:solidFill>
                <a:srgbClr val="002060"/>
              </a:solidFill>
              <a:latin typeface="ae_AlMateen" pitchFamily="18" charset="-78"/>
              <a:cs typeface="الشهيد محمد الدره" pitchFamily="2" charset="-78"/>
            </a:endParaRPr>
          </a:p>
          <a:p>
            <a:pPr marL="303912" indent="-303912">
              <a:defRPr/>
            </a:pPr>
            <a:r>
              <a:rPr lang="ar-SA" sz="3200" b="1" dirty="0" smtClean="0">
                <a:solidFill>
                  <a:srgbClr val="002060"/>
                </a:solidFill>
                <a:latin typeface="ae_AlMateen" pitchFamily="18" charset="-78"/>
                <a:cs typeface="الشهيد محمد الدره" pitchFamily="2" charset="-78"/>
              </a:rPr>
              <a:t>قدواته</a:t>
            </a:r>
            <a:endParaRPr lang="ar-SA" sz="2800" b="1" dirty="0" smtClean="0">
              <a:solidFill>
                <a:srgbClr val="002060"/>
              </a:solidFill>
              <a:latin typeface="ae_AlMateen" pitchFamily="18" charset="-78"/>
              <a:cs typeface="الشهيد محمد الدره" pitchFamily="2" charset="-78"/>
            </a:endParaRPr>
          </a:p>
          <a:p>
            <a:pPr marL="303912" indent="-303912">
              <a:defRPr/>
            </a:pPr>
            <a:r>
              <a:rPr lang="ar-SA" sz="3200" b="1" dirty="0" smtClean="0">
                <a:solidFill>
                  <a:srgbClr val="002060"/>
                </a:solidFill>
                <a:latin typeface="ae_AlMateen" pitchFamily="18" charset="-78"/>
                <a:cs typeface="الشهيد محمد الدره" pitchFamily="2" charset="-78"/>
              </a:rPr>
              <a:t>اهتماماته</a:t>
            </a:r>
            <a:endParaRPr lang="ar-SA" sz="2800" b="1" dirty="0" smtClean="0">
              <a:solidFill>
                <a:srgbClr val="002060"/>
              </a:solidFill>
              <a:latin typeface="ae_AlMateen" pitchFamily="18" charset="-78"/>
              <a:cs typeface="الشهيد محمد الدره" pitchFamily="2" charset="-78"/>
            </a:endParaRPr>
          </a:p>
          <a:p>
            <a:pPr marL="303912" indent="-303912">
              <a:defRPr/>
            </a:pPr>
            <a:r>
              <a:rPr lang="ar-SA" sz="3200" b="1" dirty="0" smtClean="0">
                <a:solidFill>
                  <a:srgbClr val="002060"/>
                </a:solidFill>
                <a:latin typeface="ae_AlMateen" pitchFamily="18" charset="-78"/>
                <a:cs typeface="الشهيد محمد الدره" pitchFamily="2" charset="-78"/>
              </a:rPr>
              <a:t>علاقاته</a:t>
            </a:r>
            <a:endParaRPr lang="ar-SA" sz="2800" b="1" dirty="0" smtClean="0">
              <a:solidFill>
                <a:srgbClr val="002060"/>
              </a:solidFill>
              <a:latin typeface="ae_AlMateen" pitchFamily="18" charset="-78"/>
              <a:cs typeface="الشهيد محمد الدره" pitchFamily="2" charset="-78"/>
            </a:endParaRPr>
          </a:p>
          <a:p>
            <a:pPr marL="303912" indent="-303912">
              <a:defRPr/>
            </a:pPr>
            <a:r>
              <a:rPr lang="ar-SA" sz="3200" b="1" dirty="0" smtClean="0">
                <a:solidFill>
                  <a:srgbClr val="002060"/>
                </a:solidFill>
                <a:latin typeface="ae_AlMateen" pitchFamily="18" charset="-78"/>
                <a:cs typeface="الشهيد محمد الدره" pitchFamily="2" charset="-78"/>
              </a:rPr>
              <a:t>مهاراته</a:t>
            </a:r>
          </a:p>
        </p:txBody>
      </p:sp>
      <p:pic>
        <p:nvPicPr>
          <p:cNvPr id="6" name="Picture 4" descr="I:\161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4464496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مربع نص 6"/>
          <p:cNvSpPr txBox="1"/>
          <p:nvPr/>
        </p:nvSpPr>
        <p:spPr>
          <a:xfrm>
            <a:off x="467544" y="5229200"/>
            <a:ext cx="72368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dirty="0">
                <a:solidFill>
                  <a:srgbClr val="002060"/>
                </a:solidFill>
                <a:cs typeface="MCS Taybah S_U normal." pitchFamily="2" charset="-78"/>
              </a:rPr>
              <a:t>هو عملية تحول من واقع نحن نعيش فيه إلى حالة نرغب فيها</a:t>
            </a:r>
            <a:r>
              <a:rPr lang="ar-SA" dirty="0"/>
              <a:t>.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220072" y="4540478"/>
            <a:ext cx="2664296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dirty="0" smtClean="0">
                <a:solidFill>
                  <a:schemeClr val="bg1"/>
                </a:solidFill>
                <a:cs typeface="MCS Taybah S_U normal." pitchFamily="2" charset="-78"/>
              </a:rPr>
              <a:t>التغيير </a:t>
            </a:r>
            <a:endParaRPr lang="ar-SA" sz="3200" dirty="0">
              <a:solidFill>
                <a:schemeClr val="bg1"/>
              </a:solidFill>
              <a:cs typeface="MCS Taybah S_U normal.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27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xiD4\Desktop\الفيل والقيد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772816"/>
            <a:ext cx="5472608" cy="43924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1763688" y="548680"/>
            <a:ext cx="4824536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 smtClean="0">
                <a:solidFill>
                  <a:srgbClr val="FF0000"/>
                </a:solidFill>
                <a:cs typeface="Titr" pitchFamily="2" charset="-78"/>
              </a:rPr>
              <a:t>قصه الفيل نيلسون </a:t>
            </a:r>
            <a:endParaRPr lang="ar-SA" sz="4400" dirty="0">
              <a:solidFill>
                <a:srgbClr val="FF0000"/>
              </a:solidFill>
              <a:cs typeface="Titr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728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عرض على الشاشة (3:4)‏</PresentationFormat>
  <Paragraphs>39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مهارات تنمية الموارد المالية للجمعيات الخيرية </vt:lpstr>
      <vt:lpstr>الشريحة 2</vt:lpstr>
      <vt:lpstr>بطاقة تعارف : 4 أكتب :(الاسم ،العمر ،الوظيفة ،الحالة الاجتماعية )</vt:lpstr>
      <vt:lpstr>نشط معلوماتك </vt:lpstr>
      <vt:lpstr>قبل البدء من اجلك </vt:lpstr>
      <vt:lpstr>ملخص التوقعات </vt:lpstr>
      <vt:lpstr>لماذا حضرت هذه الدورة </vt:lpstr>
      <vt:lpstr>الشريحة 8</vt:lpstr>
      <vt:lpstr>الشريحة 9</vt:lpstr>
      <vt:lpstr>التغيير حتمي لابد منه 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مهارات تنمية الموارد المالية للجمعيات الخيرية </dc:title>
  <dc:creator>mr</dc:creator>
  <cp:lastModifiedBy>mr</cp:lastModifiedBy>
  <cp:revision>1</cp:revision>
  <dcterms:created xsi:type="dcterms:W3CDTF">2018-12-29T17:12:21Z</dcterms:created>
  <dcterms:modified xsi:type="dcterms:W3CDTF">2018-12-29T17:13:01Z</dcterms:modified>
</cp:coreProperties>
</file>