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notesSlides/notesSlide1.xml" ContentType="application/vnd.openxmlformats-officedocument.presentationml.notesSl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7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7.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notesSlides/notesSlide2.xml" ContentType="application/vnd.openxmlformats-officedocument.presentationml.notesSlide+xml"/>
  <Override PartName="/ppt/theme/themeOverride87.xml" ContentType="application/vnd.openxmlformats-officedocument.themeOverride+xml"/>
  <Override PartName="/ppt/theme/themeOverride88.xml" ContentType="application/vnd.openxmlformats-officedocument.themeOverride+xml"/>
  <Override PartName="/ppt/notesSlides/notesSlide3.xml" ContentType="application/vnd.openxmlformats-officedocument.presentationml.notesSlide+xml"/>
  <Override PartName="/ppt/theme/themeOverride89.xml" ContentType="application/vnd.openxmlformats-officedocument.themeOverride+xml"/>
  <Override PartName="/ppt/theme/themeOverride90.xml" ContentType="application/vnd.openxmlformats-officedocument.themeOverride+xml"/>
  <Override PartName="/ppt/notesSlides/notesSlide4.xml" ContentType="application/vnd.openxmlformats-officedocument.presentationml.notesSl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theme/themeOverride95.xml" ContentType="application/vnd.openxmlformats-officedocument.themeOverride+xml"/>
  <Override PartName="/ppt/theme/themeOverride96.xml" ContentType="application/vnd.openxmlformats-officedocument.themeOverride+xml"/>
  <Override PartName="/ppt/theme/themeOverride97.xml" ContentType="application/vnd.openxmlformats-officedocument.themeOverride+xml"/>
  <Override PartName="/ppt/theme/themeOverride98.xml" ContentType="application/vnd.openxmlformats-officedocument.themeOverride+xml"/>
  <Override PartName="/ppt/theme/themeOverride99.xml" ContentType="application/vnd.openxmlformats-officedocument.themeOverride+xml"/>
  <Override PartName="/ppt/theme/themeOverride100.xml" ContentType="application/vnd.openxmlformats-officedocument.themeOverride+xml"/>
  <Override PartName="/ppt/theme/themeOverride101.xml" ContentType="application/vnd.openxmlformats-officedocument.themeOverride+xml"/>
  <Override PartName="/ppt/theme/themeOverride102.xml" ContentType="application/vnd.openxmlformats-officedocument.themeOverride+xml"/>
  <Override PartName="/ppt/theme/themeOverride103.xml" ContentType="application/vnd.openxmlformats-officedocument.themeOverride+xml"/>
  <Override PartName="/ppt/theme/themeOverride104.xml" ContentType="application/vnd.openxmlformats-officedocument.themeOverride+xml"/>
  <Override PartName="/ppt/theme/themeOverride105.xml" ContentType="application/vnd.openxmlformats-officedocument.themeOverride+xml"/>
  <Override PartName="/ppt/theme/themeOverride106.xml" ContentType="application/vnd.openxmlformats-officedocument.themeOverride+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ppt/theme/themeOverride113.xml" ContentType="application/vnd.openxmlformats-officedocument.themeOverride+xml"/>
  <Override PartName="/ppt/theme/themeOverride114.xml" ContentType="application/vnd.openxmlformats-officedocument.themeOverride+xml"/>
  <Override PartName="/ppt/theme/themeOverride115.xml" ContentType="application/vnd.openxmlformats-officedocument.themeOverride+xml"/>
  <Override PartName="/ppt/theme/themeOverride116.xml" ContentType="application/vnd.openxmlformats-officedocument.themeOverride+xml"/>
  <Override PartName="/ppt/theme/themeOverride117.xml" ContentType="application/vnd.openxmlformats-officedocument.themeOverride+xml"/>
  <Override PartName="/ppt/theme/themeOverride118.xml" ContentType="application/vnd.openxmlformats-officedocument.themeOverride+xml"/>
  <Override PartName="/ppt/theme/themeOverride119.xml" ContentType="application/vnd.openxmlformats-officedocument.themeOverride+xml"/>
  <Override PartName="/ppt/theme/themeOverride120.xml" ContentType="application/vnd.openxmlformats-officedocument.themeOverride+xml"/>
  <Override PartName="/ppt/theme/themeOverride121.xml" ContentType="application/vnd.openxmlformats-officedocument.themeOverride+xml"/>
  <Override PartName="/ppt/theme/themeOverride122.xml" ContentType="application/vnd.openxmlformats-officedocument.themeOverride+xml"/>
  <Override PartName="/ppt/theme/themeOverride123.xml" ContentType="application/vnd.openxmlformats-officedocument.themeOverride+xml"/>
  <Override PartName="/ppt/theme/themeOverride124.xml" ContentType="application/vnd.openxmlformats-officedocument.themeOverride+xml"/>
  <Override PartName="/ppt/theme/themeOverride125.xml" ContentType="application/vnd.openxmlformats-officedocument.themeOverride+xml"/>
  <Override PartName="/ppt/theme/themeOverride126.xml" ContentType="application/vnd.openxmlformats-officedocument.themeOverride+xml"/>
  <Override PartName="/ppt/theme/themeOverride127.xml" ContentType="application/vnd.openxmlformats-officedocument.themeOverride+xml"/>
  <Override PartName="/ppt/theme/themeOverride128.xml" ContentType="application/vnd.openxmlformats-officedocument.themeOverride+xml"/>
  <Override PartName="/ppt/theme/themeOverride129.xml" ContentType="application/vnd.openxmlformats-officedocument.themeOverride+xml"/>
  <Override PartName="/ppt/theme/themeOverride130.xml" ContentType="application/vnd.openxmlformats-officedocument.themeOverride+xml"/>
  <Override PartName="/ppt/theme/themeOverride131.xml" ContentType="application/vnd.openxmlformats-officedocument.themeOverride+xml"/>
  <Override PartName="/ppt/theme/themeOverride132.xml" ContentType="application/vnd.openxmlformats-officedocument.themeOverride+xml"/>
  <Override PartName="/ppt/theme/themeOverride133.xml" ContentType="application/vnd.openxmlformats-officedocument.themeOverride+xml"/>
  <Override PartName="/ppt/theme/themeOverride134.xml" ContentType="application/vnd.openxmlformats-officedocument.themeOverride+xml"/>
  <Override PartName="/ppt/theme/themeOverride135.xml" ContentType="application/vnd.openxmlformats-officedocument.themeOverride+xml"/>
  <Override PartName="/ppt/theme/themeOverride136.xml" ContentType="application/vnd.openxmlformats-officedocument.themeOverride+xml"/>
  <Override PartName="/ppt/theme/themeOverride137.xml" ContentType="application/vnd.openxmlformats-officedocument.themeOverride+xml"/>
  <Override PartName="/ppt/theme/themeOverride138.xml" ContentType="application/vnd.openxmlformats-officedocument.themeOverride+xml"/>
  <Override PartName="/ppt/theme/themeOverride139.xml" ContentType="application/vnd.openxmlformats-officedocument.themeOverride+xml"/>
  <Override PartName="/ppt/theme/themeOverride140.xml" ContentType="application/vnd.openxmlformats-officedocument.themeOverride+xml"/>
  <Override PartName="/ppt/theme/themeOverride141.xml" ContentType="application/vnd.openxmlformats-officedocument.themeOverride+xml"/>
  <Override PartName="/ppt/theme/themeOverride142.xml" ContentType="application/vnd.openxmlformats-officedocument.themeOverride+xml"/>
  <Override PartName="/ppt/theme/themeOverride143.xml" ContentType="application/vnd.openxmlformats-officedocument.themeOverride+xml"/>
  <Override PartName="/ppt/theme/themeOverride144.xml" ContentType="application/vnd.openxmlformats-officedocument.themeOverride+xml"/>
  <Override PartName="/ppt/theme/themeOverride145.xml" ContentType="application/vnd.openxmlformats-officedocument.themeOverride+xml"/>
  <Override PartName="/ppt/theme/themeOverride146.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47.xml" ContentType="application/vnd.openxmlformats-officedocument.themeOverride+xml"/>
  <Override PartName="/ppt/theme/themeOverride148.xml" ContentType="application/vnd.openxmlformats-officedocument.themeOverride+xml"/>
  <Override PartName="/ppt/theme/themeOverride149.xml" ContentType="application/vnd.openxmlformats-officedocument.themeOverride+xml"/>
  <Override PartName="/ppt/theme/themeOverride150.xml" ContentType="application/vnd.openxmlformats-officedocument.themeOverride+xml"/>
  <Override PartName="/ppt/theme/themeOverride151.xml" ContentType="application/vnd.openxmlformats-officedocument.themeOverride+xml"/>
  <Override PartName="/ppt/theme/themeOverride152.xml" ContentType="application/vnd.openxmlformats-officedocument.themeOverride+xml"/>
  <Override PartName="/ppt/theme/themeOverride153.xml" ContentType="application/vnd.openxmlformats-officedocument.themeOverride+xml"/>
  <Override PartName="/ppt/theme/themeOverride154.xml" ContentType="application/vnd.openxmlformats-officedocument.themeOverride+xml"/>
  <Override PartName="/ppt/theme/themeOverride155.xml" ContentType="application/vnd.openxmlformats-officedocument.themeOverride+xml"/>
  <Override PartName="/ppt/theme/themeOverride156.xml" ContentType="application/vnd.openxmlformats-officedocument.themeOverride+xml"/>
  <Override PartName="/ppt/notesSlides/notesSlide5.xml" ContentType="application/vnd.openxmlformats-officedocument.presentationml.notesSlide+xml"/>
  <Override PartName="/ppt/theme/themeOverride157.xml" ContentType="application/vnd.openxmlformats-officedocument.themeOverride+xml"/>
  <Override PartName="/ppt/theme/themeOverride15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60" r:id="rId1"/>
    <p:sldMasterId id="2147483742" r:id="rId2"/>
    <p:sldMasterId id="2147483781" r:id="rId3"/>
  </p:sldMasterIdLst>
  <p:notesMasterIdLst>
    <p:notesMasterId r:id="rId165"/>
  </p:notesMasterIdLst>
  <p:sldIdLst>
    <p:sldId id="256"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92" r:id="rId54"/>
    <p:sldId id="393" r:id="rId55"/>
    <p:sldId id="394" r:id="rId56"/>
    <p:sldId id="395" r:id="rId57"/>
    <p:sldId id="396" r:id="rId58"/>
    <p:sldId id="397" r:id="rId59"/>
    <p:sldId id="398" r:id="rId60"/>
    <p:sldId id="399" r:id="rId61"/>
    <p:sldId id="400" r:id="rId62"/>
    <p:sldId id="401" r:id="rId63"/>
    <p:sldId id="402" r:id="rId64"/>
    <p:sldId id="403" r:id="rId65"/>
    <p:sldId id="404" r:id="rId66"/>
    <p:sldId id="405" r:id="rId67"/>
    <p:sldId id="406" r:id="rId68"/>
    <p:sldId id="407" r:id="rId69"/>
    <p:sldId id="408" r:id="rId70"/>
    <p:sldId id="409" r:id="rId71"/>
    <p:sldId id="410" r:id="rId72"/>
    <p:sldId id="411" r:id="rId73"/>
    <p:sldId id="412" r:id="rId74"/>
    <p:sldId id="413" r:id="rId75"/>
    <p:sldId id="414" r:id="rId76"/>
    <p:sldId id="415" r:id="rId77"/>
    <p:sldId id="416" r:id="rId78"/>
    <p:sldId id="417" r:id="rId79"/>
    <p:sldId id="418" r:id="rId80"/>
    <p:sldId id="419" r:id="rId81"/>
    <p:sldId id="420" r:id="rId82"/>
    <p:sldId id="421" r:id="rId83"/>
    <p:sldId id="422" r:id="rId84"/>
    <p:sldId id="423" r:id="rId85"/>
    <p:sldId id="260" r:id="rId86"/>
    <p:sldId id="261" r:id="rId87"/>
    <p:sldId id="264" r:id="rId88"/>
    <p:sldId id="259" r:id="rId89"/>
    <p:sldId id="265" r:id="rId90"/>
    <p:sldId id="266" r:id="rId91"/>
    <p:sldId id="267" r:id="rId92"/>
    <p:sldId id="268" r:id="rId93"/>
    <p:sldId id="269" r:id="rId94"/>
    <p:sldId id="270" r:id="rId95"/>
    <p:sldId id="271" r:id="rId96"/>
    <p:sldId id="272" r:id="rId97"/>
    <p:sldId id="273" r:id="rId98"/>
    <p:sldId id="275" r:id="rId99"/>
    <p:sldId id="276" r:id="rId100"/>
    <p:sldId id="277" r:id="rId101"/>
    <p:sldId id="278" r:id="rId102"/>
    <p:sldId id="279" r:id="rId103"/>
    <p:sldId id="280" r:id="rId104"/>
    <p:sldId id="281" r:id="rId105"/>
    <p:sldId id="282" r:id="rId106"/>
    <p:sldId id="283" r:id="rId107"/>
    <p:sldId id="284" r:id="rId108"/>
    <p:sldId id="285" r:id="rId109"/>
    <p:sldId id="287" r:id="rId110"/>
    <p:sldId id="288" r:id="rId111"/>
    <p:sldId id="290" r:id="rId112"/>
    <p:sldId id="291" r:id="rId113"/>
    <p:sldId id="292" r:id="rId114"/>
    <p:sldId id="293" r:id="rId115"/>
    <p:sldId id="294" r:id="rId116"/>
    <p:sldId id="295" r:id="rId117"/>
    <p:sldId id="296" r:id="rId118"/>
    <p:sldId id="298" r:id="rId119"/>
    <p:sldId id="302" r:id="rId120"/>
    <p:sldId id="301" r:id="rId121"/>
    <p:sldId id="300" r:id="rId122"/>
    <p:sldId id="303" r:id="rId123"/>
    <p:sldId id="299" r:id="rId124"/>
    <p:sldId id="304" r:id="rId125"/>
    <p:sldId id="305" r:id="rId126"/>
    <p:sldId id="306" r:id="rId127"/>
    <p:sldId id="307" r:id="rId128"/>
    <p:sldId id="308" r:id="rId129"/>
    <p:sldId id="309" r:id="rId130"/>
    <p:sldId id="310" r:id="rId131"/>
    <p:sldId id="311" r:id="rId132"/>
    <p:sldId id="312" r:id="rId133"/>
    <p:sldId id="289" r:id="rId134"/>
    <p:sldId id="313" r:id="rId135"/>
    <p:sldId id="314" r:id="rId136"/>
    <p:sldId id="315" r:id="rId137"/>
    <p:sldId id="316" r:id="rId138"/>
    <p:sldId id="317" r:id="rId139"/>
    <p:sldId id="318" r:id="rId140"/>
    <p:sldId id="320" r:id="rId141"/>
    <p:sldId id="321" r:id="rId142"/>
    <p:sldId id="322" r:id="rId143"/>
    <p:sldId id="323" r:id="rId144"/>
    <p:sldId id="324" r:id="rId145"/>
    <p:sldId id="329" r:id="rId146"/>
    <p:sldId id="328" r:id="rId147"/>
    <p:sldId id="326" r:id="rId148"/>
    <p:sldId id="327" r:id="rId149"/>
    <p:sldId id="330" r:id="rId150"/>
    <p:sldId id="286" r:id="rId151"/>
    <p:sldId id="331" r:id="rId152"/>
    <p:sldId id="332" r:id="rId153"/>
    <p:sldId id="333" r:id="rId154"/>
    <p:sldId id="334" r:id="rId155"/>
    <p:sldId id="335" r:id="rId156"/>
    <p:sldId id="336" r:id="rId157"/>
    <p:sldId id="337" r:id="rId158"/>
    <p:sldId id="338" r:id="rId159"/>
    <p:sldId id="341" r:id="rId160"/>
    <p:sldId id="340" r:id="rId161"/>
    <p:sldId id="339" r:id="rId162"/>
    <p:sldId id="274" r:id="rId163"/>
    <p:sldId id="424" r:id="rId164"/>
  </p:sldIdLst>
  <p:sldSz cx="9144000" cy="6858000" type="screen4x3"/>
  <p:notesSz cx="6858000" cy="9144000"/>
  <p:embeddedFontLst>
    <p:embeddedFont>
      <p:font typeface="PT Bold Heading" panose="02010400000000000000" pitchFamily="2" charset="-78"/>
      <p:regular r:id="rId166"/>
    </p:embeddedFont>
    <p:embeddedFont>
      <p:font typeface="Segoe UI" panose="020B0502040204020203" pitchFamily="34" charset="0"/>
      <p:regular r:id="rId167"/>
      <p:bold r:id="rId168"/>
      <p:italic r:id="rId169"/>
      <p:boldItalic r:id="rId170"/>
    </p:embeddedFont>
    <p:embeddedFont>
      <p:font typeface="Simplified Arabic" panose="02020603050405020304" pitchFamily="18" charset="-78"/>
      <p:regular r:id="rId171"/>
      <p:bold r:id="rId172"/>
    </p:embeddedFont>
    <p:embeddedFont>
      <p:font typeface="Calibri Light" panose="020F0302020204030204" pitchFamily="34" charset="0"/>
      <p:regular r:id="rId173"/>
      <p:italic r:id="rId174"/>
    </p:embeddedFont>
    <p:embeddedFont>
      <p:font typeface="Microsoft New Tai Lue" panose="020B0502040204020203" pitchFamily="34" charset="0"/>
      <p:regular r:id="rId175"/>
      <p:bold r:id="rId176"/>
    </p:embeddedFont>
    <p:embeddedFont>
      <p:font typeface="Segoe UI Semilight" panose="020B0402040204020203" pitchFamily="34" charset="0"/>
      <p:regular r:id="rId177"/>
    </p:embeddedFont>
    <p:embeddedFont>
      <p:font typeface="Verdana" panose="020B0604030504040204" pitchFamily="34" charset="0"/>
      <p:regular r:id="rId178"/>
      <p:bold r:id="rId179"/>
      <p:italic r:id="rId180"/>
      <p:boldItalic r:id="rId181"/>
    </p:embeddedFont>
    <p:embeddedFont>
      <p:font typeface="宋体" panose="02010600030101010101" pitchFamily="2" charset="-122"/>
      <p:regular r:id="rId182"/>
    </p:embeddedFont>
    <p:embeddedFont>
      <p:font typeface="Calibri" panose="020F0502020204030204" pitchFamily="34" charset="0"/>
      <p:regular r:id="rId183"/>
      <p:bold r:id="rId184"/>
      <p:italic r:id="rId185"/>
      <p:boldItalic r:id="rId186"/>
    </p:embeddedFont>
    <p:embeddedFont>
      <p:font typeface="Gulim" panose="020B0600000101010101" pitchFamily="34" charset="-127"/>
      <p:regular r:id="rId187"/>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84" d="100"/>
          <a:sy n="84" d="100"/>
        </p:scale>
        <p:origin x="1426" y="82"/>
      </p:cViewPr>
      <p:guideLst/>
    </p:cSldViewPr>
  </p:slideViewPr>
  <p:notesTextViewPr>
    <p:cViewPr>
      <p:scale>
        <a:sx n="1" d="1"/>
        <a:sy n="1" d="1"/>
      </p:scale>
      <p:origin x="0" y="0"/>
    </p:cViewPr>
  </p:notesTextViewPr>
  <p:sorterViewPr>
    <p:cViewPr>
      <p:scale>
        <a:sx n="100" d="100"/>
        <a:sy n="100" d="100"/>
      </p:scale>
      <p:origin x="0" y="-219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font" Target="fonts/font5.fntdata"/><Relationship Id="rId191"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font" Target="fonts/font16.fntdata"/><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font" Target="fonts/font6.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font" Target="fonts/font17.fntdata"/><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font" Target="fonts/font7.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font" Target="fonts/font2.fntdata"/><Relationship Id="rId18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font" Target="fonts/font13.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font" Target="fonts/font19.fntdata"/><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font" Target="fonts/font9.fntdata"/><Relationship Id="rId179" Type="http://schemas.openxmlformats.org/officeDocument/2006/relationships/font" Target="fonts/font14.fntdata"/><Relationship Id="rId190"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font" Target="fonts/font4.fntdata"/><Relationship Id="rId185"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font" Target="fonts/font15.fntdata"/><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font" Target="fonts/font10.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notesMaster" Target="notesMasters/notesMaster1.xml"/><Relationship Id="rId186" Type="http://schemas.openxmlformats.org/officeDocument/2006/relationships/font" Target="fonts/font21.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font" Target="fonts/font11.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font" Target="fonts/font1.fntdata"/><Relationship Id="rId187" Type="http://schemas.openxmlformats.org/officeDocument/2006/relationships/font" Target="fonts/font22.fntdata"/><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1BD16-50FD-4386-947A-9EE6B3E35862}" type="doc">
      <dgm:prSet loTypeId="urn:microsoft.com/office/officeart/2005/8/layout/cycle8" loCatId="cycle" qsTypeId="urn:microsoft.com/office/officeart/2005/8/quickstyle/simple3" qsCatId="simple" csTypeId="urn:microsoft.com/office/officeart/2005/8/colors/colorful1" csCatId="colorful" phldr="1"/>
      <dgm:spPr/>
      <dgm:t>
        <a:bodyPr/>
        <a:lstStyle/>
        <a:p>
          <a:pPr rtl="1"/>
          <a:endParaRPr lang="ar-SA"/>
        </a:p>
      </dgm:t>
    </dgm:pt>
    <dgm:pt modelId="{1117AF36-2165-46B1-8227-31E32336F346}">
      <dgm:prSet phldrT="[Text]"/>
      <dgm:spPr>
        <a:xfrm>
          <a:off x="414938" y="133813"/>
          <a:ext cx="1729282" cy="1729282"/>
        </a:xfr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الأفكار</a:t>
          </a:r>
          <a:endParaRPr lang="ar-SA">
            <a:solidFill>
              <a:srgbClr val="FF0000"/>
            </a:solidFill>
            <a:latin typeface="Calibri"/>
            <a:ea typeface="+mn-ea"/>
            <a:cs typeface="Arial" panose="020B0604020202020204" pitchFamily="34" charset="0"/>
          </a:endParaRPr>
        </a:p>
      </dgm:t>
    </dgm:pt>
    <dgm:pt modelId="{4766166C-5529-487E-8E39-EF4BA74DCEE4}" type="parTrans" cxnId="{9C2986CE-C48F-4005-BAFF-184FBE179F63}">
      <dgm:prSet/>
      <dgm:spPr/>
      <dgm:t>
        <a:bodyPr/>
        <a:lstStyle/>
        <a:p>
          <a:pPr rtl="1"/>
          <a:endParaRPr lang="ar-SA"/>
        </a:p>
      </dgm:t>
    </dgm:pt>
    <dgm:pt modelId="{CC47F386-E592-4005-B362-D649D19D0314}" type="sibTrans" cxnId="{9C2986CE-C48F-4005-BAFF-184FBE179F63}">
      <dgm:prSet/>
      <dgm:spPr/>
      <dgm:t>
        <a:bodyPr/>
        <a:lstStyle/>
        <a:p>
          <a:pPr rtl="1"/>
          <a:endParaRPr lang="ar-SA"/>
        </a:p>
      </dgm:t>
    </dgm:pt>
    <dgm:pt modelId="{42E105DC-109F-453F-8FA6-A1BF289E1EA8}">
      <dgm:prSet phldrT="[Text]"/>
      <dgm:spPr>
        <a:xfrm>
          <a:off x="379323" y="195573"/>
          <a:ext cx="1729282" cy="1729282"/>
        </a:xfr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المشاعر</a:t>
          </a:r>
          <a:endParaRPr lang="ar-SA">
            <a:solidFill>
              <a:srgbClr val="FF0000"/>
            </a:solidFill>
            <a:latin typeface="Calibri"/>
            <a:ea typeface="+mn-ea"/>
            <a:cs typeface="Arial" panose="020B0604020202020204" pitchFamily="34" charset="0"/>
          </a:endParaRPr>
        </a:p>
      </dgm:t>
    </dgm:pt>
    <dgm:pt modelId="{0264B4E3-3370-454B-9CC2-189AF9540ED4}" type="parTrans" cxnId="{DE205A24-915E-4D27-8FB4-C13C17D36D6E}">
      <dgm:prSet/>
      <dgm:spPr/>
      <dgm:t>
        <a:bodyPr/>
        <a:lstStyle/>
        <a:p>
          <a:pPr rtl="1"/>
          <a:endParaRPr lang="ar-SA"/>
        </a:p>
      </dgm:t>
    </dgm:pt>
    <dgm:pt modelId="{CF3BD3C0-03D5-4CF2-8ED9-357CDB8598AB}" type="sibTrans" cxnId="{DE205A24-915E-4D27-8FB4-C13C17D36D6E}">
      <dgm:prSet/>
      <dgm:spPr/>
      <dgm:t>
        <a:bodyPr/>
        <a:lstStyle/>
        <a:p>
          <a:pPr rtl="1"/>
          <a:endParaRPr lang="ar-SA"/>
        </a:p>
      </dgm:t>
    </dgm:pt>
    <dgm:pt modelId="{5471E648-B20A-42E6-9428-1247617756B6}">
      <dgm:prSet phldrT="[Text]"/>
      <dgm:spPr>
        <a:xfrm>
          <a:off x="343708" y="133813"/>
          <a:ext cx="1729282" cy="1729282"/>
        </a:xfr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السلوك</a:t>
          </a:r>
          <a:endParaRPr lang="ar-SA">
            <a:solidFill>
              <a:srgbClr val="FF0000"/>
            </a:solidFill>
            <a:latin typeface="Calibri"/>
            <a:ea typeface="+mn-ea"/>
            <a:cs typeface="Arial" panose="020B0604020202020204" pitchFamily="34" charset="0"/>
          </a:endParaRPr>
        </a:p>
      </dgm:t>
    </dgm:pt>
    <dgm:pt modelId="{5941385C-F24A-45A6-A465-74492FA307CB}" type="parTrans" cxnId="{8CF77CA9-3C34-4038-BA3A-BB6A29875413}">
      <dgm:prSet/>
      <dgm:spPr/>
      <dgm:t>
        <a:bodyPr/>
        <a:lstStyle/>
        <a:p>
          <a:pPr rtl="1"/>
          <a:endParaRPr lang="ar-SA"/>
        </a:p>
      </dgm:t>
    </dgm:pt>
    <dgm:pt modelId="{727A40DF-8263-46D9-8D4D-E98873801DE3}" type="sibTrans" cxnId="{8CF77CA9-3C34-4038-BA3A-BB6A29875413}">
      <dgm:prSet/>
      <dgm:spPr/>
      <dgm:t>
        <a:bodyPr/>
        <a:lstStyle/>
        <a:p>
          <a:pPr rtl="1"/>
          <a:endParaRPr lang="ar-SA"/>
        </a:p>
      </dgm:t>
    </dgm:pt>
    <dgm:pt modelId="{96E4C52C-DD9B-4AFF-9177-C79FBDDF3D65}" type="pres">
      <dgm:prSet presAssocID="{DCF1BD16-50FD-4386-947A-9EE6B3E35862}" presName="compositeShape" presStyleCnt="0">
        <dgm:presLayoutVars>
          <dgm:chMax val="7"/>
          <dgm:dir/>
          <dgm:resizeHandles val="exact"/>
        </dgm:presLayoutVars>
      </dgm:prSet>
      <dgm:spPr/>
      <dgm:t>
        <a:bodyPr/>
        <a:lstStyle/>
        <a:p>
          <a:pPr rtl="1"/>
          <a:endParaRPr lang="ar-SA"/>
        </a:p>
      </dgm:t>
    </dgm:pt>
    <dgm:pt modelId="{053199C7-9457-42D8-BCED-D0C6A67965D3}" type="pres">
      <dgm:prSet presAssocID="{DCF1BD16-50FD-4386-947A-9EE6B3E35862}" presName="wedge1" presStyleLbl="node1" presStyleIdx="0" presStyleCnt="3"/>
      <dgm:spPr>
        <a:prstGeom prst="pie">
          <a:avLst>
            <a:gd name="adj1" fmla="val 16200000"/>
            <a:gd name="adj2" fmla="val 1800000"/>
          </a:avLst>
        </a:prstGeom>
      </dgm:spPr>
      <dgm:t>
        <a:bodyPr/>
        <a:lstStyle/>
        <a:p>
          <a:pPr rtl="1"/>
          <a:endParaRPr lang="ar-SA"/>
        </a:p>
      </dgm:t>
    </dgm:pt>
    <dgm:pt modelId="{3B9D159D-8570-4589-899F-E5C2A7481A52}" type="pres">
      <dgm:prSet presAssocID="{DCF1BD16-50FD-4386-947A-9EE6B3E35862}" presName="dummy1a" presStyleCnt="0"/>
      <dgm:spPr/>
      <dgm:t>
        <a:bodyPr/>
        <a:lstStyle/>
        <a:p>
          <a:pPr rtl="1"/>
          <a:endParaRPr lang="ar-SA"/>
        </a:p>
      </dgm:t>
    </dgm:pt>
    <dgm:pt modelId="{7D49D8ED-2B8D-41A7-AC13-816382778863}" type="pres">
      <dgm:prSet presAssocID="{DCF1BD16-50FD-4386-947A-9EE6B3E35862}" presName="dummy1b" presStyleCnt="0"/>
      <dgm:spPr/>
      <dgm:t>
        <a:bodyPr/>
        <a:lstStyle/>
        <a:p>
          <a:pPr rtl="1"/>
          <a:endParaRPr lang="ar-SA"/>
        </a:p>
      </dgm:t>
    </dgm:pt>
    <dgm:pt modelId="{45DEC389-2DF7-4AFA-8E61-D5E190DA30B6}" type="pres">
      <dgm:prSet presAssocID="{DCF1BD16-50FD-4386-947A-9EE6B3E35862}" presName="wedge1Tx" presStyleLbl="node1" presStyleIdx="0" presStyleCnt="3">
        <dgm:presLayoutVars>
          <dgm:chMax val="0"/>
          <dgm:chPref val="0"/>
          <dgm:bulletEnabled val="1"/>
        </dgm:presLayoutVars>
      </dgm:prSet>
      <dgm:spPr/>
      <dgm:t>
        <a:bodyPr/>
        <a:lstStyle/>
        <a:p>
          <a:pPr rtl="1"/>
          <a:endParaRPr lang="ar-SA"/>
        </a:p>
      </dgm:t>
    </dgm:pt>
    <dgm:pt modelId="{60959A7C-7542-48E0-8CCC-BDB6B091D11E}" type="pres">
      <dgm:prSet presAssocID="{DCF1BD16-50FD-4386-947A-9EE6B3E35862}" presName="wedge2" presStyleLbl="node1" presStyleIdx="1" presStyleCnt="3"/>
      <dgm:spPr>
        <a:prstGeom prst="pie">
          <a:avLst>
            <a:gd name="adj1" fmla="val 1800000"/>
            <a:gd name="adj2" fmla="val 9000000"/>
          </a:avLst>
        </a:prstGeom>
      </dgm:spPr>
      <dgm:t>
        <a:bodyPr/>
        <a:lstStyle/>
        <a:p>
          <a:pPr rtl="1"/>
          <a:endParaRPr lang="ar-SA"/>
        </a:p>
      </dgm:t>
    </dgm:pt>
    <dgm:pt modelId="{A25E5392-5634-4D54-BC05-53523A83C5D3}" type="pres">
      <dgm:prSet presAssocID="{DCF1BD16-50FD-4386-947A-9EE6B3E35862}" presName="dummy2a" presStyleCnt="0"/>
      <dgm:spPr/>
      <dgm:t>
        <a:bodyPr/>
        <a:lstStyle/>
        <a:p>
          <a:pPr rtl="1"/>
          <a:endParaRPr lang="ar-SA"/>
        </a:p>
      </dgm:t>
    </dgm:pt>
    <dgm:pt modelId="{B2477D96-169E-42D6-B2B3-43C335CD5BB6}" type="pres">
      <dgm:prSet presAssocID="{DCF1BD16-50FD-4386-947A-9EE6B3E35862}" presName="dummy2b" presStyleCnt="0"/>
      <dgm:spPr/>
      <dgm:t>
        <a:bodyPr/>
        <a:lstStyle/>
        <a:p>
          <a:pPr rtl="1"/>
          <a:endParaRPr lang="ar-SA"/>
        </a:p>
      </dgm:t>
    </dgm:pt>
    <dgm:pt modelId="{D9EA9D1D-44BA-47C9-9FF2-D527000EDBB1}" type="pres">
      <dgm:prSet presAssocID="{DCF1BD16-50FD-4386-947A-9EE6B3E35862}" presName="wedge2Tx" presStyleLbl="node1" presStyleIdx="1" presStyleCnt="3">
        <dgm:presLayoutVars>
          <dgm:chMax val="0"/>
          <dgm:chPref val="0"/>
          <dgm:bulletEnabled val="1"/>
        </dgm:presLayoutVars>
      </dgm:prSet>
      <dgm:spPr/>
      <dgm:t>
        <a:bodyPr/>
        <a:lstStyle/>
        <a:p>
          <a:pPr rtl="1"/>
          <a:endParaRPr lang="ar-SA"/>
        </a:p>
      </dgm:t>
    </dgm:pt>
    <dgm:pt modelId="{330B8732-01FB-4A90-984E-383D4F998265}" type="pres">
      <dgm:prSet presAssocID="{DCF1BD16-50FD-4386-947A-9EE6B3E35862}" presName="wedge3" presStyleLbl="node1" presStyleIdx="2" presStyleCnt="3"/>
      <dgm:spPr>
        <a:prstGeom prst="pie">
          <a:avLst>
            <a:gd name="adj1" fmla="val 9000000"/>
            <a:gd name="adj2" fmla="val 16200000"/>
          </a:avLst>
        </a:prstGeom>
      </dgm:spPr>
      <dgm:t>
        <a:bodyPr/>
        <a:lstStyle/>
        <a:p>
          <a:pPr rtl="1"/>
          <a:endParaRPr lang="ar-SA"/>
        </a:p>
      </dgm:t>
    </dgm:pt>
    <dgm:pt modelId="{063B80FD-A04D-475F-B766-EFBDC0963836}" type="pres">
      <dgm:prSet presAssocID="{DCF1BD16-50FD-4386-947A-9EE6B3E35862}" presName="dummy3a" presStyleCnt="0"/>
      <dgm:spPr/>
      <dgm:t>
        <a:bodyPr/>
        <a:lstStyle/>
        <a:p>
          <a:pPr rtl="1"/>
          <a:endParaRPr lang="ar-SA"/>
        </a:p>
      </dgm:t>
    </dgm:pt>
    <dgm:pt modelId="{68585A06-F549-4270-98FD-158F2DD49ECC}" type="pres">
      <dgm:prSet presAssocID="{DCF1BD16-50FD-4386-947A-9EE6B3E35862}" presName="dummy3b" presStyleCnt="0"/>
      <dgm:spPr/>
      <dgm:t>
        <a:bodyPr/>
        <a:lstStyle/>
        <a:p>
          <a:pPr rtl="1"/>
          <a:endParaRPr lang="ar-SA"/>
        </a:p>
      </dgm:t>
    </dgm:pt>
    <dgm:pt modelId="{D22F7502-0A06-4EB5-87AA-56219C7B6F2D}" type="pres">
      <dgm:prSet presAssocID="{DCF1BD16-50FD-4386-947A-9EE6B3E35862}" presName="wedge3Tx" presStyleLbl="node1" presStyleIdx="2" presStyleCnt="3">
        <dgm:presLayoutVars>
          <dgm:chMax val="0"/>
          <dgm:chPref val="0"/>
          <dgm:bulletEnabled val="1"/>
        </dgm:presLayoutVars>
      </dgm:prSet>
      <dgm:spPr/>
      <dgm:t>
        <a:bodyPr/>
        <a:lstStyle/>
        <a:p>
          <a:pPr rtl="1"/>
          <a:endParaRPr lang="ar-SA"/>
        </a:p>
      </dgm:t>
    </dgm:pt>
    <dgm:pt modelId="{9042FDC7-FA1B-47BF-9FBE-E9547E938586}" type="pres">
      <dgm:prSet presAssocID="{CC47F386-E592-4005-B362-D649D19D0314}" presName="arrowWedge1" presStyleLbl="fgSibTrans2D1" presStyleIdx="0" presStyleCnt="3"/>
      <dgm:spPr>
        <a:xfrm>
          <a:off x="308030" y="26762"/>
          <a:ext cx="1943384" cy="1943384"/>
        </a:xfrm>
        <a:prstGeom prst="circularArrow">
          <a:avLst>
            <a:gd name="adj1" fmla="val 5085"/>
            <a:gd name="adj2" fmla="val 327528"/>
            <a:gd name="adj3" fmla="val 1472472"/>
            <a:gd name="adj4" fmla="val 16199432"/>
            <a:gd name="adj5" fmla="val 5932"/>
          </a:avLst>
        </a:prstGeo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 modelId="{07A0AE56-F872-4048-8849-BB71D23A2409}" type="pres">
      <dgm:prSet presAssocID="{CF3BD3C0-03D5-4CF2-8ED9-357CDB8598AB}" presName="arrowWedge2" presStyleLbl="fgSibTrans2D1" presStyleIdx="1" presStyleCnt="3"/>
      <dgm:spPr>
        <a:xfrm>
          <a:off x="272272" y="88413"/>
          <a:ext cx="1943384" cy="1943384"/>
        </a:xfrm>
        <a:prstGeom prst="circularArrow">
          <a:avLst>
            <a:gd name="adj1" fmla="val 5085"/>
            <a:gd name="adj2" fmla="val 327528"/>
            <a:gd name="adj3" fmla="val 8671970"/>
            <a:gd name="adj4" fmla="val 1800502"/>
            <a:gd name="adj5" fmla="val 5932"/>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 modelId="{365ABE4C-3D59-472D-90F5-5DC598F486D2}" type="pres">
      <dgm:prSet presAssocID="{727A40DF-8263-46D9-8D4D-E98873801DE3}" presName="arrowWedge3" presStyleLbl="fgSibTrans2D1" presStyleIdx="2" presStyleCnt="3"/>
      <dgm:spPr>
        <a:xfrm>
          <a:off x="236515" y="26762"/>
          <a:ext cx="1943384" cy="1943384"/>
        </a:xfrm>
        <a:prstGeom prst="circularArrow">
          <a:avLst>
            <a:gd name="adj1" fmla="val 5085"/>
            <a:gd name="adj2" fmla="val 327528"/>
            <a:gd name="adj3" fmla="val 15873039"/>
            <a:gd name="adj4" fmla="val 9000000"/>
            <a:gd name="adj5" fmla="val 5932"/>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Lst>
  <dgm:cxnLst>
    <dgm:cxn modelId="{9C2986CE-C48F-4005-BAFF-184FBE179F63}" srcId="{DCF1BD16-50FD-4386-947A-9EE6B3E35862}" destId="{1117AF36-2165-46B1-8227-31E32336F346}" srcOrd="0" destOrd="0" parTransId="{4766166C-5529-487E-8E39-EF4BA74DCEE4}" sibTransId="{CC47F386-E592-4005-B362-D649D19D0314}"/>
    <dgm:cxn modelId="{813BBBDA-0B23-4FF9-83E9-6DC8C2884505}" type="presOf" srcId="{1117AF36-2165-46B1-8227-31E32336F346}" destId="{053199C7-9457-42D8-BCED-D0C6A67965D3}" srcOrd="0" destOrd="0" presId="urn:microsoft.com/office/officeart/2005/8/layout/cycle8"/>
    <dgm:cxn modelId="{9FC82FB9-3297-46DE-BD5B-FE9B725502AF}" type="presOf" srcId="{5471E648-B20A-42E6-9428-1247617756B6}" destId="{330B8732-01FB-4A90-984E-383D4F998265}" srcOrd="0" destOrd="0" presId="urn:microsoft.com/office/officeart/2005/8/layout/cycle8"/>
    <dgm:cxn modelId="{D70A109B-B7CE-4608-8510-8F3BB3E5AFEF}" type="presOf" srcId="{42E105DC-109F-453F-8FA6-A1BF289E1EA8}" destId="{D9EA9D1D-44BA-47C9-9FF2-D527000EDBB1}" srcOrd="1" destOrd="0" presId="urn:microsoft.com/office/officeart/2005/8/layout/cycle8"/>
    <dgm:cxn modelId="{20D5CADD-C9CC-47E3-82FD-369830BFB649}" type="presOf" srcId="{42E105DC-109F-453F-8FA6-A1BF289E1EA8}" destId="{60959A7C-7542-48E0-8CCC-BDB6B091D11E}" srcOrd="0" destOrd="0" presId="urn:microsoft.com/office/officeart/2005/8/layout/cycle8"/>
    <dgm:cxn modelId="{4CE033D1-F936-45A4-AAA6-CA2314FE8D0B}" type="presOf" srcId="{DCF1BD16-50FD-4386-947A-9EE6B3E35862}" destId="{96E4C52C-DD9B-4AFF-9177-C79FBDDF3D65}" srcOrd="0" destOrd="0" presId="urn:microsoft.com/office/officeart/2005/8/layout/cycle8"/>
    <dgm:cxn modelId="{7A4E8504-F0DD-440A-BB5E-36186A2DF155}" type="presOf" srcId="{5471E648-B20A-42E6-9428-1247617756B6}" destId="{D22F7502-0A06-4EB5-87AA-56219C7B6F2D}" srcOrd="1" destOrd="0" presId="urn:microsoft.com/office/officeart/2005/8/layout/cycle8"/>
    <dgm:cxn modelId="{DE205A24-915E-4D27-8FB4-C13C17D36D6E}" srcId="{DCF1BD16-50FD-4386-947A-9EE6B3E35862}" destId="{42E105DC-109F-453F-8FA6-A1BF289E1EA8}" srcOrd="1" destOrd="0" parTransId="{0264B4E3-3370-454B-9CC2-189AF9540ED4}" sibTransId="{CF3BD3C0-03D5-4CF2-8ED9-357CDB8598AB}"/>
    <dgm:cxn modelId="{4BBE8452-73EC-4606-856C-44F55D22D813}" type="presOf" srcId="{1117AF36-2165-46B1-8227-31E32336F346}" destId="{45DEC389-2DF7-4AFA-8E61-D5E190DA30B6}" srcOrd="1" destOrd="0" presId="urn:microsoft.com/office/officeart/2005/8/layout/cycle8"/>
    <dgm:cxn modelId="{8CF77CA9-3C34-4038-BA3A-BB6A29875413}" srcId="{DCF1BD16-50FD-4386-947A-9EE6B3E35862}" destId="{5471E648-B20A-42E6-9428-1247617756B6}" srcOrd="2" destOrd="0" parTransId="{5941385C-F24A-45A6-A465-74492FA307CB}" sibTransId="{727A40DF-8263-46D9-8D4D-E98873801DE3}"/>
    <dgm:cxn modelId="{F44C5911-DE64-4782-9DB6-6764F7AA5235}" type="presParOf" srcId="{96E4C52C-DD9B-4AFF-9177-C79FBDDF3D65}" destId="{053199C7-9457-42D8-BCED-D0C6A67965D3}" srcOrd="0" destOrd="0" presId="urn:microsoft.com/office/officeart/2005/8/layout/cycle8"/>
    <dgm:cxn modelId="{D64DE85C-EC90-4764-8A7F-4E0047CCCD97}" type="presParOf" srcId="{96E4C52C-DD9B-4AFF-9177-C79FBDDF3D65}" destId="{3B9D159D-8570-4589-899F-E5C2A7481A52}" srcOrd="1" destOrd="0" presId="urn:microsoft.com/office/officeart/2005/8/layout/cycle8"/>
    <dgm:cxn modelId="{2AAD72FC-8FFB-44CF-B9B5-F5804B92E746}" type="presParOf" srcId="{96E4C52C-DD9B-4AFF-9177-C79FBDDF3D65}" destId="{7D49D8ED-2B8D-41A7-AC13-816382778863}" srcOrd="2" destOrd="0" presId="urn:microsoft.com/office/officeart/2005/8/layout/cycle8"/>
    <dgm:cxn modelId="{DFFEC2B0-40DF-49AD-AE6C-E987D9DD8137}" type="presParOf" srcId="{96E4C52C-DD9B-4AFF-9177-C79FBDDF3D65}" destId="{45DEC389-2DF7-4AFA-8E61-D5E190DA30B6}" srcOrd="3" destOrd="0" presId="urn:microsoft.com/office/officeart/2005/8/layout/cycle8"/>
    <dgm:cxn modelId="{2DF2B949-4801-4879-BDD7-200BFDCE301F}" type="presParOf" srcId="{96E4C52C-DD9B-4AFF-9177-C79FBDDF3D65}" destId="{60959A7C-7542-48E0-8CCC-BDB6B091D11E}" srcOrd="4" destOrd="0" presId="urn:microsoft.com/office/officeart/2005/8/layout/cycle8"/>
    <dgm:cxn modelId="{56A7C057-C882-4A06-96F6-A6DF1795CF35}" type="presParOf" srcId="{96E4C52C-DD9B-4AFF-9177-C79FBDDF3D65}" destId="{A25E5392-5634-4D54-BC05-53523A83C5D3}" srcOrd="5" destOrd="0" presId="urn:microsoft.com/office/officeart/2005/8/layout/cycle8"/>
    <dgm:cxn modelId="{B9B0B837-0EF4-4725-936B-910B3BAE4B0F}" type="presParOf" srcId="{96E4C52C-DD9B-4AFF-9177-C79FBDDF3D65}" destId="{B2477D96-169E-42D6-B2B3-43C335CD5BB6}" srcOrd="6" destOrd="0" presId="urn:microsoft.com/office/officeart/2005/8/layout/cycle8"/>
    <dgm:cxn modelId="{D89157B6-EF61-4547-90D1-51365A33BF10}" type="presParOf" srcId="{96E4C52C-DD9B-4AFF-9177-C79FBDDF3D65}" destId="{D9EA9D1D-44BA-47C9-9FF2-D527000EDBB1}" srcOrd="7" destOrd="0" presId="urn:microsoft.com/office/officeart/2005/8/layout/cycle8"/>
    <dgm:cxn modelId="{D3CCE422-198F-4833-B59B-9AA11E9B6A6B}" type="presParOf" srcId="{96E4C52C-DD9B-4AFF-9177-C79FBDDF3D65}" destId="{330B8732-01FB-4A90-984E-383D4F998265}" srcOrd="8" destOrd="0" presId="urn:microsoft.com/office/officeart/2005/8/layout/cycle8"/>
    <dgm:cxn modelId="{BA4BB27A-1451-4DBF-AEE1-2CA92DD4CE34}" type="presParOf" srcId="{96E4C52C-DD9B-4AFF-9177-C79FBDDF3D65}" destId="{063B80FD-A04D-475F-B766-EFBDC0963836}" srcOrd="9" destOrd="0" presId="urn:microsoft.com/office/officeart/2005/8/layout/cycle8"/>
    <dgm:cxn modelId="{D471960D-1734-4EA4-B1A8-DF50824774AB}" type="presParOf" srcId="{96E4C52C-DD9B-4AFF-9177-C79FBDDF3D65}" destId="{68585A06-F549-4270-98FD-158F2DD49ECC}" srcOrd="10" destOrd="0" presId="urn:microsoft.com/office/officeart/2005/8/layout/cycle8"/>
    <dgm:cxn modelId="{E7675759-5360-46D8-B35C-022B64D44AB2}" type="presParOf" srcId="{96E4C52C-DD9B-4AFF-9177-C79FBDDF3D65}" destId="{D22F7502-0A06-4EB5-87AA-56219C7B6F2D}" srcOrd="11" destOrd="0" presId="urn:microsoft.com/office/officeart/2005/8/layout/cycle8"/>
    <dgm:cxn modelId="{32CEA570-902A-4EDD-99F2-3517087BE724}" type="presParOf" srcId="{96E4C52C-DD9B-4AFF-9177-C79FBDDF3D65}" destId="{9042FDC7-FA1B-47BF-9FBE-E9547E938586}" srcOrd="12" destOrd="0" presId="urn:microsoft.com/office/officeart/2005/8/layout/cycle8"/>
    <dgm:cxn modelId="{FB180D6E-9391-481A-8F0D-2C8BB1038B9E}" type="presParOf" srcId="{96E4C52C-DD9B-4AFF-9177-C79FBDDF3D65}" destId="{07A0AE56-F872-4048-8849-BB71D23A2409}" srcOrd="13" destOrd="0" presId="urn:microsoft.com/office/officeart/2005/8/layout/cycle8"/>
    <dgm:cxn modelId="{BF990464-3C1B-449E-917E-6356253F3BE1}" type="presParOf" srcId="{96E4C52C-DD9B-4AFF-9177-C79FBDDF3D65}" destId="{365ABE4C-3D59-472D-90F5-5DC598F486D2}" srcOrd="14"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E683E1-ADFA-40DD-8478-469E95A94C5A}" type="doc">
      <dgm:prSet loTypeId="urn:microsoft.com/office/officeart/2005/8/layout/cycle8" loCatId="cycle" qsTypeId="urn:microsoft.com/office/officeart/2005/8/quickstyle/simple1" qsCatId="simple" csTypeId="urn:microsoft.com/office/officeart/2005/8/colors/colorful5" csCatId="colorful" phldr="1"/>
      <dgm:spPr/>
    </dgm:pt>
    <dgm:pt modelId="{162EE991-450F-4DD4-8E8B-CD183780DBC8}">
      <dgm:prSet phldrT="[Text]" custT="1"/>
      <dgm:spPr>
        <a:xfrm>
          <a:off x="1425677" y="195224"/>
          <a:ext cx="2688336" cy="2688336"/>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r>
            <a:rPr lang="ar-EG" sz="1800" dirty="0">
              <a:solidFill>
                <a:sysClr val="window" lastClr="FFFFFF"/>
              </a:solidFill>
              <a:latin typeface="Calibri"/>
              <a:ea typeface="+mn-ea"/>
              <a:cs typeface="Arial" panose="020B0604020202020204" pitchFamily="34" charset="0"/>
            </a:rPr>
            <a:t>الجانب الروحانى</a:t>
          </a:r>
          <a:endParaRPr lang="ar-SA" sz="1800" dirty="0">
            <a:solidFill>
              <a:sysClr val="window" lastClr="FFFFFF"/>
            </a:solidFill>
            <a:latin typeface="Calibri"/>
            <a:ea typeface="+mn-ea"/>
            <a:cs typeface="Arial" panose="020B0604020202020204" pitchFamily="34" charset="0"/>
          </a:endParaRPr>
        </a:p>
      </dgm:t>
    </dgm:pt>
    <dgm:pt modelId="{1A754F42-4B72-433D-844B-D2BD3BC13EF5}" type="parTrans" cxnId="{F05E7ADD-5375-460F-94F4-BD02FBC27D12}">
      <dgm:prSet/>
      <dgm:spPr/>
      <dgm:t>
        <a:bodyPr/>
        <a:lstStyle/>
        <a:p>
          <a:pPr rtl="1"/>
          <a:endParaRPr lang="ar-SA"/>
        </a:p>
      </dgm:t>
    </dgm:pt>
    <dgm:pt modelId="{FC13CDDD-50CC-45A8-B791-74260182FC40}" type="sibTrans" cxnId="{F05E7ADD-5375-460F-94F4-BD02FBC27D12}">
      <dgm:prSet/>
      <dgm:spPr/>
      <dgm:t>
        <a:bodyPr/>
        <a:lstStyle/>
        <a:p>
          <a:pPr rtl="1"/>
          <a:endParaRPr lang="ar-SA"/>
        </a:p>
      </dgm:t>
    </dgm:pt>
    <dgm:pt modelId="{BA759B1F-7922-4879-8EF2-DD64DABFB99C}">
      <dgm:prSet phldrT="[Text]" custT="1"/>
      <dgm:spPr>
        <a:xfrm>
          <a:off x="1460241" y="238429"/>
          <a:ext cx="2688336" cy="2688336"/>
        </a:xfrm>
        <a:solidFill>
          <a:srgbClr val="4BACC6">
            <a:hueOff val="-1655646"/>
            <a:satOff val="6635"/>
            <a:lumOff val="1438"/>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r>
            <a:rPr lang="ar-EG" sz="1800" dirty="0">
              <a:solidFill>
                <a:sysClr val="window" lastClr="FFFFFF"/>
              </a:solidFill>
              <a:latin typeface="Calibri"/>
              <a:ea typeface="+mn-ea"/>
              <a:cs typeface="Arial" panose="020B0604020202020204" pitchFamily="34" charset="0"/>
            </a:rPr>
            <a:t>الجانب الأسرى</a:t>
          </a:r>
          <a:endParaRPr lang="ar-SA" sz="1800" dirty="0">
            <a:solidFill>
              <a:sysClr val="window" lastClr="FFFFFF"/>
            </a:solidFill>
            <a:latin typeface="Calibri"/>
            <a:ea typeface="+mn-ea"/>
            <a:cs typeface="Arial" panose="020B0604020202020204" pitchFamily="34" charset="0"/>
          </a:endParaRPr>
        </a:p>
      </dgm:t>
    </dgm:pt>
    <dgm:pt modelId="{09BE6481-5D53-498A-AC58-2A7138DDE7E2}" type="parTrans" cxnId="{8C73B2DB-2D4A-4FCF-BE85-44DF51295B83}">
      <dgm:prSet/>
      <dgm:spPr/>
      <dgm:t>
        <a:bodyPr/>
        <a:lstStyle/>
        <a:p>
          <a:pPr rtl="1"/>
          <a:endParaRPr lang="ar-SA"/>
        </a:p>
      </dgm:t>
    </dgm:pt>
    <dgm:pt modelId="{C327435C-31AA-4234-A106-F1E06BB0CF0B}" type="sibTrans" cxnId="{8C73B2DB-2D4A-4FCF-BE85-44DF51295B83}">
      <dgm:prSet/>
      <dgm:spPr/>
      <dgm:t>
        <a:bodyPr/>
        <a:lstStyle/>
        <a:p>
          <a:pPr rtl="1"/>
          <a:endParaRPr lang="ar-SA"/>
        </a:p>
      </dgm:t>
    </dgm:pt>
    <dgm:pt modelId="{6A91CD08-30A4-4C9E-B811-F28A8715DC59}">
      <dgm:prSet phldrT="[Text]" custT="1"/>
      <dgm:spPr>
        <a:xfrm>
          <a:off x="1397834" y="316839"/>
          <a:ext cx="2688336" cy="2688336"/>
        </a:xfr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r>
            <a:rPr lang="ar-EG" sz="1800" dirty="0">
              <a:solidFill>
                <a:sysClr val="window" lastClr="FFFFFF"/>
              </a:solidFill>
              <a:latin typeface="Calibri"/>
              <a:ea typeface="+mn-ea"/>
              <a:cs typeface="Arial" panose="020B0604020202020204" pitchFamily="34" charset="0"/>
            </a:rPr>
            <a:t>الجانب المهنى</a:t>
          </a:r>
          <a:endParaRPr lang="ar-SA" sz="1800" dirty="0">
            <a:solidFill>
              <a:sysClr val="window" lastClr="FFFFFF"/>
            </a:solidFill>
            <a:latin typeface="Calibri"/>
            <a:ea typeface="+mn-ea"/>
            <a:cs typeface="Arial" panose="020B0604020202020204" pitchFamily="34" charset="0"/>
          </a:endParaRPr>
        </a:p>
      </dgm:t>
    </dgm:pt>
    <dgm:pt modelId="{906B2407-A287-43F5-94EA-DBED1CE5888B}" type="parTrans" cxnId="{6BBC860F-8DE8-4A5A-9BC3-C73D381578ED}">
      <dgm:prSet/>
      <dgm:spPr/>
      <dgm:t>
        <a:bodyPr/>
        <a:lstStyle/>
        <a:p>
          <a:pPr rtl="1"/>
          <a:endParaRPr lang="ar-SA"/>
        </a:p>
      </dgm:t>
    </dgm:pt>
    <dgm:pt modelId="{F7A874B4-2593-4E8A-9158-88905E034B0F}" type="sibTrans" cxnId="{6BBC860F-8DE8-4A5A-9BC3-C73D381578ED}">
      <dgm:prSet/>
      <dgm:spPr/>
      <dgm:t>
        <a:bodyPr/>
        <a:lstStyle/>
        <a:p>
          <a:pPr rtl="1"/>
          <a:endParaRPr lang="ar-SA"/>
        </a:p>
      </dgm:t>
    </dgm:pt>
    <dgm:pt modelId="{8B813E1B-5563-42E2-A741-C62051E425EE}">
      <dgm:prSet phldrT="[Text]"/>
      <dgm:spPr/>
      <dgm:t>
        <a:bodyPr/>
        <a:lstStyle/>
        <a:p>
          <a:pPr rtl="1"/>
          <a:endParaRPr lang="ar-SA" dirty="0"/>
        </a:p>
      </dgm:t>
    </dgm:pt>
    <dgm:pt modelId="{1D89EC14-E75C-4F1F-884C-0CEC17DDCFB5}" type="parTrans" cxnId="{B5C7F83B-E1DB-44F1-B246-B4F5F7E73FD8}">
      <dgm:prSet/>
      <dgm:spPr/>
      <dgm:t>
        <a:bodyPr/>
        <a:lstStyle/>
        <a:p>
          <a:pPr rtl="1"/>
          <a:endParaRPr lang="ar-SA"/>
        </a:p>
      </dgm:t>
    </dgm:pt>
    <dgm:pt modelId="{0FECE3CE-14F3-42DB-AD7D-D43725F1F568}" type="sibTrans" cxnId="{B5C7F83B-E1DB-44F1-B246-B4F5F7E73FD8}">
      <dgm:prSet/>
      <dgm:spPr/>
      <dgm:t>
        <a:bodyPr/>
        <a:lstStyle/>
        <a:p>
          <a:pPr rtl="1"/>
          <a:endParaRPr lang="ar-SA"/>
        </a:p>
      </dgm:t>
    </dgm:pt>
    <dgm:pt modelId="{C17665E1-5FCC-4969-B467-0CEF3A87187C}">
      <dgm:prSet phldrT="[Text]"/>
      <dgm:spPr/>
      <dgm:t>
        <a:bodyPr/>
        <a:lstStyle/>
        <a:p>
          <a:pPr rtl="1"/>
          <a:endParaRPr lang="ar-SA"/>
        </a:p>
      </dgm:t>
    </dgm:pt>
    <dgm:pt modelId="{84D8C7D8-F2BA-466B-9543-E7CF9CC40CB2}" type="parTrans" cxnId="{6011AFEA-00FB-4AA5-8BC1-579E4AD4EF7F}">
      <dgm:prSet/>
      <dgm:spPr/>
      <dgm:t>
        <a:bodyPr/>
        <a:lstStyle/>
        <a:p>
          <a:pPr rtl="1"/>
          <a:endParaRPr lang="ar-SA"/>
        </a:p>
      </dgm:t>
    </dgm:pt>
    <dgm:pt modelId="{CFE188E8-82D0-452A-A084-F0FEE9FED35C}" type="sibTrans" cxnId="{6011AFEA-00FB-4AA5-8BC1-579E4AD4EF7F}">
      <dgm:prSet/>
      <dgm:spPr/>
      <dgm:t>
        <a:bodyPr/>
        <a:lstStyle/>
        <a:p>
          <a:pPr rtl="1"/>
          <a:endParaRPr lang="ar-SA"/>
        </a:p>
      </dgm:t>
    </dgm:pt>
    <dgm:pt modelId="{E099582F-BD07-4A13-87BE-97FF8D77085F}">
      <dgm:prSet phldrT="[Text]"/>
      <dgm:spPr/>
      <dgm:t>
        <a:bodyPr/>
        <a:lstStyle/>
        <a:p>
          <a:pPr rtl="1"/>
          <a:endParaRPr lang="ar-SA"/>
        </a:p>
      </dgm:t>
    </dgm:pt>
    <dgm:pt modelId="{D369C893-A4EF-4A61-98D3-611EA6EC2B0E}" type="parTrans" cxnId="{179B0FDD-520E-4F21-B11E-C4D69A978645}">
      <dgm:prSet/>
      <dgm:spPr/>
      <dgm:t>
        <a:bodyPr/>
        <a:lstStyle/>
        <a:p>
          <a:pPr rtl="1"/>
          <a:endParaRPr lang="ar-SA"/>
        </a:p>
      </dgm:t>
    </dgm:pt>
    <dgm:pt modelId="{8A185D70-914A-4C12-A71E-4CB93078BBD3}" type="sibTrans" cxnId="{179B0FDD-520E-4F21-B11E-C4D69A978645}">
      <dgm:prSet/>
      <dgm:spPr/>
      <dgm:t>
        <a:bodyPr/>
        <a:lstStyle/>
        <a:p>
          <a:pPr rtl="1"/>
          <a:endParaRPr lang="ar-SA"/>
        </a:p>
      </dgm:t>
    </dgm:pt>
    <dgm:pt modelId="{BCEA84EE-E001-4A09-9054-F954030AAFD8}">
      <dgm:prSet phldrT="[Text]"/>
      <dgm:spPr/>
      <dgm:t>
        <a:bodyPr/>
        <a:lstStyle/>
        <a:p>
          <a:pPr rtl="1"/>
          <a:endParaRPr lang="ar-SA"/>
        </a:p>
      </dgm:t>
    </dgm:pt>
    <dgm:pt modelId="{83D1CE72-554D-499E-A92E-363EA3F3FB44}" type="parTrans" cxnId="{057DFBC7-E92C-4204-A251-3BC399CF5654}">
      <dgm:prSet/>
      <dgm:spPr/>
      <dgm:t>
        <a:bodyPr/>
        <a:lstStyle/>
        <a:p>
          <a:pPr rtl="1"/>
          <a:endParaRPr lang="ar-SA"/>
        </a:p>
      </dgm:t>
    </dgm:pt>
    <dgm:pt modelId="{2E31FF6C-FC2D-4148-897F-9A5B38C53C09}" type="sibTrans" cxnId="{057DFBC7-E92C-4204-A251-3BC399CF5654}">
      <dgm:prSet/>
      <dgm:spPr/>
      <dgm:t>
        <a:bodyPr/>
        <a:lstStyle/>
        <a:p>
          <a:pPr rtl="1"/>
          <a:endParaRPr lang="ar-SA"/>
        </a:p>
      </dgm:t>
    </dgm:pt>
    <dgm:pt modelId="{6B28E8A6-4CA4-4FBA-B411-187263084DB2}">
      <dgm:prSet phldrT="[Text]" custT="1"/>
      <dgm:spPr>
        <a:xfrm>
          <a:off x="1447760" y="292836"/>
          <a:ext cx="2688336" cy="2688336"/>
        </a:xfrm>
        <a:solidFill>
          <a:srgbClr val="4BACC6">
            <a:hueOff val="-3311292"/>
            <a:satOff val="13270"/>
            <a:lumOff val="2876"/>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r>
            <a:rPr lang="ar-EG" sz="1800" dirty="0">
              <a:solidFill>
                <a:sysClr val="window" lastClr="FFFFFF"/>
              </a:solidFill>
              <a:latin typeface="Calibri"/>
              <a:ea typeface="+mn-ea"/>
              <a:cs typeface="Arial" panose="020B0604020202020204" pitchFamily="34" charset="0"/>
            </a:rPr>
            <a:t>الجانب الأجتماعى</a:t>
          </a:r>
          <a:endParaRPr lang="ar-SA" sz="1800" dirty="0">
            <a:solidFill>
              <a:sysClr val="window" lastClr="FFFFFF"/>
            </a:solidFill>
            <a:latin typeface="Calibri"/>
            <a:ea typeface="+mn-ea"/>
            <a:cs typeface="Arial" panose="020B0604020202020204" pitchFamily="34" charset="0"/>
          </a:endParaRPr>
        </a:p>
      </dgm:t>
    </dgm:pt>
    <dgm:pt modelId="{6DEBFE3B-735B-4F71-92A0-20F75B356018}" type="parTrans" cxnId="{68CE84E2-612C-4282-8D9E-A2CC74B8C35E}">
      <dgm:prSet/>
      <dgm:spPr/>
      <dgm:t>
        <a:bodyPr/>
        <a:lstStyle/>
        <a:p>
          <a:pPr rtl="1"/>
          <a:endParaRPr lang="ar-SA"/>
        </a:p>
      </dgm:t>
    </dgm:pt>
    <dgm:pt modelId="{39795160-B671-48AB-97DD-23EA68F5AEB3}" type="sibTrans" cxnId="{68CE84E2-612C-4282-8D9E-A2CC74B8C35E}">
      <dgm:prSet/>
      <dgm:spPr/>
      <dgm:t>
        <a:bodyPr/>
        <a:lstStyle/>
        <a:p>
          <a:pPr rtl="1"/>
          <a:endParaRPr lang="ar-SA"/>
        </a:p>
      </dgm:t>
    </dgm:pt>
    <dgm:pt modelId="{5249E9D4-E8E3-4129-AFE9-A24D58C273E1}">
      <dgm:prSet phldrT="[Text]" custT="1"/>
      <dgm:spPr>
        <a:xfrm>
          <a:off x="1347907" y="292836"/>
          <a:ext cx="2688336" cy="2688336"/>
        </a:xfrm>
        <a:solidFill>
          <a:srgbClr val="4BACC6">
            <a:hueOff val="-6622584"/>
            <a:satOff val="26541"/>
            <a:lumOff val="5752"/>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r>
            <a:rPr lang="ar-EG" sz="1800" dirty="0">
              <a:solidFill>
                <a:sysClr val="window" lastClr="FFFFFF"/>
              </a:solidFill>
              <a:latin typeface="Calibri"/>
              <a:ea typeface="+mn-ea"/>
              <a:cs typeface="Arial" panose="020B0604020202020204" pitchFamily="34" charset="0"/>
            </a:rPr>
            <a:t>الجانب المالى</a:t>
          </a:r>
          <a:endParaRPr lang="ar-SA" sz="1800" dirty="0">
            <a:solidFill>
              <a:sysClr val="window" lastClr="FFFFFF"/>
            </a:solidFill>
            <a:latin typeface="Calibri"/>
            <a:ea typeface="+mn-ea"/>
            <a:cs typeface="Arial" panose="020B0604020202020204" pitchFamily="34" charset="0"/>
          </a:endParaRPr>
        </a:p>
      </dgm:t>
    </dgm:pt>
    <dgm:pt modelId="{09920805-7BC3-4EA6-A650-D4D5BCC79F80}" type="parTrans" cxnId="{6410DA45-2375-4162-AD13-EF2A9F623241}">
      <dgm:prSet/>
      <dgm:spPr/>
      <dgm:t>
        <a:bodyPr/>
        <a:lstStyle/>
        <a:p>
          <a:pPr rtl="1"/>
          <a:endParaRPr lang="ar-SA"/>
        </a:p>
      </dgm:t>
    </dgm:pt>
    <dgm:pt modelId="{33454D25-AC24-47B7-BDB4-841AA547BB77}" type="sibTrans" cxnId="{6410DA45-2375-4162-AD13-EF2A9F623241}">
      <dgm:prSet/>
      <dgm:spPr/>
      <dgm:t>
        <a:bodyPr/>
        <a:lstStyle/>
        <a:p>
          <a:pPr rtl="1"/>
          <a:endParaRPr lang="ar-SA"/>
        </a:p>
      </dgm:t>
    </dgm:pt>
    <dgm:pt modelId="{81156986-D999-45C0-8B71-35497DBCE23A}">
      <dgm:prSet phldrT="[Text]" custT="1"/>
      <dgm:spPr>
        <a:xfrm>
          <a:off x="1335426" y="238429"/>
          <a:ext cx="2688336" cy="2688336"/>
        </a:xfrm>
        <a:solidFill>
          <a:srgbClr val="4BACC6">
            <a:hueOff val="-8278230"/>
            <a:satOff val="33176"/>
            <a:lumOff val="7190"/>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r>
            <a:rPr lang="ar-EG" sz="1800" dirty="0">
              <a:solidFill>
                <a:sysClr val="window" lastClr="FFFFFF"/>
              </a:solidFill>
              <a:latin typeface="Calibri"/>
              <a:ea typeface="+mn-ea"/>
              <a:cs typeface="Arial" panose="020B0604020202020204" pitchFamily="34" charset="0"/>
            </a:rPr>
            <a:t>الجانب العقلى </a:t>
          </a:r>
          <a:endParaRPr lang="ar-SA" sz="1800" dirty="0">
            <a:solidFill>
              <a:sysClr val="window" lastClr="FFFFFF"/>
            </a:solidFill>
            <a:latin typeface="Calibri"/>
            <a:ea typeface="+mn-ea"/>
            <a:cs typeface="Arial" panose="020B0604020202020204" pitchFamily="34" charset="0"/>
          </a:endParaRPr>
        </a:p>
      </dgm:t>
    </dgm:pt>
    <dgm:pt modelId="{4CCEE736-0F88-4DBC-8039-80F697F1843C}" type="parTrans" cxnId="{82CBAFA2-79DF-4402-A777-833A1C76563C}">
      <dgm:prSet/>
      <dgm:spPr/>
      <dgm:t>
        <a:bodyPr/>
        <a:lstStyle/>
        <a:p>
          <a:pPr rtl="1"/>
          <a:endParaRPr lang="ar-SA"/>
        </a:p>
      </dgm:t>
    </dgm:pt>
    <dgm:pt modelId="{C085EA84-4E97-46E8-A4F9-7F124A49E434}" type="sibTrans" cxnId="{82CBAFA2-79DF-4402-A777-833A1C76563C}">
      <dgm:prSet/>
      <dgm:spPr/>
      <dgm:t>
        <a:bodyPr/>
        <a:lstStyle/>
        <a:p>
          <a:pPr rtl="1"/>
          <a:endParaRPr lang="ar-SA"/>
        </a:p>
      </dgm:t>
    </dgm:pt>
    <dgm:pt modelId="{0D49B74B-D0A7-40BF-9FE4-9EEEF638C4BE}">
      <dgm:prSet phldrT="[Text]" custT="1"/>
      <dgm:spPr>
        <a:xfrm>
          <a:off x="1369990" y="195224"/>
          <a:ext cx="2688336" cy="2688336"/>
        </a:xfr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r>
            <a:rPr lang="ar-EG" sz="1800" dirty="0">
              <a:solidFill>
                <a:sysClr val="window" lastClr="FFFFFF"/>
              </a:solidFill>
              <a:latin typeface="Calibri"/>
              <a:ea typeface="+mn-ea"/>
              <a:cs typeface="Arial" panose="020B0604020202020204" pitchFamily="34" charset="0"/>
            </a:rPr>
            <a:t>الجانب الصحى</a:t>
          </a:r>
          <a:endParaRPr lang="ar-SA" sz="1800" dirty="0">
            <a:solidFill>
              <a:sysClr val="window" lastClr="FFFFFF"/>
            </a:solidFill>
            <a:latin typeface="Calibri"/>
            <a:ea typeface="+mn-ea"/>
            <a:cs typeface="Arial" panose="020B0604020202020204" pitchFamily="34" charset="0"/>
          </a:endParaRPr>
        </a:p>
      </dgm:t>
    </dgm:pt>
    <dgm:pt modelId="{D99721B7-A79B-40D3-934D-819355291457}" type="parTrans" cxnId="{68779440-9619-40B0-8182-FD6827B6A07A}">
      <dgm:prSet/>
      <dgm:spPr/>
      <dgm:t>
        <a:bodyPr/>
        <a:lstStyle/>
        <a:p>
          <a:pPr rtl="1"/>
          <a:endParaRPr lang="ar-SA"/>
        </a:p>
      </dgm:t>
    </dgm:pt>
    <dgm:pt modelId="{2F199997-F3A4-44B2-9EF1-D9F0D830867A}" type="sibTrans" cxnId="{68779440-9619-40B0-8182-FD6827B6A07A}">
      <dgm:prSet/>
      <dgm:spPr/>
      <dgm:t>
        <a:bodyPr/>
        <a:lstStyle/>
        <a:p>
          <a:pPr rtl="1"/>
          <a:endParaRPr lang="ar-SA"/>
        </a:p>
      </dgm:t>
    </dgm:pt>
    <dgm:pt modelId="{68410921-CD25-48DC-823F-59B87F54E1A5}" type="pres">
      <dgm:prSet presAssocID="{80E683E1-ADFA-40DD-8478-469E95A94C5A}" presName="compositeShape" presStyleCnt="0">
        <dgm:presLayoutVars>
          <dgm:chMax val="7"/>
          <dgm:dir/>
          <dgm:resizeHandles val="exact"/>
        </dgm:presLayoutVars>
      </dgm:prSet>
      <dgm:spPr/>
    </dgm:pt>
    <dgm:pt modelId="{39A4645E-1CE4-48DF-A183-981C0C200425}" type="pres">
      <dgm:prSet presAssocID="{80E683E1-ADFA-40DD-8478-469E95A94C5A}" presName="wedge1" presStyleLbl="node1" presStyleIdx="0" presStyleCnt="7"/>
      <dgm:spPr>
        <a:prstGeom prst="pie">
          <a:avLst>
            <a:gd name="adj1" fmla="val 16200000"/>
            <a:gd name="adj2" fmla="val 19285716"/>
          </a:avLst>
        </a:prstGeom>
      </dgm:spPr>
      <dgm:t>
        <a:bodyPr/>
        <a:lstStyle/>
        <a:p>
          <a:pPr rtl="1"/>
          <a:endParaRPr lang="ar-SA"/>
        </a:p>
      </dgm:t>
    </dgm:pt>
    <dgm:pt modelId="{5A35FFD5-D438-474C-9912-63626B2CF8BD}" type="pres">
      <dgm:prSet presAssocID="{80E683E1-ADFA-40DD-8478-469E95A94C5A}" presName="dummy1a" presStyleCnt="0"/>
      <dgm:spPr/>
    </dgm:pt>
    <dgm:pt modelId="{1C83EBAD-2CA9-4A38-9EDC-823E571F9215}" type="pres">
      <dgm:prSet presAssocID="{80E683E1-ADFA-40DD-8478-469E95A94C5A}" presName="dummy1b" presStyleCnt="0"/>
      <dgm:spPr/>
    </dgm:pt>
    <dgm:pt modelId="{6D042264-1CDA-4BC1-AE27-9416D737AA39}" type="pres">
      <dgm:prSet presAssocID="{80E683E1-ADFA-40DD-8478-469E95A94C5A}" presName="wedge1Tx" presStyleLbl="node1" presStyleIdx="0" presStyleCnt="7">
        <dgm:presLayoutVars>
          <dgm:chMax val="0"/>
          <dgm:chPref val="0"/>
          <dgm:bulletEnabled val="1"/>
        </dgm:presLayoutVars>
      </dgm:prSet>
      <dgm:spPr/>
      <dgm:t>
        <a:bodyPr/>
        <a:lstStyle/>
        <a:p>
          <a:pPr rtl="1"/>
          <a:endParaRPr lang="ar-SA"/>
        </a:p>
      </dgm:t>
    </dgm:pt>
    <dgm:pt modelId="{872E1A9C-B0E1-4C33-940E-33E1FC9FF545}" type="pres">
      <dgm:prSet presAssocID="{80E683E1-ADFA-40DD-8478-469E95A94C5A}" presName="wedge2" presStyleLbl="node1" presStyleIdx="1" presStyleCnt="7"/>
      <dgm:spPr>
        <a:prstGeom prst="pie">
          <a:avLst>
            <a:gd name="adj1" fmla="val 19285716"/>
            <a:gd name="adj2" fmla="val 771428"/>
          </a:avLst>
        </a:prstGeom>
      </dgm:spPr>
      <dgm:t>
        <a:bodyPr/>
        <a:lstStyle/>
        <a:p>
          <a:pPr rtl="1"/>
          <a:endParaRPr lang="ar-SA"/>
        </a:p>
      </dgm:t>
    </dgm:pt>
    <dgm:pt modelId="{A39A3051-992C-4E8A-B11F-5F8C2BBA46DD}" type="pres">
      <dgm:prSet presAssocID="{80E683E1-ADFA-40DD-8478-469E95A94C5A}" presName="dummy2a" presStyleCnt="0"/>
      <dgm:spPr/>
    </dgm:pt>
    <dgm:pt modelId="{32153265-5A65-4D60-927F-476C285AFBC7}" type="pres">
      <dgm:prSet presAssocID="{80E683E1-ADFA-40DD-8478-469E95A94C5A}" presName="dummy2b" presStyleCnt="0"/>
      <dgm:spPr/>
    </dgm:pt>
    <dgm:pt modelId="{572DE768-008F-43B8-AD18-F5278C14FF1C}" type="pres">
      <dgm:prSet presAssocID="{80E683E1-ADFA-40DD-8478-469E95A94C5A}" presName="wedge2Tx" presStyleLbl="node1" presStyleIdx="1" presStyleCnt="7">
        <dgm:presLayoutVars>
          <dgm:chMax val="0"/>
          <dgm:chPref val="0"/>
          <dgm:bulletEnabled val="1"/>
        </dgm:presLayoutVars>
      </dgm:prSet>
      <dgm:spPr/>
      <dgm:t>
        <a:bodyPr/>
        <a:lstStyle/>
        <a:p>
          <a:pPr rtl="1"/>
          <a:endParaRPr lang="ar-SA"/>
        </a:p>
      </dgm:t>
    </dgm:pt>
    <dgm:pt modelId="{142E3DEF-F1F8-44C5-905D-A5E54D89D346}" type="pres">
      <dgm:prSet presAssocID="{80E683E1-ADFA-40DD-8478-469E95A94C5A}" presName="wedge3" presStyleLbl="node1" presStyleIdx="2" presStyleCnt="7"/>
      <dgm:spPr>
        <a:prstGeom prst="pie">
          <a:avLst>
            <a:gd name="adj1" fmla="val 771428"/>
            <a:gd name="adj2" fmla="val 3857143"/>
          </a:avLst>
        </a:prstGeom>
      </dgm:spPr>
      <dgm:t>
        <a:bodyPr/>
        <a:lstStyle/>
        <a:p>
          <a:pPr rtl="1"/>
          <a:endParaRPr lang="ar-SA"/>
        </a:p>
      </dgm:t>
    </dgm:pt>
    <dgm:pt modelId="{DB37138A-5CB2-4EF0-9CE8-E090EDCCF752}" type="pres">
      <dgm:prSet presAssocID="{80E683E1-ADFA-40DD-8478-469E95A94C5A}" presName="dummy3a" presStyleCnt="0"/>
      <dgm:spPr/>
    </dgm:pt>
    <dgm:pt modelId="{CC59A156-206F-445B-A26D-5675AB4AAE8A}" type="pres">
      <dgm:prSet presAssocID="{80E683E1-ADFA-40DD-8478-469E95A94C5A}" presName="dummy3b" presStyleCnt="0"/>
      <dgm:spPr/>
    </dgm:pt>
    <dgm:pt modelId="{99CA0D7D-6C29-487E-8B06-F832B820B9D0}" type="pres">
      <dgm:prSet presAssocID="{80E683E1-ADFA-40DD-8478-469E95A94C5A}" presName="wedge3Tx" presStyleLbl="node1" presStyleIdx="2" presStyleCnt="7">
        <dgm:presLayoutVars>
          <dgm:chMax val="0"/>
          <dgm:chPref val="0"/>
          <dgm:bulletEnabled val="1"/>
        </dgm:presLayoutVars>
      </dgm:prSet>
      <dgm:spPr/>
      <dgm:t>
        <a:bodyPr/>
        <a:lstStyle/>
        <a:p>
          <a:pPr rtl="1"/>
          <a:endParaRPr lang="ar-SA"/>
        </a:p>
      </dgm:t>
    </dgm:pt>
    <dgm:pt modelId="{E96898E9-A5BC-4BF8-90DE-348FC527F9B8}" type="pres">
      <dgm:prSet presAssocID="{80E683E1-ADFA-40DD-8478-469E95A94C5A}" presName="wedge4" presStyleLbl="node1" presStyleIdx="3" presStyleCnt="7"/>
      <dgm:spPr>
        <a:prstGeom prst="pie">
          <a:avLst>
            <a:gd name="adj1" fmla="val 3857226"/>
            <a:gd name="adj2" fmla="val 6942858"/>
          </a:avLst>
        </a:prstGeom>
      </dgm:spPr>
      <dgm:t>
        <a:bodyPr/>
        <a:lstStyle/>
        <a:p>
          <a:pPr rtl="1"/>
          <a:endParaRPr lang="ar-SA"/>
        </a:p>
      </dgm:t>
    </dgm:pt>
    <dgm:pt modelId="{15B29EF7-95F2-4C04-B01F-84CCB213B62F}" type="pres">
      <dgm:prSet presAssocID="{80E683E1-ADFA-40DD-8478-469E95A94C5A}" presName="dummy4a" presStyleCnt="0"/>
      <dgm:spPr/>
    </dgm:pt>
    <dgm:pt modelId="{7C857EB5-6853-489D-ABCD-C1D7F167478D}" type="pres">
      <dgm:prSet presAssocID="{80E683E1-ADFA-40DD-8478-469E95A94C5A}" presName="dummy4b" presStyleCnt="0"/>
      <dgm:spPr/>
    </dgm:pt>
    <dgm:pt modelId="{457EF18C-8CA5-4C00-B2CA-30976A76EDC4}" type="pres">
      <dgm:prSet presAssocID="{80E683E1-ADFA-40DD-8478-469E95A94C5A}" presName="wedge4Tx" presStyleLbl="node1" presStyleIdx="3" presStyleCnt="7">
        <dgm:presLayoutVars>
          <dgm:chMax val="0"/>
          <dgm:chPref val="0"/>
          <dgm:bulletEnabled val="1"/>
        </dgm:presLayoutVars>
      </dgm:prSet>
      <dgm:spPr/>
      <dgm:t>
        <a:bodyPr/>
        <a:lstStyle/>
        <a:p>
          <a:pPr rtl="1"/>
          <a:endParaRPr lang="ar-SA"/>
        </a:p>
      </dgm:t>
    </dgm:pt>
    <dgm:pt modelId="{D0E31745-DFE3-4909-8FCB-5603DB3D37DF}" type="pres">
      <dgm:prSet presAssocID="{80E683E1-ADFA-40DD-8478-469E95A94C5A}" presName="wedge5" presStyleLbl="node1" presStyleIdx="4" presStyleCnt="7"/>
      <dgm:spPr>
        <a:prstGeom prst="pie">
          <a:avLst>
            <a:gd name="adj1" fmla="val 6942858"/>
            <a:gd name="adj2" fmla="val 10028574"/>
          </a:avLst>
        </a:prstGeom>
      </dgm:spPr>
      <dgm:t>
        <a:bodyPr/>
        <a:lstStyle/>
        <a:p>
          <a:pPr rtl="1"/>
          <a:endParaRPr lang="ar-SA"/>
        </a:p>
      </dgm:t>
    </dgm:pt>
    <dgm:pt modelId="{9FD6FA16-F790-4C1F-B32A-76BFA5FF2454}" type="pres">
      <dgm:prSet presAssocID="{80E683E1-ADFA-40DD-8478-469E95A94C5A}" presName="dummy5a" presStyleCnt="0"/>
      <dgm:spPr/>
    </dgm:pt>
    <dgm:pt modelId="{97864484-BB24-464F-A5EB-4ACACBB1E962}" type="pres">
      <dgm:prSet presAssocID="{80E683E1-ADFA-40DD-8478-469E95A94C5A}" presName="dummy5b" presStyleCnt="0"/>
      <dgm:spPr/>
    </dgm:pt>
    <dgm:pt modelId="{30517714-5AE3-4549-BB72-C7138BA92826}" type="pres">
      <dgm:prSet presAssocID="{80E683E1-ADFA-40DD-8478-469E95A94C5A}" presName="wedge5Tx" presStyleLbl="node1" presStyleIdx="4" presStyleCnt="7">
        <dgm:presLayoutVars>
          <dgm:chMax val="0"/>
          <dgm:chPref val="0"/>
          <dgm:bulletEnabled val="1"/>
        </dgm:presLayoutVars>
      </dgm:prSet>
      <dgm:spPr/>
      <dgm:t>
        <a:bodyPr/>
        <a:lstStyle/>
        <a:p>
          <a:pPr rtl="1"/>
          <a:endParaRPr lang="ar-SA"/>
        </a:p>
      </dgm:t>
    </dgm:pt>
    <dgm:pt modelId="{D1090991-3304-4D7F-B2E5-0A8FE536307F}" type="pres">
      <dgm:prSet presAssocID="{80E683E1-ADFA-40DD-8478-469E95A94C5A}" presName="wedge6" presStyleLbl="node1" presStyleIdx="5" presStyleCnt="7"/>
      <dgm:spPr>
        <a:prstGeom prst="pie">
          <a:avLst>
            <a:gd name="adj1" fmla="val 10028574"/>
            <a:gd name="adj2" fmla="val 13114284"/>
          </a:avLst>
        </a:prstGeom>
      </dgm:spPr>
      <dgm:t>
        <a:bodyPr/>
        <a:lstStyle/>
        <a:p>
          <a:pPr rtl="1"/>
          <a:endParaRPr lang="ar-SA"/>
        </a:p>
      </dgm:t>
    </dgm:pt>
    <dgm:pt modelId="{64D55D57-1382-4D3B-8F31-AF29DD5BB958}" type="pres">
      <dgm:prSet presAssocID="{80E683E1-ADFA-40DD-8478-469E95A94C5A}" presName="dummy6a" presStyleCnt="0"/>
      <dgm:spPr/>
    </dgm:pt>
    <dgm:pt modelId="{4C83DADA-DEE7-4D7C-A49D-D87D8B3736F5}" type="pres">
      <dgm:prSet presAssocID="{80E683E1-ADFA-40DD-8478-469E95A94C5A}" presName="dummy6b" presStyleCnt="0"/>
      <dgm:spPr/>
    </dgm:pt>
    <dgm:pt modelId="{5BDE0DBA-B0DA-4A28-B42A-51EDA3048E56}" type="pres">
      <dgm:prSet presAssocID="{80E683E1-ADFA-40DD-8478-469E95A94C5A}" presName="wedge6Tx" presStyleLbl="node1" presStyleIdx="5" presStyleCnt="7">
        <dgm:presLayoutVars>
          <dgm:chMax val="0"/>
          <dgm:chPref val="0"/>
          <dgm:bulletEnabled val="1"/>
        </dgm:presLayoutVars>
      </dgm:prSet>
      <dgm:spPr/>
      <dgm:t>
        <a:bodyPr/>
        <a:lstStyle/>
        <a:p>
          <a:pPr rtl="1"/>
          <a:endParaRPr lang="ar-SA"/>
        </a:p>
      </dgm:t>
    </dgm:pt>
    <dgm:pt modelId="{0C875C8B-144C-4DFD-8669-3E0C7398A510}" type="pres">
      <dgm:prSet presAssocID="{80E683E1-ADFA-40DD-8478-469E95A94C5A}" presName="wedge7" presStyleLbl="node1" presStyleIdx="6" presStyleCnt="7"/>
      <dgm:spPr>
        <a:prstGeom prst="pie">
          <a:avLst>
            <a:gd name="adj1" fmla="val 13114284"/>
            <a:gd name="adj2" fmla="val 16200000"/>
          </a:avLst>
        </a:prstGeom>
      </dgm:spPr>
      <dgm:t>
        <a:bodyPr/>
        <a:lstStyle/>
        <a:p>
          <a:pPr rtl="1"/>
          <a:endParaRPr lang="ar-SA"/>
        </a:p>
      </dgm:t>
    </dgm:pt>
    <dgm:pt modelId="{DFAF7595-2BA5-46ED-944A-2F29CA7EB40A}" type="pres">
      <dgm:prSet presAssocID="{80E683E1-ADFA-40DD-8478-469E95A94C5A}" presName="dummy7a" presStyleCnt="0"/>
      <dgm:spPr/>
    </dgm:pt>
    <dgm:pt modelId="{81D0B08A-91BA-4AE1-B31D-B5EE61FCD4D2}" type="pres">
      <dgm:prSet presAssocID="{80E683E1-ADFA-40DD-8478-469E95A94C5A}" presName="dummy7b" presStyleCnt="0"/>
      <dgm:spPr/>
    </dgm:pt>
    <dgm:pt modelId="{D2AC75A5-F7B5-4BD4-B618-EACD03457F42}" type="pres">
      <dgm:prSet presAssocID="{80E683E1-ADFA-40DD-8478-469E95A94C5A}" presName="wedge7Tx" presStyleLbl="node1" presStyleIdx="6" presStyleCnt="7">
        <dgm:presLayoutVars>
          <dgm:chMax val="0"/>
          <dgm:chPref val="0"/>
          <dgm:bulletEnabled val="1"/>
        </dgm:presLayoutVars>
      </dgm:prSet>
      <dgm:spPr/>
      <dgm:t>
        <a:bodyPr/>
        <a:lstStyle/>
        <a:p>
          <a:pPr rtl="1"/>
          <a:endParaRPr lang="ar-SA"/>
        </a:p>
      </dgm:t>
    </dgm:pt>
    <dgm:pt modelId="{4B5525D5-26D1-4705-AC34-09C6BDE14BBC}" type="pres">
      <dgm:prSet presAssocID="{FC13CDDD-50CC-45A8-B791-74260182FC40}" presName="arrowWedge1" presStyleLbl="fgSibTrans2D1" presStyleIdx="0" presStyleCnt="7"/>
      <dgm:spPr>
        <a:xfrm>
          <a:off x="1259122" y="28803"/>
          <a:ext cx="3021177" cy="3021177"/>
        </a:xfrm>
        <a:prstGeom prst="circularArrow">
          <a:avLst>
            <a:gd name="adj1" fmla="val 5085"/>
            <a:gd name="adj2" fmla="val 327528"/>
            <a:gd name="adj3" fmla="val 18957827"/>
            <a:gd name="adj4" fmla="val 16200343"/>
            <a:gd name="adj5" fmla="val 5932"/>
          </a:avLst>
        </a:prstGeom>
        <a:solidFill>
          <a:srgbClr val="4BACC6">
            <a:hueOff val="0"/>
            <a:satOff val="0"/>
            <a:lumOff val="0"/>
            <a:alphaOff val="0"/>
          </a:srgbClr>
        </a:solidFill>
        <a:ln>
          <a:noFill/>
        </a:ln>
        <a:effectLst/>
      </dgm:spPr>
    </dgm:pt>
    <dgm:pt modelId="{D2FDA59E-18C0-4AEE-820F-61490071CD54}" type="pres">
      <dgm:prSet presAssocID="{C327435C-31AA-4234-A106-F1E06BB0CF0B}" presName="arrowWedge2" presStyleLbl="fgSibTrans2D1" presStyleIdx="1" presStyleCnt="7"/>
      <dgm:spPr>
        <a:xfrm>
          <a:off x="1293904" y="72200"/>
          <a:ext cx="3021177" cy="3021177"/>
        </a:xfrm>
        <a:prstGeom prst="circularArrow">
          <a:avLst>
            <a:gd name="adj1" fmla="val 5085"/>
            <a:gd name="adj2" fmla="val 327528"/>
            <a:gd name="adj3" fmla="val 443744"/>
            <a:gd name="adj4" fmla="val 19285776"/>
            <a:gd name="adj5" fmla="val 5932"/>
          </a:avLst>
        </a:prstGeom>
        <a:solidFill>
          <a:srgbClr val="4BACC6">
            <a:hueOff val="-1655646"/>
            <a:satOff val="6635"/>
            <a:lumOff val="1438"/>
            <a:alphaOff val="0"/>
          </a:srgbClr>
        </a:solidFill>
        <a:ln>
          <a:noFill/>
        </a:ln>
        <a:effectLst/>
      </dgm:spPr>
    </dgm:pt>
    <dgm:pt modelId="{DE00F32C-5087-4DD0-82B2-CA38031E55C1}" type="pres">
      <dgm:prSet presAssocID="{39795160-B671-48AB-97DD-23EA68F5AEB3}" presName="arrowWedge3" presStyleLbl="fgSibTrans2D1" presStyleIdx="2" presStyleCnt="7"/>
      <dgm:spPr>
        <a:xfrm>
          <a:off x="1281378" y="126480"/>
          <a:ext cx="3021177" cy="3021177"/>
        </a:xfrm>
        <a:prstGeom prst="circularArrow">
          <a:avLst>
            <a:gd name="adj1" fmla="val 5085"/>
            <a:gd name="adj2" fmla="val 327528"/>
            <a:gd name="adj3" fmla="val 3529100"/>
            <a:gd name="adj4" fmla="val 770764"/>
            <a:gd name="adj5" fmla="val 5932"/>
          </a:avLst>
        </a:prstGeom>
        <a:solidFill>
          <a:srgbClr val="4BACC6">
            <a:hueOff val="-3311292"/>
            <a:satOff val="13270"/>
            <a:lumOff val="2876"/>
            <a:alphaOff val="0"/>
          </a:srgbClr>
        </a:solidFill>
        <a:ln>
          <a:noFill/>
        </a:ln>
        <a:effectLst/>
      </dgm:spPr>
    </dgm:pt>
    <dgm:pt modelId="{B06E9F00-61B3-4047-8936-0A55294EA75E}" type="pres">
      <dgm:prSet presAssocID="{F7A874B4-2593-4E8A-9158-88905E034B0F}" presName="arrowWedge4" presStyleLbl="fgSibTrans2D1" presStyleIdx="3" presStyleCnt="7"/>
      <dgm:spPr>
        <a:xfrm>
          <a:off x="1231413" y="150348"/>
          <a:ext cx="3021177" cy="3021177"/>
        </a:xfrm>
        <a:prstGeom prst="circularArrow">
          <a:avLst>
            <a:gd name="adj1" fmla="val 5085"/>
            <a:gd name="adj2" fmla="val 327528"/>
            <a:gd name="adj3" fmla="val 6615046"/>
            <a:gd name="adj4" fmla="val 3857426"/>
            <a:gd name="adj5" fmla="val 5932"/>
          </a:avLst>
        </a:prstGeom>
        <a:solidFill>
          <a:srgbClr val="4BACC6">
            <a:hueOff val="-4966938"/>
            <a:satOff val="19906"/>
            <a:lumOff val="4314"/>
            <a:alphaOff val="0"/>
          </a:srgbClr>
        </a:solidFill>
        <a:ln>
          <a:noFill/>
        </a:ln>
        <a:effectLst/>
      </dgm:spPr>
    </dgm:pt>
    <dgm:pt modelId="{FCDB83EE-861F-4137-9B02-31B1C210FE29}" type="pres">
      <dgm:prSet presAssocID="{33454D25-AC24-47B7-BDB4-841AA547BB77}" presName="arrowWedge5" presStyleLbl="fgSibTrans2D1" presStyleIdx="4" presStyleCnt="7"/>
      <dgm:spPr>
        <a:xfrm>
          <a:off x="1181447" y="126480"/>
          <a:ext cx="3021177" cy="3021177"/>
        </a:xfrm>
        <a:prstGeom prst="circularArrow">
          <a:avLst>
            <a:gd name="adj1" fmla="val 5085"/>
            <a:gd name="adj2" fmla="val 327528"/>
            <a:gd name="adj3" fmla="val 9701707"/>
            <a:gd name="adj4" fmla="val 6943371"/>
            <a:gd name="adj5" fmla="val 5932"/>
          </a:avLst>
        </a:prstGeom>
        <a:solidFill>
          <a:srgbClr val="4BACC6">
            <a:hueOff val="-6622584"/>
            <a:satOff val="26541"/>
            <a:lumOff val="5752"/>
            <a:alphaOff val="0"/>
          </a:srgbClr>
        </a:solidFill>
        <a:ln>
          <a:noFill/>
        </a:ln>
        <a:effectLst/>
      </dgm:spPr>
    </dgm:pt>
    <dgm:pt modelId="{D0BCB8BC-AA73-4857-82C7-EF7516A8E608}" type="pres">
      <dgm:prSet presAssocID="{C085EA84-4E97-46E8-A4F9-7F124A49E434}" presName="arrowWedge6" presStyleLbl="fgSibTrans2D1" presStyleIdx="5" presStyleCnt="7"/>
      <dgm:spPr>
        <a:xfrm>
          <a:off x="1168922" y="72200"/>
          <a:ext cx="3021177" cy="3021177"/>
        </a:xfrm>
        <a:prstGeom prst="circularArrow">
          <a:avLst>
            <a:gd name="adj1" fmla="val 5085"/>
            <a:gd name="adj2" fmla="val 327528"/>
            <a:gd name="adj3" fmla="val 12786695"/>
            <a:gd name="adj4" fmla="val 10028727"/>
            <a:gd name="adj5" fmla="val 5932"/>
          </a:avLst>
        </a:prstGeom>
        <a:solidFill>
          <a:srgbClr val="4BACC6">
            <a:hueOff val="-8278230"/>
            <a:satOff val="33176"/>
            <a:lumOff val="7190"/>
            <a:alphaOff val="0"/>
          </a:srgbClr>
        </a:solidFill>
        <a:ln>
          <a:noFill/>
        </a:ln>
        <a:effectLst/>
      </dgm:spPr>
    </dgm:pt>
    <dgm:pt modelId="{BF452968-E62B-4A11-AA5C-0FA2BE4C07CA}" type="pres">
      <dgm:prSet presAssocID="{2F199997-F3A4-44B2-9EF1-D9F0D830867A}" presName="arrowWedge7" presStyleLbl="fgSibTrans2D1" presStyleIdx="6" presStyleCnt="7"/>
      <dgm:spPr>
        <a:xfrm>
          <a:off x="1203703" y="28803"/>
          <a:ext cx="3021177" cy="3021177"/>
        </a:xfrm>
        <a:prstGeom prst="circularArrow">
          <a:avLst>
            <a:gd name="adj1" fmla="val 5085"/>
            <a:gd name="adj2" fmla="val 327528"/>
            <a:gd name="adj3" fmla="val 15872129"/>
            <a:gd name="adj4" fmla="val 13114645"/>
            <a:gd name="adj5" fmla="val 5932"/>
          </a:avLst>
        </a:prstGeom>
        <a:solidFill>
          <a:srgbClr val="4BACC6">
            <a:hueOff val="-9933876"/>
            <a:satOff val="39811"/>
            <a:lumOff val="8628"/>
            <a:alphaOff val="0"/>
          </a:srgbClr>
        </a:solidFill>
        <a:ln>
          <a:noFill/>
        </a:ln>
        <a:effectLst/>
      </dgm:spPr>
    </dgm:pt>
  </dgm:ptLst>
  <dgm:cxnLst>
    <dgm:cxn modelId="{F05E7ADD-5375-460F-94F4-BD02FBC27D12}" srcId="{80E683E1-ADFA-40DD-8478-469E95A94C5A}" destId="{162EE991-450F-4DD4-8E8B-CD183780DBC8}" srcOrd="0" destOrd="0" parTransId="{1A754F42-4B72-433D-844B-D2BD3BC13EF5}" sibTransId="{FC13CDDD-50CC-45A8-B791-74260182FC40}"/>
    <dgm:cxn modelId="{4F6C5F64-93D7-403A-9157-246B3D2EEE16}" type="presOf" srcId="{162EE991-450F-4DD4-8E8B-CD183780DBC8}" destId="{6D042264-1CDA-4BC1-AE27-9416D737AA39}" srcOrd="1" destOrd="0" presId="urn:microsoft.com/office/officeart/2005/8/layout/cycle8"/>
    <dgm:cxn modelId="{30DEF430-F2D6-4B56-9DF9-C0DDBCC17CC8}" type="presOf" srcId="{BA759B1F-7922-4879-8EF2-DD64DABFB99C}" destId="{872E1A9C-B0E1-4C33-940E-33E1FC9FF545}" srcOrd="0" destOrd="0" presId="urn:microsoft.com/office/officeart/2005/8/layout/cycle8"/>
    <dgm:cxn modelId="{82CBAFA2-79DF-4402-A777-833A1C76563C}" srcId="{80E683E1-ADFA-40DD-8478-469E95A94C5A}" destId="{81156986-D999-45C0-8B71-35497DBCE23A}" srcOrd="5" destOrd="0" parTransId="{4CCEE736-0F88-4DBC-8039-80F697F1843C}" sibTransId="{C085EA84-4E97-46E8-A4F9-7F124A49E434}"/>
    <dgm:cxn modelId="{8C73B2DB-2D4A-4FCF-BE85-44DF51295B83}" srcId="{80E683E1-ADFA-40DD-8478-469E95A94C5A}" destId="{BA759B1F-7922-4879-8EF2-DD64DABFB99C}" srcOrd="1" destOrd="0" parTransId="{09BE6481-5D53-498A-AC58-2A7138DDE7E2}" sibTransId="{C327435C-31AA-4234-A106-F1E06BB0CF0B}"/>
    <dgm:cxn modelId="{057DFBC7-E92C-4204-A251-3BC399CF5654}" srcId="{80E683E1-ADFA-40DD-8478-469E95A94C5A}" destId="{BCEA84EE-E001-4A09-9054-F954030AAFD8}" srcOrd="10" destOrd="0" parTransId="{83D1CE72-554D-499E-A92E-363EA3F3FB44}" sibTransId="{2E31FF6C-FC2D-4148-897F-9A5B38C53C09}"/>
    <dgm:cxn modelId="{2BA0F896-56C9-4B9C-81A1-4AFE89D5289D}" type="presOf" srcId="{BA759B1F-7922-4879-8EF2-DD64DABFB99C}" destId="{572DE768-008F-43B8-AD18-F5278C14FF1C}" srcOrd="1" destOrd="0" presId="urn:microsoft.com/office/officeart/2005/8/layout/cycle8"/>
    <dgm:cxn modelId="{DC4678CC-2BC4-4DC5-88DC-4D416E3DAE27}" type="presOf" srcId="{5249E9D4-E8E3-4129-AFE9-A24D58C273E1}" destId="{D0E31745-DFE3-4909-8FCB-5603DB3D37DF}" srcOrd="0" destOrd="0" presId="urn:microsoft.com/office/officeart/2005/8/layout/cycle8"/>
    <dgm:cxn modelId="{B5C7F83B-E1DB-44F1-B246-B4F5F7E73FD8}" srcId="{80E683E1-ADFA-40DD-8478-469E95A94C5A}" destId="{8B813E1B-5563-42E2-A741-C62051E425EE}" srcOrd="7" destOrd="0" parTransId="{1D89EC14-E75C-4F1F-884C-0CEC17DDCFB5}" sibTransId="{0FECE3CE-14F3-42DB-AD7D-D43725F1F568}"/>
    <dgm:cxn modelId="{6410DA45-2375-4162-AD13-EF2A9F623241}" srcId="{80E683E1-ADFA-40DD-8478-469E95A94C5A}" destId="{5249E9D4-E8E3-4129-AFE9-A24D58C273E1}" srcOrd="4" destOrd="0" parTransId="{09920805-7BC3-4EA6-A650-D4D5BCC79F80}" sibTransId="{33454D25-AC24-47B7-BDB4-841AA547BB77}"/>
    <dgm:cxn modelId="{E2595715-C458-4337-89FA-CA3DAE13EACE}" type="presOf" srcId="{0D49B74B-D0A7-40BF-9FE4-9EEEF638C4BE}" destId="{D2AC75A5-F7B5-4BD4-B618-EACD03457F42}" srcOrd="1" destOrd="0" presId="urn:microsoft.com/office/officeart/2005/8/layout/cycle8"/>
    <dgm:cxn modelId="{6011AFEA-00FB-4AA5-8BC1-579E4AD4EF7F}" srcId="{80E683E1-ADFA-40DD-8478-469E95A94C5A}" destId="{C17665E1-5FCC-4969-B467-0CEF3A87187C}" srcOrd="8" destOrd="0" parTransId="{84D8C7D8-F2BA-466B-9543-E7CF9CC40CB2}" sibTransId="{CFE188E8-82D0-452A-A084-F0FEE9FED35C}"/>
    <dgm:cxn modelId="{E2ECA619-3C3F-4232-A0AC-DB45D4B9A324}" type="presOf" srcId="{80E683E1-ADFA-40DD-8478-469E95A94C5A}" destId="{68410921-CD25-48DC-823F-59B87F54E1A5}" srcOrd="0" destOrd="0" presId="urn:microsoft.com/office/officeart/2005/8/layout/cycle8"/>
    <dgm:cxn modelId="{68779440-9619-40B0-8182-FD6827B6A07A}" srcId="{80E683E1-ADFA-40DD-8478-469E95A94C5A}" destId="{0D49B74B-D0A7-40BF-9FE4-9EEEF638C4BE}" srcOrd="6" destOrd="0" parTransId="{D99721B7-A79B-40D3-934D-819355291457}" sibTransId="{2F199997-F3A4-44B2-9EF1-D9F0D830867A}"/>
    <dgm:cxn modelId="{179B0FDD-520E-4F21-B11E-C4D69A978645}" srcId="{80E683E1-ADFA-40DD-8478-469E95A94C5A}" destId="{E099582F-BD07-4A13-87BE-97FF8D77085F}" srcOrd="9" destOrd="0" parTransId="{D369C893-A4EF-4A61-98D3-611EA6EC2B0E}" sibTransId="{8A185D70-914A-4C12-A71E-4CB93078BBD3}"/>
    <dgm:cxn modelId="{1167F1AB-40DA-4856-B6BA-981E650C9D0D}" type="presOf" srcId="{6B28E8A6-4CA4-4FBA-B411-187263084DB2}" destId="{99CA0D7D-6C29-487E-8B06-F832B820B9D0}" srcOrd="1" destOrd="0" presId="urn:microsoft.com/office/officeart/2005/8/layout/cycle8"/>
    <dgm:cxn modelId="{C9213735-6AF9-456F-9C60-9D963EA7CD67}" type="presOf" srcId="{81156986-D999-45C0-8B71-35497DBCE23A}" destId="{D1090991-3304-4D7F-B2E5-0A8FE536307F}" srcOrd="0" destOrd="0" presId="urn:microsoft.com/office/officeart/2005/8/layout/cycle8"/>
    <dgm:cxn modelId="{084A5FB2-93F5-460E-A721-5DEB96830385}" type="presOf" srcId="{6B28E8A6-4CA4-4FBA-B411-187263084DB2}" destId="{142E3DEF-F1F8-44C5-905D-A5E54D89D346}" srcOrd="0" destOrd="0" presId="urn:microsoft.com/office/officeart/2005/8/layout/cycle8"/>
    <dgm:cxn modelId="{6BBC860F-8DE8-4A5A-9BC3-C73D381578ED}" srcId="{80E683E1-ADFA-40DD-8478-469E95A94C5A}" destId="{6A91CD08-30A4-4C9E-B811-F28A8715DC59}" srcOrd="3" destOrd="0" parTransId="{906B2407-A287-43F5-94EA-DBED1CE5888B}" sibTransId="{F7A874B4-2593-4E8A-9158-88905E034B0F}"/>
    <dgm:cxn modelId="{4688FC0E-CAA4-4650-A103-E97C1B61549E}" type="presOf" srcId="{0D49B74B-D0A7-40BF-9FE4-9EEEF638C4BE}" destId="{0C875C8B-144C-4DFD-8669-3E0C7398A510}" srcOrd="0" destOrd="0" presId="urn:microsoft.com/office/officeart/2005/8/layout/cycle8"/>
    <dgm:cxn modelId="{2932CEF1-F660-45A6-AA96-9FCDB858947B}" type="presOf" srcId="{81156986-D999-45C0-8B71-35497DBCE23A}" destId="{5BDE0DBA-B0DA-4A28-B42A-51EDA3048E56}" srcOrd="1" destOrd="0" presId="urn:microsoft.com/office/officeart/2005/8/layout/cycle8"/>
    <dgm:cxn modelId="{A6D9D355-B5D9-4EF1-A8E4-2DB1D47521F0}" type="presOf" srcId="{162EE991-450F-4DD4-8E8B-CD183780DBC8}" destId="{39A4645E-1CE4-48DF-A183-981C0C200425}" srcOrd="0" destOrd="0" presId="urn:microsoft.com/office/officeart/2005/8/layout/cycle8"/>
    <dgm:cxn modelId="{68CE84E2-612C-4282-8D9E-A2CC74B8C35E}" srcId="{80E683E1-ADFA-40DD-8478-469E95A94C5A}" destId="{6B28E8A6-4CA4-4FBA-B411-187263084DB2}" srcOrd="2" destOrd="0" parTransId="{6DEBFE3B-735B-4F71-92A0-20F75B356018}" sibTransId="{39795160-B671-48AB-97DD-23EA68F5AEB3}"/>
    <dgm:cxn modelId="{B5DFD452-9F15-4758-9638-05C5E4421120}" type="presOf" srcId="{5249E9D4-E8E3-4129-AFE9-A24D58C273E1}" destId="{30517714-5AE3-4549-BB72-C7138BA92826}" srcOrd="1" destOrd="0" presId="urn:microsoft.com/office/officeart/2005/8/layout/cycle8"/>
    <dgm:cxn modelId="{B47B509D-EDB5-4495-9F91-3AAD86D44657}" type="presOf" srcId="{6A91CD08-30A4-4C9E-B811-F28A8715DC59}" destId="{457EF18C-8CA5-4C00-B2CA-30976A76EDC4}" srcOrd="1" destOrd="0" presId="urn:microsoft.com/office/officeart/2005/8/layout/cycle8"/>
    <dgm:cxn modelId="{43693383-DFFC-436A-B1E8-95B3C69CAE8C}" type="presOf" srcId="{6A91CD08-30A4-4C9E-B811-F28A8715DC59}" destId="{E96898E9-A5BC-4BF8-90DE-348FC527F9B8}" srcOrd="0" destOrd="0" presId="urn:microsoft.com/office/officeart/2005/8/layout/cycle8"/>
    <dgm:cxn modelId="{14048442-48E9-47B6-A3F2-14F234F466E8}" type="presParOf" srcId="{68410921-CD25-48DC-823F-59B87F54E1A5}" destId="{39A4645E-1CE4-48DF-A183-981C0C200425}" srcOrd="0" destOrd="0" presId="urn:microsoft.com/office/officeart/2005/8/layout/cycle8"/>
    <dgm:cxn modelId="{FC051273-78A8-4749-9F1D-A1848F183D5E}" type="presParOf" srcId="{68410921-CD25-48DC-823F-59B87F54E1A5}" destId="{5A35FFD5-D438-474C-9912-63626B2CF8BD}" srcOrd="1" destOrd="0" presId="urn:microsoft.com/office/officeart/2005/8/layout/cycle8"/>
    <dgm:cxn modelId="{6FE7FBB2-C386-4081-B065-B634CFDFFB22}" type="presParOf" srcId="{68410921-CD25-48DC-823F-59B87F54E1A5}" destId="{1C83EBAD-2CA9-4A38-9EDC-823E571F9215}" srcOrd="2" destOrd="0" presId="urn:microsoft.com/office/officeart/2005/8/layout/cycle8"/>
    <dgm:cxn modelId="{32834C7F-7767-463A-9589-C8F11DAA3CB8}" type="presParOf" srcId="{68410921-CD25-48DC-823F-59B87F54E1A5}" destId="{6D042264-1CDA-4BC1-AE27-9416D737AA39}" srcOrd="3" destOrd="0" presId="urn:microsoft.com/office/officeart/2005/8/layout/cycle8"/>
    <dgm:cxn modelId="{B103F368-3469-44FE-A033-A5FBB72FEDCA}" type="presParOf" srcId="{68410921-CD25-48DC-823F-59B87F54E1A5}" destId="{872E1A9C-B0E1-4C33-940E-33E1FC9FF545}" srcOrd="4" destOrd="0" presId="urn:microsoft.com/office/officeart/2005/8/layout/cycle8"/>
    <dgm:cxn modelId="{832D55BB-F4D3-425A-9FBA-D239FE22D653}" type="presParOf" srcId="{68410921-CD25-48DC-823F-59B87F54E1A5}" destId="{A39A3051-992C-4E8A-B11F-5F8C2BBA46DD}" srcOrd="5" destOrd="0" presId="urn:microsoft.com/office/officeart/2005/8/layout/cycle8"/>
    <dgm:cxn modelId="{E5E5FCAC-9E98-4874-BA8D-522FACC09C0D}" type="presParOf" srcId="{68410921-CD25-48DC-823F-59B87F54E1A5}" destId="{32153265-5A65-4D60-927F-476C285AFBC7}" srcOrd="6" destOrd="0" presId="urn:microsoft.com/office/officeart/2005/8/layout/cycle8"/>
    <dgm:cxn modelId="{B1F82CB0-8DC3-4719-870C-460A4ECA9FA9}" type="presParOf" srcId="{68410921-CD25-48DC-823F-59B87F54E1A5}" destId="{572DE768-008F-43B8-AD18-F5278C14FF1C}" srcOrd="7" destOrd="0" presId="urn:microsoft.com/office/officeart/2005/8/layout/cycle8"/>
    <dgm:cxn modelId="{E779962E-C0C4-46F3-809C-C05DED939130}" type="presParOf" srcId="{68410921-CD25-48DC-823F-59B87F54E1A5}" destId="{142E3DEF-F1F8-44C5-905D-A5E54D89D346}" srcOrd="8" destOrd="0" presId="urn:microsoft.com/office/officeart/2005/8/layout/cycle8"/>
    <dgm:cxn modelId="{03B683AD-5FC0-4FFA-901D-4520D85629DD}" type="presParOf" srcId="{68410921-CD25-48DC-823F-59B87F54E1A5}" destId="{DB37138A-5CB2-4EF0-9CE8-E090EDCCF752}" srcOrd="9" destOrd="0" presId="urn:microsoft.com/office/officeart/2005/8/layout/cycle8"/>
    <dgm:cxn modelId="{086888AC-1E6C-4043-8559-496D22D5F912}" type="presParOf" srcId="{68410921-CD25-48DC-823F-59B87F54E1A5}" destId="{CC59A156-206F-445B-A26D-5675AB4AAE8A}" srcOrd="10" destOrd="0" presId="urn:microsoft.com/office/officeart/2005/8/layout/cycle8"/>
    <dgm:cxn modelId="{D1546895-42CA-4893-B62C-6E2CBBA998E3}" type="presParOf" srcId="{68410921-CD25-48DC-823F-59B87F54E1A5}" destId="{99CA0D7D-6C29-487E-8B06-F832B820B9D0}" srcOrd="11" destOrd="0" presId="urn:microsoft.com/office/officeart/2005/8/layout/cycle8"/>
    <dgm:cxn modelId="{72B4809F-6F00-444C-8378-076C0B6BDD1C}" type="presParOf" srcId="{68410921-CD25-48DC-823F-59B87F54E1A5}" destId="{E96898E9-A5BC-4BF8-90DE-348FC527F9B8}" srcOrd="12" destOrd="0" presId="urn:microsoft.com/office/officeart/2005/8/layout/cycle8"/>
    <dgm:cxn modelId="{D571BF8C-21D5-4A17-BD60-E5A072B631F7}" type="presParOf" srcId="{68410921-CD25-48DC-823F-59B87F54E1A5}" destId="{15B29EF7-95F2-4C04-B01F-84CCB213B62F}" srcOrd="13" destOrd="0" presId="urn:microsoft.com/office/officeart/2005/8/layout/cycle8"/>
    <dgm:cxn modelId="{BE5DC4BE-5209-48B3-BC1A-C0F2BD8FB5FE}" type="presParOf" srcId="{68410921-CD25-48DC-823F-59B87F54E1A5}" destId="{7C857EB5-6853-489D-ABCD-C1D7F167478D}" srcOrd="14" destOrd="0" presId="urn:microsoft.com/office/officeart/2005/8/layout/cycle8"/>
    <dgm:cxn modelId="{8184CA5C-DBE5-4462-AD02-909E26692808}" type="presParOf" srcId="{68410921-CD25-48DC-823F-59B87F54E1A5}" destId="{457EF18C-8CA5-4C00-B2CA-30976A76EDC4}" srcOrd="15" destOrd="0" presId="urn:microsoft.com/office/officeart/2005/8/layout/cycle8"/>
    <dgm:cxn modelId="{9FADC6F1-792C-4EFB-85A8-30971AE3C883}" type="presParOf" srcId="{68410921-CD25-48DC-823F-59B87F54E1A5}" destId="{D0E31745-DFE3-4909-8FCB-5603DB3D37DF}" srcOrd="16" destOrd="0" presId="urn:microsoft.com/office/officeart/2005/8/layout/cycle8"/>
    <dgm:cxn modelId="{B9B8D5CE-D948-4CE0-BEF8-5F9D04DC3C20}" type="presParOf" srcId="{68410921-CD25-48DC-823F-59B87F54E1A5}" destId="{9FD6FA16-F790-4C1F-B32A-76BFA5FF2454}" srcOrd="17" destOrd="0" presId="urn:microsoft.com/office/officeart/2005/8/layout/cycle8"/>
    <dgm:cxn modelId="{DE583E97-DCD6-4481-A167-1444A724C229}" type="presParOf" srcId="{68410921-CD25-48DC-823F-59B87F54E1A5}" destId="{97864484-BB24-464F-A5EB-4ACACBB1E962}" srcOrd="18" destOrd="0" presId="urn:microsoft.com/office/officeart/2005/8/layout/cycle8"/>
    <dgm:cxn modelId="{1EADBE60-7DA8-457C-BB33-F0E9CEF67AB3}" type="presParOf" srcId="{68410921-CD25-48DC-823F-59B87F54E1A5}" destId="{30517714-5AE3-4549-BB72-C7138BA92826}" srcOrd="19" destOrd="0" presId="urn:microsoft.com/office/officeart/2005/8/layout/cycle8"/>
    <dgm:cxn modelId="{291AE8DF-11FF-4851-BB57-EF2C7F7F6999}" type="presParOf" srcId="{68410921-CD25-48DC-823F-59B87F54E1A5}" destId="{D1090991-3304-4D7F-B2E5-0A8FE536307F}" srcOrd="20" destOrd="0" presId="urn:microsoft.com/office/officeart/2005/8/layout/cycle8"/>
    <dgm:cxn modelId="{787B0FE6-239E-49C9-9E71-E419B1034709}" type="presParOf" srcId="{68410921-CD25-48DC-823F-59B87F54E1A5}" destId="{64D55D57-1382-4D3B-8F31-AF29DD5BB958}" srcOrd="21" destOrd="0" presId="urn:microsoft.com/office/officeart/2005/8/layout/cycle8"/>
    <dgm:cxn modelId="{E9323BC0-9EEF-4396-8AD6-C9436AF55639}" type="presParOf" srcId="{68410921-CD25-48DC-823F-59B87F54E1A5}" destId="{4C83DADA-DEE7-4D7C-A49D-D87D8B3736F5}" srcOrd="22" destOrd="0" presId="urn:microsoft.com/office/officeart/2005/8/layout/cycle8"/>
    <dgm:cxn modelId="{2E80D5A8-E595-4913-826F-309351C0B98C}" type="presParOf" srcId="{68410921-CD25-48DC-823F-59B87F54E1A5}" destId="{5BDE0DBA-B0DA-4A28-B42A-51EDA3048E56}" srcOrd="23" destOrd="0" presId="urn:microsoft.com/office/officeart/2005/8/layout/cycle8"/>
    <dgm:cxn modelId="{766E2E80-06DF-48A7-B020-E5A7382CE4A0}" type="presParOf" srcId="{68410921-CD25-48DC-823F-59B87F54E1A5}" destId="{0C875C8B-144C-4DFD-8669-3E0C7398A510}" srcOrd="24" destOrd="0" presId="urn:microsoft.com/office/officeart/2005/8/layout/cycle8"/>
    <dgm:cxn modelId="{E5A4EFD8-41AC-4CB5-A084-F27372E239EC}" type="presParOf" srcId="{68410921-CD25-48DC-823F-59B87F54E1A5}" destId="{DFAF7595-2BA5-46ED-944A-2F29CA7EB40A}" srcOrd="25" destOrd="0" presId="urn:microsoft.com/office/officeart/2005/8/layout/cycle8"/>
    <dgm:cxn modelId="{B204667C-3688-4D73-9792-CEEAC5F7A883}" type="presParOf" srcId="{68410921-CD25-48DC-823F-59B87F54E1A5}" destId="{81D0B08A-91BA-4AE1-B31D-B5EE61FCD4D2}" srcOrd="26" destOrd="0" presId="urn:microsoft.com/office/officeart/2005/8/layout/cycle8"/>
    <dgm:cxn modelId="{CC559D01-6720-4DBA-A0DF-4084E97FE988}" type="presParOf" srcId="{68410921-CD25-48DC-823F-59B87F54E1A5}" destId="{D2AC75A5-F7B5-4BD4-B618-EACD03457F42}" srcOrd="27" destOrd="0" presId="urn:microsoft.com/office/officeart/2005/8/layout/cycle8"/>
    <dgm:cxn modelId="{38B83F46-B7CE-453B-BC28-46F47F4A5BF6}" type="presParOf" srcId="{68410921-CD25-48DC-823F-59B87F54E1A5}" destId="{4B5525D5-26D1-4705-AC34-09C6BDE14BBC}" srcOrd="28" destOrd="0" presId="urn:microsoft.com/office/officeart/2005/8/layout/cycle8"/>
    <dgm:cxn modelId="{97E30EEC-CAF9-4306-A7FF-469DA3B99D6B}" type="presParOf" srcId="{68410921-CD25-48DC-823F-59B87F54E1A5}" destId="{D2FDA59E-18C0-4AEE-820F-61490071CD54}" srcOrd="29" destOrd="0" presId="urn:microsoft.com/office/officeart/2005/8/layout/cycle8"/>
    <dgm:cxn modelId="{B639D78D-53B3-4857-BAAD-7E3BF603A39A}" type="presParOf" srcId="{68410921-CD25-48DC-823F-59B87F54E1A5}" destId="{DE00F32C-5087-4DD0-82B2-CA38031E55C1}" srcOrd="30" destOrd="0" presId="urn:microsoft.com/office/officeart/2005/8/layout/cycle8"/>
    <dgm:cxn modelId="{0A296E7B-6478-484C-B007-EDD5C7BEC05C}" type="presParOf" srcId="{68410921-CD25-48DC-823F-59B87F54E1A5}" destId="{B06E9F00-61B3-4047-8936-0A55294EA75E}" srcOrd="31" destOrd="0" presId="urn:microsoft.com/office/officeart/2005/8/layout/cycle8"/>
    <dgm:cxn modelId="{5B06B60E-FE52-424D-9836-33F0555882B6}" type="presParOf" srcId="{68410921-CD25-48DC-823F-59B87F54E1A5}" destId="{FCDB83EE-861F-4137-9B02-31B1C210FE29}" srcOrd="32" destOrd="0" presId="urn:microsoft.com/office/officeart/2005/8/layout/cycle8"/>
    <dgm:cxn modelId="{9C68A8C8-413B-455B-B281-9DE6DDBE341B}" type="presParOf" srcId="{68410921-CD25-48DC-823F-59B87F54E1A5}" destId="{D0BCB8BC-AA73-4857-82C7-EF7516A8E608}" srcOrd="33" destOrd="0" presId="urn:microsoft.com/office/officeart/2005/8/layout/cycle8"/>
    <dgm:cxn modelId="{5255023A-CFC8-4AC7-9FA4-4656A94792B5}" type="presParOf" srcId="{68410921-CD25-48DC-823F-59B87F54E1A5}" destId="{BF452968-E62B-4A11-AA5C-0FA2BE4C07CA}" srcOrd="34"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68C556-089F-4F96-A98B-EFC33EB79F8C}"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pPr rtl="1"/>
          <a:endParaRPr lang="ar-SA"/>
        </a:p>
      </dgm:t>
    </dgm:pt>
    <dgm:pt modelId="{0C197721-9CD1-479F-B494-EFC009B92984}">
      <dgm:prSet phldrT="[Text]">
        <dgm:style>
          <a:lnRef idx="3">
            <a:schemeClr val="lt1"/>
          </a:lnRef>
          <a:fillRef idx="1">
            <a:schemeClr val="accent6"/>
          </a:fillRef>
          <a:effectRef idx="1">
            <a:schemeClr val="accent6"/>
          </a:effectRef>
          <a:fontRef idx="minor">
            <a:schemeClr val="lt1"/>
          </a:fontRef>
        </dgm:style>
      </dgm:prSet>
      <dgm:spPr>
        <a:xfrm>
          <a:off x="0" y="0"/>
          <a:ext cx="4916043" cy="615505"/>
        </a:xfrm>
        <a:solidFill>
          <a:srgbClr val="F79646"/>
        </a:solidFill>
        <a:ln w="38100" cap="flat" cmpd="sng" algn="ctr">
          <a:solidFill>
            <a:sysClr val="window" lastClr="FFFFFF"/>
          </a:solidFill>
          <a:prstDash val="solid"/>
          <a:miter lim="800000"/>
        </a:ln>
        <a:effectLst>
          <a:outerShdw blurRad="40000" dist="20000" dir="5400000" rotWithShape="0">
            <a:srgbClr val="000000">
              <a:alpha val="38000"/>
            </a:srgbClr>
          </a:outerShdw>
        </a:effectLst>
      </dgm:spPr>
      <dgm:t>
        <a:bodyPr/>
        <a:lstStyle/>
        <a:p>
          <a:pPr rtl="1"/>
          <a:r>
            <a:rPr lang="ar-EG">
              <a:solidFill>
                <a:sysClr val="window" lastClr="FFFFFF"/>
              </a:solidFill>
              <a:latin typeface="Calibri"/>
              <a:ea typeface="+mn-ea"/>
              <a:cs typeface="Arial" panose="020B0604020202020204" pitchFamily="34" charset="0"/>
            </a:rPr>
            <a:t>الصورة فى الماضى</a:t>
          </a:r>
          <a:endParaRPr lang="ar-SA">
            <a:solidFill>
              <a:sysClr val="window" lastClr="FFFFFF"/>
            </a:solidFill>
            <a:latin typeface="Calibri"/>
            <a:ea typeface="+mn-ea"/>
            <a:cs typeface="Arial" panose="020B0604020202020204" pitchFamily="34" charset="0"/>
          </a:endParaRPr>
        </a:p>
      </dgm:t>
    </dgm:pt>
    <dgm:pt modelId="{AE6C7521-8DC6-4D41-81D5-4230C16D1088}" type="parTrans" cxnId="{407C7E37-6A9B-45A1-B2E3-A3666725914A}">
      <dgm:prSet/>
      <dgm:spPr/>
      <dgm:t>
        <a:bodyPr/>
        <a:lstStyle/>
        <a:p>
          <a:pPr rtl="1"/>
          <a:endParaRPr lang="ar-SA"/>
        </a:p>
      </dgm:t>
    </dgm:pt>
    <dgm:pt modelId="{961464BA-E4DE-43FE-B3A1-2F2F2BCE48D0}" type="sibTrans" cxnId="{407C7E37-6A9B-45A1-B2E3-A3666725914A}">
      <dgm:prSet>
        <dgm:style>
          <a:lnRef idx="2">
            <a:schemeClr val="accent6"/>
          </a:lnRef>
          <a:fillRef idx="1">
            <a:schemeClr val="lt1"/>
          </a:fillRef>
          <a:effectRef idx="0">
            <a:schemeClr val="accent6"/>
          </a:effectRef>
          <a:fontRef idx="minor">
            <a:schemeClr val="dk1"/>
          </a:fontRef>
        </dgm:style>
      </dgm:prSet>
      <dgm:spPr>
        <a:xfrm>
          <a:off x="4515964" y="466758"/>
          <a:ext cx="400078" cy="400078"/>
        </a:xfrm>
        <a:solidFill>
          <a:sysClr val="window" lastClr="FFFFFF"/>
        </a:solidFill>
        <a:ln w="25400" cap="flat" cmpd="sng" algn="ctr">
          <a:solidFill>
            <a:srgbClr val="F79646"/>
          </a:solidFill>
          <a:prstDash val="solid"/>
          <a:miter lim="800000"/>
        </a:ln>
        <a:effectLst/>
      </dgm:spPr>
      <dgm:t>
        <a:bodyPr/>
        <a:lstStyle/>
        <a:p>
          <a:pPr rtl="1"/>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8E6425B7-2F4B-4261-BE5D-CC7032FC2438}">
      <dgm:prSet phldrT="[Text]">
        <dgm:style>
          <a:lnRef idx="3">
            <a:schemeClr val="lt1"/>
          </a:lnRef>
          <a:fillRef idx="1">
            <a:schemeClr val="accent5"/>
          </a:fillRef>
          <a:effectRef idx="1">
            <a:schemeClr val="accent5"/>
          </a:effectRef>
          <a:fontRef idx="minor">
            <a:schemeClr val="lt1"/>
          </a:fontRef>
        </dgm:style>
      </dgm:prSet>
      <dgm:spPr>
        <a:xfrm>
          <a:off x="433768" y="718089"/>
          <a:ext cx="4916043" cy="615505"/>
        </a:xfrm>
        <a:solidFill>
          <a:srgbClr val="4BACC6"/>
        </a:solidFill>
        <a:ln w="38100" cap="flat" cmpd="sng" algn="ctr">
          <a:solidFill>
            <a:sysClr val="window" lastClr="FFFFFF"/>
          </a:solidFill>
          <a:prstDash val="solid"/>
          <a:miter lim="800000"/>
        </a:ln>
        <a:effectLst>
          <a:outerShdw blurRad="40000" dist="20000" dir="5400000" rotWithShape="0">
            <a:srgbClr val="000000">
              <a:alpha val="38000"/>
            </a:srgbClr>
          </a:outerShdw>
        </a:effectLst>
      </dgm:spPr>
      <dgm:t>
        <a:bodyPr/>
        <a:lstStyle/>
        <a:p>
          <a:pPr rtl="1"/>
          <a:r>
            <a:rPr lang="ar-EG">
              <a:solidFill>
                <a:sysClr val="window" lastClr="FFFFFF"/>
              </a:solidFill>
              <a:latin typeface="Calibri"/>
              <a:ea typeface="+mn-ea"/>
              <a:cs typeface="Arial" panose="020B0604020202020204" pitchFamily="34" charset="0"/>
            </a:rPr>
            <a:t>معالجة</a:t>
          </a:r>
          <a:endParaRPr lang="ar-SA">
            <a:solidFill>
              <a:sysClr val="window" lastClr="FFFFFF"/>
            </a:solidFill>
            <a:latin typeface="Calibri"/>
            <a:ea typeface="+mn-ea"/>
            <a:cs typeface="Arial" panose="020B0604020202020204" pitchFamily="34" charset="0"/>
          </a:endParaRPr>
        </a:p>
      </dgm:t>
    </dgm:pt>
    <dgm:pt modelId="{438726D2-D841-4A4C-8AE7-E55A68CEA843}" type="parTrans" cxnId="{D86B9143-C4B8-4F94-AB50-081A21EC66FE}">
      <dgm:prSet/>
      <dgm:spPr/>
      <dgm:t>
        <a:bodyPr/>
        <a:lstStyle/>
        <a:p>
          <a:pPr rtl="1"/>
          <a:endParaRPr lang="ar-SA"/>
        </a:p>
      </dgm:t>
    </dgm:pt>
    <dgm:pt modelId="{743EB5E1-A407-443D-97BC-AB5419856612}" type="sibTrans" cxnId="{D86B9143-C4B8-4F94-AB50-081A21EC66FE}">
      <dgm:prSet>
        <dgm:style>
          <a:lnRef idx="2">
            <a:schemeClr val="accent5"/>
          </a:lnRef>
          <a:fillRef idx="1">
            <a:schemeClr val="lt1"/>
          </a:fillRef>
          <a:effectRef idx="0">
            <a:schemeClr val="accent5"/>
          </a:effectRef>
          <a:fontRef idx="minor">
            <a:schemeClr val="dk1"/>
          </a:fontRef>
        </dgm:style>
      </dgm:prSet>
      <dgm:spPr>
        <a:xfrm>
          <a:off x="4949732" y="1180744"/>
          <a:ext cx="400078" cy="400078"/>
        </a:xfrm>
        <a:solidFill>
          <a:sysClr val="window" lastClr="FFFFFF"/>
        </a:solidFill>
        <a:ln w="25400" cap="flat" cmpd="sng" algn="ctr">
          <a:solidFill>
            <a:srgbClr val="4BACC6"/>
          </a:solidFill>
          <a:prstDash val="solid"/>
          <a:miter lim="800000"/>
        </a:ln>
        <a:effectLst/>
      </dgm:spPr>
      <dgm:t>
        <a:bodyPr/>
        <a:lstStyle/>
        <a:p>
          <a:pPr rtl="1"/>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3D908401-75C1-4BEF-9DFB-182B02414F37}">
      <dgm:prSet phldrT="[Text]">
        <dgm:style>
          <a:lnRef idx="3">
            <a:schemeClr val="lt1"/>
          </a:lnRef>
          <a:fillRef idx="1">
            <a:schemeClr val="accent4"/>
          </a:fillRef>
          <a:effectRef idx="1">
            <a:schemeClr val="accent4"/>
          </a:effectRef>
          <a:fontRef idx="minor">
            <a:schemeClr val="lt1"/>
          </a:fontRef>
        </dgm:style>
      </dgm:prSet>
      <dgm:spPr>
        <a:xfrm>
          <a:off x="867536" y="1436179"/>
          <a:ext cx="4916043" cy="615505"/>
        </a:xfrm>
        <a:solidFill>
          <a:srgbClr val="8064A2"/>
        </a:solidFill>
        <a:ln w="38100" cap="flat" cmpd="sng" algn="ctr">
          <a:solidFill>
            <a:sysClr val="window" lastClr="FFFFFF"/>
          </a:solidFill>
          <a:prstDash val="solid"/>
          <a:miter lim="800000"/>
        </a:ln>
        <a:effectLst>
          <a:outerShdw blurRad="40000" dist="20000" dir="5400000" rotWithShape="0">
            <a:srgbClr val="000000">
              <a:alpha val="38000"/>
            </a:srgbClr>
          </a:outerShdw>
        </a:effectLst>
      </dgm:spPr>
      <dgm:t>
        <a:bodyPr/>
        <a:lstStyle/>
        <a:p>
          <a:pPr rtl="1"/>
          <a:r>
            <a:rPr lang="ar-EG">
              <a:solidFill>
                <a:sysClr val="window" lastClr="FFFFFF"/>
              </a:solidFill>
              <a:latin typeface="Calibri"/>
              <a:ea typeface="+mn-ea"/>
              <a:cs typeface="Arial" panose="020B0604020202020204" pitchFamily="34" charset="0"/>
            </a:rPr>
            <a:t>الصورة الحديثة</a:t>
          </a:r>
          <a:endParaRPr lang="ar-SA">
            <a:solidFill>
              <a:sysClr val="window" lastClr="FFFFFF"/>
            </a:solidFill>
            <a:latin typeface="Calibri"/>
            <a:ea typeface="+mn-ea"/>
            <a:cs typeface="Arial" panose="020B0604020202020204" pitchFamily="34" charset="0"/>
          </a:endParaRPr>
        </a:p>
      </dgm:t>
    </dgm:pt>
    <dgm:pt modelId="{F97F21AA-ADE9-49B5-80D4-22326612F022}" type="parTrans" cxnId="{A35EAF57-FBA4-4365-8E36-51C6E43741AA}">
      <dgm:prSet/>
      <dgm:spPr/>
      <dgm:t>
        <a:bodyPr/>
        <a:lstStyle/>
        <a:p>
          <a:pPr rtl="1"/>
          <a:endParaRPr lang="ar-SA"/>
        </a:p>
      </dgm:t>
    </dgm:pt>
    <dgm:pt modelId="{D6B62160-0F89-41C5-B78F-4869F1A16466}" type="sibTrans" cxnId="{A35EAF57-FBA4-4365-8E36-51C6E43741AA}">
      <dgm:prSet/>
      <dgm:spPr/>
      <dgm:t>
        <a:bodyPr/>
        <a:lstStyle/>
        <a:p>
          <a:pPr rtl="1"/>
          <a:endParaRPr lang="ar-SA"/>
        </a:p>
      </dgm:t>
    </dgm:pt>
    <dgm:pt modelId="{E268FB1F-A810-4A62-928E-97EC9D280013}" type="pres">
      <dgm:prSet presAssocID="{4E68C556-089F-4F96-A98B-EFC33EB79F8C}" presName="outerComposite" presStyleCnt="0">
        <dgm:presLayoutVars>
          <dgm:chMax val="5"/>
          <dgm:dir/>
          <dgm:resizeHandles val="exact"/>
        </dgm:presLayoutVars>
      </dgm:prSet>
      <dgm:spPr/>
      <dgm:t>
        <a:bodyPr/>
        <a:lstStyle/>
        <a:p>
          <a:pPr rtl="1"/>
          <a:endParaRPr lang="ar-SA"/>
        </a:p>
      </dgm:t>
    </dgm:pt>
    <dgm:pt modelId="{1FEB770E-85E6-42FF-B76E-1FB0A9C32822}" type="pres">
      <dgm:prSet presAssocID="{4E68C556-089F-4F96-A98B-EFC33EB79F8C}" presName="dummyMaxCanvas" presStyleCnt="0">
        <dgm:presLayoutVars/>
      </dgm:prSet>
      <dgm:spPr/>
      <dgm:t>
        <a:bodyPr/>
        <a:lstStyle/>
        <a:p>
          <a:pPr rtl="1"/>
          <a:endParaRPr lang="ar-SA"/>
        </a:p>
      </dgm:t>
    </dgm:pt>
    <dgm:pt modelId="{4A1632E1-6F62-404A-9AA5-A146123798B4}" type="pres">
      <dgm:prSet presAssocID="{4E68C556-089F-4F96-A98B-EFC33EB79F8C}" presName="ThreeNodes_1" presStyleLbl="node1" presStyleIdx="0" presStyleCnt="3">
        <dgm:presLayoutVars>
          <dgm:bulletEnabled val="1"/>
        </dgm:presLayoutVars>
      </dgm:prSet>
      <dgm:spPr>
        <a:prstGeom prst="roundRect">
          <a:avLst>
            <a:gd name="adj" fmla="val 10000"/>
          </a:avLst>
        </a:prstGeom>
      </dgm:spPr>
      <dgm:t>
        <a:bodyPr/>
        <a:lstStyle/>
        <a:p>
          <a:pPr rtl="1"/>
          <a:endParaRPr lang="ar-SA"/>
        </a:p>
      </dgm:t>
    </dgm:pt>
    <dgm:pt modelId="{5F8D3638-D3BD-4189-99DD-FE66BA81D3F5}" type="pres">
      <dgm:prSet presAssocID="{4E68C556-089F-4F96-A98B-EFC33EB79F8C}" presName="ThreeNodes_2" presStyleLbl="node1" presStyleIdx="1" presStyleCnt="3">
        <dgm:presLayoutVars>
          <dgm:bulletEnabled val="1"/>
        </dgm:presLayoutVars>
      </dgm:prSet>
      <dgm:spPr>
        <a:prstGeom prst="roundRect">
          <a:avLst>
            <a:gd name="adj" fmla="val 10000"/>
          </a:avLst>
        </a:prstGeom>
      </dgm:spPr>
      <dgm:t>
        <a:bodyPr/>
        <a:lstStyle/>
        <a:p>
          <a:pPr rtl="1"/>
          <a:endParaRPr lang="ar-SA"/>
        </a:p>
      </dgm:t>
    </dgm:pt>
    <dgm:pt modelId="{A3151F7A-2EC1-4DCB-81F6-5A58F09C482E}" type="pres">
      <dgm:prSet presAssocID="{4E68C556-089F-4F96-A98B-EFC33EB79F8C}" presName="ThreeNodes_3" presStyleLbl="node1" presStyleIdx="2" presStyleCnt="3">
        <dgm:presLayoutVars>
          <dgm:bulletEnabled val="1"/>
        </dgm:presLayoutVars>
      </dgm:prSet>
      <dgm:spPr>
        <a:prstGeom prst="roundRect">
          <a:avLst>
            <a:gd name="adj" fmla="val 10000"/>
          </a:avLst>
        </a:prstGeom>
      </dgm:spPr>
      <dgm:t>
        <a:bodyPr/>
        <a:lstStyle/>
        <a:p>
          <a:pPr rtl="1"/>
          <a:endParaRPr lang="ar-SA"/>
        </a:p>
      </dgm:t>
    </dgm:pt>
    <dgm:pt modelId="{0C464CE2-3B54-4ED5-92C4-6EE0D9A2E117}" type="pres">
      <dgm:prSet presAssocID="{4E68C556-089F-4F96-A98B-EFC33EB79F8C}" presName="ThreeConn_1-2" presStyleLbl="fgAccFollowNode1" presStyleIdx="0" presStyleCnt="2">
        <dgm:presLayoutVars>
          <dgm:bulletEnabled val="1"/>
        </dgm:presLayoutVars>
      </dgm:prSet>
      <dgm:spPr>
        <a:prstGeom prst="downArrow">
          <a:avLst>
            <a:gd name="adj1" fmla="val 55000"/>
            <a:gd name="adj2" fmla="val 45000"/>
          </a:avLst>
        </a:prstGeom>
      </dgm:spPr>
      <dgm:t>
        <a:bodyPr/>
        <a:lstStyle/>
        <a:p>
          <a:pPr rtl="1"/>
          <a:endParaRPr lang="ar-SA"/>
        </a:p>
      </dgm:t>
    </dgm:pt>
    <dgm:pt modelId="{4BA7E269-C866-4067-8BD9-C22D7B2F7E38}" type="pres">
      <dgm:prSet presAssocID="{4E68C556-089F-4F96-A98B-EFC33EB79F8C}" presName="ThreeConn_2-3" presStyleLbl="fgAccFollowNode1" presStyleIdx="1" presStyleCnt="2">
        <dgm:presLayoutVars>
          <dgm:bulletEnabled val="1"/>
        </dgm:presLayoutVars>
      </dgm:prSet>
      <dgm:spPr>
        <a:prstGeom prst="downArrow">
          <a:avLst>
            <a:gd name="adj1" fmla="val 55000"/>
            <a:gd name="adj2" fmla="val 45000"/>
          </a:avLst>
        </a:prstGeom>
      </dgm:spPr>
      <dgm:t>
        <a:bodyPr/>
        <a:lstStyle/>
        <a:p>
          <a:pPr rtl="1"/>
          <a:endParaRPr lang="ar-SA"/>
        </a:p>
      </dgm:t>
    </dgm:pt>
    <dgm:pt modelId="{9985C44D-F0DE-4B43-84A4-97FDB3699878}" type="pres">
      <dgm:prSet presAssocID="{4E68C556-089F-4F96-A98B-EFC33EB79F8C}" presName="ThreeNodes_1_text" presStyleLbl="node1" presStyleIdx="2" presStyleCnt="3">
        <dgm:presLayoutVars>
          <dgm:bulletEnabled val="1"/>
        </dgm:presLayoutVars>
      </dgm:prSet>
      <dgm:spPr/>
      <dgm:t>
        <a:bodyPr/>
        <a:lstStyle/>
        <a:p>
          <a:pPr rtl="1"/>
          <a:endParaRPr lang="ar-SA"/>
        </a:p>
      </dgm:t>
    </dgm:pt>
    <dgm:pt modelId="{37A28ADC-066C-4950-87D0-38221CB30D61}" type="pres">
      <dgm:prSet presAssocID="{4E68C556-089F-4F96-A98B-EFC33EB79F8C}" presName="ThreeNodes_2_text" presStyleLbl="node1" presStyleIdx="2" presStyleCnt="3">
        <dgm:presLayoutVars>
          <dgm:bulletEnabled val="1"/>
        </dgm:presLayoutVars>
      </dgm:prSet>
      <dgm:spPr/>
      <dgm:t>
        <a:bodyPr/>
        <a:lstStyle/>
        <a:p>
          <a:pPr rtl="1"/>
          <a:endParaRPr lang="ar-SA"/>
        </a:p>
      </dgm:t>
    </dgm:pt>
    <dgm:pt modelId="{C95A9A74-060C-4CAD-B4A9-522DA08B4F65}" type="pres">
      <dgm:prSet presAssocID="{4E68C556-089F-4F96-A98B-EFC33EB79F8C}" presName="ThreeNodes_3_text" presStyleLbl="node1" presStyleIdx="2" presStyleCnt="3">
        <dgm:presLayoutVars>
          <dgm:bulletEnabled val="1"/>
        </dgm:presLayoutVars>
      </dgm:prSet>
      <dgm:spPr/>
      <dgm:t>
        <a:bodyPr/>
        <a:lstStyle/>
        <a:p>
          <a:pPr rtl="1"/>
          <a:endParaRPr lang="ar-SA"/>
        </a:p>
      </dgm:t>
    </dgm:pt>
  </dgm:ptLst>
  <dgm:cxnLst>
    <dgm:cxn modelId="{57023291-94D0-4FAE-854F-69CD27D22DA5}" type="presOf" srcId="{3D908401-75C1-4BEF-9DFB-182B02414F37}" destId="{A3151F7A-2EC1-4DCB-81F6-5A58F09C482E}" srcOrd="0" destOrd="0" presId="urn:microsoft.com/office/officeart/2005/8/layout/vProcess5"/>
    <dgm:cxn modelId="{E1B9EA9A-40D5-49FF-AA6A-AC712DCD845C}" type="presOf" srcId="{743EB5E1-A407-443D-97BC-AB5419856612}" destId="{4BA7E269-C866-4067-8BD9-C22D7B2F7E38}" srcOrd="0" destOrd="0" presId="urn:microsoft.com/office/officeart/2005/8/layout/vProcess5"/>
    <dgm:cxn modelId="{407C7E37-6A9B-45A1-B2E3-A3666725914A}" srcId="{4E68C556-089F-4F96-A98B-EFC33EB79F8C}" destId="{0C197721-9CD1-479F-B494-EFC009B92984}" srcOrd="0" destOrd="0" parTransId="{AE6C7521-8DC6-4D41-81D5-4230C16D1088}" sibTransId="{961464BA-E4DE-43FE-B3A1-2F2F2BCE48D0}"/>
    <dgm:cxn modelId="{8785EFD4-6D51-4DB0-B67B-6310E4FC8224}" type="presOf" srcId="{8E6425B7-2F4B-4261-BE5D-CC7032FC2438}" destId="{37A28ADC-066C-4950-87D0-38221CB30D61}" srcOrd="1" destOrd="0" presId="urn:microsoft.com/office/officeart/2005/8/layout/vProcess5"/>
    <dgm:cxn modelId="{33206692-47A0-4058-8413-214837041990}" type="presOf" srcId="{3D908401-75C1-4BEF-9DFB-182B02414F37}" destId="{C95A9A74-060C-4CAD-B4A9-522DA08B4F65}" srcOrd="1" destOrd="0" presId="urn:microsoft.com/office/officeart/2005/8/layout/vProcess5"/>
    <dgm:cxn modelId="{77D4D36A-1956-4608-808D-C3A575149B2C}" type="presOf" srcId="{8E6425B7-2F4B-4261-BE5D-CC7032FC2438}" destId="{5F8D3638-D3BD-4189-99DD-FE66BA81D3F5}" srcOrd="0" destOrd="0" presId="urn:microsoft.com/office/officeart/2005/8/layout/vProcess5"/>
    <dgm:cxn modelId="{A35EAF57-FBA4-4365-8E36-51C6E43741AA}" srcId="{4E68C556-089F-4F96-A98B-EFC33EB79F8C}" destId="{3D908401-75C1-4BEF-9DFB-182B02414F37}" srcOrd="2" destOrd="0" parTransId="{F97F21AA-ADE9-49B5-80D4-22326612F022}" sibTransId="{D6B62160-0F89-41C5-B78F-4869F1A16466}"/>
    <dgm:cxn modelId="{53B7B76B-8AB4-4A81-87C6-56A9B9314A57}" type="presOf" srcId="{4E68C556-089F-4F96-A98B-EFC33EB79F8C}" destId="{E268FB1F-A810-4A62-928E-97EC9D280013}" srcOrd="0" destOrd="0" presId="urn:microsoft.com/office/officeart/2005/8/layout/vProcess5"/>
    <dgm:cxn modelId="{D86B9143-C4B8-4F94-AB50-081A21EC66FE}" srcId="{4E68C556-089F-4F96-A98B-EFC33EB79F8C}" destId="{8E6425B7-2F4B-4261-BE5D-CC7032FC2438}" srcOrd="1" destOrd="0" parTransId="{438726D2-D841-4A4C-8AE7-E55A68CEA843}" sibTransId="{743EB5E1-A407-443D-97BC-AB5419856612}"/>
    <dgm:cxn modelId="{61B196E0-273D-4138-AAD9-D96CE00F4A7B}" type="presOf" srcId="{0C197721-9CD1-479F-B494-EFC009B92984}" destId="{4A1632E1-6F62-404A-9AA5-A146123798B4}" srcOrd="0" destOrd="0" presId="urn:microsoft.com/office/officeart/2005/8/layout/vProcess5"/>
    <dgm:cxn modelId="{A5B7AFEB-0C1E-4607-9892-E17839D5EDA2}" type="presOf" srcId="{961464BA-E4DE-43FE-B3A1-2F2F2BCE48D0}" destId="{0C464CE2-3B54-4ED5-92C4-6EE0D9A2E117}" srcOrd="0" destOrd="0" presId="urn:microsoft.com/office/officeart/2005/8/layout/vProcess5"/>
    <dgm:cxn modelId="{17D58AC4-E6A4-467B-A43C-7003057CF56E}" type="presOf" srcId="{0C197721-9CD1-479F-B494-EFC009B92984}" destId="{9985C44D-F0DE-4B43-84A4-97FDB3699878}" srcOrd="1" destOrd="0" presId="urn:microsoft.com/office/officeart/2005/8/layout/vProcess5"/>
    <dgm:cxn modelId="{B493E601-E934-4807-AB17-5C6616E89A0F}" type="presParOf" srcId="{E268FB1F-A810-4A62-928E-97EC9D280013}" destId="{1FEB770E-85E6-42FF-B76E-1FB0A9C32822}" srcOrd="0" destOrd="0" presId="urn:microsoft.com/office/officeart/2005/8/layout/vProcess5"/>
    <dgm:cxn modelId="{DF3938B8-1DA0-401F-BDE5-AEB3A28E899B}" type="presParOf" srcId="{E268FB1F-A810-4A62-928E-97EC9D280013}" destId="{4A1632E1-6F62-404A-9AA5-A146123798B4}" srcOrd="1" destOrd="0" presId="urn:microsoft.com/office/officeart/2005/8/layout/vProcess5"/>
    <dgm:cxn modelId="{E2A22080-F795-494E-97CB-5991B48F07D7}" type="presParOf" srcId="{E268FB1F-A810-4A62-928E-97EC9D280013}" destId="{5F8D3638-D3BD-4189-99DD-FE66BA81D3F5}" srcOrd="2" destOrd="0" presId="urn:microsoft.com/office/officeart/2005/8/layout/vProcess5"/>
    <dgm:cxn modelId="{62C49300-7528-428B-9670-88593778AD38}" type="presParOf" srcId="{E268FB1F-A810-4A62-928E-97EC9D280013}" destId="{A3151F7A-2EC1-4DCB-81F6-5A58F09C482E}" srcOrd="3" destOrd="0" presId="urn:microsoft.com/office/officeart/2005/8/layout/vProcess5"/>
    <dgm:cxn modelId="{C7339F2E-2F18-4BCB-97A6-E509D9BF20D4}" type="presParOf" srcId="{E268FB1F-A810-4A62-928E-97EC9D280013}" destId="{0C464CE2-3B54-4ED5-92C4-6EE0D9A2E117}" srcOrd="4" destOrd="0" presId="urn:microsoft.com/office/officeart/2005/8/layout/vProcess5"/>
    <dgm:cxn modelId="{A42BBE8B-0833-4034-8EB6-8C286DC47546}" type="presParOf" srcId="{E268FB1F-A810-4A62-928E-97EC9D280013}" destId="{4BA7E269-C866-4067-8BD9-C22D7B2F7E38}" srcOrd="5" destOrd="0" presId="urn:microsoft.com/office/officeart/2005/8/layout/vProcess5"/>
    <dgm:cxn modelId="{FA0F3E53-8571-4097-88D0-E462AC644B0E}" type="presParOf" srcId="{E268FB1F-A810-4A62-928E-97EC9D280013}" destId="{9985C44D-F0DE-4B43-84A4-97FDB3699878}" srcOrd="6" destOrd="0" presId="urn:microsoft.com/office/officeart/2005/8/layout/vProcess5"/>
    <dgm:cxn modelId="{E1429CCB-9524-4D9E-BA3C-EEDC73642A55}" type="presParOf" srcId="{E268FB1F-A810-4A62-928E-97EC9D280013}" destId="{37A28ADC-066C-4950-87D0-38221CB30D61}" srcOrd="7" destOrd="0" presId="urn:microsoft.com/office/officeart/2005/8/layout/vProcess5"/>
    <dgm:cxn modelId="{C69608DF-5FA7-4EB3-8CCA-E7A322FC26C8}" type="presParOf" srcId="{E268FB1F-A810-4A62-928E-97EC9D280013}" destId="{C95A9A74-060C-4CAD-B4A9-522DA08B4F65}"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6634BC-0EEB-4F8D-8B14-D87B046703AE}" type="doc">
      <dgm:prSet loTypeId="urn:microsoft.com/office/officeart/2005/8/layout/arrow3" loCatId="relationship" qsTypeId="urn:microsoft.com/office/officeart/2005/8/quickstyle/simple1" qsCatId="simple" csTypeId="urn:microsoft.com/office/officeart/2005/8/colors/accent1_4" csCatId="accent1" phldr="1"/>
      <dgm:spPr/>
      <dgm:t>
        <a:bodyPr/>
        <a:lstStyle/>
        <a:p>
          <a:pPr rtl="1"/>
          <a:endParaRPr lang="ar-SA"/>
        </a:p>
      </dgm:t>
    </dgm:pt>
    <dgm:pt modelId="{8EB607A7-1E18-4D2A-A5F4-05E5BA6F97F2}">
      <dgm:prSet phldrT="[Text]"/>
      <dgm:spPr>
        <a:xfrm>
          <a:off x="2687688" y="0"/>
          <a:ext cx="1622755" cy="1451114"/>
        </a:xfrm>
        <a:noFill/>
        <a:ln>
          <a:noFill/>
        </a:ln>
        <a:effectLst/>
      </dgm:spPr>
      <dgm:t>
        <a:bodyPr/>
        <a:lstStyle/>
        <a:p>
          <a:pPr rtl="1"/>
          <a:r>
            <a:rPr lang="ar-EG">
              <a:solidFill>
                <a:srgbClr val="00B0F0"/>
              </a:solidFill>
              <a:latin typeface="Calibri"/>
              <a:ea typeface="+mn-ea"/>
              <a:cs typeface="Arial" panose="020B0604020202020204" pitchFamily="34" charset="0"/>
            </a:rPr>
            <a:t>توازن</a:t>
          </a:r>
          <a:r>
            <a:rPr lang="ar-EG">
              <a:solidFill>
                <a:sysClr val="windowText" lastClr="000000">
                  <a:hueOff val="0"/>
                  <a:satOff val="0"/>
                  <a:lumOff val="0"/>
                  <a:alphaOff val="0"/>
                </a:sysClr>
              </a:solidFill>
              <a:latin typeface="Calibri"/>
              <a:ea typeface="+mn-ea"/>
              <a:cs typeface="Arial" panose="020B0604020202020204" pitchFamily="34" charset="0"/>
            </a:rPr>
            <a:t> </a:t>
          </a:r>
          <a:r>
            <a:rPr lang="ar-EG">
              <a:solidFill>
                <a:srgbClr val="00B0F0"/>
              </a:solidFill>
              <a:latin typeface="Calibri"/>
              <a:ea typeface="+mn-ea"/>
              <a:cs typeface="Arial" panose="020B0604020202020204" pitchFamily="34" charset="0"/>
            </a:rPr>
            <a:t>داخلى</a:t>
          </a:r>
          <a:endParaRPr lang="ar-SA">
            <a:solidFill>
              <a:srgbClr val="00B0F0"/>
            </a:solidFill>
            <a:latin typeface="Calibri"/>
            <a:ea typeface="+mn-ea"/>
            <a:cs typeface="Arial" panose="020B0604020202020204" pitchFamily="34" charset="0"/>
          </a:endParaRPr>
        </a:p>
      </dgm:t>
    </dgm:pt>
    <dgm:pt modelId="{43DA8141-EF52-4640-A97B-106AA11C6F03}" type="parTrans" cxnId="{9CE76ACA-09EE-49A1-9F3B-24FC3493E4C8}">
      <dgm:prSet/>
      <dgm:spPr/>
      <dgm:t>
        <a:bodyPr/>
        <a:lstStyle/>
        <a:p>
          <a:pPr rtl="1"/>
          <a:endParaRPr lang="ar-SA"/>
        </a:p>
      </dgm:t>
    </dgm:pt>
    <dgm:pt modelId="{2E84ED03-0179-4C9D-B328-F7CCEF84FBFB}" type="sibTrans" cxnId="{9CE76ACA-09EE-49A1-9F3B-24FC3493E4C8}">
      <dgm:prSet/>
      <dgm:spPr/>
      <dgm:t>
        <a:bodyPr/>
        <a:lstStyle/>
        <a:p>
          <a:pPr rtl="1"/>
          <a:endParaRPr lang="ar-SA"/>
        </a:p>
      </dgm:t>
    </dgm:pt>
    <dgm:pt modelId="{BD8F0C95-6BC8-4DB1-AE76-3C3180D4424A}">
      <dgm:prSet phldrT="[Text]"/>
      <dgm:spPr>
        <a:xfrm>
          <a:off x="760666" y="2003920"/>
          <a:ext cx="1622755" cy="1451114"/>
        </a:xfrm>
        <a:noFill/>
        <a:ln>
          <a:noFill/>
        </a:ln>
        <a:effectLst/>
      </dgm:spPr>
      <dgm:t>
        <a:bodyPr/>
        <a:lstStyle/>
        <a:p>
          <a:pPr rtl="1"/>
          <a:r>
            <a:rPr lang="ar-EG">
              <a:solidFill>
                <a:srgbClr val="002060"/>
              </a:solidFill>
              <a:latin typeface="Calibri"/>
              <a:ea typeface="+mn-ea"/>
              <a:cs typeface="Arial" panose="020B0604020202020204" pitchFamily="34" charset="0"/>
            </a:rPr>
            <a:t>توازن</a:t>
          </a:r>
          <a:r>
            <a:rPr lang="ar-EG">
              <a:solidFill>
                <a:sysClr val="windowText" lastClr="000000">
                  <a:hueOff val="0"/>
                  <a:satOff val="0"/>
                  <a:lumOff val="0"/>
                  <a:alphaOff val="0"/>
                </a:sysClr>
              </a:solidFill>
              <a:latin typeface="Calibri"/>
              <a:ea typeface="+mn-ea"/>
              <a:cs typeface="Arial" panose="020B0604020202020204" pitchFamily="34" charset="0"/>
            </a:rPr>
            <a:t> </a:t>
          </a:r>
          <a:r>
            <a:rPr lang="ar-EG">
              <a:solidFill>
                <a:srgbClr val="002060"/>
              </a:solidFill>
              <a:latin typeface="Calibri"/>
              <a:ea typeface="+mn-ea"/>
              <a:cs typeface="Arial" panose="020B0604020202020204" pitchFamily="34" charset="0"/>
            </a:rPr>
            <a:t>مكانى</a:t>
          </a:r>
          <a:endParaRPr lang="ar-SA">
            <a:solidFill>
              <a:srgbClr val="002060"/>
            </a:solidFill>
            <a:latin typeface="Calibri"/>
            <a:ea typeface="+mn-ea"/>
            <a:cs typeface="Arial" panose="020B0604020202020204" pitchFamily="34" charset="0"/>
          </a:endParaRPr>
        </a:p>
      </dgm:t>
    </dgm:pt>
    <dgm:pt modelId="{50F8D394-9F17-484E-99DC-03B2480E93CC}" type="parTrans" cxnId="{1DC5CD60-25C9-46F8-B0A8-AE47C696A9A2}">
      <dgm:prSet/>
      <dgm:spPr/>
      <dgm:t>
        <a:bodyPr/>
        <a:lstStyle/>
        <a:p>
          <a:pPr rtl="1"/>
          <a:endParaRPr lang="ar-SA"/>
        </a:p>
      </dgm:t>
    </dgm:pt>
    <dgm:pt modelId="{64D37C13-4E8B-4342-AA22-31E8EF7A2FE1}" type="sibTrans" cxnId="{1DC5CD60-25C9-46F8-B0A8-AE47C696A9A2}">
      <dgm:prSet/>
      <dgm:spPr/>
      <dgm:t>
        <a:bodyPr/>
        <a:lstStyle/>
        <a:p>
          <a:pPr rtl="1"/>
          <a:endParaRPr lang="ar-SA"/>
        </a:p>
      </dgm:t>
    </dgm:pt>
    <dgm:pt modelId="{4DA89639-D15D-408A-8311-1D28ADAD1DE4}" type="pres">
      <dgm:prSet presAssocID="{EF6634BC-0EEB-4F8D-8B14-D87B046703AE}" presName="compositeShape" presStyleCnt="0">
        <dgm:presLayoutVars>
          <dgm:chMax val="2"/>
          <dgm:dir/>
          <dgm:resizeHandles val="exact"/>
        </dgm:presLayoutVars>
      </dgm:prSet>
      <dgm:spPr/>
      <dgm:t>
        <a:bodyPr/>
        <a:lstStyle/>
        <a:p>
          <a:pPr rtl="1"/>
          <a:endParaRPr lang="ar-SA"/>
        </a:p>
      </dgm:t>
    </dgm:pt>
    <dgm:pt modelId="{8B0B0A7D-ACCE-4B96-92A3-945E082A2629}" type="pres">
      <dgm:prSet presAssocID="{EF6634BC-0EEB-4F8D-8B14-D87B046703AE}" presName="divider" presStyleLbl="fgShp" presStyleIdx="0" presStyleCnt="1"/>
      <dgm:spPr>
        <a:xfrm rot="21300000">
          <a:off x="15561" y="1438940"/>
          <a:ext cx="5039986" cy="577154"/>
        </a:xfrm>
        <a:prstGeom prst="mathMinus">
          <a:avLst/>
        </a:prstGeom>
        <a:solidFill>
          <a:srgbClr val="4F81BD">
            <a:tint val="55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endParaRPr lang="ar-SA"/>
        </a:p>
      </dgm:t>
    </dgm:pt>
    <dgm:pt modelId="{EBCB7836-FBCA-4B29-8999-93FB7C0BEA58}" type="pres">
      <dgm:prSet presAssocID="{8EB607A7-1E18-4D2A-A5F4-05E5BA6F97F2}" presName="downArrow" presStyleLbl="node1" presStyleIdx="0" presStyleCnt="2"/>
      <dgm:spPr>
        <a:xfrm>
          <a:off x="608533" y="172751"/>
          <a:ext cx="1521333" cy="1382014"/>
        </a:xfrm>
        <a:prstGeom prst="downArrow">
          <a:avLst/>
        </a:prstGeom>
        <a:solidFill>
          <a:srgbClr val="4F81BD">
            <a:shade val="50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endParaRPr lang="ar-SA"/>
        </a:p>
      </dgm:t>
    </dgm:pt>
    <dgm:pt modelId="{75A0D2BF-E5F0-4CA1-89D2-29C2B3FEFFB4}" type="pres">
      <dgm:prSet presAssocID="{8EB607A7-1E18-4D2A-A5F4-05E5BA6F97F2}" presName="downArrowText" presStyleLbl="revTx" presStyleIdx="0" presStyleCnt="2">
        <dgm:presLayoutVars>
          <dgm:bulletEnabled val="1"/>
        </dgm:presLayoutVars>
      </dgm:prSet>
      <dgm:spPr>
        <a:prstGeom prst="rect">
          <a:avLst/>
        </a:prstGeom>
      </dgm:spPr>
      <dgm:t>
        <a:bodyPr/>
        <a:lstStyle/>
        <a:p>
          <a:pPr rtl="1"/>
          <a:endParaRPr lang="ar-SA"/>
        </a:p>
      </dgm:t>
    </dgm:pt>
    <dgm:pt modelId="{807E9782-019B-473D-A152-75CD2455AEC8}" type="pres">
      <dgm:prSet presAssocID="{BD8F0C95-6BC8-4DB1-AE76-3C3180D4424A}" presName="upArrow" presStyleLbl="node1" presStyleIdx="1" presStyleCnt="2"/>
      <dgm:spPr>
        <a:xfrm>
          <a:off x="2941243" y="1900269"/>
          <a:ext cx="1521333" cy="1382014"/>
        </a:xfrm>
        <a:prstGeom prst="upArrow">
          <a:avLst/>
        </a:prstGeom>
        <a:solidFill>
          <a:srgbClr val="4F81BD">
            <a:shade val="50000"/>
            <a:hueOff val="361436"/>
            <a:satOff val="-7560"/>
            <a:lumOff val="42063"/>
            <a:alphaOff val="0"/>
          </a:srgbClr>
        </a:solidFill>
        <a:ln w="25400" cap="flat" cmpd="sng" algn="ctr">
          <a:solidFill>
            <a:sysClr val="window" lastClr="FFFFFF">
              <a:hueOff val="0"/>
              <a:satOff val="0"/>
              <a:lumOff val="0"/>
              <a:alphaOff val="0"/>
            </a:sysClr>
          </a:solidFill>
          <a:prstDash val="solid"/>
          <a:miter lim="800000"/>
        </a:ln>
        <a:effectLst/>
      </dgm:spPr>
      <dgm:t>
        <a:bodyPr/>
        <a:lstStyle/>
        <a:p>
          <a:pPr rtl="1"/>
          <a:endParaRPr lang="ar-SA"/>
        </a:p>
      </dgm:t>
    </dgm:pt>
    <dgm:pt modelId="{79918D19-CC57-4633-B4B1-A266400832D5}" type="pres">
      <dgm:prSet presAssocID="{BD8F0C95-6BC8-4DB1-AE76-3C3180D4424A}" presName="upArrowText" presStyleLbl="revTx" presStyleIdx="1" presStyleCnt="2">
        <dgm:presLayoutVars>
          <dgm:bulletEnabled val="1"/>
        </dgm:presLayoutVars>
      </dgm:prSet>
      <dgm:spPr>
        <a:prstGeom prst="rect">
          <a:avLst/>
        </a:prstGeom>
      </dgm:spPr>
      <dgm:t>
        <a:bodyPr/>
        <a:lstStyle/>
        <a:p>
          <a:pPr rtl="1"/>
          <a:endParaRPr lang="ar-SA"/>
        </a:p>
      </dgm:t>
    </dgm:pt>
  </dgm:ptLst>
  <dgm:cxnLst>
    <dgm:cxn modelId="{1EBDFE1A-8605-423E-A269-B5442B959EDA}" type="presOf" srcId="{8EB607A7-1E18-4D2A-A5F4-05E5BA6F97F2}" destId="{75A0D2BF-E5F0-4CA1-89D2-29C2B3FEFFB4}" srcOrd="0" destOrd="0" presId="urn:microsoft.com/office/officeart/2005/8/layout/arrow3"/>
    <dgm:cxn modelId="{1DC5CD60-25C9-46F8-B0A8-AE47C696A9A2}" srcId="{EF6634BC-0EEB-4F8D-8B14-D87B046703AE}" destId="{BD8F0C95-6BC8-4DB1-AE76-3C3180D4424A}" srcOrd="1" destOrd="0" parTransId="{50F8D394-9F17-484E-99DC-03B2480E93CC}" sibTransId="{64D37C13-4E8B-4342-AA22-31E8EF7A2FE1}"/>
    <dgm:cxn modelId="{63A2F657-BACB-48FE-A4F5-C8C77F4C7786}" type="presOf" srcId="{EF6634BC-0EEB-4F8D-8B14-D87B046703AE}" destId="{4DA89639-D15D-408A-8311-1D28ADAD1DE4}" srcOrd="0" destOrd="0" presId="urn:microsoft.com/office/officeart/2005/8/layout/arrow3"/>
    <dgm:cxn modelId="{9CE76ACA-09EE-49A1-9F3B-24FC3493E4C8}" srcId="{EF6634BC-0EEB-4F8D-8B14-D87B046703AE}" destId="{8EB607A7-1E18-4D2A-A5F4-05E5BA6F97F2}" srcOrd="0" destOrd="0" parTransId="{43DA8141-EF52-4640-A97B-106AA11C6F03}" sibTransId="{2E84ED03-0179-4C9D-B328-F7CCEF84FBFB}"/>
    <dgm:cxn modelId="{A4C02FB3-4934-422F-BA0F-8BF05610845E}" type="presOf" srcId="{BD8F0C95-6BC8-4DB1-AE76-3C3180D4424A}" destId="{79918D19-CC57-4633-B4B1-A266400832D5}" srcOrd="0" destOrd="0" presId="urn:microsoft.com/office/officeart/2005/8/layout/arrow3"/>
    <dgm:cxn modelId="{3078DA3C-3A9C-4E2C-80F0-5BAA8203E0BE}" type="presParOf" srcId="{4DA89639-D15D-408A-8311-1D28ADAD1DE4}" destId="{8B0B0A7D-ACCE-4B96-92A3-945E082A2629}" srcOrd="0" destOrd="0" presId="urn:microsoft.com/office/officeart/2005/8/layout/arrow3"/>
    <dgm:cxn modelId="{0D5529FC-07DA-4D7E-AFB3-E0BD2E18F342}" type="presParOf" srcId="{4DA89639-D15D-408A-8311-1D28ADAD1DE4}" destId="{EBCB7836-FBCA-4B29-8999-93FB7C0BEA58}" srcOrd="1" destOrd="0" presId="urn:microsoft.com/office/officeart/2005/8/layout/arrow3"/>
    <dgm:cxn modelId="{A6239812-5A33-45C9-9F91-AAED7B2CF442}" type="presParOf" srcId="{4DA89639-D15D-408A-8311-1D28ADAD1DE4}" destId="{75A0D2BF-E5F0-4CA1-89D2-29C2B3FEFFB4}" srcOrd="2" destOrd="0" presId="urn:microsoft.com/office/officeart/2005/8/layout/arrow3"/>
    <dgm:cxn modelId="{D613952C-FDEF-459E-8CC8-061C95E767A5}" type="presParOf" srcId="{4DA89639-D15D-408A-8311-1D28ADAD1DE4}" destId="{807E9782-019B-473D-A152-75CD2455AEC8}" srcOrd="3" destOrd="0" presId="urn:microsoft.com/office/officeart/2005/8/layout/arrow3"/>
    <dgm:cxn modelId="{69A63264-C3E6-4178-A21B-3559786F4FFD}" type="presParOf" srcId="{4DA89639-D15D-408A-8311-1D28ADAD1DE4}" destId="{79918D19-CC57-4633-B4B1-A266400832D5}" srcOrd="4" destOrd="0" presId="urn:microsoft.com/office/officeart/2005/8/layout/arrow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3C00DB-C52A-4B5D-9083-E2D23E6197C1}" type="doc">
      <dgm:prSet loTypeId="urn:microsoft.com/office/officeart/2005/8/layout/cycle2" loCatId="cycle" qsTypeId="urn:microsoft.com/office/officeart/2005/8/quickstyle/simple1" qsCatId="simple" csTypeId="urn:microsoft.com/office/officeart/2005/8/colors/colorful4" csCatId="colorful" phldr="1"/>
      <dgm:spPr/>
      <dgm:t>
        <a:bodyPr/>
        <a:lstStyle/>
        <a:p>
          <a:pPr rtl="1"/>
          <a:endParaRPr lang="ar-SA"/>
        </a:p>
      </dgm:t>
    </dgm:pt>
    <dgm:pt modelId="{7EF9B1D5-5C53-40A0-8392-D72DEDEA438B}">
      <dgm:prSet phldrT="[Text]"/>
      <dgm:spPr>
        <a:xfrm>
          <a:off x="2048023" y="635"/>
          <a:ext cx="1390352" cy="1390352"/>
        </a:xfrm>
      </dgm:spPr>
      <dgm:t>
        <a:bodyPr/>
        <a:lstStyle/>
        <a:p>
          <a:pPr rtl="1"/>
          <a:r>
            <a:rPr lang="ar-EG" smtClean="0">
              <a:latin typeface="Calibri"/>
              <a:ea typeface="+mn-ea"/>
              <a:cs typeface="Arial" panose="020B0604020202020204" pitchFamily="34" charset="0"/>
            </a:rPr>
            <a:t>الغايات</a:t>
          </a:r>
          <a:endParaRPr lang="ar-SA">
            <a:latin typeface="Calibri"/>
            <a:ea typeface="+mn-ea"/>
            <a:cs typeface="Arial" panose="020B0604020202020204" pitchFamily="34" charset="0"/>
          </a:endParaRPr>
        </a:p>
      </dgm:t>
    </dgm:pt>
    <dgm:pt modelId="{0B58EF6D-D7E9-4F57-86E1-9DC39F7ED0B5}" type="parTrans" cxnId="{DB1032DB-B54E-48DA-8DF9-6A02280D344F}">
      <dgm:prSet/>
      <dgm:spPr/>
      <dgm:t>
        <a:bodyPr/>
        <a:lstStyle/>
        <a:p>
          <a:pPr rtl="1"/>
          <a:endParaRPr lang="ar-SA"/>
        </a:p>
      </dgm:t>
    </dgm:pt>
    <dgm:pt modelId="{2498BB73-6037-4700-8CDD-A2C6D2A8BF20}" type="sibTrans" cxnId="{DB1032DB-B54E-48DA-8DF9-6A02280D344F}">
      <dgm:prSet/>
      <dgm:spPr>
        <a:xfrm rot="3600000">
          <a:off x="3075077" y="1356507"/>
          <a:ext cx="370068" cy="469243"/>
        </a:xfrm>
      </dgm:spPr>
      <dgm:t>
        <a:bodyPr/>
        <a:lstStyle/>
        <a:p>
          <a:pPr rtl="1"/>
          <a:endParaRPr lang="ar-SA">
            <a:solidFill>
              <a:sysClr val="window" lastClr="FFFFFF"/>
            </a:solidFill>
            <a:latin typeface="Calibri"/>
            <a:ea typeface="+mn-ea"/>
            <a:cs typeface="Arial" panose="020B0604020202020204" pitchFamily="34" charset="0"/>
          </a:endParaRPr>
        </a:p>
      </dgm:t>
    </dgm:pt>
    <dgm:pt modelId="{1DF23D19-18E5-4DBB-A48B-11BBE18ADA9D}">
      <dgm:prSet phldrT="[Text]"/>
      <dgm:spPr>
        <a:xfrm>
          <a:off x="3092320" y="1809411"/>
          <a:ext cx="1390352" cy="1390352"/>
        </a:xfrm>
      </dgm:spPr>
      <dgm:t>
        <a:bodyPr/>
        <a:lstStyle/>
        <a:p>
          <a:pPr rtl="1"/>
          <a:r>
            <a:rPr lang="ar-EG" smtClean="0">
              <a:latin typeface="Calibri"/>
              <a:ea typeface="+mn-ea"/>
              <a:cs typeface="Arial" panose="020B0604020202020204" pitchFamily="34" charset="0"/>
            </a:rPr>
            <a:t>صورة جميلة للمستقبل</a:t>
          </a:r>
          <a:endParaRPr lang="ar-SA">
            <a:latin typeface="Calibri"/>
            <a:ea typeface="+mn-ea"/>
            <a:cs typeface="Arial" panose="020B0604020202020204" pitchFamily="34" charset="0"/>
          </a:endParaRPr>
        </a:p>
      </dgm:t>
    </dgm:pt>
    <dgm:pt modelId="{BEFA03F5-3010-40B8-99F3-9A282428F837}" type="parTrans" cxnId="{ED96244F-ABD9-4B21-9B3C-99D546496B79}">
      <dgm:prSet/>
      <dgm:spPr/>
      <dgm:t>
        <a:bodyPr/>
        <a:lstStyle/>
        <a:p>
          <a:pPr rtl="1"/>
          <a:endParaRPr lang="ar-SA"/>
        </a:p>
      </dgm:t>
    </dgm:pt>
    <dgm:pt modelId="{4830AE71-3D28-4B17-AD2C-F349888C988F}" type="sibTrans" cxnId="{ED96244F-ABD9-4B21-9B3C-99D546496B79}">
      <dgm:prSet/>
      <dgm:spPr>
        <a:xfrm rot="10800000">
          <a:off x="2568639" y="2269965"/>
          <a:ext cx="370068" cy="469243"/>
        </a:xfrm>
      </dgm:spPr>
      <dgm:t>
        <a:bodyPr/>
        <a:lstStyle/>
        <a:p>
          <a:pPr rtl="1"/>
          <a:endParaRPr lang="ar-SA">
            <a:solidFill>
              <a:sysClr val="window" lastClr="FFFFFF"/>
            </a:solidFill>
            <a:latin typeface="Calibri"/>
            <a:ea typeface="+mn-ea"/>
            <a:cs typeface="Arial" panose="020B0604020202020204" pitchFamily="34" charset="0"/>
          </a:endParaRPr>
        </a:p>
      </dgm:t>
    </dgm:pt>
    <dgm:pt modelId="{37872B1C-7315-4150-BF4E-AE634142DBF1}">
      <dgm:prSet phldrT="[Text]"/>
      <dgm:spPr>
        <a:xfrm>
          <a:off x="1003726" y="1809411"/>
          <a:ext cx="1390352" cy="1390352"/>
        </a:xfrm>
      </dgm:spPr>
      <dgm:t>
        <a:bodyPr/>
        <a:lstStyle/>
        <a:p>
          <a:pPr rtl="1"/>
          <a:r>
            <a:rPr lang="ar-EG" smtClean="0">
              <a:latin typeface="Calibri"/>
              <a:ea typeface="+mn-ea"/>
              <a:cs typeface="Arial" panose="020B0604020202020204" pitchFamily="34" charset="0"/>
            </a:rPr>
            <a:t>مشاعر ايجابية للمستقبل</a:t>
          </a:r>
          <a:endParaRPr lang="ar-SA">
            <a:latin typeface="Calibri"/>
            <a:ea typeface="+mn-ea"/>
            <a:cs typeface="Arial" panose="020B0604020202020204" pitchFamily="34" charset="0"/>
          </a:endParaRPr>
        </a:p>
      </dgm:t>
    </dgm:pt>
    <dgm:pt modelId="{98BBC8C5-D265-4595-9FBB-F1326EDAE3DD}" type="parTrans" cxnId="{33104F00-5A8E-4352-B8DF-668D73255039}">
      <dgm:prSet/>
      <dgm:spPr/>
      <dgm:t>
        <a:bodyPr/>
        <a:lstStyle/>
        <a:p>
          <a:pPr rtl="1"/>
          <a:endParaRPr lang="ar-SA"/>
        </a:p>
      </dgm:t>
    </dgm:pt>
    <dgm:pt modelId="{F1EC2AFF-E9C5-43A7-92CC-4225CC602A6E}" type="sibTrans" cxnId="{33104F00-5A8E-4352-B8DF-668D73255039}">
      <dgm:prSet/>
      <dgm:spPr>
        <a:xfrm rot="18000000">
          <a:off x="2030780" y="1374648"/>
          <a:ext cx="370068" cy="469243"/>
        </a:xfrm>
      </dgm:spPr>
      <dgm:t>
        <a:bodyPr/>
        <a:lstStyle/>
        <a:p>
          <a:pPr rtl="1"/>
          <a:endParaRPr lang="ar-SA">
            <a:solidFill>
              <a:sysClr val="window" lastClr="FFFFFF"/>
            </a:solidFill>
            <a:latin typeface="Calibri"/>
            <a:ea typeface="+mn-ea"/>
            <a:cs typeface="Arial" panose="020B0604020202020204" pitchFamily="34" charset="0"/>
          </a:endParaRPr>
        </a:p>
      </dgm:t>
    </dgm:pt>
    <dgm:pt modelId="{C65EA9F8-E725-4A47-B509-A692B9EFAB09}" type="pres">
      <dgm:prSet presAssocID="{2B3C00DB-C52A-4B5D-9083-E2D23E6197C1}" presName="cycle" presStyleCnt="0">
        <dgm:presLayoutVars>
          <dgm:dir/>
          <dgm:resizeHandles val="exact"/>
        </dgm:presLayoutVars>
      </dgm:prSet>
      <dgm:spPr/>
      <dgm:t>
        <a:bodyPr/>
        <a:lstStyle/>
        <a:p>
          <a:pPr rtl="1"/>
          <a:endParaRPr lang="ar-SA"/>
        </a:p>
      </dgm:t>
    </dgm:pt>
    <dgm:pt modelId="{6D3FCC52-9080-42DB-B943-844A7BD4BE06}" type="pres">
      <dgm:prSet presAssocID="{7EF9B1D5-5C53-40A0-8392-D72DEDEA438B}" presName="node" presStyleLbl="node1" presStyleIdx="0" presStyleCnt="3">
        <dgm:presLayoutVars>
          <dgm:bulletEnabled val="1"/>
        </dgm:presLayoutVars>
      </dgm:prSet>
      <dgm:spPr>
        <a:prstGeom prst="ellipse">
          <a:avLst/>
        </a:prstGeom>
      </dgm:spPr>
      <dgm:t>
        <a:bodyPr/>
        <a:lstStyle/>
        <a:p>
          <a:pPr rtl="1"/>
          <a:endParaRPr lang="ar-SA"/>
        </a:p>
      </dgm:t>
    </dgm:pt>
    <dgm:pt modelId="{62041D0C-63C2-4FF8-BD88-BCB7371FF79A}" type="pres">
      <dgm:prSet presAssocID="{2498BB73-6037-4700-8CDD-A2C6D2A8BF20}" presName="sibTrans" presStyleLbl="sibTrans2D1" presStyleIdx="0" presStyleCnt="3"/>
      <dgm:spPr>
        <a:prstGeom prst="rightArrow">
          <a:avLst>
            <a:gd name="adj1" fmla="val 60000"/>
            <a:gd name="adj2" fmla="val 50000"/>
          </a:avLst>
        </a:prstGeom>
      </dgm:spPr>
      <dgm:t>
        <a:bodyPr/>
        <a:lstStyle/>
        <a:p>
          <a:pPr rtl="1"/>
          <a:endParaRPr lang="ar-SA"/>
        </a:p>
      </dgm:t>
    </dgm:pt>
    <dgm:pt modelId="{9015950C-EBE2-4AF3-8F2B-175AA33E5AA3}" type="pres">
      <dgm:prSet presAssocID="{2498BB73-6037-4700-8CDD-A2C6D2A8BF20}" presName="connectorText" presStyleLbl="sibTrans2D1" presStyleIdx="0" presStyleCnt="3"/>
      <dgm:spPr/>
      <dgm:t>
        <a:bodyPr/>
        <a:lstStyle/>
        <a:p>
          <a:pPr rtl="1"/>
          <a:endParaRPr lang="ar-SA"/>
        </a:p>
      </dgm:t>
    </dgm:pt>
    <dgm:pt modelId="{8B185F94-0079-4AFE-8643-C3903B4B06E8}" type="pres">
      <dgm:prSet presAssocID="{1DF23D19-18E5-4DBB-A48B-11BBE18ADA9D}" presName="node" presStyleLbl="node1" presStyleIdx="1" presStyleCnt="3">
        <dgm:presLayoutVars>
          <dgm:bulletEnabled val="1"/>
        </dgm:presLayoutVars>
      </dgm:prSet>
      <dgm:spPr>
        <a:prstGeom prst="ellipse">
          <a:avLst/>
        </a:prstGeom>
      </dgm:spPr>
      <dgm:t>
        <a:bodyPr/>
        <a:lstStyle/>
        <a:p>
          <a:pPr rtl="1"/>
          <a:endParaRPr lang="ar-SA"/>
        </a:p>
      </dgm:t>
    </dgm:pt>
    <dgm:pt modelId="{550B7880-7266-4A45-94C8-C104725456CA}" type="pres">
      <dgm:prSet presAssocID="{4830AE71-3D28-4B17-AD2C-F349888C988F}" presName="sibTrans" presStyleLbl="sibTrans2D1" presStyleIdx="1" presStyleCnt="3"/>
      <dgm:spPr>
        <a:prstGeom prst="rightArrow">
          <a:avLst>
            <a:gd name="adj1" fmla="val 60000"/>
            <a:gd name="adj2" fmla="val 50000"/>
          </a:avLst>
        </a:prstGeom>
      </dgm:spPr>
      <dgm:t>
        <a:bodyPr/>
        <a:lstStyle/>
        <a:p>
          <a:pPr rtl="1"/>
          <a:endParaRPr lang="ar-SA"/>
        </a:p>
      </dgm:t>
    </dgm:pt>
    <dgm:pt modelId="{451B8C22-BCBF-44EC-827A-2FB7000A2D97}" type="pres">
      <dgm:prSet presAssocID="{4830AE71-3D28-4B17-AD2C-F349888C988F}" presName="connectorText" presStyleLbl="sibTrans2D1" presStyleIdx="1" presStyleCnt="3"/>
      <dgm:spPr/>
      <dgm:t>
        <a:bodyPr/>
        <a:lstStyle/>
        <a:p>
          <a:pPr rtl="1"/>
          <a:endParaRPr lang="ar-SA"/>
        </a:p>
      </dgm:t>
    </dgm:pt>
    <dgm:pt modelId="{F1317D78-1D3C-4248-A26F-2CC6D70FFC4E}" type="pres">
      <dgm:prSet presAssocID="{37872B1C-7315-4150-BF4E-AE634142DBF1}" presName="node" presStyleLbl="node1" presStyleIdx="2" presStyleCnt="3">
        <dgm:presLayoutVars>
          <dgm:bulletEnabled val="1"/>
        </dgm:presLayoutVars>
      </dgm:prSet>
      <dgm:spPr>
        <a:prstGeom prst="ellipse">
          <a:avLst/>
        </a:prstGeom>
      </dgm:spPr>
      <dgm:t>
        <a:bodyPr/>
        <a:lstStyle/>
        <a:p>
          <a:pPr rtl="1"/>
          <a:endParaRPr lang="ar-SA"/>
        </a:p>
      </dgm:t>
    </dgm:pt>
    <dgm:pt modelId="{0FA9BE9E-B4A2-487F-9D0B-F15CD1267F8C}" type="pres">
      <dgm:prSet presAssocID="{F1EC2AFF-E9C5-43A7-92CC-4225CC602A6E}" presName="sibTrans" presStyleLbl="sibTrans2D1" presStyleIdx="2" presStyleCnt="3"/>
      <dgm:spPr>
        <a:prstGeom prst="rightArrow">
          <a:avLst>
            <a:gd name="adj1" fmla="val 60000"/>
            <a:gd name="adj2" fmla="val 50000"/>
          </a:avLst>
        </a:prstGeom>
      </dgm:spPr>
      <dgm:t>
        <a:bodyPr/>
        <a:lstStyle/>
        <a:p>
          <a:pPr rtl="1"/>
          <a:endParaRPr lang="ar-SA"/>
        </a:p>
      </dgm:t>
    </dgm:pt>
    <dgm:pt modelId="{A9D239D7-1206-4312-B324-D0E635EFBCFB}" type="pres">
      <dgm:prSet presAssocID="{F1EC2AFF-E9C5-43A7-92CC-4225CC602A6E}" presName="connectorText" presStyleLbl="sibTrans2D1" presStyleIdx="2" presStyleCnt="3"/>
      <dgm:spPr/>
      <dgm:t>
        <a:bodyPr/>
        <a:lstStyle/>
        <a:p>
          <a:pPr rtl="1"/>
          <a:endParaRPr lang="ar-SA"/>
        </a:p>
      </dgm:t>
    </dgm:pt>
  </dgm:ptLst>
  <dgm:cxnLst>
    <dgm:cxn modelId="{ED96244F-ABD9-4B21-9B3C-99D546496B79}" srcId="{2B3C00DB-C52A-4B5D-9083-E2D23E6197C1}" destId="{1DF23D19-18E5-4DBB-A48B-11BBE18ADA9D}" srcOrd="1" destOrd="0" parTransId="{BEFA03F5-3010-40B8-99F3-9A282428F837}" sibTransId="{4830AE71-3D28-4B17-AD2C-F349888C988F}"/>
    <dgm:cxn modelId="{174A66E0-507C-4CD1-A01C-2C2255F15151}" type="presOf" srcId="{2498BB73-6037-4700-8CDD-A2C6D2A8BF20}" destId="{9015950C-EBE2-4AF3-8F2B-175AA33E5AA3}" srcOrd="1" destOrd="0" presId="urn:microsoft.com/office/officeart/2005/8/layout/cycle2"/>
    <dgm:cxn modelId="{3A8CEFAE-F41C-48BF-8814-6DA5964CBC76}" type="presOf" srcId="{2498BB73-6037-4700-8CDD-A2C6D2A8BF20}" destId="{62041D0C-63C2-4FF8-BD88-BCB7371FF79A}" srcOrd="0" destOrd="0" presId="urn:microsoft.com/office/officeart/2005/8/layout/cycle2"/>
    <dgm:cxn modelId="{ED046E82-A7CB-408F-905D-ED9822B5D623}" type="presOf" srcId="{F1EC2AFF-E9C5-43A7-92CC-4225CC602A6E}" destId="{A9D239D7-1206-4312-B324-D0E635EFBCFB}" srcOrd="1" destOrd="0" presId="urn:microsoft.com/office/officeart/2005/8/layout/cycle2"/>
    <dgm:cxn modelId="{1021EAD6-98DF-42DF-AF71-BE71F74D29D5}" type="presOf" srcId="{1DF23D19-18E5-4DBB-A48B-11BBE18ADA9D}" destId="{8B185F94-0079-4AFE-8643-C3903B4B06E8}" srcOrd="0" destOrd="0" presId="urn:microsoft.com/office/officeart/2005/8/layout/cycle2"/>
    <dgm:cxn modelId="{33104F00-5A8E-4352-B8DF-668D73255039}" srcId="{2B3C00DB-C52A-4B5D-9083-E2D23E6197C1}" destId="{37872B1C-7315-4150-BF4E-AE634142DBF1}" srcOrd="2" destOrd="0" parTransId="{98BBC8C5-D265-4595-9FBB-F1326EDAE3DD}" sibTransId="{F1EC2AFF-E9C5-43A7-92CC-4225CC602A6E}"/>
    <dgm:cxn modelId="{C1FED315-BDA1-41EC-97D6-5CB24D02B112}" type="presOf" srcId="{7EF9B1D5-5C53-40A0-8392-D72DEDEA438B}" destId="{6D3FCC52-9080-42DB-B943-844A7BD4BE06}" srcOrd="0" destOrd="0" presId="urn:microsoft.com/office/officeart/2005/8/layout/cycle2"/>
    <dgm:cxn modelId="{623B1A91-BC9D-4DD7-9A1D-194862CBFBFC}" type="presOf" srcId="{37872B1C-7315-4150-BF4E-AE634142DBF1}" destId="{F1317D78-1D3C-4248-A26F-2CC6D70FFC4E}" srcOrd="0" destOrd="0" presId="urn:microsoft.com/office/officeart/2005/8/layout/cycle2"/>
    <dgm:cxn modelId="{581F6546-0176-4D66-BD6D-7B1EACB18A8C}" type="presOf" srcId="{4830AE71-3D28-4B17-AD2C-F349888C988F}" destId="{451B8C22-BCBF-44EC-827A-2FB7000A2D97}" srcOrd="1" destOrd="0" presId="urn:microsoft.com/office/officeart/2005/8/layout/cycle2"/>
    <dgm:cxn modelId="{DB1032DB-B54E-48DA-8DF9-6A02280D344F}" srcId="{2B3C00DB-C52A-4B5D-9083-E2D23E6197C1}" destId="{7EF9B1D5-5C53-40A0-8392-D72DEDEA438B}" srcOrd="0" destOrd="0" parTransId="{0B58EF6D-D7E9-4F57-86E1-9DC39F7ED0B5}" sibTransId="{2498BB73-6037-4700-8CDD-A2C6D2A8BF20}"/>
    <dgm:cxn modelId="{01A5701C-3328-4CBA-A682-B712DAFF839B}" type="presOf" srcId="{4830AE71-3D28-4B17-AD2C-F349888C988F}" destId="{550B7880-7266-4A45-94C8-C104725456CA}" srcOrd="0" destOrd="0" presId="urn:microsoft.com/office/officeart/2005/8/layout/cycle2"/>
    <dgm:cxn modelId="{27B02E9E-59BE-4642-AD90-53A1A8CC09BC}" type="presOf" srcId="{F1EC2AFF-E9C5-43A7-92CC-4225CC602A6E}" destId="{0FA9BE9E-B4A2-487F-9D0B-F15CD1267F8C}" srcOrd="0" destOrd="0" presId="urn:microsoft.com/office/officeart/2005/8/layout/cycle2"/>
    <dgm:cxn modelId="{3AAF759D-7D28-4A86-9264-5CF813EC07D0}" type="presOf" srcId="{2B3C00DB-C52A-4B5D-9083-E2D23E6197C1}" destId="{C65EA9F8-E725-4A47-B509-A692B9EFAB09}" srcOrd="0" destOrd="0" presId="urn:microsoft.com/office/officeart/2005/8/layout/cycle2"/>
    <dgm:cxn modelId="{CBD53387-353D-4412-9605-4E3E2CF1B847}" type="presParOf" srcId="{C65EA9F8-E725-4A47-B509-A692B9EFAB09}" destId="{6D3FCC52-9080-42DB-B943-844A7BD4BE06}" srcOrd="0" destOrd="0" presId="urn:microsoft.com/office/officeart/2005/8/layout/cycle2"/>
    <dgm:cxn modelId="{BB3C2416-11B2-42AB-931C-2D221B948667}" type="presParOf" srcId="{C65EA9F8-E725-4A47-B509-A692B9EFAB09}" destId="{62041D0C-63C2-4FF8-BD88-BCB7371FF79A}" srcOrd="1" destOrd="0" presId="urn:microsoft.com/office/officeart/2005/8/layout/cycle2"/>
    <dgm:cxn modelId="{AD5749BE-BEA3-4124-8356-83CFDD9B04FD}" type="presParOf" srcId="{62041D0C-63C2-4FF8-BD88-BCB7371FF79A}" destId="{9015950C-EBE2-4AF3-8F2B-175AA33E5AA3}" srcOrd="0" destOrd="0" presId="urn:microsoft.com/office/officeart/2005/8/layout/cycle2"/>
    <dgm:cxn modelId="{47FBE68E-353E-4BCF-8012-E7BBD95F7839}" type="presParOf" srcId="{C65EA9F8-E725-4A47-B509-A692B9EFAB09}" destId="{8B185F94-0079-4AFE-8643-C3903B4B06E8}" srcOrd="2" destOrd="0" presId="urn:microsoft.com/office/officeart/2005/8/layout/cycle2"/>
    <dgm:cxn modelId="{8AE447EE-789A-4610-9BAF-364ECAEB6C2F}" type="presParOf" srcId="{C65EA9F8-E725-4A47-B509-A692B9EFAB09}" destId="{550B7880-7266-4A45-94C8-C104725456CA}" srcOrd="3" destOrd="0" presId="urn:microsoft.com/office/officeart/2005/8/layout/cycle2"/>
    <dgm:cxn modelId="{4A0EBEB8-C89F-4491-94A3-C8EFAE3BBA9F}" type="presParOf" srcId="{550B7880-7266-4A45-94C8-C104725456CA}" destId="{451B8C22-BCBF-44EC-827A-2FB7000A2D97}" srcOrd="0" destOrd="0" presId="urn:microsoft.com/office/officeart/2005/8/layout/cycle2"/>
    <dgm:cxn modelId="{A7D34D20-3B22-4550-BEFF-3C8F2793A6FA}" type="presParOf" srcId="{C65EA9F8-E725-4A47-B509-A692B9EFAB09}" destId="{F1317D78-1D3C-4248-A26F-2CC6D70FFC4E}" srcOrd="4" destOrd="0" presId="urn:microsoft.com/office/officeart/2005/8/layout/cycle2"/>
    <dgm:cxn modelId="{1972EC8D-062B-4712-A587-2960166A0019}" type="presParOf" srcId="{C65EA9F8-E725-4A47-B509-A692B9EFAB09}" destId="{0FA9BE9E-B4A2-487F-9D0B-F15CD1267F8C}" srcOrd="5" destOrd="0" presId="urn:microsoft.com/office/officeart/2005/8/layout/cycle2"/>
    <dgm:cxn modelId="{C1A6460F-AF4F-4931-B8C0-9053FEF63B86}" type="presParOf" srcId="{0FA9BE9E-B4A2-487F-9D0B-F15CD1267F8C}" destId="{A9D239D7-1206-4312-B324-D0E635EFBCFB}"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A51597-5D6E-4A80-A214-53678FCB150E}" type="doc">
      <dgm:prSet loTypeId="urn:microsoft.com/office/officeart/2005/8/layout/cycle8" loCatId="cycle" qsTypeId="urn:microsoft.com/office/officeart/2005/8/quickstyle/simple3" qsCatId="simple" csTypeId="urn:microsoft.com/office/officeart/2005/8/colors/colorful5" csCatId="colorful" phldr="1"/>
      <dgm:spPr/>
      <dgm:t>
        <a:bodyPr/>
        <a:lstStyle/>
        <a:p>
          <a:pPr rtl="1"/>
          <a:endParaRPr lang="ar-SA"/>
        </a:p>
      </dgm:t>
    </dgm:pt>
    <dgm:pt modelId="{97A9DD04-9C3A-4CE1-9142-2FF1C683211C}">
      <dgm:prSet phldrT="[Text]"/>
      <dgm:spPr>
        <a:xfrm>
          <a:off x="876909" y="283006"/>
          <a:ext cx="3840480" cy="3840480"/>
        </a:xfr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الأتصال</a:t>
          </a:r>
          <a:r>
            <a:rPr lang="ar-EG">
              <a:solidFill>
                <a:srgbClr val="002060"/>
              </a:solidFill>
              <a:latin typeface="Calibri"/>
              <a:ea typeface="+mn-ea"/>
              <a:cs typeface="Arial" panose="020B0604020202020204" pitchFamily="34" charset="0"/>
            </a:rPr>
            <a:t> </a:t>
          </a:r>
          <a:r>
            <a:rPr lang="ar-EG">
              <a:solidFill>
                <a:srgbClr val="FF0000"/>
              </a:solidFill>
              <a:latin typeface="Calibri"/>
              <a:ea typeface="+mn-ea"/>
              <a:cs typeface="Arial" panose="020B0604020202020204" pitchFamily="34" charset="0"/>
            </a:rPr>
            <a:t>الفعال</a:t>
          </a:r>
          <a:endParaRPr lang="ar-SA">
            <a:solidFill>
              <a:srgbClr val="FF0000"/>
            </a:solidFill>
            <a:latin typeface="Calibri"/>
            <a:ea typeface="+mn-ea"/>
            <a:cs typeface="Arial" panose="020B0604020202020204" pitchFamily="34" charset="0"/>
          </a:endParaRPr>
        </a:p>
      </dgm:t>
    </dgm:pt>
    <dgm:pt modelId="{5F08095F-9354-41C0-8430-3A369CC16F89}" type="parTrans" cxnId="{9469183B-9483-4C9D-8D25-EFD5915C3462}">
      <dgm:prSet/>
      <dgm:spPr/>
      <dgm:t>
        <a:bodyPr/>
        <a:lstStyle/>
        <a:p>
          <a:pPr rtl="1"/>
          <a:endParaRPr lang="ar-SA"/>
        </a:p>
      </dgm:t>
    </dgm:pt>
    <dgm:pt modelId="{C8CD58EE-D060-476E-9A85-02D4B621508F}" type="sibTrans" cxnId="{9469183B-9483-4C9D-8D25-EFD5915C3462}">
      <dgm:prSet/>
      <dgm:spPr/>
      <dgm:t>
        <a:bodyPr/>
        <a:lstStyle/>
        <a:p>
          <a:pPr rtl="1"/>
          <a:endParaRPr lang="ar-SA"/>
        </a:p>
      </dgm:t>
    </dgm:pt>
    <dgm:pt modelId="{24D0256E-E545-43EB-929F-3C8353561771}">
      <dgm:prSet phldrT="[Text]"/>
      <dgm:spPr>
        <a:xfrm>
          <a:off x="909827" y="385419"/>
          <a:ext cx="3840480" cy="3840480"/>
        </a:xfrm>
        <a:gradFill rotWithShape="0">
          <a:gsLst>
            <a:gs pos="0">
              <a:srgbClr val="4BACC6">
                <a:hueOff val="-2483469"/>
                <a:satOff val="9953"/>
                <a:lumOff val="2157"/>
                <a:alphaOff val="0"/>
                <a:tint val="50000"/>
                <a:satMod val="300000"/>
              </a:srgbClr>
            </a:gs>
            <a:gs pos="35000">
              <a:srgbClr val="4BACC6">
                <a:hueOff val="-2483469"/>
                <a:satOff val="9953"/>
                <a:lumOff val="2157"/>
                <a:alphaOff val="0"/>
                <a:tint val="37000"/>
                <a:satMod val="300000"/>
              </a:srgbClr>
            </a:gs>
            <a:gs pos="100000">
              <a:srgbClr val="4BACC6">
                <a:hueOff val="-2483469"/>
                <a:satOff val="9953"/>
                <a:lumOff val="215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الدعم</a:t>
          </a:r>
          <a:endParaRPr lang="ar-SA">
            <a:solidFill>
              <a:srgbClr val="FF0000"/>
            </a:solidFill>
            <a:latin typeface="Calibri"/>
            <a:ea typeface="+mn-ea"/>
            <a:cs typeface="Arial" panose="020B0604020202020204" pitchFamily="34" charset="0"/>
          </a:endParaRPr>
        </a:p>
      </dgm:t>
    </dgm:pt>
    <dgm:pt modelId="{C411DFEE-57C4-4F31-9F3B-098A00D6C605}" type="parTrans" cxnId="{193DBCEA-CAE7-4D3A-9865-6C6F05BAC7F9}">
      <dgm:prSet/>
      <dgm:spPr/>
      <dgm:t>
        <a:bodyPr/>
        <a:lstStyle/>
        <a:p>
          <a:pPr rtl="1"/>
          <a:endParaRPr lang="ar-SA"/>
        </a:p>
      </dgm:t>
    </dgm:pt>
    <dgm:pt modelId="{E8B8BA0D-4404-4798-ACAF-506BD6035F2D}" type="sibTrans" cxnId="{193DBCEA-CAE7-4D3A-9865-6C6F05BAC7F9}">
      <dgm:prSet/>
      <dgm:spPr/>
      <dgm:t>
        <a:bodyPr/>
        <a:lstStyle/>
        <a:p>
          <a:pPr rtl="1"/>
          <a:endParaRPr lang="ar-SA"/>
        </a:p>
      </dgm:t>
    </dgm:pt>
    <dgm:pt modelId="{0699D0A5-A953-405C-8D02-D9AC4D33A87C}">
      <dgm:prSet phldrT="[Text]"/>
      <dgm:spPr>
        <a:xfrm>
          <a:off x="822959" y="448513"/>
          <a:ext cx="3840480" cy="3840480"/>
        </a:xfrm>
        <a:gradFill rotWithShape="0">
          <a:gsLst>
            <a:gs pos="0">
              <a:srgbClr val="4BACC6">
                <a:hueOff val="-4966938"/>
                <a:satOff val="19906"/>
                <a:lumOff val="4314"/>
                <a:alphaOff val="0"/>
                <a:tint val="50000"/>
                <a:satMod val="300000"/>
              </a:srgbClr>
            </a:gs>
            <a:gs pos="35000">
              <a:srgbClr val="4BACC6">
                <a:hueOff val="-4966938"/>
                <a:satOff val="19906"/>
                <a:lumOff val="4314"/>
                <a:alphaOff val="0"/>
                <a:tint val="37000"/>
                <a:satMod val="300000"/>
              </a:srgbClr>
            </a:gs>
            <a:gs pos="100000">
              <a:srgbClr val="4BACC6">
                <a:hueOff val="-4966938"/>
                <a:satOff val="19906"/>
                <a:lumOff val="4314"/>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الارشاد</a:t>
          </a:r>
          <a:endParaRPr lang="ar-SA">
            <a:solidFill>
              <a:srgbClr val="FF0000"/>
            </a:solidFill>
            <a:latin typeface="Calibri"/>
            <a:ea typeface="+mn-ea"/>
            <a:cs typeface="Arial" panose="020B0604020202020204" pitchFamily="34" charset="0"/>
          </a:endParaRPr>
        </a:p>
      </dgm:t>
    </dgm:pt>
    <dgm:pt modelId="{AD45EF58-4E5C-490F-8CBD-5A3493E79ED1}" type="parTrans" cxnId="{CA875D69-F542-469F-A5EF-55CB3BCF86F4}">
      <dgm:prSet/>
      <dgm:spPr/>
      <dgm:t>
        <a:bodyPr/>
        <a:lstStyle/>
        <a:p>
          <a:pPr rtl="1"/>
          <a:endParaRPr lang="ar-SA"/>
        </a:p>
      </dgm:t>
    </dgm:pt>
    <dgm:pt modelId="{CDE4F579-A7AC-4167-89C9-D599A5AF1C2A}" type="sibTrans" cxnId="{CA875D69-F542-469F-A5EF-55CB3BCF86F4}">
      <dgm:prSet/>
      <dgm:spPr/>
      <dgm:t>
        <a:bodyPr/>
        <a:lstStyle/>
        <a:p>
          <a:pPr rtl="1"/>
          <a:endParaRPr lang="ar-SA"/>
        </a:p>
      </dgm:t>
    </dgm:pt>
    <dgm:pt modelId="{F3854D0F-E97E-4907-A0BE-9FE4FAEFDCAD}">
      <dgm:prSet phldrT="[Text]"/>
      <dgm:spPr>
        <a:xfrm>
          <a:off x="736091" y="385419"/>
          <a:ext cx="3840480" cy="3840480"/>
        </a:xfrm>
        <a:gradFill rotWithShape="0">
          <a:gsLst>
            <a:gs pos="0">
              <a:srgbClr val="4BACC6">
                <a:hueOff val="-7450407"/>
                <a:satOff val="29858"/>
                <a:lumOff val="6471"/>
                <a:alphaOff val="0"/>
                <a:tint val="50000"/>
                <a:satMod val="300000"/>
              </a:srgbClr>
            </a:gs>
            <a:gs pos="35000">
              <a:srgbClr val="4BACC6">
                <a:hueOff val="-7450407"/>
                <a:satOff val="29858"/>
                <a:lumOff val="6471"/>
                <a:alphaOff val="0"/>
                <a:tint val="37000"/>
                <a:satMod val="300000"/>
              </a:srgbClr>
            </a:gs>
            <a:gs pos="100000">
              <a:srgbClr val="4BACC6">
                <a:hueOff val="-7450407"/>
                <a:satOff val="29858"/>
                <a:lumOff val="6471"/>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التعليم</a:t>
          </a:r>
          <a:endParaRPr lang="ar-SA">
            <a:solidFill>
              <a:srgbClr val="FF0000"/>
            </a:solidFill>
            <a:latin typeface="Calibri"/>
            <a:ea typeface="+mn-ea"/>
            <a:cs typeface="Arial" panose="020B0604020202020204" pitchFamily="34" charset="0"/>
          </a:endParaRPr>
        </a:p>
      </dgm:t>
    </dgm:pt>
    <dgm:pt modelId="{CA070DE0-41D9-4333-85AB-8C553807AA4F}" type="parTrans" cxnId="{11CB096F-F376-4B83-A4BE-EF64B597296B}">
      <dgm:prSet/>
      <dgm:spPr/>
      <dgm:t>
        <a:bodyPr/>
        <a:lstStyle/>
        <a:p>
          <a:pPr rtl="1"/>
          <a:endParaRPr lang="ar-SA"/>
        </a:p>
      </dgm:t>
    </dgm:pt>
    <dgm:pt modelId="{66843851-69D5-496F-B8E8-44F3541BC067}" type="sibTrans" cxnId="{11CB096F-F376-4B83-A4BE-EF64B597296B}">
      <dgm:prSet/>
      <dgm:spPr/>
      <dgm:t>
        <a:bodyPr/>
        <a:lstStyle/>
        <a:p>
          <a:pPr rtl="1"/>
          <a:endParaRPr lang="ar-SA"/>
        </a:p>
      </dgm:t>
    </dgm:pt>
    <dgm:pt modelId="{EA63042A-E3F2-4E05-8C2C-531639062208}">
      <dgm:prSet phldrT="[Text]"/>
      <dgm:spPr>
        <a:xfrm>
          <a:off x="769010" y="283006"/>
          <a:ext cx="3840480" cy="3840480"/>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rtl="1"/>
          <a:r>
            <a:rPr lang="ar-EG">
              <a:solidFill>
                <a:srgbClr val="FF0000"/>
              </a:solidFill>
              <a:latin typeface="Calibri"/>
              <a:ea typeface="+mn-ea"/>
              <a:cs typeface="Arial" panose="020B0604020202020204" pitchFamily="34" charset="0"/>
            </a:rPr>
            <a:t>التحدى</a:t>
          </a:r>
          <a:endParaRPr lang="ar-SA">
            <a:solidFill>
              <a:srgbClr val="FF0000"/>
            </a:solidFill>
            <a:latin typeface="Calibri"/>
            <a:ea typeface="+mn-ea"/>
            <a:cs typeface="Arial" panose="020B0604020202020204" pitchFamily="34" charset="0"/>
          </a:endParaRPr>
        </a:p>
      </dgm:t>
    </dgm:pt>
    <dgm:pt modelId="{F5299871-6E42-435D-8A12-2DDE7D1D5038}" type="parTrans" cxnId="{41E35492-0A83-4BD9-99DD-4F3FC24CEB56}">
      <dgm:prSet/>
      <dgm:spPr/>
      <dgm:t>
        <a:bodyPr/>
        <a:lstStyle/>
        <a:p>
          <a:pPr rtl="1"/>
          <a:endParaRPr lang="ar-SA"/>
        </a:p>
      </dgm:t>
    </dgm:pt>
    <dgm:pt modelId="{76172560-C341-44C4-8C9B-C396D1A4CEC0}" type="sibTrans" cxnId="{41E35492-0A83-4BD9-99DD-4F3FC24CEB56}">
      <dgm:prSet/>
      <dgm:spPr/>
      <dgm:t>
        <a:bodyPr/>
        <a:lstStyle/>
        <a:p>
          <a:pPr rtl="1"/>
          <a:endParaRPr lang="ar-SA"/>
        </a:p>
      </dgm:t>
    </dgm:pt>
    <dgm:pt modelId="{C99F36CE-12F9-4E49-96FD-B17DAD4BD92D}" type="pres">
      <dgm:prSet presAssocID="{F9A51597-5D6E-4A80-A214-53678FCB150E}" presName="compositeShape" presStyleCnt="0">
        <dgm:presLayoutVars>
          <dgm:chMax val="7"/>
          <dgm:dir/>
          <dgm:resizeHandles val="exact"/>
        </dgm:presLayoutVars>
      </dgm:prSet>
      <dgm:spPr/>
      <dgm:t>
        <a:bodyPr/>
        <a:lstStyle/>
        <a:p>
          <a:pPr rtl="1"/>
          <a:endParaRPr lang="ar-SA"/>
        </a:p>
      </dgm:t>
    </dgm:pt>
    <dgm:pt modelId="{A1A5B1DF-C0F9-4C67-AF91-81E5BEB92F9F}" type="pres">
      <dgm:prSet presAssocID="{F9A51597-5D6E-4A80-A214-53678FCB150E}" presName="wedge1" presStyleLbl="node1" presStyleIdx="0" presStyleCnt="5"/>
      <dgm:spPr>
        <a:prstGeom prst="pie">
          <a:avLst>
            <a:gd name="adj1" fmla="val 16200000"/>
            <a:gd name="adj2" fmla="val 20520000"/>
          </a:avLst>
        </a:prstGeom>
      </dgm:spPr>
      <dgm:t>
        <a:bodyPr/>
        <a:lstStyle/>
        <a:p>
          <a:pPr rtl="1"/>
          <a:endParaRPr lang="ar-SA"/>
        </a:p>
      </dgm:t>
    </dgm:pt>
    <dgm:pt modelId="{26D01FC8-BBEB-4E97-8C32-275CC4F0A4E5}" type="pres">
      <dgm:prSet presAssocID="{F9A51597-5D6E-4A80-A214-53678FCB150E}" presName="dummy1a" presStyleCnt="0"/>
      <dgm:spPr/>
      <dgm:t>
        <a:bodyPr/>
        <a:lstStyle/>
        <a:p>
          <a:pPr rtl="1"/>
          <a:endParaRPr lang="ar-SA"/>
        </a:p>
      </dgm:t>
    </dgm:pt>
    <dgm:pt modelId="{68199FB9-8367-4AC4-81F0-FCEF18635AD4}" type="pres">
      <dgm:prSet presAssocID="{F9A51597-5D6E-4A80-A214-53678FCB150E}" presName="dummy1b" presStyleCnt="0"/>
      <dgm:spPr/>
      <dgm:t>
        <a:bodyPr/>
        <a:lstStyle/>
        <a:p>
          <a:pPr rtl="1"/>
          <a:endParaRPr lang="ar-SA"/>
        </a:p>
      </dgm:t>
    </dgm:pt>
    <dgm:pt modelId="{C2169747-4AEA-4D49-BB3E-A9F78AE97BFC}" type="pres">
      <dgm:prSet presAssocID="{F9A51597-5D6E-4A80-A214-53678FCB150E}" presName="wedge1Tx" presStyleLbl="node1" presStyleIdx="0" presStyleCnt="5">
        <dgm:presLayoutVars>
          <dgm:chMax val="0"/>
          <dgm:chPref val="0"/>
          <dgm:bulletEnabled val="1"/>
        </dgm:presLayoutVars>
      </dgm:prSet>
      <dgm:spPr/>
      <dgm:t>
        <a:bodyPr/>
        <a:lstStyle/>
        <a:p>
          <a:pPr rtl="1"/>
          <a:endParaRPr lang="ar-SA"/>
        </a:p>
      </dgm:t>
    </dgm:pt>
    <dgm:pt modelId="{3B726EC5-8D49-43F6-9257-79374715497B}" type="pres">
      <dgm:prSet presAssocID="{F9A51597-5D6E-4A80-A214-53678FCB150E}" presName="wedge2" presStyleLbl="node1" presStyleIdx="1" presStyleCnt="5"/>
      <dgm:spPr>
        <a:prstGeom prst="pie">
          <a:avLst>
            <a:gd name="adj1" fmla="val 20520000"/>
            <a:gd name="adj2" fmla="val 3240000"/>
          </a:avLst>
        </a:prstGeom>
      </dgm:spPr>
      <dgm:t>
        <a:bodyPr/>
        <a:lstStyle/>
        <a:p>
          <a:pPr rtl="1"/>
          <a:endParaRPr lang="ar-SA"/>
        </a:p>
      </dgm:t>
    </dgm:pt>
    <dgm:pt modelId="{115EA45E-F27E-4D60-BA83-05ADD10AEB09}" type="pres">
      <dgm:prSet presAssocID="{F9A51597-5D6E-4A80-A214-53678FCB150E}" presName="dummy2a" presStyleCnt="0"/>
      <dgm:spPr/>
      <dgm:t>
        <a:bodyPr/>
        <a:lstStyle/>
        <a:p>
          <a:pPr rtl="1"/>
          <a:endParaRPr lang="ar-SA"/>
        </a:p>
      </dgm:t>
    </dgm:pt>
    <dgm:pt modelId="{EAE4237F-1F4A-45DC-B6A2-F8A6F4D717F3}" type="pres">
      <dgm:prSet presAssocID="{F9A51597-5D6E-4A80-A214-53678FCB150E}" presName="dummy2b" presStyleCnt="0"/>
      <dgm:spPr/>
      <dgm:t>
        <a:bodyPr/>
        <a:lstStyle/>
        <a:p>
          <a:pPr rtl="1"/>
          <a:endParaRPr lang="ar-SA"/>
        </a:p>
      </dgm:t>
    </dgm:pt>
    <dgm:pt modelId="{CDEEF845-3775-411A-8886-84846B832B39}" type="pres">
      <dgm:prSet presAssocID="{F9A51597-5D6E-4A80-A214-53678FCB150E}" presName="wedge2Tx" presStyleLbl="node1" presStyleIdx="1" presStyleCnt="5">
        <dgm:presLayoutVars>
          <dgm:chMax val="0"/>
          <dgm:chPref val="0"/>
          <dgm:bulletEnabled val="1"/>
        </dgm:presLayoutVars>
      </dgm:prSet>
      <dgm:spPr/>
      <dgm:t>
        <a:bodyPr/>
        <a:lstStyle/>
        <a:p>
          <a:pPr rtl="1"/>
          <a:endParaRPr lang="ar-SA"/>
        </a:p>
      </dgm:t>
    </dgm:pt>
    <dgm:pt modelId="{53B57EEB-BC5D-479B-8445-DB49AAF7C2D8}" type="pres">
      <dgm:prSet presAssocID="{F9A51597-5D6E-4A80-A214-53678FCB150E}" presName="wedge3" presStyleLbl="node1" presStyleIdx="2" presStyleCnt="5"/>
      <dgm:spPr>
        <a:prstGeom prst="pie">
          <a:avLst>
            <a:gd name="adj1" fmla="val 3240000"/>
            <a:gd name="adj2" fmla="val 7560000"/>
          </a:avLst>
        </a:prstGeom>
      </dgm:spPr>
      <dgm:t>
        <a:bodyPr/>
        <a:lstStyle/>
        <a:p>
          <a:pPr rtl="1"/>
          <a:endParaRPr lang="ar-SA"/>
        </a:p>
      </dgm:t>
    </dgm:pt>
    <dgm:pt modelId="{24D65610-576E-4423-8894-716F0C50DC75}" type="pres">
      <dgm:prSet presAssocID="{F9A51597-5D6E-4A80-A214-53678FCB150E}" presName="dummy3a" presStyleCnt="0"/>
      <dgm:spPr/>
      <dgm:t>
        <a:bodyPr/>
        <a:lstStyle/>
        <a:p>
          <a:pPr rtl="1"/>
          <a:endParaRPr lang="ar-SA"/>
        </a:p>
      </dgm:t>
    </dgm:pt>
    <dgm:pt modelId="{E0E88FBD-9437-445A-A85A-3530FACEDA3F}" type="pres">
      <dgm:prSet presAssocID="{F9A51597-5D6E-4A80-A214-53678FCB150E}" presName="dummy3b" presStyleCnt="0"/>
      <dgm:spPr/>
      <dgm:t>
        <a:bodyPr/>
        <a:lstStyle/>
        <a:p>
          <a:pPr rtl="1"/>
          <a:endParaRPr lang="ar-SA"/>
        </a:p>
      </dgm:t>
    </dgm:pt>
    <dgm:pt modelId="{5D3A42F5-4D89-4EBF-BF40-18F16A481AAD}" type="pres">
      <dgm:prSet presAssocID="{F9A51597-5D6E-4A80-A214-53678FCB150E}" presName="wedge3Tx" presStyleLbl="node1" presStyleIdx="2" presStyleCnt="5">
        <dgm:presLayoutVars>
          <dgm:chMax val="0"/>
          <dgm:chPref val="0"/>
          <dgm:bulletEnabled val="1"/>
        </dgm:presLayoutVars>
      </dgm:prSet>
      <dgm:spPr/>
      <dgm:t>
        <a:bodyPr/>
        <a:lstStyle/>
        <a:p>
          <a:pPr rtl="1"/>
          <a:endParaRPr lang="ar-SA"/>
        </a:p>
      </dgm:t>
    </dgm:pt>
    <dgm:pt modelId="{B4277267-C10D-45A6-A974-3C8816B24FCF}" type="pres">
      <dgm:prSet presAssocID="{F9A51597-5D6E-4A80-A214-53678FCB150E}" presName="wedge4" presStyleLbl="node1" presStyleIdx="3" presStyleCnt="5"/>
      <dgm:spPr>
        <a:prstGeom prst="pie">
          <a:avLst>
            <a:gd name="adj1" fmla="val 7560000"/>
            <a:gd name="adj2" fmla="val 11880000"/>
          </a:avLst>
        </a:prstGeom>
      </dgm:spPr>
      <dgm:t>
        <a:bodyPr/>
        <a:lstStyle/>
        <a:p>
          <a:pPr rtl="1"/>
          <a:endParaRPr lang="ar-SA"/>
        </a:p>
      </dgm:t>
    </dgm:pt>
    <dgm:pt modelId="{77520551-00FA-4D38-B762-82E16C1D137C}" type="pres">
      <dgm:prSet presAssocID="{F9A51597-5D6E-4A80-A214-53678FCB150E}" presName="dummy4a" presStyleCnt="0"/>
      <dgm:spPr/>
      <dgm:t>
        <a:bodyPr/>
        <a:lstStyle/>
        <a:p>
          <a:pPr rtl="1"/>
          <a:endParaRPr lang="ar-SA"/>
        </a:p>
      </dgm:t>
    </dgm:pt>
    <dgm:pt modelId="{6C2119C8-00A6-4340-9818-33C4FC99D308}" type="pres">
      <dgm:prSet presAssocID="{F9A51597-5D6E-4A80-A214-53678FCB150E}" presName="dummy4b" presStyleCnt="0"/>
      <dgm:spPr/>
      <dgm:t>
        <a:bodyPr/>
        <a:lstStyle/>
        <a:p>
          <a:pPr rtl="1"/>
          <a:endParaRPr lang="ar-SA"/>
        </a:p>
      </dgm:t>
    </dgm:pt>
    <dgm:pt modelId="{57E3846E-0539-4489-9C78-081F8DDED348}" type="pres">
      <dgm:prSet presAssocID="{F9A51597-5D6E-4A80-A214-53678FCB150E}" presName="wedge4Tx" presStyleLbl="node1" presStyleIdx="3" presStyleCnt="5">
        <dgm:presLayoutVars>
          <dgm:chMax val="0"/>
          <dgm:chPref val="0"/>
          <dgm:bulletEnabled val="1"/>
        </dgm:presLayoutVars>
      </dgm:prSet>
      <dgm:spPr/>
      <dgm:t>
        <a:bodyPr/>
        <a:lstStyle/>
        <a:p>
          <a:pPr rtl="1"/>
          <a:endParaRPr lang="ar-SA"/>
        </a:p>
      </dgm:t>
    </dgm:pt>
    <dgm:pt modelId="{E6C5E1CD-87FD-4480-946B-299ED8BECFBD}" type="pres">
      <dgm:prSet presAssocID="{F9A51597-5D6E-4A80-A214-53678FCB150E}" presName="wedge5" presStyleLbl="node1" presStyleIdx="4" presStyleCnt="5"/>
      <dgm:spPr>
        <a:prstGeom prst="pie">
          <a:avLst>
            <a:gd name="adj1" fmla="val 11880000"/>
            <a:gd name="adj2" fmla="val 16200000"/>
          </a:avLst>
        </a:prstGeom>
      </dgm:spPr>
      <dgm:t>
        <a:bodyPr/>
        <a:lstStyle/>
        <a:p>
          <a:pPr rtl="1"/>
          <a:endParaRPr lang="ar-SA"/>
        </a:p>
      </dgm:t>
    </dgm:pt>
    <dgm:pt modelId="{6CD7A825-8127-44FB-950F-3D55D2412E2A}" type="pres">
      <dgm:prSet presAssocID="{F9A51597-5D6E-4A80-A214-53678FCB150E}" presName="dummy5a" presStyleCnt="0"/>
      <dgm:spPr/>
      <dgm:t>
        <a:bodyPr/>
        <a:lstStyle/>
        <a:p>
          <a:pPr rtl="1"/>
          <a:endParaRPr lang="ar-SA"/>
        </a:p>
      </dgm:t>
    </dgm:pt>
    <dgm:pt modelId="{CB8D3AFF-A850-468B-BE7C-F4F975463831}" type="pres">
      <dgm:prSet presAssocID="{F9A51597-5D6E-4A80-A214-53678FCB150E}" presName="dummy5b" presStyleCnt="0"/>
      <dgm:spPr/>
      <dgm:t>
        <a:bodyPr/>
        <a:lstStyle/>
        <a:p>
          <a:pPr rtl="1"/>
          <a:endParaRPr lang="ar-SA"/>
        </a:p>
      </dgm:t>
    </dgm:pt>
    <dgm:pt modelId="{58304654-C34A-4770-BB24-E3512E73645C}" type="pres">
      <dgm:prSet presAssocID="{F9A51597-5D6E-4A80-A214-53678FCB150E}" presName="wedge5Tx" presStyleLbl="node1" presStyleIdx="4" presStyleCnt="5">
        <dgm:presLayoutVars>
          <dgm:chMax val="0"/>
          <dgm:chPref val="0"/>
          <dgm:bulletEnabled val="1"/>
        </dgm:presLayoutVars>
      </dgm:prSet>
      <dgm:spPr/>
      <dgm:t>
        <a:bodyPr/>
        <a:lstStyle/>
        <a:p>
          <a:pPr rtl="1"/>
          <a:endParaRPr lang="ar-SA"/>
        </a:p>
      </dgm:t>
    </dgm:pt>
    <dgm:pt modelId="{AEAE3300-2C98-43C0-9ABD-57C9D0244590}" type="pres">
      <dgm:prSet presAssocID="{C8CD58EE-D060-476E-9A85-02D4B621508F}" presName="arrowWedge1" presStyleLbl="fgSibTrans2D1" presStyleIdx="0" presStyleCnt="5"/>
      <dgm:spPr>
        <a:xfrm>
          <a:off x="638984" y="45262"/>
          <a:ext cx="4315968" cy="4315968"/>
        </a:xfrm>
        <a:prstGeom prst="circularArrow">
          <a:avLst>
            <a:gd name="adj1" fmla="val 5085"/>
            <a:gd name="adj2" fmla="val 327528"/>
            <a:gd name="adj3" fmla="val 20192361"/>
            <a:gd name="adj4" fmla="val 16200324"/>
            <a:gd name="adj5" fmla="val 5932"/>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 modelId="{4746DB4E-5B26-4F18-B426-C9AD93D543B1}" type="pres">
      <dgm:prSet presAssocID="{E8B8BA0D-4404-4798-ACAF-506BD6035F2D}" presName="arrowWedge2" presStyleLbl="fgSibTrans2D1" presStyleIdx="1" presStyleCnt="5"/>
      <dgm:spPr>
        <a:xfrm>
          <a:off x="672349" y="147641"/>
          <a:ext cx="4315968" cy="4315968"/>
        </a:xfrm>
        <a:prstGeom prst="circularArrow">
          <a:avLst>
            <a:gd name="adj1" fmla="val 5085"/>
            <a:gd name="adj2" fmla="val 327528"/>
            <a:gd name="adj3" fmla="val 2912753"/>
            <a:gd name="adj4" fmla="val 20519953"/>
            <a:gd name="adj5" fmla="val 5932"/>
          </a:avLst>
        </a:prstGeom>
        <a:gradFill rotWithShape="0">
          <a:gsLst>
            <a:gs pos="0">
              <a:srgbClr val="4BACC6">
                <a:hueOff val="-2483469"/>
                <a:satOff val="9953"/>
                <a:lumOff val="2157"/>
                <a:alphaOff val="0"/>
                <a:tint val="50000"/>
                <a:satMod val="300000"/>
              </a:srgbClr>
            </a:gs>
            <a:gs pos="35000">
              <a:srgbClr val="4BACC6">
                <a:hueOff val="-2483469"/>
                <a:satOff val="9953"/>
                <a:lumOff val="2157"/>
                <a:alphaOff val="0"/>
                <a:tint val="37000"/>
                <a:satMod val="300000"/>
              </a:srgbClr>
            </a:gs>
            <a:gs pos="100000">
              <a:srgbClr val="4BACC6">
                <a:hueOff val="-2483469"/>
                <a:satOff val="9953"/>
                <a:lumOff val="2157"/>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 modelId="{C763DE95-CECE-40A0-90FE-6504127F02C2}" type="pres">
      <dgm:prSet presAssocID="{CDE4F579-A7AC-4167-89C9-D599A5AF1C2A}" presName="arrowWedge3" presStyleLbl="fgSibTrans2D1" presStyleIdx="2" presStyleCnt="5"/>
      <dgm:spPr>
        <a:xfrm>
          <a:off x="585216" y="210928"/>
          <a:ext cx="4315968" cy="4315968"/>
        </a:xfrm>
        <a:prstGeom prst="circularArrow">
          <a:avLst>
            <a:gd name="adj1" fmla="val 5085"/>
            <a:gd name="adj2" fmla="val 327528"/>
            <a:gd name="adj3" fmla="val 7232777"/>
            <a:gd name="adj4" fmla="val 3239695"/>
            <a:gd name="adj5" fmla="val 5932"/>
          </a:avLst>
        </a:prstGeom>
        <a:gradFill rotWithShape="0">
          <a:gsLst>
            <a:gs pos="0">
              <a:srgbClr val="4BACC6">
                <a:hueOff val="-4966938"/>
                <a:satOff val="19906"/>
                <a:lumOff val="4314"/>
                <a:alphaOff val="0"/>
                <a:tint val="50000"/>
                <a:satMod val="300000"/>
              </a:srgbClr>
            </a:gs>
            <a:gs pos="35000">
              <a:srgbClr val="4BACC6">
                <a:hueOff val="-4966938"/>
                <a:satOff val="19906"/>
                <a:lumOff val="4314"/>
                <a:alphaOff val="0"/>
                <a:tint val="37000"/>
                <a:satMod val="300000"/>
              </a:srgbClr>
            </a:gs>
            <a:gs pos="100000">
              <a:srgbClr val="4BACC6">
                <a:hueOff val="-4966938"/>
                <a:satOff val="19906"/>
                <a:lumOff val="4314"/>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 modelId="{F0AA3586-FFF6-4570-8E7A-75029F762AC6}" type="pres">
      <dgm:prSet presAssocID="{66843851-69D5-496F-B8E8-44F3541BC067}" presName="arrowWedge4" presStyleLbl="fgSibTrans2D1" presStyleIdx="3" presStyleCnt="5"/>
      <dgm:spPr>
        <a:xfrm>
          <a:off x="498082" y="147641"/>
          <a:ext cx="4315968" cy="4315968"/>
        </a:xfrm>
        <a:prstGeom prst="circularArrow">
          <a:avLst>
            <a:gd name="adj1" fmla="val 5085"/>
            <a:gd name="adj2" fmla="val 327528"/>
            <a:gd name="adj3" fmla="val 11552519"/>
            <a:gd name="adj4" fmla="val 7559718"/>
            <a:gd name="adj5" fmla="val 5932"/>
          </a:avLst>
        </a:prstGeom>
        <a:gradFill rotWithShape="0">
          <a:gsLst>
            <a:gs pos="0">
              <a:srgbClr val="4BACC6">
                <a:hueOff val="-7450407"/>
                <a:satOff val="29858"/>
                <a:lumOff val="6471"/>
                <a:alphaOff val="0"/>
                <a:tint val="50000"/>
                <a:satMod val="300000"/>
              </a:srgbClr>
            </a:gs>
            <a:gs pos="35000">
              <a:srgbClr val="4BACC6">
                <a:hueOff val="-7450407"/>
                <a:satOff val="29858"/>
                <a:lumOff val="6471"/>
                <a:alphaOff val="0"/>
                <a:tint val="37000"/>
                <a:satMod val="300000"/>
              </a:srgbClr>
            </a:gs>
            <a:gs pos="100000">
              <a:srgbClr val="4BACC6">
                <a:hueOff val="-7450407"/>
                <a:satOff val="29858"/>
                <a:lumOff val="6471"/>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 modelId="{D11DCB71-894C-403B-BD72-5D7B4F42938A}" type="pres">
      <dgm:prSet presAssocID="{76172560-C341-44C4-8C9B-C396D1A4CEC0}" presName="arrowWedge5" presStyleLbl="fgSibTrans2D1" presStyleIdx="4" presStyleCnt="5"/>
      <dgm:spPr>
        <a:xfrm>
          <a:off x="531447" y="45262"/>
          <a:ext cx="4315968" cy="4315968"/>
        </a:xfrm>
        <a:prstGeom prst="circularArrow">
          <a:avLst>
            <a:gd name="adj1" fmla="val 5085"/>
            <a:gd name="adj2" fmla="val 327528"/>
            <a:gd name="adj3" fmla="val 15872148"/>
            <a:gd name="adj4" fmla="val 11880111"/>
            <a:gd name="adj5" fmla="val 5932"/>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rtl="1"/>
          <a:endParaRPr lang="ar-SA"/>
        </a:p>
      </dgm:t>
    </dgm:pt>
  </dgm:ptLst>
  <dgm:cxnLst>
    <dgm:cxn modelId="{CA875D69-F542-469F-A5EF-55CB3BCF86F4}" srcId="{F9A51597-5D6E-4A80-A214-53678FCB150E}" destId="{0699D0A5-A953-405C-8D02-D9AC4D33A87C}" srcOrd="2" destOrd="0" parTransId="{AD45EF58-4E5C-490F-8CBD-5A3493E79ED1}" sibTransId="{CDE4F579-A7AC-4167-89C9-D599A5AF1C2A}"/>
    <dgm:cxn modelId="{7A59FD11-0D43-438F-BD04-990BE62DF16E}" type="presOf" srcId="{24D0256E-E545-43EB-929F-3C8353561771}" destId="{CDEEF845-3775-411A-8886-84846B832B39}" srcOrd="1" destOrd="0" presId="urn:microsoft.com/office/officeart/2005/8/layout/cycle8"/>
    <dgm:cxn modelId="{C7041B61-83BF-462A-BFE6-7125F9D7A0F4}" type="presOf" srcId="{97A9DD04-9C3A-4CE1-9142-2FF1C683211C}" destId="{A1A5B1DF-C0F9-4C67-AF91-81E5BEB92F9F}" srcOrd="0" destOrd="0" presId="urn:microsoft.com/office/officeart/2005/8/layout/cycle8"/>
    <dgm:cxn modelId="{E6FAB4E2-06BC-480A-9122-16D9EA42A55F}" type="presOf" srcId="{97A9DD04-9C3A-4CE1-9142-2FF1C683211C}" destId="{C2169747-4AEA-4D49-BB3E-A9F78AE97BFC}" srcOrd="1" destOrd="0" presId="urn:microsoft.com/office/officeart/2005/8/layout/cycle8"/>
    <dgm:cxn modelId="{9469183B-9483-4C9D-8D25-EFD5915C3462}" srcId="{F9A51597-5D6E-4A80-A214-53678FCB150E}" destId="{97A9DD04-9C3A-4CE1-9142-2FF1C683211C}" srcOrd="0" destOrd="0" parTransId="{5F08095F-9354-41C0-8430-3A369CC16F89}" sibTransId="{C8CD58EE-D060-476E-9A85-02D4B621508F}"/>
    <dgm:cxn modelId="{41E35492-0A83-4BD9-99DD-4F3FC24CEB56}" srcId="{F9A51597-5D6E-4A80-A214-53678FCB150E}" destId="{EA63042A-E3F2-4E05-8C2C-531639062208}" srcOrd="4" destOrd="0" parTransId="{F5299871-6E42-435D-8A12-2DDE7D1D5038}" sibTransId="{76172560-C341-44C4-8C9B-C396D1A4CEC0}"/>
    <dgm:cxn modelId="{94205B64-CA68-4010-A517-3E2A253D0917}" type="presOf" srcId="{EA63042A-E3F2-4E05-8C2C-531639062208}" destId="{58304654-C34A-4770-BB24-E3512E73645C}" srcOrd="1" destOrd="0" presId="urn:microsoft.com/office/officeart/2005/8/layout/cycle8"/>
    <dgm:cxn modelId="{62710975-A3D2-491F-AEFF-ACDA9D3866B2}" type="presOf" srcId="{F3854D0F-E97E-4907-A0BE-9FE4FAEFDCAD}" destId="{57E3846E-0539-4489-9C78-081F8DDED348}" srcOrd="1" destOrd="0" presId="urn:microsoft.com/office/officeart/2005/8/layout/cycle8"/>
    <dgm:cxn modelId="{49EC89C6-6446-4612-9C62-E745BCB914D5}" type="presOf" srcId="{F9A51597-5D6E-4A80-A214-53678FCB150E}" destId="{C99F36CE-12F9-4E49-96FD-B17DAD4BD92D}" srcOrd="0" destOrd="0" presId="urn:microsoft.com/office/officeart/2005/8/layout/cycle8"/>
    <dgm:cxn modelId="{D2BDCF77-4AD2-476C-A5C5-6201FCCCD603}" type="presOf" srcId="{F3854D0F-E97E-4907-A0BE-9FE4FAEFDCAD}" destId="{B4277267-C10D-45A6-A974-3C8816B24FCF}" srcOrd="0" destOrd="0" presId="urn:microsoft.com/office/officeart/2005/8/layout/cycle8"/>
    <dgm:cxn modelId="{8AC47975-E16B-46BD-A6C8-C4026B72ECFB}" type="presOf" srcId="{24D0256E-E545-43EB-929F-3C8353561771}" destId="{3B726EC5-8D49-43F6-9257-79374715497B}" srcOrd="0" destOrd="0" presId="urn:microsoft.com/office/officeart/2005/8/layout/cycle8"/>
    <dgm:cxn modelId="{193DBCEA-CAE7-4D3A-9865-6C6F05BAC7F9}" srcId="{F9A51597-5D6E-4A80-A214-53678FCB150E}" destId="{24D0256E-E545-43EB-929F-3C8353561771}" srcOrd="1" destOrd="0" parTransId="{C411DFEE-57C4-4F31-9F3B-098A00D6C605}" sibTransId="{E8B8BA0D-4404-4798-ACAF-506BD6035F2D}"/>
    <dgm:cxn modelId="{2E883ABF-AF1C-4355-AD7B-D13F5179B856}" type="presOf" srcId="{0699D0A5-A953-405C-8D02-D9AC4D33A87C}" destId="{5D3A42F5-4D89-4EBF-BF40-18F16A481AAD}" srcOrd="1" destOrd="0" presId="urn:microsoft.com/office/officeart/2005/8/layout/cycle8"/>
    <dgm:cxn modelId="{11CB096F-F376-4B83-A4BE-EF64B597296B}" srcId="{F9A51597-5D6E-4A80-A214-53678FCB150E}" destId="{F3854D0F-E97E-4907-A0BE-9FE4FAEFDCAD}" srcOrd="3" destOrd="0" parTransId="{CA070DE0-41D9-4333-85AB-8C553807AA4F}" sibTransId="{66843851-69D5-496F-B8E8-44F3541BC067}"/>
    <dgm:cxn modelId="{1949EDF8-66C2-4C12-9A98-650FFBE2B1CA}" type="presOf" srcId="{0699D0A5-A953-405C-8D02-D9AC4D33A87C}" destId="{53B57EEB-BC5D-479B-8445-DB49AAF7C2D8}" srcOrd="0" destOrd="0" presId="urn:microsoft.com/office/officeart/2005/8/layout/cycle8"/>
    <dgm:cxn modelId="{AD5B5AD1-C5CB-4ACB-95BC-88C9FBC9DC96}" type="presOf" srcId="{EA63042A-E3F2-4E05-8C2C-531639062208}" destId="{E6C5E1CD-87FD-4480-946B-299ED8BECFBD}" srcOrd="0" destOrd="0" presId="urn:microsoft.com/office/officeart/2005/8/layout/cycle8"/>
    <dgm:cxn modelId="{152E29B0-F626-43CD-941F-9D6D2F5A330A}" type="presParOf" srcId="{C99F36CE-12F9-4E49-96FD-B17DAD4BD92D}" destId="{A1A5B1DF-C0F9-4C67-AF91-81E5BEB92F9F}" srcOrd="0" destOrd="0" presId="urn:microsoft.com/office/officeart/2005/8/layout/cycle8"/>
    <dgm:cxn modelId="{E6333441-5641-4161-A443-1C446FCE197C}" type="presParOf" srcId="{C99F36CE-12F9-4E49-96FD-B17DAD4BD92D}" destId="{26D01FC8-BBEB-4E97-8C32-275CC4F0A4E5}" srcOrd="1" destOrd="0" presId="urn:microsoft.com/office/officeart/2005/8/layout/cycle8"/>
    <dgm:cxn modelId="{9E35E22D-370C-4FDC-AD59-D672A2003E74}" type="presParOf" srcId="{C99F36CE-12F9-4E49-96FD-B17DAD4BD92D}" destId="{68199FB9-8367-4AC4-81F0-FCEF18635AD4}" srcOrd="2" destOrd="0" presId="urn:microsoft.com/office/officeart/2005/8/layout/cycle8"/>
    <dgm:cxn modelId="{5DFB5B28-27ED-4932-A3F3-1E5780B250FA}" type="presParOf" srcId="{C99F36CE-12F9-4E49-96FD-B17DAD4BD92D}" destId="{C2169747-4AEA-4D49-BB3E-A9F78AE97BFC}" srcOrd="3" destOrd="0" presId="urn:microsoft.com/office/officeart/2005/8/layout/cycle8"/>
    <dgm:cxn modelId="{9B1506B1-1BCA-4AFA-A82C-53D22D25CD1C}" type="presParOf" srcId="{C99F36CE-12F9-4E49-96FD-B17DAD4BD92D}" destId="{3B726EC5-8D49-43F6-9257-79374715497B}" srcOrd="4" destOrd="0" presId="urn:microsoft.com/office/officeart/2005/8/layout/cycle8"/>
    <dgm:cxn modelId="{56C3C539-9BB9-4EAD-86B1-1722E0E40886}" type="presParOf" srcId="{C99F36CE-12F9-4E49-96FD-B17DAD4BD92D}" destId="{115EA45E-F27E-4D60-BA83-05ADD10AEB09}" srcOrd="5" destOrd="0" presId="urn:microsoft.com/office/officeart/2005/8/layout/cycle8"/>
    <dgm:cxn modelId="{7B3981B8-9449-4659-868C-0B505F179AF3}" type="presParOf" srcId="{C99F36CE-12F9-4E49-96FD-B17DAD4BD92D}" destId="{EAE4237F-1F4A-45DC-B6A2-F8A6F4D717F3}" srcOrd="6" destOrd="0" presId="urn:microsoft.com/office/officeart/2005/8/layout/cycle8"/>
    <dgm:cxn modelId="{602229B1-3100-40FD-ADC6-702D363EA1CE}" type="presParOf" srcId="{C99F36CE-12F9-4E49-96FD-B17DAD4BD92D}" destId="{CDEEF845-3775-411A-8886-84846B832B39}" srcOrd="7" destOrd="0" presId="urn:microsoft.com/office/officeart/2005/8/layout/cycle8"/>
    <dgm:cxn modelId="{DC344EEA-00FB-46EA-AC9E-074C2B6E9506}" type="presParOf" srcId="{C99F36CE-12F9-4E49-96FD-B17DAD4BD92D}" destId="{53B57EEB-BC5D-479B-8445-DB49AAF7C2D8}" srcOrd="8" destOrd="0" presId="urn:microsoft.com/office/officeart/2005/8/layout/cycle8"/>
    <dgm:cxn modelId="{7A430726-2ECE-4A2E-B66C-4A093A78EA11}" type="presParOf" srcId="{C99F36CE-12F9-4E49-96FD-B17DAD4BD92D}" destId="{24D65610-576E-4423-8894-716F0C50DC75}" srcOrd="9" destOrd="0" presId="urn:microsoft.com/office/officeart/2005/8/layout/cycle8"/>
    <dgm:cxn modelId="{791FFC82-F3F8-40EF-8E87-97A8C102223D}" type="presParOf" srcId="{C99F36CE-12F9-4E49-96FD-B17DAD4BD92D}" destId="{E0E88FBD-9437-445A-A85A-3530FACEDA3F}" srcOrd="10" destOrd="0" presId="urn:microsoft.com/office/officeart/2005/8/layout/cycle8"/>
    <dgm:cxn modelId="{1C0F1A08-AD30-4DF9-B3D1-40BD46D61FC3}" type="presParOf" srcId="{C99F36CE-12F9-4E49-96FD-B17DAD4BD92D}" destId="{5D3A42F5-4D89-4EBF-BF40-18F16A481AAD}" srcOrd="11" destOrd="0" presId="urn:microsoft.com/office/officeart/2005/8/layout/cycle8"/>
    <dgm:cxn modelId="{79505D86-0C15-49B5-97A0-3D740DFC8D0B}" type="presParOf" srcId="{C99F36CE-12F9-4E49-96FD-B17DAD4BD92D}" destId="{B4277267-C10D-45A6-A974-3C8816B24FCF}" srcOrd="12" destOrd="0" presId="urn:microsoft.com/office/officeart/2005/8/layout/cycle8"/>
    <dgm:cxn modelId="{38EC1DD0-1379-40F7-8F05-2E848C1EE942}" type="presParOf" srcId="{C99F36CE-12F9-4E49-96FD-B17DAD4BD92D}" destId="{77520551-00FA-4D38-B762-82E16C1D137C}" srcOrd="13" destOrd="0" presId="urn:microsoft.com/office/officeart/2005/8/layout/cycle8"/>
    <dgm:cxn modelId="{FDBDF34A-A47D-42DB-8283-8735D51C230C}" type="presParOf" srcId="{C99F36CE-12F9-4E49-96FD-B17DAD4BD92D}" destId="{6C2119C8-00A6-4340-9818-33C4FC99D308}" srcOrd="14" destOrd="0" presId="urn:microsoft.com/office/officeart/2005/8/layout/cycle8"/>
    <dgm:cxn modelId="{51E33449-31AB-45A9-AB8D-610D416940F8}" type="presParOf" srcId="{C99F36CE-12F9-4E49-96FD-B17DAD4BD92D}" destId="{57E3846E-0539-4489-9C78-081F8DDED348}" srcOrd="15" destOrd="0" presId="urn:microsoft.com/office/officeart/2005/8/layout/cycle8"/>
    <dgm:cxn modelId="{A2094DBE-AE22-4465-9519-7706D8C4A96E}" type="presParOf" srcId="{C99F36CE-12F9-4E49-96FD-B17DAD4BD92D}" destId="{E6C5E1CD-87FD-4480-946B-299ED8BECFBD}" srcOrd="16" destOrd="0" presId="urn:microsoft.com/office/officeart/2005/8/layout/cycle8"/>
    <dgm:cxn modelId="{1F5A3E46-0F4C-4B6B-8215-A9B377513BE8}" type="presParOf" srcId="{C99F36CE-12F9-4E49-96FD-B17DAD4BD92D}" destId="{6CD7A825-8127-44FB-950F-3D55D2412E2A}" srcOrd="17" destOrd="0" presId="urn:microsoft.com/office/officeart/2005/8/layout/cycle8"/>
    <dgm:cxn modelId="{E8D5670C-68F3-41E7-A9E3-472AA26A6977}" type="presParOf" srcId="{C99F36CE-12F9-4E49-96FD-B17DAD4BD92D}" destId="{CB8D3AFF-A850-468B-BE7C-F4F975463831}" srcOrd="18" destOrd="0" presId="urn:microsoft.com/office/officeart/2005/8/layout/cycle8"/>
    <dgm:cxn modelId="{41ABB6E7-AF54-4DBE-9397-DCB3E3CA326A}" type="presParOf" srcId="{C99F36CE-12F9-4E49-96FD-B17DAD4BD92D}" destId="{58304654-C34A-4770-BB24-E3512E73645C}" srcOrd="19" destOrd="0" presId="urn:microsoft.com/office/officeart/2005/8/layout/cycle8"/>
    <dgm:cxn modelId="{66E3CB32-FD06-4086-9657-11C7F51BD001}" type="presParOf" srcId="{C99F36CE-12F9-4E49-96FD-B17DAD4BD92D}" destId="{AEAE3300-2C98-43C0-9ABD-57C9D0244590}" srcOrd="20" destOrd="0" presId="urn:microsoft.com/office/officeart/2005/8/layout/cycle8"/>
    <dgm:cxn modelId="{5582816B-5CC7-4918-B4D6-C86945A1BB44}" type="presParOf" srcId="{C99F36CE-12F9-4E49-96FD-B17DAD4BD92D}" destId="{4746DB4E-5B26-4F18-B426-C9AD93D543B1}" srcOrd="21" destOrd="0" presId="urn:microsoft.com/office/officeart/2005/8/layout/cycle8"/>
    <dgm:cxn modelId="{E1B9B424-50E0-4FDF-9290-46DCBB689EBC}" type="presParOf" srcId="{C99F36CE-12F9-4E49-96FD-B17DAD4BD92D}" destId="{C763DE95-CECE-40A0-90FE-6504127F02C2}" srcOrd="22" destOrd="0" presId="urn:microsoft.com/office/officeart/2005/8/layout/cycle8"/>
    <dgm:cxn modelId="{31C0BE3A-5568-4470-8BC1-423DF12E4701}" type="presParOf" srcId="{C99F36CE-12F9-4E49-96FD-B17DAD4BD92D}" destId="{F0AA3586-FFF6-4570-8E7A-75029F762AC6}" srcOrd="23" destOrd="0" presId="urn:microsoft.com/office/officeart/2005/8/layout/cycle8"/>
    <dgm:cxn modelId="{F1467537-1D47-4D45-A234-4BCAEC7F9C41}" type="presParOf" srcId="{C99F36CE-12F9-4E49-96FD-B17DAD4BD92D}" destId="{D11DCB71-894C-403B-BD72-5D7B4F42938A}" srcOrd="24"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7B8E0A-FCC8-4ED9-88FD-619ED5B2CC9C}" type="doc">
      <dgm:prSet loTypeId="urn:microsoft.com/office/officeart/2005/8/layout/pyramid2" loCatId="pyramid" qsTypeId="urn:microsoft.com/office/officeart/2005/8/quickstyle/3d3" qsCatId="3D" csTypeId="urn:microsoft.com/office/officeart/2005/8/colors/colorful5" csCatId="colorful" phldr="1"/>
      <dgm:spPr/>
    </dgm:pt>
    <dgm:pt modelId="{9971C0FB-89E2-4789-925F-32725ECD1444}">
      <dgm:prSet phldrT="[Text]" custT="1"/>
      <dgm:spPr>
        <a:xfrm>
          <a:off x="1456466" y="320101"/>
          <a:ext cx="3521880" cy="778724"/>
        </a:xfrm>
        <a:solidFill>
          <a:srgbClr val="FFFF00">
            <a:alpha val="90000"/>
          </a:srgbClr>
        </a:solidFill>
      </dgm:spPr>
      <dgm:t>
        <a:bodyPr/>
        <a:lstStyle/>
        <a:p>
          <a:pPr rtl="1"/>
          <a:r>
            <a:rPr lang="ar-SA" sz="2400" b="1" dirty="0" smtClean="0">
              <a:latin typeface="Calibri"/>
              <a:ea typeface="+mn-ea"/>
              <a:cs typeface="Arial" panose="020B0604020202020204" pitchFamily="34" charset="0"/>
            </a:rPr>
            <a:t>القراءة السريعة الواعية للآحداث</a:t>
          </a:r>
          <a:r>
            <a:rPr lang="ar-EG" sz="2400" b="1" dirty="0" smtClean="0">
              <a:latin typeface="Calibri"/>
              <a:ea typeface="+mn-ea"/>
              <a:cs typeface="Arial" panose="020B0604020202020204" pitchFamily="34" charset="0"/>
            </a:rPr>
            <a:t> والمعلومات والمتغيرات</a:t>
          </a:r>
          <a:endParaRPr lang="ar-SA" sz="2400" b="1" dirty="0">
            <a:latin typeface="Calibri"/>
            <a:ea typeface="+mn-ea"/>
            <a:cs typeface="Arial" panose="020B0604020202020204" pitchFamily="34" charset="0"/>
          </a:endParaRPr>
        </a:p>
      </dgm:t>
    </dgm:pt>
    <dgm:pt modelId="{2A744461-6184-45FD-A75A-0230D4357D99}" type="parTrans" cxnId="{2B486516-08F8-45C6-8C5B-556B76F7F258}">
      <dgm:prSet/>
      <dgm:spPr/>
      <dgm:t>
        <a:bodyPr/>
        <a:lstStyle/>
        <a:p>
          <a:pPr rtl="1"/>
          <a:endParaRPr lang="ar-SA"/>
        </a:p>
      </dgm:t>
    </dgm:pt>
    <dgm:pt modelId="{98D52365-8C9F-40DA-B00C-637F02B2DE5B}" type="sibTrans" cxnId="{2B486516-08F8-45C6-8C5B-556B76F7F258}">
      <dgm:prSet/>
      <dgm:spPr/>
      <dgm:t>
        <a:bodyPr/>
        <a:lstStyle/>
        <a:p>
          <a:pPr rtl="1"/>
          <a:endParaRPr lang="ar-SA"/>
        </a:p>
      </dgm:t>
    </dgm:pt>
    <dgm:pt modelId="{8530A352-7E0D-4D51-AF74-27C0F5C3569B}">
      <dgm:prSet phldrT="[Text]" custT="1"/>
      <dgm:spPr>
        <a:xfrm>
          <a:off x="1956810" y="2027200"/>
          <a:ext cx="2539456" cy="750093"/>
        </a:xfrm>
        <a:solidFill>
          <a:schemeClr val="accent2">
            <a:lumMod val="60000"/>
            <a:lumOff val="40000"/>
            <a:alpha val="90000"/>
          </a:schemeClr>
        </a:solidFill>
      </dgm:spPr>
      <dgm:t>
        <a:bodyPr/>
        <a:lstStyle/>
        <a:p>
          <a:pPr rtl="1"/>
          <a:r>
            <a:rPr lang="ar-SA" sz="2400" b="1" smtClean="0">
              <a:latin typeface="Calibri"/>
              <a:ea typeface="+mn-ea"/>
              <a:cs typeface="Arial" panose="020B0604020202020204" pitchFamily="34" charset="0"/>
            </a:rPr>
            <a:t>مهارات الاتصال</a:t>
          </a:r>
          <a:endParaRPr lang="ar-SA" sz="2400" b="1" dirty="0">
            <a:latin typeface="Calibri"/>
            <a:ea typeface="+mn-ea"/>
            <a:cs typeface="Arial" panose="020B0604020202020204" pitchFamily="34" charset="0"/>
          </a:endParaRPr>
        </a:p>
      </dgm:t>
    </dgm:pt>
    <dgm:pt modelId="{1CBC7048-484D-4F04-84B3-08B70D9A00E4}" type="sibTrans" cxnId="{68CE7806-B9E7-4BFE-B313-B442F02AEE3E}">
      <dgm:prSet/>
      <dgm:spPr/>
      <dgm:t>
        <a:bodyPr/>
        <a:lstStyle/>
        <a:p>
          <a:pPr rtl="1"/>
          <a:endParaRPr lang="ar-SA"/>
        </a:p>
      </dgm:t>
    </dgm:pt>
    <dgm:pt modelId="{B0DD14E2-4C9A-4FD8-B7E5-8C361A98AB01}" type="parTrans" cxnId="{68CE7806-B9E7-4BFE-B313-B442F02AEE3E}">
      <dgm:prSet/>
      <dgm:spPr/>
      <dgm:t>
        <a:bodyPr/>
        <a:lstStyle/>
        <a:p>
          <a:pPr rtl="1"/>
          <a:endParaRPr lang="ar-SA"/>
        </a:p>
      </dgm:t>
    </dgm:pt>
    <dgm:pt modelId="{CC802D4C-AF63-4995-9CF4-7755E1EB4A0C}">
      <dgm:prSet phldrT="[Text]" custT="1"/>
      <dgm:spPr>
        <a:xfrm>
          <a:off x="1923682" y="1192587"/>
          <a:ext cx="2555703" cy="750093"/>
        </a:xfrm>
        <a:solidFill>
          <a:srgbClr val="FF00FF">
            <a:alpha val="90000"/>
          </a:srgbClr>
        </a:solidFill>
      </dgm:spPr>
      <dgm:t>
        <a:bodyPr/>
        <a:lstStyle/>
        <a:p>
          <a:pPr rtl="1"/>
          <a:r>
            <a:rPr lang="ar-SA" sz="2400" b="1" smtClean="0">
              <a:latin typeface="Calibri"/>
              <a:ea typeface="+mn-ea"/>
              <a:cs typeface="Arial" panose="020B0604020202020204" pitchFamily="34" charset="0"/>
            </a:rPr>
            <a:t>ادارة الوقت</a:t>
          </a:r>
          <a:endParaRPr lang="ar-SA" sz="2400" b="1" dirty="0">
            <a:latin typeface="Calibri"/>
            <a:ea typeface="+mn-ea"/>
            <a:cs typeface="Arial" panose="020B0604020202020204" pitchFamily="34" charset="0"/>
          </a:endParaRPr>
        </a:p>
      </dgm:t>
    </dgm:pt>
    <dgm:pt modelId="{11D67AF5-3D76-437D-A13D-256E30EAB88C}" type="sibTrans" cxnId="{9C860A6B-A8BF-4FBA-B0FD-13ECDF265561}">
      <dgm:prSet/>
      <dgm:spPr/>
      <dgm:t>
        <a:bodyPr/>
        <a:lstStyle/>
        <a:p>
          <a:pPr rtl="1"/>
          <a:endParaRPr lang="ar-SA"/>
        </a:p>
      </dgm:t>
    </dgm:pt>
    <dgm:pt modelId="{CCE86937-085D-449E-9283-AA7F5F1E276E}" type="parTrans" cxnId="{9C860A6B-A8BF-4FBA-B0FD-13ECDF265561}">
      <dgm:prSet/>
      <dgm:spPr/>
      <dgm:t>
        <a:bodyPr/>
        <a:lstStyle/>
        <a:p>
          <a:pPr rtl="1"/>
          <a:endParaRPr lang="ar-SA"/>
        </a:p>
      </dgm:t>
    </dgm:pt>
    <dgm:pt modelId="{34DD21FF-6356-4509-B8EE-D132189BFE0A}" type="pres">
      <dgm:prSet presAssocID="{857B8E0A-FCC8-4ED9-88FD-619ED5B2CC9C}" presName="compositeShape" presStyleCnt="0">
        <dgm:presLayoutVars>
          <dgm:dir/>
          <dgm:resizeHandles/>
        </dgm:presLayoutVars>
      </dgm:prSet>
      <dgm:spPr/>
    </dgm:pt>
    <dgm:pt modelId="{FE8462B7-7397-46FD-B63C-ECD2FC867CBC}" type="pres">
      <dgm:prSet presAssocID="{857B8E0A-FCC8-4ED9-88FD-619ED5B2CC9C}" presName="pyramid" presStyleLbl="node1" presStyleIdx="0" presStyleCnt="1"/>
      <dgm:spPr>
        <a:xfrm>
          <a:off x="542564" y="0"/>
          <a:ext cx="3200400" cy="3200400"/>
        </a:xfrm>
        <a:prstGeom prst="triangle">
          <a:avLst/>
        </a:prstGeom>
      </dgm:spPr>
    </dgm:pt>
    <dgm:pt modelId="{8BE17157-A172-4002-A292-1E1ED72627CE}" type="pres">
      <dgm:prSet presAssocID="{857B8E0A-FCC8-4ED9-88FD-619ED5B2CC9C}" presName="theList" presStyleCnt="0"/>
      <dgm:spPr/>
    </dgm:pt>
    <dgm:pt modelId="{1C9D9C14-9DDC-4729-A0F2-432E987E278E}" type="pres">
      <dgm:prSet presAssocID="{9971C0FB-89E2-4789-925F-32725ECD1444}" presName="aNode" presStyleLbl="fgAcc1" presStyleIdx="0" presStyleCnt="3" custScaleX="125846" custScaleY="103817" custLinFactNeighborX="1659">
        <dgm:presLayoutVars>
          <dgm:bulletEnabled val="1"/>
        </dgm:presLayoutVars>
      </dgm:prSet>
      <dgm:spPr>
        <a:prstGeom prst="roundRect">
          <a:avLst/>
        </a:prstGeom>
      </dgm:spPr>
      <dgm:t>
        <a:bodyPr/>
        <a:lstStyle/>
        <a:p>
          <a:pPr rtl="1"/>
          <a:endParaRPr lang="ar-SA"/>
        </a:p>
      </dgm:t>
    </dgm:pt>
    <dgm:pt modelId="{5B4A880D-E05F-4536-A9A0-82633E012CA6}" type="pres">
      <dgm:prSet presAssocID="{9971C0FB-89E2-4789-925F-32725ECD1444}" presName="aSpace" presStyleCnt="0"/>
      <dgm:spPr/>
    </dgm:pt>
    <dgm:pt modelId="{4117153B-C083-4DF0-90F3-3980C326ACA0}" type="pres">
      <dgm:prSet presAssocID="{CC802D4C-AF63-4995-9CF4-7755E1EB4A0C}" presName="aNode" presStyleLbl="fgAcc1" presStyleIdx="1" presStyleCnt="3" custScaleX="122855" custLinFactNeighborX="896">
        <dgm:presLayoutVars>
          <dgm:bulletEnabled val="1"/>
        </dgm:presLayoutVars>
      </dgm:prSet>
      <dgm:spPr>
        <a:prstGeom prst="roundRect">
          <a:avLst/>
        </a:prstGeom>
      </dgm:spPr>
      <dgm:t>
        <a:bodyPr/>
        <a:lstStyle/>
        <a:p>
          <a:pPr rtl="1"/>
          <a:endParaRPr lang="ar-SA"/>
        </a:p>
      </dgm:t>
    </dgm:pt>
    <dgm:pt modelId="{3E608DE3-3E2E-4B9E-860A-10F85A2E685A}" type="pres">
      <dgm:prSet presAssocID="{CC802D4C-AF63-4995-9CF4-7755E1EB4A0C}" presName="aSpace" presStyleCnt="0"/>
      <dgm:spPr/>
    </dgm:pt>
    <dgm:pt modelId="{958809F9-4697-4112-899A-47ABF15C1365}" type="pres">
      <dgm:prSet presAssocID="{8530A352-7E0D-4D51-AF74-27C0F5C3569B}" presName="aNode" presStyleLbl="fgAcc1" presStyleIdx="2" presStyleCnt="3" custScaleX="122074" custLinFactNeighborX="2098" custLinFactNeighborY="-9858">
        <dgm:presLayoutVars>
          <dgm:bulletEnabled val="1"/>
        </dgm:presLayoutVars>
      </dgm:prSet>
      <dgm:spPr>
        <a:prstGeom prst="roundRect">
          <a:avLst/>
        </a:prstGeom>
      </dgm:spPr>
      <dgm:t>
        <a:bodyPr/>
        <a:lstStyle/>
        <a:p>
          <a:pPr rtl="1"/>
          <a:endParaRPr lang="ar-SA"/>
        </a:p>
      </dgm:t>
    </dgm:pt>
    <dgm:pt modelId="{041C277B-E0C8-496B-B622-4F779AFE5F8F}" type="pres">
      <dgm:prSet presAssocID="{8530A352-7E0D-4D51-AF74-27C0F5C3569B}" presName="aSpace" presStyleCnt="0"/>
      <dgm:spPr/>
    </dgm:pt>
  </dgm:ptLst>
  <dgm:cxnLst>
    <dgm:cxn modelId="{9C860A6B-A8BF-4FBA-B0FD-13ECDF265561}" srcId="{857B8E0A-FCC8-4ED9-88FD-619ED5B2CC9C}" destId="{CC802D4C-AF63-4995-9CF4-7755E1EB4A0C}" srcOrd="1" destOrd="0" parTransId="{CCE86937-085D-449E-9283-AA7F5F1E276E}" sibTransId="{11D67AF5-3D76-437D-A13D-256E30EAB88C}"/>
    <dgm:cxn modelId="{2B486516-08F8-45C6-8C5B-556B76F7F258}" srcId="{857B8E0A-FCC8-4ED9-88FD-619ED5B2CC9C}" destId="{9971C0FB-89E2-4789-925F-32725ECD1444}" srcOrd="0" destOrd="0" parTransId="{2A744461-6184-45FD-A75A-0230D4357D99}" sibTransId="{98D52365-8C9F-40DA-B00C-637F02B2DE5B}"/>
    <dgm:cxn modelId="{B75CA728-6EE6-4775-881A-DB3F6ACDE7D8}" type="presOf" srcId="{CC802D4C-AF63-4995-9CF4-7755E1EB4A0C}" destId="{4117153B-C083-4DF0-90F3-3980C326ACA0}" srcOrd="0" destOrd="0" presId="urn:microsoft.com/office/officeart/2005/8/layout/pyramid2"/>
    <dgm:cxn modelId="{65247821-77DF-4B27-9457-028ED4E9B29B}" type="presOf" srcId="{8530A352-7E0D-4D51-AF74-27C0F5C3569B}" destId="{958809F9-4697-4112-899A-47ABF15C1365}" srcOrd="0" destOrd="0" presId="urn:microsoft.com/office/officeart/2005/8/layout/pyramid2"/>
    <dgm:cxn modelId="{70C2B8BC-93D8-496E-8BF9-AAB7F0879553}" type="presOf" srcId="{857B8E0A-FCC8-4ED9-88FD-619ED5B2CC9C}" destId="{34DD21FF-6356-4509-B8EE-D132189BFE0A}" srcOrd="0" destOrd="0" presId="urn:microsoft.com/office/officeart/2005/8/layout/pyramid2"/>
    <dgm:cxn modelId="{E9AAC4F0-7FCA-4528-8712-A654E73AD113}" type="presOf" srcId="{9971C0FB-89E2-4789-925F-32725ECD1444}" destId="{1C9D9C14-9DDC-4729-A0F2-432E987E278E}" srcOrd="0" destOrd="0" presId="urn:microsoft.com/office/officeart/2005/8/layout/pyramid2"/>
    <dgm:cxn modelId="{68CE7806-B9E7-4BFE-B313-B442F02AEE3E}" srcId="{857B8E0A-FCC8-4ED9-88FD-619ED5B2CC9C}" destId="{8530A352-7E0D-4D51-AF74-27C0F5C3569B}" srcOrd="2" destOrd="0" parTransId="{B0DD14E2-4C9A-4FD8-B7E5-8C361A98AB01}" sibTransId="{1CBC7048-484D-4F04-84B3-08B70D9A00E4}"/>
    <dgm:cxn modelId="{8782D76A-DCB7-4288-9B06-0FCBE61722F6}" type="presParOf" srcId="{34DD21FF-6356-4509-B8EE-D132189BFE0A}" destId="{FE8462B7-7397-46FD-B63C-ECD2FC867CBC}" srcOrd="0" destOrd="0" presId="urn:microsoft.com/office/officeart/2005/8/layout/pyramid2"/>
    <dgm:cxn modelId="{7B4575A5-7EE8-4CED-91EE-829FF1AACDA4}" type="presParOf" srcId="{34DD21FF-6356-4509-B8EE-D132189BFE0A}" destId="{8BE17157-A172-4002-A292-1E1ED72627CE}" srcOrd="1" destOrd="0" presId="urn:microsoft.com/office/officeart/2005/8/layout/pyramid2"/>
    <dgm:cxn modelId="{03A963EE-36AE-4178-9B58-0FBD06F96046}" type="presParOf" srcId="{8BE17157-A172-4002-A292-1E1ED72627CE}" destId="{1C9D9C14-9DDC-4729-A0F2-432E987E278E}" srcOrd="0" destOrd="0" presId="urn:microsoft.com/office/officeart/2005/8/layout/pyramid2"/>
    <dgm:cxn modelId="{80B281F2-EDDD-4FEC-8671-2B8C313E8719}" type="presParOf" srcId="{8BE17157-A172-4002-A292-1E1ED72627CE}" destId="{5B4A880D-E05F-4536-A9A0-82633E012CA6}" srcOrd="1" destOrd="0" presId="urn:microsoft.com/office/officeart/2005/8/layout/pyramid2"/>
    <dgm:cxn modelId="{013ED09D-16D4-4405-A653-B22A98BA60C4}" type="presParOf" srcId="{8BE17157-A172-4002-A292-1E1ED72627CE}" destId="{4117153B-C083-4DF0-90F3-3980C326ACA0}" srcOrd="2" destOrd="0" presId="urn:microsoft.com/office/officeart/2005/8/layout/pyramid2"/>
    <dgm:cxn modelId="{F30335EF-0CE9-4145-8004-82D8E2B2A31B}" type="presParOf" srcId="{8BE17157-A172-4002-A292-1E1ED72627CE}" destId="{3E608DE3-3E2E-4B9E-860A-10F85A2E685A}" srcOrd="3" destOrd="0" presId="urn:microsoft.com/office/officeart/2005/8/layout/pyramid2"/>
    <dgm:cxn modelId="{F58EE26E-045B-4E92-A2D6-1ED0E2DC726E}" type="presParOf" srcId="{8BE17157-A172-4002-A292-1E1ED72627CE}" destId="{958809F9-4697-4112-899A-47ABF15C1365}" srcOrd="4" destOrd="0" presId="urn:microsoft.com/office/officeart/2005/8/layout/pyramid2"/>
    <dgm:cxn modelId="{666318B6-52CD-4DAC-85A7-06D9EA2C8906}" type="presParOf" srcId="{8BE17157-A172-4002-A292-1E1ED72627CE}" destId="{041C277B-E0C8-496B-B622-4F779AFE5F8F}"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636BE17-4C46-4298-BA73-16894984C059}" type="datetimeFigureOut">
              <a:rPr lang="ar-EG" smtClean="0"/>
              <a:t>29/05/1437</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F3FBC82-957C-42C8-AC22-A4B8AAD06D6E}" type="slidenum">
              <a:rPr lang="ar-EG" smtClean="0"/>
              <a:t>‹#›</a:t>
            </a:fld>
            <a:endParaRPr lang="ar-EG"/>
          </a:p>
        </p:txBody>
      </p:sp>
    </p:spTree>
    <p:extLst>
      <p:ext uri="{BB962C8B-B14F-4D97-AF65-F5344CB8AC3E}">
        <p14:creationId xmlns:p14="http://schemas.microsoft.com/office/powerpoint/2010/main" val="202029640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8DAE7C1A-80F2-45A4-8C4A-86D44977CC8B}" type="slidenum">
              <a:rPr lang="ar-EG" smtClean="0">
                <a:solidFill>
                  <a:prstClr val="black"/>
                </a:solidFill>
              </a:rPr>
              <a:pPr/>
              <a:t>66</a:t>
            </a:fld>
            <a:endParaRPr lang="ar-EG">
              <a:solidFill>
                <a:prstClr val="black"/>
              </a:solidFill>
            </a:endParaRPr>
          </a:p>
        </p:txBody>
      </p:sp>
    </p:spTree>
    <p:extLst>
      <p:ext uri="{BB962C8B-B14F-4D97-AF65-F5344CB8AC3E}">
        <p14:creationId xmlns:p14="http://schemas.microsoft.com/office/powerpoint/2010/main" val="108617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29 جمادى الأولى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87</a:t>
            </a:fld>
            <a:endParaRPr lang="ar-SA" dirty="0">
              <a:solidFill>
                <a:srgbClr val="000000"/>
              </a:solidFill>
            </a:endParaRPr>
          </a:p>
        </p:txBody>
      </p:sp>
    </p:spTree>
    <p:extLst>
      <p:ext uri="{BB962C8B-B14F-4D97-AF65-F5344CB8AC3E}">
        <p14:creationId xmlns:p14="http://schemas.microsoft.com/office/powerpoint/2010/main" val="401328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29 جمادى الأولى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89</a:t>
            </a:fld>
            <a:endParaRPr lang="ar-SA" dirty="0">
              <a:solidFill>
                <a:srgbClr val="000000"/>
              </a:solidFill>
            </a:endParaRPr>
          </a:p>
        </p:txBody>
      </p:sp>
    </p:spTree>
    <p:extLst>
      <p:ext uri="{BB962C8B-B14F-4D97-AF65-F5344CB8AC3E}">
        <p14:creationId xmlns:p14="http://schemas.microsoft.com/office/powerpoint/2010/main" val="219829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29 جمادى الأولى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91</a:t>
            </a:fld>
            <a:endParaRPr lang="ar-SA" dirty="0">
              <a:solidFill>
                <a:srgbClr val="000000"/>
              </a:solidFill>
            </a:endParaRPr>
          </a:p>
        </p:txBody>
      </p:sp>
    </p:spTree>
    <p:extLst>
      <p:ext uri="{BB962C8B-B14F-4D97-AF65-F5344CB8AC3E}">
        <p14:creationId xmlns:p14="http://schemas.microsoft.com/office/powerpoint/2010/main" val="355593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ctr"/>
            <a:r>
              <a:rPr lang="ar-SA" sz="1600" b="1" kern="1200" dirty="0" smtClean="0">
                <a:solidFill>
                  <a:schemeClr val="tx1"/>
                </a:solidFill>
                <a:effectLst/>
                <a:latin typeface="GE Flow" pitchFamily="18" charset="-78"/>
                <a:ea typeface="GE Flow" pitchFamily="18" charset="-78"/>
                <a:cs typeface="GE Flow" pitchFamily="18" charset="-78"/>
              </a:rPr>
              <a:t>إن تحديدك لمهاراتك هو شيء أساسي للإنجاز والنجاح في الحياة</a:t>
            </a:r>
            <a:endParaRPr lang="ar-SA" sz="1600" dirty="0">
              <a:latin typeface="GE Flow" pitchFamily="18" charset="-78"/>
              <a:ea typeface="GE Flow" pitchFamily="18" charset="-78"/>
              <a:cs typeface="GE Flow" pitchFamily="18" charset="-78"/>
            </a:endParaRPr>
          </a:p>
        </p:txBody>
      </p:sp>
      <p:sp>
        <p:nvSpPr>
          <p:cNvPr id="4" name="عنصر نائب لرقم الشريحة 3"/>
          <p:cNvSpPr>
            <a:spLocks noGrp="1"/>
          </p:cNvSpPr>
          <p:nvPr>
            <p:ph type="sldNum" sz="quarter" idx="10"/>
          </p:nvPr>
        </p:nvSpPr>
        <p:spPr/>
        <p:txBody>
          <a:bodyPr/>
          <a:lstStyle/>
          <a:p>
            <a:fld id="{D2BF4073-8D51-4560-8C34-1B74D98E0256}" type="slidenum">
              <a:rPr lang="ar-SA" smtClean="0">
                <a:solidFill>
                  <a:srgbClr val="000000"/>
                </a:solidFill>
              </a:rPr>
              <a:pPr/>
              <a:t>158</a:t>
            </a:fld>
            <a:endParaRPr lang="ar-SA">
              <a:solidFill>
                <a:srgbClr val="000000"/>
              </a:solidFill>
            </a:endParaRPr>
          </a:p>
        </p:txBody>
      </p:sp>
      <p:sp>
        <p:nvSpPr>
          <p:cNvPr id="6" name="عنصر نائب للتذييل 5"/>
          <p:cNvSpPr>
            <a:spLocks noGrp="1"/>
          </p:cNvSpPr>
          <p:nvPr>
            <p:ph type="ftr" sz="quarter" idx="12"/>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7" name="عنصر نائب للرأس 6"/>
          <p:cNvSpPr>
            <a:spLocks noGrp="1"/>
          </p:cNvSpPr>
          <p:nvPr>
            <p:ph type="hdr" sz="quarter" idx="13"/>
          </p:nvPr>
        </p:nvSpPr>
        <p:spPr/>
        <p:txBody>
          <a:bodyPr/>
          <a:lstStyle/>
          <a:p>
            <a:r>
              <a:rPr lang="ar-SA" smtClean="0">
                <a:solidFill>
                  <a:srgbClr val="000000"/>
                </a:solidFill>
              </a:rPr>
              <a:t>كيف تكون منجزاً ؟</a:t>
            </a:r>
            <a:endParaRPr lang="ar-SA" dirty="0">
              <a:solidFill>
                <a:srgbClr val="000000"/>
              </a:solidFill>
            </a:endParaRPr>
          </a:p>
        </p:txBody>
      </p:sp>
      <p:sp>
        <p:nvSpPr>
          <p:cNvPr id="8" name="عنصر نائب للتاريخ 7"/>
          <p:cNvSpPr>
            <a:spLocks noGrp="1"/>
          </p:cNvSpPr>
          <p:nvPr>
            <p:ph type="dt" idx="14"/>
          </p:nvPr>
        </p:nvSpPr>
        <p:spPr/>
        <p:txBody>
          <a:bodyPr/>
          <a:lstStyle/>
          <a:p>
            <a:fld id="{CF4366A8-70DF-42C1-ADEE-1ABC3DC636E8}" type="datetime7">
              <a:rPr lang="ar-SA" smtClean="0">
                <a:solidFill>
                  <a:srgbClr val="000000"/>
                </a:solidFill>
              </a:rPr>
              <a:pPr/>
              <a:t>29 جمادى الأولى 1437</a:t>
            </a:fld>
            <a:r>
              <a:rPr lang="ar-SA" smtClean="0">
                <a:solidFill>
                  <a:srgbClr val="000000"/>
                </a:solidFill>
              </a:rPr>
              <a:t>هـ</a:t>
            </a:r>
            <a:endParaRPr lang="ar-SA" dirty="0" smtClean="0">
              <a:solidFill>
                <a:srgbClr val="000000"/>
              </a:solidFill>
            </a:endParaRPr>
          </a:p>
        </p:txBody>
      </p:sp>
    </p:spTree>
    <p:extLst>
      <p:ext uri="{BB962C8B-B14F-4D97-AF65-F5344CB8AC3E}">
        <p14:creationId xmlns:p14="http://schemas.microsoft.com/office/powerpoint/2010/main" val="349972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89F592-76DC-41DA-BE4E-B50D0FCCBC0E}" type="datetimeFigureOut">
              <a:rPr lang="ar-EG" smtClean="0"/>
              <a:t>29/05/1437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209204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89F592-76DC-41DA-BE4E-B50D0FCCBC0E}" type="datetimeFigureOut">
              <a:rPr lang="ar-EG" smtClean="0"/>
              <a:t>29/05/1437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37152507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9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2157118245"/>
      </p:ext>
    </p:extLst>
  </p:cSld>
  <p:clrMapOvr>
    <a:masterClrMapping/>
  </p:clrMapOvr>
  <p:hf hdr="0" ft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8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8601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8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7284861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8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66887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26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2165199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793986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967119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8591853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654767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8" name="Footer Placeholder 7"/>
          <p:cNvSpPr>
            <a:spLocks noGrp="1"/>
          </p:cNvSpPr>
          <p:nvPr>
            <p:ph type="ftr" sz="quarter" idx="11"/>
          </p:nvPr>
        </p:nvSpPr>
        <p:spPr/>
        <p:txBody>
          <a:bodyPr/>
          <a:lstStyle/>
          <a:p>
            <a:endParaRPr lang="ar-EG">
              <a:solidFill>
                <a:prstClr val="black">
                  <a:tint val="75000"/>
                </a:prstClr>
              </a:solidFill>
            </a:endParaRPr>
          </a:p>
        </p:txBody>
      </p:sp>
      <p:sp>
        <p:nvSpPr>
          <p:cNvPr id="9" name="Slide Number Placeholder 8"/>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79834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89F592-76DC-41DA-BE4E-B50D0FCCBC0E}" type="datetimeFigureOut">
              <a:rPr lang="ar-EG" smtClean="0"/>
              <a:t>29/05/1437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2946875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4" name="Footer Placeholder 3"/>
          <p:cNvSpPr>
            <a:spLocks noGrp="1"/>
          </p:cNvSpPr>
          <p:nvPr>
            <p:ph type="ftr" sz="quarter" idx="11"/>
          </p:nvPr>
        </p:nvSpPr>
        <p:spPr/>
        <p:txBody>
          <a:bodyPr/>
          <a:lstStyle/>
          <a:p>
            <a:endParaRPr lang="ar-EG">
              <a:solidFill>
                <a:prstClr val="black">
                  <a:tint val="75000"/>
                </a:prstClr>
              </a:solidFill>
            </a:endParaRPr>
          </a:p>
        </p:txBody>
      </p:sp>
      <p:sp>
        <p:nvSpPr>
          <p:cNvPr id="5" name="Slide Number Placeholder 4"/>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975433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3" name="Footer Placeholder 2"/>
          <p:cNvSpPr>
            <a:spLocks noGrp="1"/>
          </p:cNvSpPr>
          <p:nvPr>
            <p:ph type="ftr" sz="quarter" idx="11"/>
          </p:nvPr>
        </p:nvSpPr>
        <p:spPr/>
        <p:txBody>
          <a:bodyPr/>
          <a:lstStyle/>
          <a:p>
            <a:endParaRPr lang="ar-EG">
              <a:solidFill>
                <a:prstClr val="black">
                  <a:tint val="75000"/>
                </a:prstClr>
              </a:solidFill>
            </a:endParaRPr>
          </a:p>
        </p:txBody>
      </p:sp>
      <p:sp>
        <p:nvSpPr>
          <p:cNvPr id="4" name="Slide Number Placeholder 3"/>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5041754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6298526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477281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502177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4768180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40681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smtClean="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grpSp>
        <p:nvGrpSpPr>
          <p:cNvPr id="14" name="مجموعة 14"/>
          <p:cNvGrpSpPr/>
          <p:nvPr userDrawn="1"/>
        </p:nvGrpSpPr>
        <p:grpSpPr>
          <a:xfrm>
            <a:off x="35496" y="1052744"/>
            <a:ext cx="9052102" cy="72000"/>
            <a:chOff x="35496" y="764704"/>
            <a:chExt cx="9052102" cy="396017"/>
          </a:xfrm>
        </p:grpSpPr>
        <p:sp>
          <p:nvSpPr>
            <p:cNvPr id="21"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23"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24"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25"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6"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Tree>
    <p:extLst>
      <p:ext uri="{BB962C8B-B14F-4D97-AF65-F5344CB8AC3E}">
        <p14:creationId xmlns:p14="http://schemas.microsoft.com/office/powerpoint/2010/main" val="27492423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51729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1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EG">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2580714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49559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3908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2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EG">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7964499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64985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3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EG">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849492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4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71574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4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EG">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7510534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4926440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9329049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944297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970190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3171459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8" name="Footer Placeholder 7"/>
          <p:cNvSpPr>
            <a:spLocks noGrp="1"/>
          </p:cNvSpPr>
          <p:nvPr>
            <p:ph type="ftr" sz="quarter" idx="11"/>
          </p:nvPr>
        </p:nvSpPr>
        <p:spPr/>
        <p:txBody>
          <a:bodyPr/>
          <a:lstStyle/>
          <a:p>
            <a:endParaRPr lang="ar-EG">
              <a:solidFill>
                <a:prstClr val="black">
                  <a:tint val="75000"/>
                </a:prstClr>
              </a:solidFill>
            </a:endParaRPr>
          </a:p>
        </p:txBody>
      </p:sp>
      <p:sp>
        <p:nvSpPr>
          <p:cNvPr id="9" name="Slide Number Placeholder 8"/>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6592952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4" name="Footer Placeholder 3"/>
          <p:cNvSpPr>
            <a:spLocks noGrp="1"/>
          </p:cNvSpPr>
          <p:nvPr>
            <p:ph type="ftr" sz="quarter" idx="11"/>
          </p:nvPr>
        </p:nvSpPr>
        <p:spPr/>
        <p:txBody>
          <a:bodyPr/>
          <a:lstStyle/>
          <a:p>
            <a:endParaRPr lang="ar-EG">
              <a:solidFill>
                <a:prstClr val="black">
                  <a:tint val="75000"/>
                </a:prstClr>
              </a:solidFill>
            </a:endParaRPr>
          </a:p>
        </p:txBody>
      </p:sp>
      <p:sp>
        <p:nvSpPr>
          <p:cNvPr id="5" name="Slide Number Placeholder 4"/>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2538704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3" name="Footer Placeholder 2"/>
          <p:cNvSpPr>
            <a:spLocks noGrp="1"/>
          </p:cNvSpPr>
          <p:nvPr>
            <p:ph type="ftr" sz="quarter" idx="11"/>
          </p:nvPr>
        </p:nvSpPr>
        <p:spPr/>
        <p:txBody>
          <a:bodyPr/>
          <a:lstStyle/>
          <a:p>
            <a:endParaRPr lang="ar-EG">
              <a:solidFill>
                <a:prstClr val="black">
                  <a:tint val="75000"/>
                </a:prstClr>
              </a:solidFill>
            </a:endParaRPr>
          </a:p>
        </p:txBody>
      </p:sp>
      <p:sp>
        <p:nvSpPr>
          <p:cNvPr id="4" name="Slide Number Placeholder 3"/>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85166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3926604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3348219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9424514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055198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453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433315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3611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557645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7106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65181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89F592-76DC-41DA-BE4E-B50D0FCCBC0E}" type="datetimeFigureOut">
              <a:rPr lang="ar-EG" smtClean="0"/>
              <a:t>29/05/1437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1818708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3663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327160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6156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6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3961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7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0786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8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3422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algn="l"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algn="l"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765274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9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2030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0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7194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1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150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9F592-76DC-41DA-BE4E-B50D0FCCBC0E}" type="datetimeFigureOut">
              <a:rPr lang="ar-EG" smtClean="0"/>
              <a:t>29/05/1437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1006199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6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algn="l"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algn="l"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632736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2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4159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3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1545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7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224218256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39482335"/>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4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7490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643053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5625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8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4240635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5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039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89F592-76DC-41DA-BE4E-B50D0FCCBC0E}" type="datetimeFigureOut">
              <a:rPr lang="ar-EG" smtClean="0"/>
              <a:t>29/05/1437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4138996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9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251096968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2402049476"/>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1022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2797756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0807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0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998995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7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1281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1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98654024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2401087577"/>
      </p:ext>
    </p:extLst>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8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129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89F592-76DC-41DA-BE4E-B50D0FCCBC0E}" type="datetimeFigureOut">
              <a:rPr lang="ar-EG" smtClean="0"/>
              <a:t>29/05/1437</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31923827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580553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83872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2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729330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9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7613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0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5459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1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3006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3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algn="l"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algn="l"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75908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2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943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3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4615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4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8369870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89F592-76DC-41DA-BE4E-B50D0FCCBC0E}" type="datetimeFigureOut">
              <a:rPr lang="ar-EG" smtClean="0"/>
              <a:t>29/05/1437</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4030315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3390879203"/>
      </p:ext>
    </p:extLst>
  </p:cSld>
  <p:clrMapOvr>
    <a:masterClrMapping/>
  </p:clrMapOvr>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4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4085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89788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74639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5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5333919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5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8156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6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6465746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5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197076729"/>
      </p:ext>
    </p:extLst>
  </p:cSld>
  <p:clrMapOvr>
    <a:masterClrMapping/>
  </p:clrMapOvr>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6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6171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120891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9F592-76DC-41DA-BE4E-B50D0FCCBC0E}" type="datetimeFigureOut">
              <a:rPr lang="ar-EG" smtClean="0"/>
              <a:t>29/05/1437</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783312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150332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7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0144999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27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5414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8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205105578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2831204658"/>
      </p:ext>
    </p:extLst>
  </p:cSld>
  <p:clrMapOvr>
    <a:masterClrMapping/>
  </p:clrMapOvr>
  <p:hf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8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31171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5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613358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5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88290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9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7793430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9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699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9F592-76DC-41DA-BE4E-B50D0FCCBC0E}" type="datetimeFigureOut">
              <a:rPr lang="ar-EG" smtClean="0"/>
              <a:t>29/05/1437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21515741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30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92416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31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4554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0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pPr algn="l" rtl="0" eaLnBrk="0" fontAlgn="base" hangingPunct="0">
              <a:spcBef>
                <a:spcPct val="0"/>
              </a:spcBef>
              <a:spcAft>
                <a:spcPct val="0"/>
              </a:spcAft>
            </a:pPr>
            <a:fld id="{9130A3C8-7E21-48AA-91F6-AA6223D31CE4}" type="datetime8">
              <a:rPr lang="ar-EG" sz="1400" smtClean="0">
                <a:solidFill>
                  <a:prstClr val="black">
                    <a:tint val="75000"/>
                  </a:prstClr>
                </a:solidFill>
                <a:latin typeface="Times New Roman" panose="02020603050405020304" pitchFamily="18" charset="0"/>
                <a:ea typeface="Gulim" panose="020B0600000101010101" pitchFamily="34" charset="-127"/>
              </a:rPr>
              <a:pPr algn="l" rtl="0" eaLnBrk="0" fontAlgn="base" hangingPunct="0">
                <a:spcBef>
                  <a:spcPct val="0"/>
                </a:spcBef>
                <a:spcAft>
                  <a:spcPct val="0"/>
                </a:spcAft>
              </a:pPr>
              <a:t>08 آذار، 16</a:t>
            </a:fld>
            <a:endParaRPr lang="ar-SA" sz="1400" dirty="0">
              <a:solidFill>
                <a:prstClr val="black">
                  <a:tint val="75000"/>
                </a:prstClr>
              </a:solidFill>
              <a:latin typeface="Times New Roman" panose="02020603050405020304" pitchFamily="18" charset="0"/>
              <a:ea typeface="Gulim" panose="020B0600000101010101" pitchFamily="34" charset="-127"/>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pPr algn="l" rtl="0" eaLnBrk="0" fontAlgn="base" hangingPunct="0">
              <a:spcBef>
                <a:spcPct val="0"/>
              </a:spcBef>
              <a:spcAft>
                <a:spcPct val="0"/>
              </a:spcAft>
            </a:pPr>
            <a:endParaRPr lang="ar-SA" sz="1400" dirty="0">
              <a:solidFill>
                <a:prstClr val="black">
                  <a:tint val="75000"/>
                </a:prstClr>
              </a:solidFill>
              <a:ea typeface="Gulim" panose="020B0600000101010101" pitchFamily="34" charset="-127"/>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pPr rtl="0" eaLnBrk="0" fontAlgn="base" hangingPunct="0">
              <a:spcBef>
                <a:spcPct val="0"/>
              </a:spcBef>
              <a:spcAft>
                <a:spcPct val="0"/>
              </a:spcAft>
            </a:pPr>
            <a:fld id="{420CE27D-75C8-4626-A896-F4E429A3A427}" type="slidenum">
              <a:rPr lang="ar-SA" sz="1400">
                <a:solidFill>
                  <a:prstClr val="black">
                    <a:tint val="75000"/>
                  </a:prstClr>
                </a:solidFill>
                <a:latin typeface="Times New Roman" panose="02020603050405020304" pitchFamily="18" charset="0"/>
                <a:ea typeface="Gulim" panose="020B0600000101010101" pitchFamily="34" charset="-127"/>
              </a:rPr>
              <a:pPr rtl="0" eaLnBrk="0" fontAlgn="base" hangingPunct="0">
                <a:spcBef>
                  <a:spcPct val="0"/>
                </a:spcBef>
                <a:spcAft>
                  <a:spcPct val="0"/>
                </a:spcAft>
              </a:pPr>
              <a:t>‹#›</a:t>
            </a:fld>
            <a:endParaRPr lang="ar-SA" sz="1400">
              <a:solidFill>
                <a:prstClr val="black">
                  <a:tint val="75000"/>
                </a:prstClr>
              </a:solidFill>
              <a:latin typeface="Times New Roman" panose="02020603050405020304" pitchFamily="18" charset="0"/>
              <a:ea typeface="Gulim" panose="020B0600000101010101" pitchFamily="34" charset="-127"/>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980327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32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1923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33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3668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21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03618314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7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704953082"/>
      </p:ext>
    </p:extLst>
  </p:cSld>
  <p:clrMapOvr>
    <a:masterClrMapping/>
  </p:clrMapOvr>
  <p:hf hdr="0" ft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4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4863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6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41990254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6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33259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9F592-76DC-41DA-BE4E-B50D0FCCBC0E}" type="datetimeFigureOut">
              <a:rPr lang="ar-EG" smtClean="0"/>
              <a:t>29/05/1437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23FA025D-3B85-4057-8431-21E0FDDDF7A5}" type="slidenum">
              <a:rPr lang="ar-EG" smtClean="0"/>
              <a:t>‹#›</a:t>
            </a:fld>
            <a:endParaRPr lang="ar-EG"/>
          </a:p>
        </p:txBody>
      </p:sp>
    </p:spTree>
    <p:extLst>
      <p:ext uri="{BB962C8B-B14F-4D97-AF65-F5344CB8AC3E}">
        <p14:creationId xmlns:p14="http://schemas.microsoft.com/office/powerpoint/2010/main" val="35533866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22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40583067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35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85064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3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82114972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8_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3057205952"/>
      </p:ext>
    </p:extLst>
  </p:cSld>
  <p:clrMapOvr>
    <a:masterClrMapping/>
  </p:clrMapOvr>
  <p:hf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6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35704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1390633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7_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37602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24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grpSp>
        <p:nvGrpSpPr>
          <p:cNvPr id="15" name="مجموعة 14"/>
          <p:cNvGrpSpPr/>
          <p:nvPr/>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dirty="0">
                <a:solidFill>
                  <a:prstClr val="white"/>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i="1">
                <a:solidFill>
                  <a:prstClr val="white"/>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636445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37_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48053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25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prstClr val="black">
                    <a:tint val="75000"/>
                  </a:prstClr>
                </a:solidFill>
              </a:rPr>
              <a:t>06/شعبان/1435</a:t>
            </a:r>
            <a:endParaRPr lang="ar-SA" dirty="0">
              <a:solidFill>
                <a:prstClr val="black">
                  <a:tint val="75000"/>
                </a:prstClr>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prstClr val="black">
                    <a:tint val="75000"/>
                  </a:prstClr>
                </a:solidFill>
              </a:rPr>
              <a:pPr/>
              <a:t>‹#›</a:t>
            </a:fld>
            <a:endParaRPr lang="ar-SA">
              <a:solidFill>
                <a:prstClr val="black">
                  <a:tint val="75000"/>
                </a:prstClr>
              </a:solidFill>
            </a:endParaRPr>
          </a:p>
        </p:txBody>
      </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9934284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9F592-76DC-41DA-BE4E-B50D0FCCBC0E}" type="datetimeFigureOut">
              <a:rPr lang="ar-EG" smtClean="0"/>
              <a:t>29/05/1437</a:t>
            </a:fld>
            <a:endParaRPr lang="ar-EG"/>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A025D-3B85-4057-8431-21E0FDDDF7A5}" type="slidenum">
              <a:rPr lang="ar-EG" smtClean="0"/>
              <a:t>‹#›</a:t>
            </a:fld>
            <a:endParaRPr lang="ar-EG"/>
          </a:p>
        </p:txBody>
      </p:sp>
    </p:spTree>
    <p:extLst>
      <p:ext uri="{BB962C8B-B14F-4D97-AF65-F5344CB8AC3E}">
        <p14:creationId xmlns:p14="http://schemas.microsoft.com/office/powerpoint/2010/main" val="13751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98" r:id="rId14"/>
    <p:sldLayoutId id="2147483699" r:id="rId15"/>
    <p:sldLayoutId id="2147483712" r:id="rId16"/>
    <p:sldLayoutId id="2147483713" r:id="rId17"/>
    <p:sldLayoutId id="2147483726" r:id="rId18"/>
    <p:sldLayoutId id="2147483727" r:id="rId19"/>
    <p:sldLayoutId id="2147483740" r:id="rId20"/>
    <p:sldLayoutId id="2147483741" r:id="rId21"/>
    <p:sldLayoutId id="2147483776" r:id="rId22"/>
    <p:sldLayoutId id="2147483777" r:id="rId23"/>
    <p:sldLayoutId id="2147483778" r:id="rId24"/>
    <p:sldLayoutId id="2147483779" r:id="rId25"/>
    <p:sldLayoutId id="2147483780"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43" r:id="rId53"/>
    <p:sldLayoutId id="2147483844" r:id="rId54"/>
    <p:sldLayoutId id="2147483845" r:id="rId55"/>
    <p:sldLayoutId id="2147483846" r:id="rId56"/>
    <p:sldLayoutId id="2147483847" r:id="rId57"/>
    <p:sldLayoutId id="2147483848" r:id="rId58"/>
    <p:sldLayoutId id="2147483849" r:id="rId59"/>
    <p:sldLayoutId id="2147483850" r:id="rId60"/>
    <p:sldLayoutId id="2147483851" r:id="rId61"/>
    <p:sldLayoutId id="2147483852" r:id="rId62"/>
    <p:sldLayoutId id="2147483853" r:id="rId63"/>
    <p:sldLayoutId id="2147483854" r:id="rId64"/>
    <p:sldLayoutId id="2147483855" r:id="rId65"/>
    <p:sldLayoutId id="2147483856" r:id="rId66"/>
    <p:sldLayoutId id="2147483857" r:id="rId67"/>
    <p:sldLayoutId id="2147483858" r:id="rId68"/>
    <p:sldLayoutId id="2147483859" r:id="rId69"/>
    <p:sldLayoutId id="2147483860" r:id="rId70"/>
    <p:sldLayoutId id="2147483861" r:id="rId71"/>
    <p:sldLayoutId id="2147483862" r:id="rId72"/>
    <p:sldLayoutId id="2147483863" r:id="rId73"/>
    <p:sldLayoutId id="2147483864" r:id="rId74"/>
    <p:sldLayoutId id="2147483865" r:id="rId75"/>
    <p:sldLayoutId id="2147483866" r:id="rId76"/>
    <p:sldLayoutId id="2147483867" r:id="rId77"/>
    <p:sldLayoutId id="2147483868" r:id="rId78"/>
    <p:sldLayoutId id="2147483881" r:id="rId79"/>
    <p:sldLayoutId id="2147483882" r:id="rId80"/>
    <p:sldLayoutId id="2147483883" r:id="rId81"/>
    <p:sldLayoutId id="2147483884" r:id="rId82"/>
    <p:sldLayoutId id="2147483885" r:id="rId83"/>
    <p:sldLayoutId id="2147483886" r:id="rId84"/>
    <p:sldLayoutId id="2147483887" r:id="rId85"/>
    <p:sldLayoutId id="2147483888" r:id="rId86"/>
    <p:sldLayoutId id="2147483889" r:id="rId87"/>
    <p:sldLayoutId id="2147483890" r:id="rId88"/>
    <p:sldLayoutId id="2147483891" r:id="rId89"/>
    <p:sldLayoutId id="2147483892" r:id="rId90"/>
    <p:sldLayoutId id="2147483893" r:id="rId91"/>
    <p:sldLayoutId id="2147483894" r:id="rId92"/>
    <p:sldLayoutId id="2147483895" r:id="rId93"/>
    <p:sldLayoutId id="2147483896" r:id="rId94"/>
    <p:sldLayoutId id="2147483897" r:id="rId95"/>
    <p:sldLayoutId id="2147483898" r:id="rId96"/>
    <p:sldLayoutId id="2147483899" r:id="rId97"/>
    <p:sldLayoutId id="2147483900" r:id="rId98"/>
    <p:sldLayoutId id="2147483901" r:id="rId99"/>
    <p:sldLayoutId id="2147483902" r:id="rId100"/>
    <p:sldLayoutId id="2147483903" r:id="rId101"/>
    <p:sldLayoutId id="2147483904" r:id="rId102"/>
    <p:sldLayoutId id="2147483905" r:id="rId103"/>
    <p:sldLayoutId id="2147483906" r:id="rId104"/>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A75EC-911F-44B8-B715-F93396A865A5}"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15631-A3D0-4B44-9423-0765774DB9C1}"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54684335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25F1F-7B70-47C2-8B26-C7361AC31997}" type="datetimeFigureOut">
              <a:rPr lang="ar-EG" smtClean="0">
                <a:solidFill>
                  <a:prstClr val="black">
                    <a:tint val="75000"/>
                  </a:prstClr>
                </a:solidFill>
              </a:rPr>
              <a:pPr/>
              <a:t>29/05/1437</a:t>
            </a:fld>
            <a:endParaRPr lang="ar-EG">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DF5E6-D304-4FD5-845B-FCA2DFE17DBC}"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40504395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9.xml"/><Relationship Id="rId5" Type="http://schemas.openxmlformats.org/officeDocument/2006/relationships/image" Target="../media/image34.emf"/><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8.png"/><Relationship Id="rId2" Type="http://schemas.openxmlformats.org/officeDocument/2006/relationships/slideLayout" Target="../slideLayouts/slideLayout1.xml"/><Relationship Id="rId1" Type="http://schemas.openxmlformats.org/officeDocument/2006/relationships/themeOverride" Target="../theme/themeOverride99.xml"/><Relationship Id="rId6" Type="http://schemas.openxmlformats.org/officeDocument/2006/relationships/image" Target="../media/image147.gif"/><Relationship Id="rId5" Type="http://schemas.openxmlformats.org/officeDocument/2006/relationships/image" Target="../media/image146.png"/><Relationship Id="rId4" Type="http://schemas.openxmlformats.org/officeDocument/2006/relationships/image" Target="../media/image145.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1.emf"/><Relationship Id="rId2" Type="http://schemas.openxmlformats.org/officeDocument/2006/relationships/slideLayout" Target="../slideLayouts/slideLayout1.xml"/><Relationship Id="rId1" Type="http://schemas.openxmlformats.org/officeDocument/2006/relationships/themeOverride" Target="../theme/themeOverride100.xml"/><Relationship Id="rId6" Type="http://schemas.openxmlformats.org/officeDocument/2006/relationships/image" Target="../media/image118.emf"/><Relationship Id="rId5" Type="http://schemas.openxmlformats.org/officeDocument/2006/relationships/image" Target="../media/image150.png"/><Relationship Id="rId4" Type="http://schemas.openxmlformats.org/officeDocument/2006/relationships/image" Target="../media/image149.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8.png"/><Relationship Id="rId2" Type="http://schemas.openxmlformats.org/officeDocument/2006/relationships/slideLayout" Target="../slideLayouts/slideLayout1.xml"/><Relationship Id="rId1" Type="http://schemas.openxmlformats.org/officeDocument/2006/relationships/themeOverride" Target="../theme/themeOverride101.xml"/><Relationship Id="rId6" Type="http://schemas.openxmlformats.org/officeDocument/2006/relationships/image" Target="../media/image152.png"/><Relationship Id="rId5" Type="http://schemas.openxmlformats.org/officeDocument/2006/relationships/image" Target="../media/image44.emf"/><Relationship Id="rId4" Type="http://schemas.openxmlformats.org/officeDocument/2006/relationships/image" Target="../media/image47.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3.xml"/><Relationship Id="rId5" Type="http://schemas.openxmlformats.org/officeDocument/2006/relationships/image" Target="../media/image157.png"/><Relationship Id="rId4" Type="http://schemas.openxmlformats.org/officeDocument/2006/relationships/image" Target="../media/image156.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4.xml"/><Relationship Id="rId6" Type="http://schemas.openxmlformats.org/officeDocument/2006/relationships/image" Target="../media/image159.png"/><Relationship Id="rId5" Type="http://schemas.microsoft.com/office/2007/relationships/hdphoto" Target="../media/hdphoto17.wdp"/><Relationship Id="rId4" Type="http://schemas.openxmlformats.org/officeDocument/2006/relationships/image" Target="../media/image158.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5.xml"/><Relationship Id="rId5" Type="http://schemas.openxmlformats.org/officeDocument/2006/relationships/image" Target="../media/image156.png"/><Relationship Id="rId4" Type="http://schemas.openxmlformats.org/officeDocument/2006/relationships/image" Target="../media/image160.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7.xml"/><Relationship Id="rId6" Type="http://schemas.openxmlformats.org/officeDocument/2006/relationships/image" Target="../media/image116.emf"/><Relationship Id="rId5" Type="http://schemas.microsoft.com/office/2007/relationships/hdphoto" Target="../media/hdphoto11.wdp"/><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8.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0.xml"/><Relationship Id="rId5" Type="http://schemas.openxmlformats.org/officeDocument/2006/relationships/image" Target="../media/image40.emf"/><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9.xml"/><Relationship Id="rId6" Type="http://schemas.openxmlformats.org/officeDocument/2006/relationships/image" Target="../media/image167.png"/><Relationship Id="rId5" Type="http://schemas.openxmlformats.org/officeDocument/2006/relationships/image" Target="../media/image165.png"/><Relationship Id="rId4" Type="http://schemas.openxmlformats.org/officeDocument/2006/relationships/image" Target="../media/image16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10.xml"/><Relationship Id="rId5" Type="http://schemas.openxmlformats.org/officeDocument/2006/relationships/image" Target="../media/image165.png"/><Relationship Id="rId4" Type="http://schemas.openxmlformats.org/officeDocument/2006/relationships/image" Target="../media/image164.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11.xml"/><Relationship Id="rId5" Type="http://schemas.openxmlformats.org/officeDocument/2006/relationships/image" Target="../media/image169.png"/><Relationship Id="rId4" Type="http://schemas.openxmlformats.org/officeDocument/2006/relationships/image" Target="../media/image168.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12.xml"/><Relationship Id="rId5" Type="http://schemas.openxmlformats.org/officeDocument/2006/relationships/image" Target="../media/image165.png"/><Relationship Id="rId4" Type="http://schemas.openxmlformats.org/officeDocument/2006/relationships/image" Target="../media/image164.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13.xml"/><Relationship Id="rId5" Type="http://schemas.openxmlformats.org/officeDocument/2006/relationships/image" Target="../media/image165.png"/><Relationship Id="rId4" Type="http://schemas.openxmlformats.org/officeDocument/2006/relationships/image" Target="../media/image164.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8.wdp"/><Relationship Id="rId2" Type="http://schemas.openxmlformats.org/officeDocument/2006/relationships/slideLayout" Target="../slideLayouts/slideLayout2.xml"/><Relationship Id="rId1" Type="http://schemas.openxmlformats.org/officeDocument/2006/relationships/themeOverride" Target="../theme/themeOverride11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15.xml"/><Relationship Id="rId6" Type="http://schemas.openxmlformats.org/officeDocument/2006/relationships/image" Target="../media/image116.emf"/><Relationship Id="rId5" Type="http://schemas.microsoft.com/office/2007/relationships/hdphoto" Target="../media/hdphoto11.wdp"/><Relationship Id="rId4" Type="http://schemas.openxmlformats.org/officeDocument/2006/relationships/image" Target="../media/image115.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16.xml"/><Relationship Id="rId5" Type="http://schemas.openxmlformats.org/officeDocument/2006/relationships/image" Target="../media/image174.png"/><Relationship Id="rId4" Type="http://schemas.openxmlformats.org/officeDocument/2006/relationships/image" Target="../media/image173.png"/></Relationships>
</file>

<file path=ppt/slides/_rels/slide11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4.png"/><Relationship Id="rId7" Type="http://schemas.openxmlformats.org/officeDocument/2006/relationships/image" Target="../media/image177.png"/><Relationship Id="rId2" Type="http://schemas.openxmlformats.org/officeDocument/2006/relationships/slideLayout" Target="../slideLayouts/slideLayout1.xml"/><Relationship Id="rId1" Type="http://schemas.openxmlformats.org/officeDocument/2006/relationships/themeOverride" Target="../theme/themeOverride117.xml"/><Relationship Id="rId6" Type="http://schemas.microsoft.com/office/2007/relationships/hdphoto" Target="../media/hdphoto19.wdp"/><Relationship Id="rId5" Type="http://schemas.openxmlformats.org/officeDocument/2006/relationships/image" Target="../media/image176.png"/><Relationship Id="rId4" Type="http://schemas.openxmlformats.org/officeDocument/2006/relationships/image" Target="../media/image175.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18.xml"/><Relationship Id="rId5" Type="http://schemas.openxmlformats.org/officeDocument/2006/relationships/image" Target="../media/image173.png"/><Relationship Id="rId4" Type="http://schemas.openxmlformats.org/officeDocument/2006/relationships/image" Target="../media/image17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1.xml"/><Relationship Id="rId4" Type="http://schemas.openxmlformats.org/officeDocument/2006/relationships/image" Target="../media/image41.png"/></Relationships>
</file>

<file path=ppt/slides/_rels/slide12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4.png"/><Relationship Id="rId7" Type="http://schemas.openxmlformats.org/officeDocument/2006/relationships/image" Target="../media/image177.png"/><Relationship Id="rId2" Type="http://schemas.openxmlformats.org/officeDocument/2006/relationships/slideLayout" Target="../slideLayouts/slideLayout1.xml"/><Relationship Id="rId1" Type="http://schemas.openxmlformats.org/officeDocument/2006/relationships/themeOverride" Target="../theme/themeOverride119.xml"/><Relationship Id="rId6" Type="http://schemas.microsoft.com/office/2007/relationships/hdphoto" Target="../media/hdphoto19.wdp"/><Relationship Id="rId5" Type="http://schemas.openxmlformats.org/officeDocument/2006/relationships/image" Target="../media/image176.png"/><Relationship Id="rId4" Type="http://schemas.openxmlformats.org/officeDocument/2006/relationships/image" Target="../media/image175.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0.xml"/><Relationship Id="rId5" Type="http://schemas.openxmlformats.org/officeDocument/2006/relationships/image" Target="../media/image174.png"/><Relationship Id="rId4" Type="http://schemas.openxmlformats.org/officeDocument/2006/relationships/image" Target="../media/image173.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1.xml"/><Relationship Id="rId6" Type="http://schemas.openxmlformats.org/officeDocument/2006/relationships/image" Target="../media/image116.emf"/><Relationship Id="rId5" Type="http://schemas.microsoft.com/office/2007/relationships/hdphoto" Target="../media/hdphoto11.wdp"/><Relationship Id="rId4" Type="http://schemas.openxmlformats.org/officeDocument/2006/relationships/image" Target="../media/image115.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2.xml"/><Relationship Id="rId5" Type="http://schemas.openxmlformats.org/officeDocument/2006/relationships/image" Target="../media/image169.png"/><Relationship Id="rId4" Type="http://schemas.openxmlformats.org/officeDocument/2006/relationships/image" Target="../media/image168.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3.xml"/><Relationship Id="rId6" Type="http://schemas.microsoft.com/office/2007/relationships/hdphoto" Target="../media/hdphoto20.wdp"/><Relationship Id="rId5" Type="http://schemas.openxmlformats.org/officeDocument/2006/relationships/image" Target="../media/image181.png"/><Relationship Id="rId4" Type="http://schemas.openxmlformats.org/officeDocument/2006/relationships/image" Target="../media/image180.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8.wdp"/><Relationship Id="rId2" Type="http://schemas.openxmlformats.org/officeDocument/2006/relationships/slideLayout" Target="../slideLayouts/slideLayout2.xml"/><Relationship Id="rId1" Type="http://schemas.openxmlformats.org/officeDocument/2006/relationships/themeOverride" Target="../theme/themeOverride12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5.xml"/><Relationship Id="rId6" Type="http://schemas.openxmlformats.org/officeDocument/2006/relationships/image" Target="../media/image116.emf"/><Relationship Id="rId5" Type="http://schemas.microsoft.com/office/2007/relationships/hdphoto" Target="../media/hdphoto11.wdp"/><Relationship Id="rId4" Type="http://schemas.openxmlformats.org/officeDocument/2006/relationships/image" Target="../media/image115.png"/></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6.xml"/><Relationship Id="rId5" Type="http://schemas.openxmlformats.org/officeDocument/2006/relationships/image" Target="../media/image183.png"/><Relationship Id="rId4" Type="http://schemas.openxmlformats.org/officeDocument/2006/relationships/image" Target="../media/image182.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7.xml"/><Relationship Id="rId6" Type="http://schemas.openxmlformats.org/officeDocument/2006/relationships/image" Target="../media/image116.emf"/><Relationship Id="rId5" Type="http://schemas.microsoft.com/office/2007/relationships/hdphoto" Target="../media/hdphoto11.wdp"/><Relationship Id="rId4" Type="http://schemas.openxmlformats.org/officeDocument/2006/relationships/image" Target="../media/image115.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8.xml"/><Relationship Id="rId5" Type="http://schemas.openxmlformats.org/officeDocument/2006/relationships/image" Target="../media/image185.png"/><Relationship Id="rId4" Type="http://schemas.openxmlformats.org/officeDocument/2006/relationships/image" Target="../media/image18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2.xml"/><Relationship Id="rId5" Type="http://schemas.openxmlformats.org/officeDocument/2006/relationships/image" Target="../media/image34.emf"/><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9.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30.xml"/><Relationship Id="rId4" Type="http://schemas.openxmlformats.org/officeDocument/2006/relationships/image" Target="../media/image189.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3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3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0.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33.xml"/><Relationship Id="rId4" Type="http://schemas.openxmlformats.org/officeDocument/2006/relationships/image" Target="../media/image75.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35.xml"/><Relationship Id="rId6" Type="http://schemas.openxmlformats.org/officeDocument/2006/relationships/image" Target="../media/image197.emf"/><Relationship Id="rId5" Type="http://schemas.openxmlformats.org/officeDocument/2006/relationships/image" Target="../media/image196.emf"/><Relationship Id="rId4" Type="http://schemas.openxmlformats.org/officeDocument/2006/relationships/image" Target="../media/image195.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36.xml"/><Relationship Id="rId4" Type="http://schemas.openxmlformats.org/officeDocument/2006/relationships/image" Target="../media/image198.png"/></Relationships>
</file>

<file path=ppt/slides/_rels/slide13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4.png"/><Relationship Id="rId7" Type="http://schemas.openxmlformats.org/officeDocument/2006/relationships/image" Target="../media/image201.png"/><Relationship Id="rId2" Type="http://schemas.openxmlformats.org/officeDocument/2006/relationships/slideLayout" Target="../slideLayouts/slideLayout1.xml"/><Relationship Id="rId1" Type="http://schemas.openxmlformats.org/officeDocument/2006/relationships/themeOverride" Target="../theme/themeOverride137.xml"/><Relationship Id="rId6" Type="http://schemas.openxmlformats.org/officeDocument/2006/relationships/image" Target="../media/image173.png"/><Relationship Id="rId5" Type="http://schemas.openxmlformats.org/officeDocument/2006/relationships/image" Target="../media/image200.png"/><Relationship Id="rId4" Type="http://schemas.openxmlformats.org/officeDocument/2006/relationships/image" Target="../media/image199.png"/></Relationships>
</file>

<file path=ppt/slides/_rels/slide13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4.png"/><Relationship Id="rId7" Type="http://schemas.openxmlformats.org/officeDocument/2006/relationships/image" Target="../media/image201.png"/><Relationship Id="rId2" Type="http://schemas.openxmlformats.org/officeDocument/2006/relationships/slideLayout" Target="../slideLayouts/slideLayout1.xml"/><Relationship Id="rId1" Type="http://schemas.openxmlformats.org/officeDocument/2006/relationships/themeOverride" Target="../theme/themeOverride138.xml"/><Relationship Id="rId6" Type="http://schemas.openxmlformats.org/officeDocument/2006/relationships/image" Target="../media/image173.png"/><Relationship Id="rId5" Type="http://schemas.openxmlformats.org/officeDocument/2006/relationships/image" Target="../media/image200.png"/><Relationship Id="rId4" Type="http://schemas.openxmlformats.org/officeDocument/2006/relationships/image" Target="../media/image19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3.xml"/><Relationship Id="rId5" Type="http://schemas.openxmlformats.org/officeDocument/2006/relationships/image" Target="../media/image43.png"/><Relationship Id="rId4" Type="http://schemas.openxmlformats.org/officeDocument/2006/relationships/image" Target="../media/image42.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2.png"/><Relationship Id="rId2" Type="http://schemas.openxmlformats.org/officeDocument/2006/relationships/slideLayout" Target="../slideLayouts/slideLayout1.xml"/><Relationship Id="rId1" Type="http://schemas.openxmlformats.org/officeDocument/2006/relationships/themeOverride" Target="../theme/themeOverride139.xml"/><Relationship Id="rId6" Type="http://schemas.openxmlformats.org/officeDocument/2006/relationships/image" Target="../media/image201.png"/><Relationship Id="rId5" Type="http://schemas.openxmlformats.org/officeDocument/2006/relationships/image" Target="../media/image173.png"/><Relationship Id="rId4" Type="http://schemas.openxmlformats.org/officeDocument/2006/relationships/image" Target="../media/image200.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40.xml"/><Relationship Id="rId6" Type="http://schemas.openxmlformats.org/officeDocument/2006/relationships/image" Target="../media/image201.png"/><Relationship Id="rId5" Type="http://schemas.openxmlformats.org/officeDocument/2006/relationships/image" Target="../media/image173.png"/><Relationship Id="rId4" Type="http://schemas.openxmlformats.org/officeDocument/2006/relationships/image" Target="../media/image200.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41.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png"/></Relationships>
</file>

<file path=ppt/slides/_rels/slide143.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206.png"/><Relationship Id="rId1" Type="http://schemas.openxmlformats.org/officeDocument/2006/relationships/slideLayout" Target="../slideLayouts/slideLayout126.xml"/><Relationship Id="rId4" Type="http://schemas.openxmlformats.org/officeDocument/2006/relationships/image" Target="../media/image202.png"/></Relationships>
</file>

<file path=ppt/slides/_rels/slide144.xml.rels><?xml version="1.0" encoding="UTF-8" standalone="yes"?>
<Relationships xmlns="http://schemas.openxmlformats.org/package/2006/relationships"><Relationship Id="rId8" Type="http://schemas.openxmlformats.org/officeDocument/2006/relationships/image" Target="../media/image211.emf"/><Relationship Id="rId3" Type="http://schemas.openxmlformats.org/officeDocument/2006/relationships/image" Target="../media/image4.png"/><Relationship Id="rId7" Type="http://schemas.openxmlformats.org/officeDocument/2006/relationships/image" Target="../media/image210.emf"/><Relationship Id="rId2" Type="http://schemas.openxmlformats.org/officeDocument/2006/relationships/slideLayout" Target="../slideLayouts/slideLayout1.xml"/><Relationship Id="rId1" Type="http://schemas.openxmlformats.org/officeDocument/2006/relationships/themeOverride" Target="../theme/themeOverride142.xml"/><Relationship Id="rId6" Type="http://schemas.microsoft.com/office/2007/relationships/hdphoto" Target="../media/hdphoto18.wdp"/><Relationship Id="rId5" Type="http://schemas.openxmlformats.org/officeDocument/2006/relationships/image" Target="../media/image209.png"/><Relationship Id="rId4" Type="http://schemas.openxmlformats.org/officeDocument/2006/relationships/image" Target="../media/image208.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43.xml"/><Relationship Id="rId6" Type="http://schemas.openxmlformats.org/officeDocument/2006/relationships/image" Target="../media/image135.png"/><Relationship Id="rId5" Type="http://schemas.openxmlformats.org/officeDocument/2006/relationships/image" Target="../media/image213.png"/><Relationship Id="rId4" Type="http://schemas.openxmlformats.org/officeDocument/2006/relationships/image" Target="../media/image212.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44.xml"/><Relationship Id="rId6" Type="http://schemas.openxmlformats.org/officeDocument/2006/relationships/image" Target="../media/image212.png"/><Relationship Id="rId5" Type="http://schemas.openxmlformats.org/officeDocument/2006/relationships/image" Target="../media/image215.png"/><Relationship Id="rId4" Type="http://schemas.openxmlformats.org/officeDocument/2006/relationships/image" Target="../media/image214.pn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45.xml"/><Relationship Id="rId6" Type="http://schemas.openxmlformats.org/officeDocument/2006/relationships/image" Target="../media/image197.emf"/><Relationship Id="rId5" Type="http://schemas.openxmlformats.org/officeDocument/2006/relationships/image" Target="../media/image196.emf"/><Relationship Id="rId4" Type="http://schemas.openxmlformats.org/officeDocument/2006/relationships/image" Target="../media/image195.png"/></Relationships>
</file>

<file path=ppt/slides/_rels/slide14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hemeOverride" Target="../theme/themeOverride14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1.emf"/><Relationship Id="rId2" Type="http://schemas.openxmlformats.org/officeDocument/2006/relationships/slideLayout" Target="../slideLayouts/slideLayout1.xml"/><Relationship Id="rId1" Type="http://schemas.openxmlformats.org/officeDocument/2006/relationships/themeOverride" Target="../theme/themeOverride147.xml"/><Relationship Id="rId6" Type="http://schemas.openxmlformats.org/officeDocument/2006/relationships/image" Target="../media/image118.emf"/><Relationship Id="rId5" Type="http://schemas.openxmlformats.org/officeDocument/2006/relationships/image" Target="../media/image150.png"/><Relationship Id="rId4" Type="http://schemas.openxmlformats.org/officeDocument/2006/relationships/image" Target="../media/image14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4.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emf"/></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1.emf"/><Relationship Id="rId2" Type="http://schemas.openxmlformats.org/officeDocument/2006/relationships/slideLayout" Target="../slideLayouts/slideLayout1.xml"/><Relationship Id="rId1" Type="http://schemas.openxmlformats.org/officeDocument/2006/relationships/themeOverride" Target="../theme/themeOverride148.xml"/><Relationship Id="rId6" Type="http://schemas.openxmlformats.org/officeDocument/2006/relationships/image" Target="../media/image118.emf"/><Relationship Id="rId5" Type="http://schemas.openxmlformats.org/officeDocument/2006/relationships/image" Target="../media/image150.png"/><Relationship Id="rId4" Type="http://schemas.openxmlformats.org/officeDocument/2006/relationships/image" Target="../media/image149.png"/></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1.emf"/><Relationship Id="rId2" Type="http://schemas.openxmlformats.org/officeDocument/2006/relationships/slideLayout" Target="../slideLayouts/slideLayout1.xml"/><Relationship Id="rId1" Type="http://schemas.openxmlformats.org/officeDocument/2006/relationships/themeOverride" Target="../theme/themeOverride149.xml"/><Relationship Id="rId6" Type="http://schemas.openxmlformats.org/officeDocument/2006/relationships/image" Target="../media/image118.emf"/><Relationship Id="rId5" Type="http://schemas.openxmlformats.org/officeDocument/2006/relationships/image" Target="../media/image150.png"/><Relationship Id="rId4" Type="http://schemas.openxmlformats.org/officeDocument/2006/relationships/image" Target="../media/image149.png"/></Relationships>
</file>

<file path=ppt/slides/_rels/slide152.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4.png"/><Relationship Id="rId7" Type="http://schemas.openxmlformats.org/officeDocument/2006/relationships/image" Target="../media/image218.emf"/><Relationship Id="rId2" Type="http://schemas.openxmlformats.org/officeDocument/2006/relationships/slideLayout" Target="../slideLayouts/slideLayout2.xml"/><Relationship Id="rId1" Type="http://schemas.openxmlformats.org/officeDocument/2006/relationships/themeOverride" Target="../theme/themeOverride150.xml"/><Relationship Id="rId6" Type="http://schemas.openxmlformats.org/officeDocument/2006/relationships/image" Target="../media/image217.emf"/><Relationship Id="rId5" Type="http://schemas.openxmlformats.org/officeDocument/2006/relationships/image" Target="../media/image216.png"/><Relationship Id="rId4" Type="http://schemas.openxmlformats.org/officeDocument/2006/relationships/image" Target="../media/image127.emf"/></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51.xml"/><Relationship Id="rId5" Type="http://schemas.openxmlformats.org/officeDocument/2006/relationships/image" Target="../media/image175.png"/><Relationship Id="rId4" Type="http://schemas.openxmlformats.org/officeDocument/2006/relationships/image" Target="../media/image220.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52.xml"/><Relationship Id="rId5" Type="http://schemas.openxmlformats.org/officeDocument/2006/relationships/image" Target="../media/image175.png"/><Relationship Id="rId4" Type="http://schemas.openxmlformats.org/officeDocument/2006/relationships/image" Target="../media/image220.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53.xml"/><Relationship Id="rId5" Type="http://schemas.openxmlformats.org/officeDocument/2006/relationships/image" Target="../media/image175.png"/><Relationship Id="rId4" Type="http://schemas.openxmlformats.org/officeDocument/2006/relationships/image" Target="../media/image220.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54.xml"/><Relationship Id="rId6" Type="http://schemas.openxmlformats.org/officeDocument/2006/relationships/image" Target="../media/image221.png"/><Relationship Id="rId5" Type="http://schemas.openxmlformats.org/officeDocument/2006/relationships/image" Target="../media/image175.png"/><Relationship Id="rId4" Type="http://schemas.openxmlformats.org/officeDocument/2006/relationships/image" Target="../media/image220.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55.xml"/><Relationship Id="rId6" Type="http://schemas.openxmlformats.org/officeDocument/2006/relationships/image" Target="../media/image197.emf"/><Relationship Id="rId5" Type="http://schemas.openxmlformats.org/officeDocument/2006/relationships/image" Target="../media/image196.emf"/><Relationship Id="rId4" Type="http://schemas.openxmlformats.org/officeDocument/2006/relationships/image" Target="../media/image195.png"/></Relationships>
</file>

<file path=ppt/slides/_rels/slide158.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notesSlide" Target="../notesSlides/notesSlide5.xml"/><Relationship Id="rId7" Type="http://schemas.openxmlformats.org/officeDocument/2006/relationships/image" Target="../media/image224.png"/><Relationship Id="rId2" Type="http://schemas.openxmlformats.org/officeDocument/2006/relationships/slideLayout" Target="../slideLayouts/slideLayout7.xml"/><Relationship Id="rId1" Type="http://schemas.openxmlformats.org/officeDocument/2006/relationships/themeOverride" Target="../theme/themeOverride156.xml"/><Relationship Id="rId6" Type="http://schemas.openxmlformats.org/officeDocument/2006/relationships/image" Target="../media/image223.png"/><Relationship Id="rId5" Type="http://schemas.openxmlformats.org/officeDocument/2006/relationships/image" Target="../media/image222.png"/><Relationship Id="rId10" Type="http://schemas.microsoft.com/office/2007/relationships/hdphoto" Target="../media/hdphoto21.wdp"/><Relationship Id="rId4" Type="http://schemas.openxmlformats.org/officeDocument/2006/relationships/image" Target="../media/image4.png"/><Relationship Id="rId9" Type="http://schemas.openxmlformats.org/officeDocument/2006/relationships/image" Target="../media/image226.png"/></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57.xml"/><Relationship Id="rId5" Type="http://schemas.openxmlformats.org/officeDocument/2006/relationships/image" Target="../media/image228.emf"/><Relationship Id="rId4" Type="http://schemas.openxmlformats.org/officeDocument/2006/relationships/image" Target="../media/image22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5.xml"/><Relationship Id="rId5" Type="http://schemas.openxmlformats.org/officeDocument/2006/relationships/image" Target="../media/image34.emf"/><Relationship Id="rId4" Type="http://schemas.openxmlformats.org/officeDocument/2006/relationships/image" Target="../media/image33.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58.xml"/><Relationship Id="rId5" Type="http://schemas.openxmlformats.org/officeDocument/2006/relationships/image" Target="../media/image230.png"/><Relationship Id="rId4" Type="http://schemas.openxmlformats.org/officeDocument/2006/relationships/image" Target="../media/image229.png"/></Relationships>
</file>

<file path=ppt/slides/_rels/slide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6.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7.xml"/><Relationship Id="rId5" Type="http://schemas.openxmlformats.org/officeDocument/2006/relationships/image" Target="../media/image34.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06.xml"/><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19.xml"/><Relationship Id="rId5" Type="http://schemas.openxmlformats.org/officeDocument/2006/relationships/image" Target="../media/image34.emf"/><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0.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1.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3.xml"/><Relationship Id="rId5" Type="http://schemas.openxmlformats.org/officeDocument/2006/relationships/image" Target="../media/image10.emf"/><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4.xml"/><Relationship Id="rId5" Type="http://schemas.openxmlformats.org/officeDocument/2006/relationships/image" Target="../media/image34.emf"/><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5.xml"/><Relationship Id="rId6" Type="http://schemas.microsoft.com/office/2007/relationships/hdphoto" Target="../media/hdphoto3.wdp"/><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6.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7.xml"/><Relationship Id="rId5" Type="http://schemas.microsoft.com/office/2007/relationships/hdphoto" Target="../media/hdphoto4.wdp"/><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8.xml"/><Relationship Id="rId5" Type="http://schemas.openxmlformats.org/officeDocument/2006/relationships/image" Target="../media/image34.em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106.xml"/><Relationship Id="rId1" Type="http://schemas.openxmlformats.org/officeDocument/2006/relationships/themeOverride" Target="../theme/themeOverride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29.xml"/><Relationship Id="rId5" Type="http://schemas.openxmlformats.org/officeDocument/2006/relationships/image" Target="../media/image66.png"/><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30.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31.xml"/><Relationship Id="rId5" Type="http://schemas.openxmlformats.org/officeDocument/2006/relationships/image" Target="../media/image68.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4.emf"/><Relationship Id="rId2" Type="http://schemas.openxmlformats.org/officeDocument/2006/relationships/slideLayout" Target="../slideLayouts/slideLayout106.xml"/><Relationship Id="rId1" Type="http://schemas.openxmlformats.org/officeDocument/2006/relationships/themeOverride" Target="../theme/themeOverride3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em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34.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slideLayout" Target="../slideLayouts/slideLayout106.xml"/><Relationship Id="rId1" Type="http://schemas.openxmlformats.org/officeDocument/2006/relationships/themeOverride" Target="../theme/themeOverride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slideLayout" Target="../slideLayouts/slideLayout106.xml"/><Relationship Id="rId1" Type="http://schemas.openxmlformats.org/officeDocument/2006/relationships/themeOverride" Target="../theme/themeOverride3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3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38.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4.png"/><Relationship Id="rId7" Type="http://schemas.openxmlformats.org/officeDocument/2006/relationships/image" Target="../media/image25.emf"/><Relationship Id="rId2" Type="http://schemas.openxmlformats.org/officeDocument/2006/relationships/slideLayout" Target="../slideLayouts/slideLayout106.xml"/><Relationship Id="rId1" Type="http://schemas.openxmlformats.org/officeDocument/2006/relationships/themeOverride" Target="../theme/themeOverride3.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emf"/></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39.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0.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1.xml"/><Relationship Id="rId5" Type="http://schemas.openxmlformats.org/officeDocument/2006/relationships/image" Target="../media/image69.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2.xml"/><Relationship Id="rId5" Type="http://schemas.openxmlformats.org/officeDocument/2006/relationships/image" Target="../media/image69.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3.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4.xml"/><Relationship Id="rId4" Type="http://schemas.openxmlformats.org/officeDocument/2006/relationships/image" Target="../media/image79.emf"/></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5.xml"/><Relationship Id="rId4" Type="http://schemas.openxmlformats.org/officeDocument/2006/relationships/image" Target="../media/image79.em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6.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7.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6.jpeg"/><Relationship Id="rId2" Type="http://schemas.openxmlformats.org/officeDocument/2006/relationships/slideLayout" Target="../slideLayouts/slideLayout106.xml"/><Relationship Id="rId1" Type="http://schemas.openxmlformats.org/officeDocument/2006/relationships/themeOverride" Target="../theme/themeOverride4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xml"/><Relationship Id="rId5" Type="http://schemas.openxmlformats.org/officeDocument/2006/relationships/image" Target="../media/image28.jpeg"/><Relationship Id="rId4" Type="http://schemas.openxmlformats.org/officeDocument/2006/relationships/image" Target="../media/image27.emf"/></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49.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50.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51.xml"/><Relationship Id="rId5" Type="http://schemas.openxmlformats.org/officeDocument/2006/relationships/image" Target="../media/image88.jpe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slideLayout" Target="../slideLayouts/slideLayout106.xml"/><Relationship Id="rId1" Type="http://schemas.openxmlformats.org/officeDocument/2006/relationships/themeOverride" Target="../theme/themeOverride52.xml"/><Relationship Id="rId6" Type="http://schemas.openxmlformats.org/officeDocument/2006/relationships/diagramData" Target="../diagrams/data1.xml"/><Relationship Id="rId5" Type="http://schemas.openxmlformats.org/officeDocument/2006/relationships/image" Target="../media/image90.png"/><Relationship Id="rId10" Type="http://schemas.microsoft.com/office/2007/relationships/diagramDrawing" Target="../diagrams/drawing1.xml"/><Relationship Id="rId4" Type="http://schemas.openxmlformats.org/officeDocument/2006/relationships/image" Target="../media/image89.png"/><Relationship Id="rId9" Type="http://schemas.openxmlformats.org/officeDocument/2006/relationships/diagramColors" Target="../diagrams/colors1.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53.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54.xml"/><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55.xml"/><Relationship Id="rId5" Type="http://schemas.openxmlformats.org/officeDocument/2006/relationships/image" Target="../media/image93.jpe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56.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5.jpeg"/><Relationship Id="rId2" Type="http://schemas.openxmlformats.org/officeDocument/2006/relationships/slideLayout" Target="../slideLayouts/slideLayout106.xml"/><Relationship Id="rId1" Type="http://schemas.openxmlformats.org/officeDocument/2006/relationships/themeOverride" Target="../theme/themeOverride57.xml"/><Relationship Id="rId6" Type="http://schemas.openxmlformats.org/officeDocument/2006/relationships/image" Target="../media/image10.emf"/><Relationship Id="rId5" Type="http://schemas.openxmlformats.org/officeDocument/2006/relationships/image" Target="../media/image5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58.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slideLayout" Target="../slideLayouts/slideLayout106.xml"/><Relationship Id="rId1" Type="http://schemas.openxmlformats.org/officeDocument/2006/relationships/themeOverride" Target="../theme/themeOverride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8.png"/><Relationship Id="rId2" Type="http://schemas.openxmlformats.org/officeDocument/2006/relationships/slideLayout" Target="../slideLayouts/slideLayout106.xml"/><Relationship Id="rId1" Type="http://schemas.openxmlformats.org/officeDocument/2006/relationships/themeOverride" Target="../theme/themeOverride59.xml"/><Relationship Id="rId6" Type="http://schemas.openxmlformats.org/officeDocument/2006/relationships/image" Target="../media/image43.png"/><Relationship Id="rId5" Type="http://schemas.openxmlformats.org/officeDocument/2006/relationships/image" Target="../media/image97.png"/><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png"/><Relationship Id="rId7" Type="http://schemas.openxmlformats.org/officeDocument/2006/relationships/image" Target="../media/image100.png"/><Relationship Id="rId2" Type="http://schemas.openxmlformats.org/officeDocument/2006/relationships/slideLayout" Target="../slideLayouts/slideLayout106.xml"/><Relationship Id="rId1" Type="http://schemas.openxmlformats.org/officeDocument/2006/relationships/themeOverride" Target="../theme/themeOverride60.xml"/><Relationship Id="rId6" Type="http://schemas.openxmlformats.org/officeDocument/2006/relationships/image" Target="../media/image99.png"/><Relationship Id="rId5" Type="http://schemas.openxmlformats.org/officeDocument/2006/relationships/image" Target="../media/image98.png"/><Relationship Id="rId10" Type="http://schemas.microsoft.com/office/2007/relationships/hdphoto" Target="../media/hdphoto5.wdp"/><Relationship Id="rId4" Type="http://schemas.openxmlformats.org/officeDocument/2006/relationships/image" Target="../media/image43.png"/><Relationship Id="rId9"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1.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slideLayout" Target="../slideLayouts/slideLayout106.xml"/><Relationship Id="rId1" Type="http://schemas.openxmlformats.org/officeDocument/2006/relationships/themeOverride" Target="../theme/themeOverride62.xml"/><Relationship Id="rId6" Type="http://schemas.openxmlformats.org/officeDocument/2006/relationships/image" Target="../media/image104.png"/><Relationship Id="rId5" Type="http://schemas.microsoft.com/office/2007/relationships/hdphoto" Target="../media/hdphoto6.wdp"/><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3.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4.xm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1.xml"/><Relationship Id="rId7" Type="http://schemas.microsoft.com/office/2007/relationships/hdphoto" Target="../media/hdphoto8.wdp"/><Relationship Id="rId2" Type="http://schemas.openxmlformats.org/officeDocument/2006/relationships/slideLayout" Target="../slideLayouts/slideLayout106.xml"/><Relationship Id="rId1" Type="http://schemas.openxmlformats.org/officeDocument/2006/relationships/themeOverride" Target="../theme/themeOverride6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6.xml"/><Relationship Id="rId5" Type="http://schemas.openxmlformats.org/officeDocument/2006/relationships/image" Target="../media/image109.emf"/><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7.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8.xml"/><Relationship Id="rId6" Type="http://schemas.openxmlformats.org/officeDocument/2006/relationships/image" Target="../media/image111.png"/><Relationship Id="rId5" Type="http://schemas.microsoft.com/office/2007/relationships/hdphoto" Target="../media/hdphoto9.wdp"/><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xml"/><Relationship Id="rId5" Type="http://schemas.openxmlformats.org/officeDocument/2006/relationships/image" Target="../media/image34.emf"/><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69.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slideLayout" Target="../slideLayouts/slideLayout106.xml"/><Relationship Id="rId1" Type="http://schemas.openxmlformats.org/officeDocument/2006/relationships/themeOverride" Target="../theme/themeOverride70.xml"/><Relationship Id="rId6" Type="http://schemas.openxmlformats.org/officeDocument/2006/relationships/diagramData" Target="../diagrams/data2.xml"/><Relationship Id="rId5" Type="http://schemas.microsoft.com/office/2007/relationships/hdphoto" Target="../media/hdphoto10.wdp"/><Relationship Id="rId10" Type="http://schemas.microsoft.com/office/2007/relationships/diagramDrawing" Target="../diagrams/drawing2.xml"/><Relationship Id="rId4" Type="http://schemas.openxmlformats.org/officeDocument/2006/relationships/image" Target="../media/image112.png"/><Relationship Id="rId9" Type="http://schemas.openxmlformats.org/officeDocument/2006/relationships/diagramColors" Target="../diagrams/colors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5.jpeg"/><Relationship Id="rId2" Type="http://schemas.openxmlformats.org/officeDocument/2006/relationships/slideLayout" Target="../slideLayouts/slideLayout106.xml"/><Relationship Id="rId1" Type="http://schemas.openxmlformats.org/officeDocument/2006/relationships/themeOverride" Target="../theme/themeOverride71.xml"/><Relationship Id="rId6" Type="http://schemas.openxmlformats.org/officeDocument/2006/relationships/image" Target="../media/image10.emf"/><Relationship Id="rId5" Type="http://schemas.openxmlformats.org/officeDocument/2006/relationships/image" Target="../media/image5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5.jpeg"/><Relationship Id="rId2" Type="http://schemas.openxmlformats.org/officeDocument/2006/relationships/slideLayout" Target="../slideLayouts/slideLayout106.xml"/><Relationship Id="rId1" Type="http://schemas.openxmlformats.org/officeDocument/2006/relationships/themeOverride" Target="../theme/themeOverride72.xml"/><Relationship Id="rId6" Type="http://schemas.openxmlformats.org/officeDocument/2006/relationships/image" Target="../media/image10.emf"/><Relationship Id="rId5" Type="http://schemas.openxmlformats.org/officeDocument/2006/relationships/image" Target="../media/image55.pn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73.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74.xml"/><Relationship Id="rId5" Type="http://schemas.openxmlformats.org/officeDocument/2006/relationships/image" Target="../media/image68.png"/><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slideLayout" Target="../slideLayouts/slideLayout106.xml"/><Relationship Id="rId1" Type="http://schemas.openxmlformats.org/officeDocument/2006/relationships/themeOverride" Target="../theme/themeOverride7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3.png"/><Relationship Id="rId9" Type="http://schemas.microsoft.com/office/2007/relationships/diagramDrawing" Target="../diagrams/drawing3.xml"/></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slideLayout" Target="../slideLayouts/slideLayout106.xml"/><Relationship Id="rId1" Type="http://schemas.openxmlformats.org/officeDocument/2006/relationships/themeOverride" Target="../theme/themeOverride76.xml"/><Relationship Id="rId6" Type="http://schemas.openxmlformats.org/officeDocument/2006/relationships/diagramData" Target="../diagrams/data4.xml"/><Relationship Id="rId5" Type="http://schemas.openxmlformats.org/officeDocument/2006/relationships/image" Target="../media/image114.png"/><Relationship Id="rId10" Type="http://schemas.microsoft.com/office/2007/relationships/diagramDrawing" Target="../diagrams/drawing4.xml"/><Relationship Id="rId4" Type="http://schemas.openxmlformats.org/officeDocument/2006/relationships/image" Target="../media/image113.png"/><Relationship Id="rId9" Type="http://schemas.openxmlformats.org/officeDocument/2006/relationships/diagramColors" Target="../diagrams/colors4.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slideLayout" Target="../slideLayouts/slideLayout106.xml"/><Relationship Id="rId1" Type="http://schemas.openxmlformats.org/officeDocument/2006/relationships/themeOverride" Target="../theme/themeOverride7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3.png"/><Relationship Id="rId9" Type="http://schemas.microsoft.com/office/2007/relationships/diagramDrawing" Target="../diagrams/drawing5.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78.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7.xml"/><Relationship Id="rId5" Type="http://schemas.openxmlformats.org/officeDocument/2006/relationships/image" Target="../media/image36.emf"/><Relationship Id="rId4"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slideLayout" Target="../slideLayouts/slideLayout106.xml"/><Relationship Id="rId1" Type="http://schemas.openxmlformats.org/officeDocument/2006/relationships/themeOverride" Target="../theme/themeOverride7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80.xml"/><Relationship Id="rId6" Type="http://schemas.openxmlformats.org/officeDocument/2006/relationships/image" Target="../media/image116.emf"/><Relationship Id="rId5" Type="http://schemas.microsoft.com/office/2007/relationships/hdphoto" Target="../media/hdphoto11.wdp"/><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2" Type="http://schemas.openxmlformats.org/officeDocument/2006/relationships/slideLayout" Target="../slideLayouts/slideLayout106.xml"/><Relationship Id="rId1" Type="http://schemas.openxmlformats.org/officeDocument/2006/relationships/themeOverride" Target="../theme/themeOverride81.xml"/><Relationship Id="rId6" Type="http://schemas.openxmlformats.org/officeDocument/2006/relationships/diagramData" Target="../diagrams/data6.xml"/><Relationship Id="rId5" Type="http://schemas.microsoft.com/office/2007/relationships/hdphoto" Target="../media/hdphoto12.wdp"/><Relationship Id="rId10" Type="http://schemas.microsoft.com/office/2007/relationships/diagramDrawing" Target="../diagrams/drawing6.xml"/><Relationship Id="rId4" Type="http://schemas.openxmlformats.org/officeDocument/2006/relationships/image" Target="../media/image117.png"/><Relationship Id="rId9" Type="http://schemas.openxmlformats.org/officeDocument/2006/relationships/diagramColors" Target="../diagrams/colors6.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82.xml"/><Relationship Id="rId6" Type="http://schemas.openxmlformats.org/officeDocument/2006/relationships/image" Target="../media/image116.emf"/><Relationship Id="rId5" Type="http://schemas.microsoft.com/office/2007/relationships/hdphoto" Target="../media/hdphoto11.wdp"/><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hemeOverride" Target="../theme/themeOverride83.xml"/><Relationship Id="rId6" Type="http://schemas.openxmlformats.org/officeDocument/2006/relationships/image" Target="../media/image118.emf"/><Relationship Id="rId5" Type="http://schemas.microsoft.com/office/2007/relationships/hdphoto" Target="../media/hdphoto12.wdp"/><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hemeOverride" Target="../theme/themeOverride84.xml"/><Relationship Id="rId6" Type="http://schemas.microsoft.com/office/2007/relationships/hdphoto" Target="../media/hdphoto13.wdp"/><Relationship Id="rId5" Type="http://schemas.openxmlformats.org/officeDocument/2006/relationships/image" Target="../media/image121.png"/><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85.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86.xml"/><Relationship Id="rId5" Type="http://schemas.openxmlformats.org/officeDocument/2006/relationships/image" Target="../media/image124.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4.png"/><Relationship Id="rId7" Type="http://schemas.openxmlformats.org/officeDocument/2006/relationships/image" Target="../media/image127.emf"/><Relationship Id="rId2" Type="http://schemas.openxmlformats.org/officeDocument/2006/relationships/slideLayout" Target="../slideLayouts/slideLayout1.xml"/><Relationship Id="rId1" Type="http://schemas.openxmlformats.org/officeDocument/2006/relationships/themeOverride" Target="../theme/themeOverride87.xml"/><Relationship Id="rId6" Type="http://schemas.microsoft.com/office/2007/relationships/hdphoto" Target="../media/hdphoto14.wdp"/><Relationship Id="rId5" Type="http://schemas.openxmlformats.org/officeDocument/2006/relationships/image" Target="../media/image126.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88.xml"/><Relationship Id="rId5" Type="http://schemas.openxmlformats.org/officeDocument/2006/relationships/image" Target="../media/image12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6.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jpeg"/></Relationships>
</file>

<file path=ppt/slides/_rels/slide9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4.png"/><Relationship Id="rId7" Type="http://schemas.microsoft.com/office/2007/relationships/hdphoto" Target="../media/hdphoto15.wdp"/><Relationship Id="rId2" Type="http://schemas.openxmlformats.org/officeDocument/2006/relationships/slideLayout" Target="../slideLayouts/slideLayout1.xml"/><Relationship Id="rId1" Type="http://schemas.openxmlformats.org/officeDocument/2006/relationships/themeOverride" Target="../theme/themeOverride8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90.xml"/><Relationship Id="rId5" Type="http://schemas.openxmlformats.org/officeDocument/2006/relationships/image" Target="../media/image124.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4.png"/><Relationship Id="rId7" Type="http://schemas.microsoft.com/office/2007/relationships/hdphoto" Target="../media/hdphoto15.wdp"/><Relationship Id="rId2" Type="http://schemas.openxmlformats.org/officeDocument/2006/relationships/slideLayout" Target="../slideLayouts/slideLayout1.xml"/><Relationship Id="rId1" Type="http://schemas.openxmlformats.org/officeDocument/2006/relationships/themeOverride" Target="../theme/themeOverride9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9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9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4.png"/><Relationship Id="rId7" Type="http://schemas.openxmlformats.org/officeDocument/2006/relationships/image" Target="../media/image139.jpeg"/><Relationship Id="rId2" Type="http://schemas.openxmlformats.org/officeDocument/2006/relationships/slideLayout" Target="../slideLayouts/slideLayout1.xml"/><Relationship Id="rId1" Type="http://schemas.openxmlformats.org/officeDocument/2006/relationships/themeOverride" Target="../theme/themeOverride9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jpeg"/></Relationships>
</file>

<file path=ppt/slides/_rels/slide95.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4.png"/><Relationship Id="rId7" Type="http://schemas.openxmlformats.org/officeDocument/2006/relationships/image" Target="../media/image139.jpeg"/><Relationship Id="rId2" Type="http://schemas.openxmlformats.org/officeDocument/2006/relationships/slideLayout" Target="../slideLayouts/slideLayout1.xml"/><Relationship Id="rId1" Type="http://schemas.openxmlformats.org/officeDocument/2006/relationships/themeOverride" Target="../theme/themeOverride9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jpeg"/></Relationships>
</file>

<file path=ppt/slides/_rels/slide96.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4.png"/><Relationship Id="rId7" Type="http://schemas.openxmlformats.org/officeDocument/2006/relationships/image" Target="../media/image139.jpeg"/><Relationship Id="rId2" Type="http://schemas.openxmlformats.org/officeDocument/2006/relationships/slideLayout" Target="../slideLayouts/slideLayout1.xml"/><Relationship Id="rId1" Type="http://schemas.openxmlformats.org/officeDocument/2006/relationships/themeOverride" Target="../theme/themeOverride9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jpe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4.emf"/><Relationship Id="rId2" Type="http://schemas.openxmlformats.org/officeDocument/2006/relationships/slideLayout" Target="../slideLayouts/slideLayout1.xml"/><Relationship Id="rId1" Type="http://schemas.openxmlformats.org/officeDocument/2006/relationships/themeOverride" Target="../theme/themeOverride96.xml"/><Relationship Id="rId6" Type="http://schemas.microsoft.com/office/2007/relationships/hdphoto" Target="../media/hdphoto16.wdp"/><Relationship Id="rId5" Type="http://schemas.openxmlformats.org/officeDocument/2006/relationships/image" Target="../media/image143.png"/><Relationship Id="rId4" Type="http://schemas.openxmlformats.org/officeDocument/2006/relationships/image" Target="../media/image142.emf"/></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8.png"/><Relationship Id="rId2" Type="http://schemas.openxmlformats.org/officeDocument/2006/relationships/slideLayout" Target="../slideLayouts/slideLayout1.xml"/><Relationship Id="rId1" Type="http://schemas.openxmlformats.org/officeDocument/2006/relationships/themeOverride" Target="../theme/themeOverride97.xml"/><Relationship Id="rId6" Type="http://schemas.openxmlformats.org/officeDocument/2006/relationships/image" Target="../media/image147.gif"/><Relationship Id="rId5" Type="http://schemas.openxmlformats.org/officeDocument/2006/relationships/image" Target="../media/image146.png"/><Relationship Id="rId4" Type="http://schemas.openxmlformats.org/officeDocument/2006/relationships/image" Target="../media/image14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8.png"/><Relationship Id="rId2" Type="http://schemas.openxmlformats.org/officeDocument/2006/relationships/slideLayout" Target="../slideLayouts/slideLayout1.xml"/><Relationship Id="rId1" Type="http://schemas.openxmlformats.org/officeDocument/2006/relationships/themeOverride" Target="../theme/themeOverride98.xml"/><Relationship Id="rId6" Type="http://schemas.openxmlformats.org/officeDocument/2006/relationships/image" Target="../media/image147.gif"/><Relationship Id="rId5" Type="http://schemas.openxmlformats.org/officeDocument/2006/relationships/image" Target="../media/image146.pn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00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10</a:t>
            </a:fld>
            <a:endParaRPr lang="ar-EG" dirty="0">
              <a:solidFill>
                <a:prstClr val="black">
                  <a:tint val="75000"/>
                </a:prstClr>
              </a:solidFill>
            </a:endParaRPr>
          </a:p>
        </p:txBody>
      </p:sp>
      <p:grpSp>
        <p:nvGrpSpPr>
          <p:cNvPr id="7" name="Group 6"/>
          <p:cNvGrpSpPr/>
          <p:nvPr/>
        </p:nvGrpSpPr>
        <p:grpSpPr>
          <a:xfrm flipH="1">
            <a:off x="73924" y="146660"/>
            <a:ext cx="9001496" cy="6527272"/>
            <a:chOff x="308610" y="422910"/>
            <a:chExt cx="8595360" cy="588645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11" name="Rectangle 10"/>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مدخل إلى </a:t>
              </a:r>
              <a:r>
                <a:rPr lang="ar-EG" sz="3600" b="1" dirty="0" err="1">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الكوتشنج</a:t>
              </a:r>
              <a:endPar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endParaRPr>
            </a:p>
          </p:txBody>
        </p:sp>
      </p:grpSp>
      <p:pic>
        <p:nvPicPr>
          <p:cNvPr id="12" name="Picture 11"/>
          <p:cNvPicPr>
            <a:picLocks noChangeAspect="1"/>
          </p:cNvPicPr>
          <p:nvPr/>
        </p:nvPicPr>
        <p:blipFill>
          <a:blip r:embed="rId5"/>
          <a:stretch>
            <a:fillRect/>
          </a:stretch>
        </p:blipFill>
        <p:spPr>
          <a:xfrm rot="20403451">
            <a:off x="463526" y="2239232"/>
            <a:ext cx="1967132" cy="3363956"/>
          </a:xfrm>
          <a:prstGeom prst="rect">
            <a:avLst/>
          </a:prstGeom>
        </p:spPr>
      </p:pic>
    </p:spTree>
    <p:extLst>
      <p:ext uri="{BB962C8B-B14F-4D97-AF65-F5344CB8AC3E}">
        <p14:creationId xmlns:p14="http://schemas.microsoft.com/office/powerpoint/2010/main" val="2218313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4065993" y="0"/>
            <a:ext cx="5138670" cy="1399035"/>
            <a:chOff x="4159876" y="0"/>
            <a:chExt cx="5138670" cy="139903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59876" y="0"/>
              <a:ext cx="5138670" cy="1399035"/>
            </a:xfrm>
            <a:prstGeom prst="rect">
              <a:avLst/>
            </a:prstGeom>
          </p:spPr>
        </p:pic>
        <p:sp>
          <p:nvSpPr>
            <p:cNvPr id="4" name="Rectangle 3"/>
            <p:cNvSpPr/>
            <p:nvPr/>
          </p:nvSpPr>
          <p:spPr>
            <a:xfrm>
              <a:off x="5503261" y="254789"/>
              <a:ext cx="2811988" cy="523220"/>
            </a:xfrm>
            <a:prstGeom prst="rect">
              <a:avLst/>
            </a:prstGeom>
          </p:spPr>
          <p:txBody>
            <a:bodyPr wrap="none">
              <a:spAutoFit/>
            </a:bodyPr>
            <a:lstStyle/>
            <a:p>
              <a:pPr algn="ctr"/>
              <a:r>
                <a:rPr lang="ar-EG" sz="2800" b="1" dirty="0" smtClean="0">
                  <a:solidFill>
                    <a:srgbClr val="FF0000"/>
                  </a:solidFill>
                </a:rPr>
                <a:t>النظام التمثيلي الحسي</a:t>
              </a:r>
              <a:endParaRPr lang="ar-EG" sz="2800" b="1" dirty="0">
                <a:solidFill>
                  <a:srgbClr val="FF0000"/>
                </a:solidFill>
              </a:endParaRPr>
            </a:p>
          </p:txBody>
        </p:sp>
      </p:grpSp>
      <p:grpSp>
        <p:nvGrpSpPr>
          <p:cNvPr id="18" name="Group 17"/>
          <p:cNvGrpSpPr/>
          <p:nvPr/>
        </p:nvGrpSpPr>
        <p:grpSpPr>
          <a:xfrm>
            <a:off x="5162561" y="3094612"/>
            <a:ext cx="3245476" cy="1145410"/>
            <a:chOff x="2923505" y="3169014"/>
            <a:chExt cx="3245476" cy="1145410"/>
          </a:xfrm>
        </p:grpSpPr>
        <p:pic>
          <p:nvPicPr>
            <p:cNvPr id="16" name="Picture 15"/>
            <p:cNvPicPr>
              <a:picLocks noChangeAspect="1"/>
            </p:cNvPicPr>
            <p:nvPr/>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17" name="Rectangle 16"/>
            <p:cNvSpPr/>
            <p:nvPr/>
          </p:nvSpPr>
          <p:spPr>
            <a:xfrm>
              <a:off x="3051982" y="3313659"/>
              <a:ext cx="2867683" cy="830997"/>
            </a:xfrm>
            <a:prstGeom prst="rect">
              <a:avLst/>
            </a:prstGeom>
          </p:spPr>
          <p:txBody>
            <a:bodyPr wrap="square">
              <a:spAutoFit/>
            </a:bodyPr>
            <a:lstStyle/>
            <a:p>
              <a:pPr algn="ctr"/>
              <a:r>
                <a:rPr lang="ar-EG" sz="2400" dirty="0" smtClean="0">
                  <a:solidFill>
                    <a:srgbClr val="002060"/>
                  </a:solidFill>
                </a:rPr>
                <a:t>متفاعل مع الأحداث وعدم الجمود</a:t>
              </a:r>
              <a:endParaRPr lang="ar-EG" sz="2400" dirty="0">
                <a:solidFill>
                  <a:srgbClr val="002060"/>
                </a:solidFill>
              </a:endParaRPr>
            </a:p>
          </p:txBody>
        </p:sp>
      </p:grpSp>
      <p:grpSp>
        <p:nvGrpSpPr>
          <p:cNvPr id="29" name="Group 28"/>
          <p:cNvGrpSpPr/>
          <p:nvPr/>
        </p:nvGrpSpPr>
        <p:grpSpPr>
          <a:xfrm>
            <a:off x="651304" y="3189376"/>
            <a:ext cx="3245476" cy="1145410"/>
            <a:chOff x="2923505" y="3169014"/>
            <a:chExt cx="3245476" cy="1145410"/>
          </a:xfrm>
        </p:grpSpPr>
        <p:pic>
          <p:nvPicPr>
            <p:cNvPr id="30" name="Picture 29"/>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1" name="Rectangle 30"/>
            <p:cNvSpPr/>
            <p:nvPr/>
          </p:nvSpPr>
          <p:spPr>
            <a:xfrm>
              <a:off x="3069704" y="3487775"/>
              <a:ext cx="2867683" cy="461665"/>
            </a:xfrm>
            <a:prstGeom prst="rect">
              <a:avLst/>
            </a:prstGeom>
          </p:spPr>
          <p:txBody>
            <a:bodyPr wrap="square">
              <a:spAutoFit/>
            </a:bodyPr>
            <a:lstStyle/>
            <a:p>
              <a:pPr algn="ctr"/>
              <a:r>
                <a:rPr lang="ar-EG" sz="2400" dirty="0" smtClean="0">
                  <a:solidFill>
                    <a:srgbClr val="002060"/>
                  </a:solidFill>
                </a:rPr>
                <a:t>البطء في اتخاذ القرار</a:t>
              </a:r>
              <a:endParaRPr lang="ar-EG" sz="2400" dirty="0">
                <a:solidFill>
                  <a:srgbClr val="002060"/>
                </a:solidFill>
              </a:endParaRPr>
            </a:p>
          </p:txBody>
        </p:sp>
      </p:grpSp>
      <p:grpSp>
        <p:nvGrpSpPr>
          <p:cNvPr id="32" name="Group 31"/>
          <p:cNvGrpSpPr/>
          <p:nvPr/>
        </p:nvGrpSpPr>
        <p:grpSpPr>
          <a:xfrm>
            <a:off x="5164524" y="4307070"/>
            <a:ext cx="3245476" cy="1145410"/>
            <a:chOff x="2923505" y="3169014"/>
            <a:chExt cx="3245476" cy="1145410"/>
          </a:xfrm>
        </p:grpSpPr>
        <p:pic>
          <p:nvPicPr>
            <p:cNvPr id="33" name="Picture 32"/>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4" name="Rectangle 33"/>
            <p:cNvSpPr/>
            <p:nvPr/>
          </p:nvSpPr>
          <p:spPr>
            <a:xfrm>
              <a:off x="3095534" y="3443838"/>
              <a:ext cx="2867683" cy="461665"/>
            </a:xfrm>
            <a:prstGeom prst="rect">
              <a:avLst/>
            </a:prstGeom>
          </p:spPr>
          <p:txBody>
            <a:bodyPr wrap="square">
              <a:spAutoFit/>
            </a:bodyPr>
            <a:lstStyle/>
            <a:p>
              <a:pPr algn="ctr"/>
              <a:r>
                <a:rPr lang="ar-EG" sz="2400" dirty="0" smtClean="0">
                  <a:solidFill>
                    <a:srgbClr val="002060"/>
                  </a:solidFill>
                </a:rPr>
                <a:t>قادر على التنفيذ بجدارة</a:t>
              </a:r>
              <a:endParaRPr lang="ar-EG" sz="2400" dirty="0">
                <a:solidFill>
                  <a:srgbClr val="002060"/>
                </a:solidFill>
              </a:endParaRPr>
            </a:p>
          </p:txBody>
        </p:sp>
      </p:grpSp>
      <p:grpSp>
        <p:nvGrpSpPr>
          <p:cNvPr id="35" name="Group 34"/>
          <p:cNvGrpSpPr/>
          <p:nvPr/>
        </p:nvGrpSpPr>
        <p:grpSpPr>
          <a:xfrm>
            <a:off x="782614" y="4374118"/>
            <a:ext cx="3245476" cy="1145410"/>
            <a:chOff x="2923505" y="3169014"/>
            <a:chExt cx="3245476" cy="1145410"/>
          </a:xfrm>
        </p:grpSpPr>
        <p:pic>
          <p:nvPicPr>
            <p:cNvPr id="36" name="Picture 35"/>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7" name="Rectangle 36"/>
            <p:cNvSpPr/>
            <p:nvPr/>
          </p:nvSpPr>
          <p:spPr>
            <a:xfrm>
              <a:off x="3089905" y="3514480"/>
              <a:ext cx="2867683" cy="461665"/>
            </a:xfrm>
            <a:prstGeom prst="rect">
              <a:avLst/>
            </a:prstGeom>
          </p:spPr>
          <p:txBody>
            <a:bodyPr wrap="square">
              <a:spAutoFit/>
            </a:bodyPr>
            <a:lstStyle/>
            <a:p>
              <a:pPr algn="ctr"/>
              <a:r>
                <a:rPr lang="ar-EG" sz="2400" dirty="0" smtClean="0">
                  <a:solidFill>
                    <a:srgbClr val="002060"/>
                  </a:solidFill>
                </a:rPr>
                <a:t>يفكر في الأهداف القريبة</a:t>
              </a:r>
              <a:endParaRPr lang="ar-EG" sz="2400" dirty="0">
                <a:solidFill>
                  <a:srgbClr val="002060"/>
                </a:solidFill>
              </a:endParaRPr>
            </a:p>
          </p:txBody>
        </p:sp>
      </p:grpSp>
      <p:grpSp>
        <p:nvGrpSpPr>
          <p:cNvPr id="38" name="Group 37"/>
          <p:cNvGrpSpPr/>
          <p:nvPr/>
        </p:nvGrpSpPr>
        <p:grpSpPr>
          <a:xfrm>
            <a:off x="5203161" y="5489119"/>
            <a:ext cx="3245476" cy="1145410"/>
            <a:chOff x="2923505" y="3169014"/>
            <a:chExt cx="3245476" cy="1145410"/>
          </a:xfrm>
        </p:grpSpPr>
        <p:pic>
          <p:nvPicPr>
            <p:cNvPr id="39" name="Picture 38"/>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0" name="Rectangle 39"/>
            <p:cNvSpPr/>
            <p:nvPr/>
          </p:nvSpPr>
          <p:spPr>
            <a:xfrm>
              <a:off x="3112401" y="3446990"/>
              <a:ext cx="2867683" cy="461665"/>
            </a:xfrm>
            <a:prstGeom prst="rect">
              <a:avLst/>
            </a:prstGeom>
          </p:spPr>
          <p:txBody>
            <a:bodyPr wrap="square">
              <a:spAutoFit/>
            </a:bodyPr>
            <a:lstStyle/>
            <a:p>
              <a:pPr algn="ctr"/>
              <a:r>
                <a:rPr lang="ar-EG" sz="2400" dirty="0" smtClean="0">
                  <a:solidFill>
                    <a:srgbClr val="002060"/>
                  </a:solidFill>
                </a:rPr>
                <a:t>يحول الأفكار إلى واقع</a:t>
              </a:r>
              <a:endParaRPr lang="ar-EG" sz="2400" dirty="0">
                <a:solidFill>
                  <a:srgbClr val="002060"/>
                </a:solidFill>
              </a:endParaRPr>
            </a:p>
          </p:txBody>
        </p:sp>
      </p:grpSp>
      <p:grpSp>
        <p:nvGrpSpPr>
          <p:cNvPr id="41" name="Group 40"/>
          <p:cNvGrpSpPr/>
          <p:nvPr/>
        </p:nvGrpSpPr>
        <p:grpSpPr>
          <a:xfrm>
            <a:off x="821251" y="5556167"/>
            <a:ext cx="3245476" cy="1145410"/>
            <a:chOff x="2923505" y="3169014"/>
            <a:chExt cx="3245476" cy="1145410"/>
          </a:xfrm>
        </p:grpSpPr>
        <p:pic>
          <p:nvPicPr>
            <p:cNvPr id="42" name="Picture 41"/>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3" name="Rectangle 42"/>
            <p:cNvSpPr/>
            <p:nvPr/>
          </p:nvSpPr>
          <p:spPr>
            <a:xfrm>
              <a:off x="3073764" y="3326220"/>
              <a:ext cx="2867683" cy="830997"/>
            </a:xfrm>
            <a:prstGeom prst="rect">
              <a:avLst/>
            </a:prstGeom>
          </p:spPr>
          <p:txBody>
            <a:bodyPr wrap="square">
              <a:spAutoFit/>
            </a:bodyPr>
            <a:lstStyle/>
            <a:p>
              <a:pPr algn="ctr"/>
              <a:r>
                <a:rPr lang="ar-EG" sz="2400" dirty="0" smtClean="0">
                  <a:solidFill>
                    <a:srgbClr val="002060"/>
                  </a:solidFill>
                </a:rPr>
                <a:t>يمكن استغلاله بالتأثير على مشاعره</a:t>
              </a:r>
              <a:endParaRPr lang="ar-EG" sz="2400" dirty="0">
                <a:solidFill>
                  <a:srgbClr val="002060"/>
                </a:solidFill>
              </a:endParaRPr>
            </a:p>
          </p:txBody>
        </p:sp>
      </p:grpSp>
      <p:grpSp>
        <p:nvGrpSpPr>
          <p:cNvPr id="2" name="Group 1"/>
          <p:cNvGrpSpPr/>
          <p:nvPr/>
        </p:nvGrpSpPr>
        <p:grpSpPr>
          <a:xfrm>
            <a:off x="1029590" y="1108641"/>
            <a:ext cx="2488905" cy="1984845"/>
            <a:chOff x="1192691" y="1119230"/>
            <a:chExt cx="2488905" cy="1984845"/>
          </a:xfrm>
        </p:grpSpPr>
        <p:sp>
          <p:nvSpPr>
            <p:cNvPr id="13" name="Rectangle 12"/>
            <p:cNvSpPr/>
            <p:nvPr/>
          </p:nvSpPr>
          <p:spPr>
            <a:xfrm>
              <a:off x="1379694" y="2642410"/>
              <a:ext cx="2301902" cy="461665"/>
            </a:xfrm>
            <a:prstGeom prst="rect">
              <a:avLst/>
            </a:prstGeom>
          </p:spPr>
          <p:txBody>
            <a:bodyPr wrap="none">
              <a:prstTxWarp prst="textPlain">
                <a:avLst/>
              </a:prstTxWarp>
              <a:spAutoFit/>
            </a:bodyPr>
            <a:lstStyle/>
            <a:p>
              <a:pPr algn="ctr"/>
              <a:r>
                <a:rPr lang="ar-EG" sz="2400" b="1" dirty="0" smtClean="0">
                  <a:solidFill>
                    <a:srgbClr val="FF0000"/>
                  </a:solidFill>
                </a:rPr>
                <a:t>عيوبه</a:t>
              </a:r>
              <a:endParaRPr lang="ar-EG" sz="2400" b="1" dirty="0">
                <a:solidFill>
                  <a:srgbClr val="FF0000"/>
                </a:solidFill>
              </a:endParaRPr>
            </a:p>
          </p:txBody>
        </p:sp>
        <p:pic>
          <p:nvPicPr>
            <p:cNvPr id="3074" name="Picture 2" descr="http://up.graaam.com/img/9d6c32d718fba786b6b579f08f0a386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691" y="1119230"/>
              <a:ext cx="2488905" cy="1523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5336552" y="1065788"/>
            <a:ext cx="2409425" cy="1984845"/>
            <a:chOff x="4225903" y="1119230"/>
            <a:chExt cx="2409425" cy="1984845"/>
          </a:xfrm>
        </p:grpSpPr>
        <p:sp>
          <p:nvSpPr>
            <p:cNvPr id="9" name="Rectangle 8"/>
            <p:cNvSpPr/>
            <p:nvPr/>
          </p:nvSpPr>
          <p:spPr>
            <a:xfrm>
              <a:off x="4601064" y="2642410"/>
              <a:ext cx="1820355" cy="461665"/>
            </a:xfrm>
            <a:prstGeom prst="rect">
              <a:avLst/>
            </a:prstGeom>
          </p:spPr>
          <p:txBody>
            <a:bodyPr wrap="none">
              <a:prstTxWarp prst="textPlain">
                <a:avLst/>
              </a:prstTxWarp>
              <a:spAutoFit/>
            </a:bodyPr>
            <a:lstStyle/>
            <a:p>
              <a:pPr algn="ctr"/>
              <a:r>
                <a:rPr lang="ar-EG" sz="2400" b="1" dirty="0" smtClean="0">
                  <a:solidFill>
                    <a:srgbClr val="FF0000"/>
                  </a:solidFill>
                </a:rPr>
                <a:t>مميزاته</a:t>
              </a:r>
              <a:endParaRPr lang="ar-EG" sz="2400" b="1" dirty="0">
                <a:solidFill>
                  <a:srgbClr val="FF0000"/>
                </a:solidFill>
              </a:endParaRPr>
            </a:p>
          </p:txBody>
        </p:sp>
        <p:pic>
          <p:nvPicPr>
            <p:cNvPr id="3076" name="Picture 4" descr="http://www.paperthin.com/_cs_apps/pt_photo_gallery/uploads/carouselFeature/original/features.png"/>
            <p:cNvPicPr>
              <a:picLocks noChangeAspect="1" noChangeArrowheads="1"/>
            </p:cNvPicPr>
            <p:nvPr/>
          </p:nvPicPr>
          <p:blipFill rotWithShape="1">
            <a:blip r:embed="rId7">
              <a:extLst>
                <a:ext uri="{28A0092B-C50C-407E-A947-70E740481C1C}">
                  <a14:useLocalDpi xmlns:a14="http://schemas.microsoft.com/office/drawing/2010/main" val="0"/>
                </a:ext>
              </a:extLst>
            </a:blip>
            <a:srcRect l="42627" r="9294"/>
            <a:stretch/>
          </p:blipFill>
          <p:spPr bwMode="auto">
            <a:xfrm>
              <a:off x="4225903" y="1119230"/>
              <a:ext cx="2409425" cy="1523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59424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rot="1198795">
            <a:off x="5853422" y="153815"/>
            <a:ext cx="3408217" cy="1581992"/>
            <a:chOff x="5263145" y="1822243"/>
            <a:chExt cx="3888432" cy="1417851"/>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6507" t="-1662" r="678" b="65086"/>
            <a:stretch/>
          </p:blipFill>
          <p:spPr>
            <a:xfrm>
              <a:off x="5263145" y="1822243"/>
              <a:ext cx="3888432" cy="1417851"/>
            </a:xfrm>
            <a:prstGeom prst="rect">
              <a:avLst/>
            </a:prstGeom>
          </p:spPr>
        </p:pic>
        <p:sp>
          <p:nvSpPr>
            <p:cNvPr id="4" name="Rectangle 3"/>
            <p:cNvSpPr/>
            <p:nvPr/>
          </p:nvSpPr>
          <p:spPr>
            <a:xfrm>
              <a:off x="5857787" y="2149427"/>
              <a:ext cx="2634739" cy="413765"/>
            </a:xfrm>
            <a:prstGeom prst="rect">
              <a:avLst/>
            </a:prstGeom>
          </p:spPr>
          <p:txBody>
            <a:bodyPr wrap="square">
              <a:spAutoFit/>
            </a:bodyPr>
            <a:lstStyle/>
            <a:p>
              <a:pPr algn="ctr"/>
              <a:r>
                <a:rPr lang="ar-EG" sz="2400" dirty="0" smtClean="0">
                  <a:solidFill>
                    <a:prstClr val="white"/>
                  </a:solidFill>
                  <a:latin typeface="Times New Roman" panose="02020603050405020304" pitchFamily="18" charset="0"/>
                  <a:ea typeface="Times New Roman" panose="02020603050405020304" pitchFamily="18" charset="0"/>
                </a:rPr>
                <a:t>المعيار</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344541" y="307522"/>
            <a:ext cx="5421443" cy="2111533"/>
            <a:chOff x="1830149" y="621558"/>
            <a:chExt cx="3246132" cy="1173646"/>
          </a:xfrm>
        </p:grpSpPr>
        <p:pic>
          <p:nvPicPr>
            <p:cNvPr id="6" name="Picture 5"/>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7" name="Rectangle 6"/>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prstClr val="white"/>
                  </a:solidFill>
                </a:rPr>
                <a:t>هو تكرار السلوك التعبيري والذي ممكن أن يعطي فكره عن ما يحدث بالداخل</a:t>
              </a:r>
              <a:r>
                <a:rPr lang="ar-EG" sz="2400" dirty="0" smtClean="0">
                  <a:solidFill>
                    <a:prstClr val="white"/>
                  </a:solidFill>
                </a:rPr>
                <a:t>.</a:t>
              </a:r>
              <a:endParaRPr lang="ar-EG" sz="2400" dirty="0">
                <a:solidFill>
                  <a:prstClr val="white"/>
                </a:solidFill>
              </a:endParaRPr>
            </a:p>
            <a:p>
              <a:pPr algn="ctr"/>
              <a:r>
                <a:rPr lang="ar-EG" sz="2800" dirty="0">
                  <a:solidFill>
                    <a:srgbClr val="FFFF00"/>
                  </a:solidFill>
                </a:rPr>
                <a:t>وتتم المعايرة على ثلاث جهات</a:t>
              </a:r>
            </a:p>
          </p:txBody>
        </p:sp>
      </p:grpSp>
      <p:grpSp>
        <p:nvGrpSpPr>
          <p:cNvPr id="8" name="Group 7"/>
          <p:cNvGrpSpPr/>
          <p:nvPr/>
        </p:nvGrpSpPr>
        <p:grpSpPr>
          <a:xfrm rot="20063206">
            <a:off x="3499596" y="3330666"/>
            <a:ext cx="2555521" cy="2332009"/>
            <a:chOff x="5763513" y="1196752"/>
            <a:chExt cx="3090452" cy="3081656"/>
          </a:xfrm>
        </p:grpSpPr>
        <p:pic>
          <p:nvPicPr>
            <p:cNvPr id="9" name="Picture 8"/>
            <p:cNvPicPr>
              <a:picLocks noChangeAspect="1"/>
            </p:cNvPicPr>
            <p:nvPr/>
          </p:nvPicPr>
          <p:blipFill>
            <a:blip r:embed="rId6">
              <a:duotone>
                <a:schemeClr val="accent5">
                  <a:shade val="45000"/>
                  <a:satMod val="135000"/>
                </a:schemeClr>
                <a:prstClr val="white"/>
              </a:duotone>
            </a:blip>
            <a:stretch>
              <a:fillRect/>
            </a:stretch>
          </p:blipFill>
          <p:spPr>
            <a:xfrm>
              <a:off x="5796136" y="1196752"/>
              <a:ext cx="3057829" cy="3081656"/>
            </a:xfrm>
            <a:prstGeom prst="rect">
              <a:avLst/>
            </a:prstGeom>
          </p:spPr>
        </p:pic>
        <p:sp>
          <p:nvSpPr>
            <p:cNvPr id="10" name="Rectangle 9"/>
            <p:cNvSpPr/>
            <p:nvPr/>
          </p:nvSpPr>
          <p:spPr>
            <a:xfrm>
              <a:off x="5763513" y="2815298"/>
              <a:ext cx="3004846" cy="610072"/>
            </a:xfrm>
            <a:prstGeom prst="rect">
              <a:avLst/>
            </a:prstGeom>
          </p:spPr>
          <p:txBody>
            <a:bodyPr wrap="square">
              <a:spAutoFit/>
            </a:bodyPr>
            <a:lstStyle/>
            <a:p>
              <a:pPr algn="ctr">
                <a:tabLst>
                  <a:tab pos="228600" algn="l"/>
                </a:tabLst>
              </a:pPr>
              <a:r>
                <a:rPr lang="ar-EG" sz="2400" dirty="0" smtClean="0">
                  <a:solidFill>
                    <a:srgbClr val="002060"/>
                  </a:solidFill>
                </a:rPr>
                <a:t>	نبرة الصوت</a:t>
              </a:r>
              <a:endParaRPr lang="ar-EG" sz="2400" dirty="0">
                <a:solidFill>
                  <a:srgbClr val="002060"/>
                </a:solidFill>
              </a:endParaRPr>
            </a:p>
          </p:txBody>
        </p:sp>
        <p:sp>
          <p:nvSpPr>
            <p:cNvPr id="11" name="Rectangle 10"/>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2</a:t>
              </a:r>
              <a:endParaRPr lang="ar-EG" sz="3200" dirty="0">
                <a:solidFill>
                  <a:prstClr val="white"/>
                </a:solidFill>
              </a:endParaRPr>
            </a:p>
          </p:txBody>
        </p:sp>
      </p:grpSp>
      <p:grpSp>
        <p:nvGrpSpPr>
          <p:cNvPr id="12" name="Group 11"/>
          <p:cNvGrpSpPr/>
          <p:nvPr/>
        </p:nvGrpSpPr>
        <p:grpSpPr>
          <a:xfrm rot="19982606">
            <a:off x="5808079" y="1692622"/>
            <a:ext cx="2533402" cy="2332009"/>
            <a:chOff x="5790262" y="1196752"/>
            <a:chExt cx="3063703" cy="3081656"/>
          </a:xfrm>
        </p:grpSpPr>
        <p:pic>
          <p:nvPicPr>
            <p:cNvPr id="13" name="Picture 12"/>
            <p:cNvPicPr>
              <a:picLocks noChangeAspect="1"/>
            </p:cNvPicPr>
            <p:nvPr/>
          </p:nvPicPr>
          <p:blipFill>
            <a:blip r:embed="rId6">
              <a:duotone>
                <a:schemeClr val="accent4">
                  <a:shade val="45000"/>
                  <a:satMod val="135000"/>
                </a:schemeClr>
                <a:prstClr val="white"/>
              </a:duotone>
            </a:blip>
            <a:stretch>
              <a:fillRect/>
            </a:stretch>
          </p:blipFill>
          <p:spPr>
            <a:xfrm>
              <a:off x="5796136" y="1196752"/>
              <a:ext cx="3057829" cy="3081656"/>
            </a:xfrm>
            <a:prstGeom prst="rect">
              <a:avLst/>
            </a:prstGeom>
          </p:spPr>
        </p:pic>
        <p:sp>
          <p:nvSpPr>
            <p:cNvPr id="14" name="Rectangle 13"/>
            <p:cNvSpPr/>
            <p:nvPr/>
          </p:nvSpPr>
          <p:spPr>
            <a:xfrm>
              <a:off x="5790262" y="2735760"/>
              <a:ext cx="2992906" cy="610072"/>
            </a:xfrm>
            <a:prstGeom prst="rect">
              <a:avLst/>
            </a:prstGeom>
          </p:spPr>
          <p:txBody>
            <a:bodyPr wrap="square">
              <a:spAutoFit/>
            </a:bodyPr>
            <a:lstStyle/>
            <a:p>
              <a:pPr algn="ctr">
                <a:tabLst>
                  <a:tab pos="228600" algn="l"/>
                </a:tabLst>
              </a:pPr>
              <a:r>
                <a:rPr lang="ar-EG" sz="2400" dirty="0" smtClean="0">
                  <a:solidFill>
                    <a:srgbClr val="002060"/>
                  </a:solidFill>
                </a:rPr>
                <a:t>	اللغة اللفظية</a:t>
              </a:r>
              <a:endParaRPr lang="ar-EG" sz="2400" dirty="0">
                <a:solidFill>
                  <a:srgbClr val="002060"/>
                </a:solidFill>
              </a:endParaRPr>
            </a:p>
          </p:txBody>
        </p:sp>
        <p:sp>
          <p:nvSpPr>
            <p:cNvPr id="15" name="Rectangle 14"/>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1</a:t>
              </a:r>
              <a:endParaRPr lang="ar-EG" sz="3200" dirty="0">
                <a:solidFill>
                  <a:prstClr val="white"/>
                </a:solidFill>
              </a:endParaRPr>
            </a:p>
          </p:txBody>
        </p:sp>
      </p:grpSp>
      <p:grpSp>
        <p:nvGrpSpPr>
          <p:cNvPr id="16" name="Group 15"/>
          <p:cNvGrpSpPr/>
          <p:nvPr/>
        </p:nvGrpSpPr>
        <p:grpSpPr>
          <a:xfrm rot="20063206">
            <a:off x="369091" y="3973571"/>
            <a:ext cx="2920381" cy="2332009"/>
            <a:chOff x="5695031" y="1196752"/>
            <a:chExt cx="3184725" cy="3081656"/>
          </a:xfrm>
        </p:grpSpPr>
        <p:pic>
          <p:nvPicPr>
            <p:cNvPr id="17" name="Picture 16"/>
            <p:cNvPicPr>
              <a:picLocks noChangeAspect="1"/>
            </p:cNvPicPr>
            <p:nvPr/>
          </p:nvPicPr>
          <p:blipFill>
            <a:blip r:embed="rId6">
              <a:duotone>
                <a:schemeClr val="accent2">
                  <a:shade val="45000"/>
                  <a:satMod val="135000"/>
                </a:schemeClr>
                <a:prstClr val="white"/>
              </a:duotone>
            </a:blip>
            <a:stretch>
              <a:fillRect/>
            </a:stretch>
          </p:blipFill>
          <p:spPr>
            <a:xfrm>
              <a:off x="5796136" y="1196752"/>
              <a:ext cx="3057829" cy="3081656"/>
            </a:xfrm>
            <a:prstGeom prst="rect">
              <a:avLst/>
            </a:prstGeom>
          </p:spPr>
        </p:pic>
        <p:sp>
          <p:nvSpPr>
            <p:cNvPr id="18" name="Rectangle 17"/>
            <p:cNvSpPr/>
            <p:nvPr/>
          </p:nvSpPr>
          <p:spPr>
            <a:xfrm>
              <a:off x="5695031" y="2688878"/>
              <a:ext cx="3184725" cy="610072"/>
            </a:xfrm>
            <a:prstGeom prst="rect">
              <a:avLst/>
            </a:prstGeom>
          </p:spPr>
          <p:txBody>
            <a:bodyPr wrap="square">
              <a:spAutoFit/>
            </a:bodyPr>
            <a:lstStyle/>
            <a:p>
              <a:pPr algn="ctr">
                <a:tabLst>
                  <a:tab pos="228600" algn="l"/>
                </a:tabLst>
              </a:pPr>
              <a:r>
                <a:rPr lang="ar-EG" sz="2400" dirty="0" smtClean="0">
                  <a:solidFill>
                    <a:srgbClr val="002060"/>
                  </a:solidFill>
                </a:rPr>
                <a:t>	لغة الجسد</a:t>
              </a:r>
              <a:endParaRPr lang="ar-EG" sz="2400" dirty="0">
                <a:solidFill>
                  <a:srgbClr val="002060"/>
                </a:solidFill>
              </a:endParaRPr>
            </a:p>
          </p:txBody>
        </p:sp>
        <p:sp>
          <p:nvSpPr>
            <p:cNvPr id="19" name="Rectangle 18"/>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3</a:t>
              </a:r>
              <a:endParaRPr lang="ar-EG" sz="3200" dirty="0">
                <a:solidFill>
                  <a:prstClr val="white"/>
                </a:solidFill>
              </a:endParaRPr>
            </a:p>
          </p:txBody>
        </p:sp>
      </p:grpSp>
      <p:pic>
        <p:nvPicPr>
          <p:cNvPr id="20" name="Picture 19"/>
          <p:cNvPicPr>
            <a:picLocks noChangeAspect="1"/>
          </p:cNvPicPr>
          <p:nvPr/>
        </p:nvPicPr>
        <p:blipFill>
          <a:blip r:embed="rId7"/>
          <a:stretch>
            <a:fillRect/>
          </a:stretch>
        </p:blipFill>
        <p:spPr>
          <a:xfrm>
            <a:off x="2789660" y="2369288"/>
            <a:ext cx="1323738" cy="2121551"/>
          </a:xfrm>
          <a:prstGeom prst="rect">
            <a:avLst/>
          </a:prstGeom>
        </p:spPr>
      </p:pic>
      <p:grpSp>
        <p:nvGrpSpPr>
          <p:cNvPr id="21" name="Group 20"/>
          <p:cNvGrpSpPr/>
          <p:nvPr/>
        </p:nvGrpSpPr>
        <p:grpSpPr>
          <a:xfrm rot="20063206">
            <a:off x="3523466" y="3324834"/>
            <a:ext cx="2555521" cy="2332009"/>
            <a:chOff x="5763513" y="1196752"/>
            <a:chExt cx="3090452" cy="3081656"/>
          </a:xfrm>
        </p:grpSpPr>
        <p:pic>
          <p:nvPicPr>
            <p:cNvPr id="22" name="Picture 21"/>
            <p:cNvPicPr>
              <a:picLocks noChangeAspect="1"/>
            </p:cNvPicPr>
            <p:nvPr/>
          </p:nvPicPr>
          <p:blipFill>
            <a:blip r:embed="rId6">
              <a:duotone>
                <a:schemeClr val="accent5">
                  <a:shade val="45000"/>
                  <a:satMod val="135000"/>
                </a:schemeClr>
                <a:prstClr val="white"/>
              </a:duotone>
            </a:blip>
            <a:stretch>
              <a:fillRect/>
            </a:stretch>
          </p:blipFill>
          <p:spPr>
            <a:xfrm>
              <a:off x="5796136" y="1196752"/>
              <a:ext cx="3057829" cy="3081656"/>
            </a:xfrm>
            <a:prstGeom prst="rect">
              <a:avLst/>
            </a:prstGeom>
          </p:spPr>
        </p:pic>
        <p:sp>
          <p:nvSpPr>
            <p:cNvPr id="23" name="Rectangle 22"/>
            <p:cNvSpPr/>
            <p:nvPr/>
          </p:nvSpPr>
          <p:spPr>
            <a:xfrm>
              <a:off x="5763513" y="2815298"/>
              <a:ext cx="3004846" cy="610072"/>
            </a:xfrm>
            <a:prstGeom prst="rect">
              <a:avLst/>
            </a:prstGeom>
          </p:spPr>
          <p:txBody>
            <a:bodyPr wrap="square">
              <a:spAutoFit/>
            </a:bodyPr>
            <a:lstStyle/>
            <a:p>
              <a:pPr algn="ctr">
                <a:tabLst>
                  <a:tab pos="228600" algn="l"/>
                </a:tabLst>
              </a:pPr>
              <a:r>
                <a:rPr lang="ar-EG" sz="2400" dirty="0" smtClean="0">
                  <a:solidFill>
                    <a:srgbClr val="002060"/>
                  </a:solidFill>
                </a:rPr>
                <a:t>	نبرة الصوت</a:t>
              </a:r>
              <a:endParaRPr lang="ar-EG" sz="2400" dirty="0">
                <a:solidFill>
                  <a:srgbClr val="002060"/>
                </a:solidFill>
              </a:endParaRPr>
            </a:p>
          </p:txBody>
        </p:sp>
        <p:sp>
          <p:nvSpPr>
            <p:cNvPr id="24" name="Rectangle 23"/>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2</a:t>
              </a:r>
              <a:endParaRPr lang="ar-EG" sz="3200" dirty="0">
                <a:solidFill>
                  <a:prstClr val="white"/>
                </a:solidFill>
              </a:endParaRPr>
            </a:p>
          </p:txBody>
        </p:sp>
      </p:grpSp>
      <p:grpSp>
        <p:nvGrpSpPr>
          <p:cNvPr id="25" name="Group 24"/>
          <p:cNvGrpSpPr/>
          <p:nvPr/>
        </p:nvGrpSpPr>
        <p:grpSpPr>
          <a:xfrm rot="19982606">
            <a:off x="5831949" y="1686790"/>
            <a:ext cx="2533402" cy="2332009"/>
            <a:chOff x="5790262" y="1196752"/>
            <a:chExt cx="3063703" cy="3081656"/>
          </a:xfrm>
        </p:grpSpPr>
        <p:pic>
          <p:nvPicPr>
            <p:cNvPr id="26" name="Picture 25"/>
            <p:cNvPicPr>
              <a:picLocks noChangeAspect="1"/>
            </p:cNvPicPr>
            <p:nvPr/>
          </p:nvPicPr>
          <p:blipFill>
            <a:blip r:embed="rId6">
              <a:duotone>
                <a:schemeClr val="accent4">
                  <a:shade val="45000"/>
                  <a:satMod val="135000"/>
                </a:schemeClr>
                <a:prstClr val="white"/>
              </a:duotone>
            </a:blip>
            <a:stretch>
              <a:fillRect/>
            </a:stretch>
          </p:blipFill>
          <p:spPr>
            <a:xfrm>
              <a:off x="5796136" y="1196752"/>
              <a:ext cx="3057829" cy="3081656"/>
            </a:xfrm>
            <a:prstGeom prst="rect">
              <a:avLst/>
            </a:prstGeom>
          </p:spPr>
        </p:pic>
        <p:sp>
          <p:nvSpPr>
            <p:cNvPr id="27" name="Rectangle 26"/>
            <p:cNvSpPr/>
            <p:nvPr/>
          </p:nvSpPr>
          <p:spPr>
            <a:xfrm>
              <a:off x="5790262" y="2735760"/>
              <a:ext cx="2992906" cy="610072"/>
            </a:xfrm>
            <a:prstGeom prst="rect">
              <a:avLst/>
            </a:prstGeom>
          </p:spPr>
          <p:txBody>
            <a:bodyPr wrap="square">
              <a:spAutoFit/>
            </a:bodyPr>
            <a:lstStyle/>
            <a:p>
              <a:pPr algn="ctr">
                <a:tabLst>
                  <a:tab pos="228600" algn="l"/>
                </a:tabLst>
              </a:pPr>
              <a:r>
                <a:rPr lang="ar-EG" sz="2400" dirty="0" smtClean="0">
                  <a:solidFill>
                    <a:srgbClr val="002060"/>
                  </a:solidFill>
                </a:rPr>
                <a:t>	اللغة اللفظية</a:t>
              </a:r>
              <a:endParaRPr lang="ar-EG" sz="2400" dirty="0">
                <a:solidFill>
                  <a:srgbClr val="002060"/>
                </a:solidFill>
              </a:endParaRPr>
            </a:p>
          </p:txBody>
        </p:sp>
        <p:sp>
          <p:nvSpPr>
            <p:cNvPr id="28" name="Rectangle 27"/>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1</a:t>
              </a:r>
              <a:endParaRPr lang="ar-EG" sz="3200" dirty="0">
                <a:solidFill>
                  <a:prstClr val="white"/>
                </a:solidFill>
              </a:endParaRPr>
            </a:p>
          </p:txBody>
        </p:sp>
      </p:grpSp>
      <p:grpSp>
        <p:nvGrpSpPr>
          <p:cNvPr id="29" name="Group 28"/>
          <p:cNvGrpSpPr/>
          <p:nvPr/>
        </p:nvGrpSpPr>
        <p:grpSpPr>
          <a:xfrm rot="20063206">
            <a:off x="392961" y="3967739"/>
            <a:ext cx="2920381" cy="2332009"/>
            <a:chOff x="5695031" y="1196752"/>
            <a:chExt cx="3184725" cy="3081656"/>
          </a:xfrm>
        </p:grpSpPr>
        <p:pic>
          <p:nvPicPr>
            <p:cNvPr id="30" name="Picture 29"/>
            <p:cNvPicPr>
              <a:picLocks noChangeAspect="1"/>
            </p:cNvPicPr>
            <p:nvPr/>
          </p:nvPicPr>
          <p:blipFill>
            <a:blip r:embed="rId6">
              <a:duotone>
                <a:schemeClr val="accent2">
                  <a:shade val="45000"/>
                  <a:satMod val="135000"/>
                </a:schemeClr>
                <a:prstClr val="white"/>
              </a:duotone>
            </a:blip>
            <a:stretch>
              <a:fillRect/>
            </a:stretch>
          </p:blipFill>
          <p:spPr>
            <a:xfrm>
              <a:off x="5796136" y="1196752"/>
              <a:ext cx="3057829" cy="3081656"/>
            </a:xfrm>
            <a:prstGeom prst="rect">
              <a:avLst/>
            </a:prstGeom>
          </p:spPr>
        </p:pic>
        <p:sp>
          <p:nvSpPr>
            <p:cNvPr id="31" name="Rectangle 30"/>
            <p:cNvSpPr/>
            <p:nvPr/>
          </p:nvSpPr>
          <p:spPr>
            <a:xfrm>
              <a:off x="5695031" y="2688878"/>
              <a:ext cx="3184725" cy="610072"/>
            </a:xfrm>
            <a:prstGeom prst="rect">
              <a:avLst/>
            </a:prstGeom>
          </p:spPr>
          <p:txBody>
            <a:bodyPr wrap="square">
              <a:spAutoFit/>
            </a:bodyPr>
            <a:lstStyle/>
            <a:p>
              <a:pPr algn="ctr">
                <a:tabLst>
                  <a:tab pos="228600" algn="l"/>
                </a:tabLst>
              </a:pPr>
              <a:r>
                <a:rPr lang="ar-EG" sz="2400" dirty="0" smtClean="0">
                  <a:solidFill>
                    <a:srgbClr val="002060"/>
                  </a:solidFill>
                </a:rPr>
                <a:t>	لغة الجسد</a:t>
              </a:r>
              <a:endParaRPr lang="ar-EG" sz="2400" dirty="0">
                <a:solidFill>
                  <a:srgbClr val="002060"/>
                </a:solidFill>
              </a:endParaRPr>
            </a:p>
          </p:txBody>
        </p:sp>
        <p:sp>
          <p:nvSpPr>
            <p:cNvPr id="32" name="Rectangle 31"/>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3</a:t>
              </a:r>
              <a:endParaRPr lang="ar-EG" sz="3200" dirty="0">
                <a:solidFill>
                  <a:prstClr val="white"/>
                </a:solidFill>
              </a:endParaRPr>
            </a:p>
          </p:txBody>
        </p:sp>
      </p:grpSp>
    </p:spTree>
    <p:extLst>
      <p:ext uri="{BB962C8B-B14F-4D97-AF65-F5344CB8AC3E}">
        <p14:creationId xmlns:p14="http://schemas.microsoft.com/office/powerpoint/2010/main" val="34269474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490831" y="-350294"/>
            <a:ext cx="6914571" cy="3103635"/>
            <a:chOff x="5893418" y="2059479"/>
            <a:chExt cx="2258527" cy="1903328"/>
          </a:xfrm>
        </p:grpSpPr>
        <p:pic>
          <p:nvPicPr>
            <p:cNvPr id="3" name="Picture 2"/>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58296" t="5303" r="3408" b="51667"/>
            <a:stretch/>
          </p:blipFill>
          <p:spPr>
            <a:xfrm>
              <a:off x="5893418" y="2059479"/>
              <a:ext cx="2258527" cy="1903328"/>
            </a:xfrm>
            <a:prstGeom prst="rect">
              <a:avLst/>
            </a:prstGeom>
          </p:spPr>
        </p:pic>
        <p:sp>
          <p:nvSpPr>
            <p:cNvPr id="4" name="Rectangle 3"/>
            <p:cNvSpPr/>
            <p:nvPr/>
          </p:nvSpPr>
          <p:spPr>
            <a:xfrm rot="21449430">
              <a:off x="6386638" y="2534107"/>
              <a:ext cx="1272087" cy="962606"/>
            </a:xfrm>
            <a:prstGeom prst="rect">
              <a:avLst/>
            </a:prstGeom>
          </p:spPr>
          <p:txBody>
            <a:bodyPr wrap="square">
              <a:spAutoFit/>
            </a:bodyPr>
            <a:lstStyle/>
            <a:p>
              <a:pPr algn="ctr"/>
              <a:r>
                <a:rPr lang="ar-EG" sz="2400" b="1" dirty="0" smtClean="0">
                  <a:solidFill>
                    <a:prstClr val="white"/>
                  </a:solidFill>
                </a:rPr>
                <a:t>ولقد اكتشف العالم النفسي ألبرت مهاربيان من جامعة هارفارد أن تأثير كل من هذه الاتجاهات له نسب معينه على النحو التالي </a:t>
              </a:r>
              <a:endParaRPr lang="ar-EG" sz="2400" b="1" dirty="0">
                <a:solidFill>
                  <a:prstClr val="white"/>
                </a:solidFill>
              </a:endParaRPr>
            </a:p>
          </p:txBody>
        </p:sp>
      </p:grpSp>
      <p:pic>
        <p:nvPicPr>
          <p:cNvPr id="5" name="Picture 4"/>
          <p:cNvPicPr/>
          <p:nvPr/>
        </p:nvPicPr>
        <p:blipFill>
          <a:blip r:embed="rId5"/>
          <a:stretch>
            <a:fillRect/>
          </a:stretch>
        </p:blipFill>
        <p:spPr>
          <a:xfrm rot="462914">
            <a:off x="7171816" y="2418754"/>
            <a:ext cx="1966509" cy="4111412"/>
          </a:xfrm>
          <a:prstGeom prst="rect">
            <a:avLst/>
          </a:prstGeom>
        </p:spPr>
      </p:pic>
      <p:grpSp>
        <p:nvGrpSpPr>
          <p:cNvPr id="11" name="Group 10"/>
          <p:cNvGrpSpPr/>
          <p:nvPr/>
        </p:nvGrpSpPr>
        <p:grpSpPr>
          <a:xfrm rot="5400000">
            <a:off x="3000903" y="637015"/>
            <a:ext cx="720080" cy="4737428"/>
            <a:chOff x="4738652" y="661093"/>
            <a:chExt cx="720080" cy="4737428"/>
          </a:xfrm>
        </p:grpSpPr>
        <p:pic>
          <p:nvPicPr>
            <p:cNvPr id="12" name="Picture 11"/>
            <p:cNvPicPr>
              <a:picLocks noChangeAspect="1"/>
            </p:cNvPicPr>
            <p:nvPr/>
          </p:nvPicPr>
          <p:blipFill rotWithShape="1">
            <a:blip r:embed="rId6" cstate="print">
              <a:clrChange>
                <a:clrFrom>
                  <a:srgbClr val="AEAFB0"/>
                </a:clrFrom>
                <a:clrTo>
                  <a:srgbClr val="AEAFB0">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1888" t="50000" r="46850" b="39500"/>
            <a:stretch/>
          </p:blipFill>
          <p:spPr>
            <a:xfrm rot="16200000">
              <a:off x="2729978" y="2669767"/>
              <a:ext cx="4737428" cy="720080"/>
            </a:xfrm>
            <a:prstGeom prst="rect">
              <a:avLst/>
            </a:prstGeom>
          </p:spPr>
        </p:pic>
        <p:sp>
          <p:nvSpPr>
            <p:cNvPr id="13" name="مربع نص 45"/>
            <p:cNvSpPr txBox="1"/>
            <p:nvPr/>
          </p:nvSpPr>
          <p:spPr>
            <a:xfrm rot="16200000">
              <a:off x="2887266" y="2711070"/>
              <a:ext cx="4339127" cy="461665"/>
            </a:xfrm>
            <a:prstGeom prst="rect">
              <a:avLst/>
            </a:prstGeom>
            <a:noFill/>
          </p:spPr>
          <p:txBody>
            <a:bodyPr wrap="square" rtlCol="1">
              <a:spAutoFit/>
            </a:bodyPr>
            <a:lstStyle/>
            <a:p>
              <a:pPr algn="ctr"/>
              <a:r>
                <a:rPr lang="ar-SA" sz="2400" b="1" dirty="0" smtClean="0">
                  <a:solidFill>
                    <a:prstClr val="white"/>
                  </a:solidFill>
                </a:rPr>
                <a:t>الاتصال الملفوظ </a:t>
              </a:r>
              <a:endParaRPr lang="ar-SA" sz="2400" b="1" dirty="0">
                <a:solidFill>
                  <a:prstClr val="white"/>
                </a:solidFill>
              </a:endParaRPr>
            </a:p>
          </p:txBody>
        </p:sp>
      </p:grpSp>
      <p:grpSp>
        <p:nvGrpSpPr>
          <p:cNvPr id="18" name="Group 17"/>
          <p:cNvGrpSpPr/>
          <p:nvPr/>
        </p:nvGrpSpPr>
        <p:grpSpPr>
          <a:xfrm rot="5400000" flipV="1">
            <a:off x="4248600" y="1690859"/>
            <a:ext cx="823134" cy="5324706"/>
            <a:chOff x="4738651" y="661094"/>
            <a:chExt cx="823134" cy="4737428"/>
          </a:xfrm>
        </p:grpSpPr>
        <p:pic>
          <p:nvPicPr>
            <p:cNvPr id="22" name="Picture 21"/>
            <p:cNvPicPr>
              <a:picLocks noChangeAspect="1"/>
            </p:cNvPicPr>
            <p:nvPr/>
          </p:nvPicPr>
          <p:blipFill rotWithShape="1">
            <a:blip r:embed="rId6" cstate="print">
              <a:clrChange>
                <a:clrFrom>
                  <a:srgbClr val="AEAFB0"/>
                </a:clrFrom>
                <a:clrTo>
                  <a:srgbClr val="AEAFB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31888" t="50000" r="46850" b="39500"/>
            <a:stretch/>
          </p:blipFill>
          <p:spPr>
            <a:xfrm rot="16200000">
              <a:off x="2781504" y="2618241"/>
              <a:ext cx="4737428" cy="823134"/>
            </a:xfrm>
            <a:prstGeom prst="rect">
              <a:avLst/>
            </a:prstGeom>
          </p:spPr>
        </p:pic>
        <p:sp>
          <p:nvSpPr>
            <p:cNvPr id="23" name="مربع نص 45"/>
            <p:cNvSpPr txBox="1"/>
            <p:nvPr/>
          </p:nvSpPr>
          <p:spPr>
            <a:xfrm rot="16200000">
              <a:off x="2708741" y="2807261"/>
              <a:ext cx="4715062" cy="461665"/>
            </a:xfrm>
            <a:prstGeom prst="rect">
              <a:avLst/>
            </a:prstGeom>
            <a:noFill/>
          </p:spPr>
          <p:txBody>
            <a:bodyPr wrap="square" rtlCol="1">
              <a:spAutoFit/>
            </a:bodyPr>
            <a:lstStyle/>
            <a:p>
              <a:pPr algn="ctr"/>
              <a:r>
                <a:rPr lang="ar-SA" sz="2400" b="1" dirty="0" smtClean="0">
                  <a:solidFill>
                    <a:prstClr val="white"/>
                  </a:solidFill>
                </a:rPr>
                <a:t>نبرة الصوت </a:t>
              </a:r>
              <a:endParaRPr lang="ar-SA" sz="2400" b="1" dirty="0">
                <a:solidFill>
                  <a:prstClr val="white"/>
                </a:solidFill>
              </a:endParaRPr>
            </a:p>
          </p:txBody>
        </p:sp>
      </p:grpSp>
      <p:grpSp>
        <p:nvGrpSpPr>
          <p:cNvPr id="25" name="Group 24"/>
          <p:cNvGrpSpPr/>
          <p:nvPr/>
        </p:nvGrpSpPr>
        <p:grpSpPr>
          <a:xfrm rot="5400000">
            <a:off x="2445918" y="3391362"/>
            <a:ext cx="823134" cy="5306599"/>
            <a:chOff x="4738651" y="661094"/>
            <a:chExt cx="823134" cy="4737428"/>
          </a:xfrm>
        </p:grpSpPr>
        <p:pic>
          <p:nvPicPr>
            <p:cNvPr id="29" name="Picture 28"/>
            <p:cNvPicPr>
              <a:picLocks noChangeAspect="1"/>
            </p:cNvPicPr>
            <p:nvPr/>
          </p:nvPicPr>
          <p:blipFill rotWithShape="1">
            <a:blip r:embed="rId6" cstate="print">
              <a:clrChange>
                <a:clrFrom>
                  <a:srgbClr val="AEAFB0"/>
                </a:clrFrom>
                <a:clrTo>
                  <a:srgbClr val="AEAFB0">
                    <a:alpha val="0"/>
                  </a:srgbClr>
                </a:clrTo>
              </a:clrChange>
              <a:extLst>
                <a:ext uri="{28A0092B-C50C-407E-A947-70E740481C1C}">
                  <a14:useLocalDpi xmlns:a14="http://schemas.microsoft.com/office/drawing/2010/main" val="0"/>
                </a:ext>
              </a:extLst>
            </a:blip>
            <a:srcRect l="31888" t="50000" r="46850" b="39500"/>
            <a:stretch/>
          </p:blipFill>
          <p:spPr>
            <a:xfrm rot="16200000">
              <a:off x="2781504" y="2618241"/>
              <a:ext cx="4737428" cy="823134"/>
            </a:xfrm>
            <a:prstGeom prst="rect">
              <a:avLst/>
            </a:prstGeom>
          </p:spPr>
        </p:pic>
        <p:sp>
          <p:nvSpPr>
            <p:cNvPr id="30" name="مربع نص 45"/>
            <p:cNvSpPr txBox="1"/>
            <p:nvPr/>
          </p:nvSpPr>
          <p:spPr>
            <a:xfrm rot="16200000">
              <a:off x="2927485" y="2619294"/>
              <a:ext cx="4339127" cy="461665"/>
            </a:xfrm>
            <a:prstGeom prst="rect">
              <a:avLst/>
            </a:prstGeom>
            <a:noFill/>
          </p:spPr>
          <p:txBody>
            <a:bodyPr wrap="square" rtlCol="1">
              <a:spAutoFit/>
            </a:bodyPr>
            <a:lstStyle/>
            <a:p>
              <a:pPr algn="ctr"/>
              <a:r>
                <a:rPr lang="ar-SA" sz="2400" b="1" dirty="0" smtClean="0">
                  <a:solidFill>
                    <a:prstClr val="white"/>
                  </a:solidFill>
                </a:rPr>
                <a:t>تعابير الوجه والإيماءات</a:t>
              </a:r>
              <a:endParaRPr lang="ar-SA" sz="2400" b="1" dirty="0">
                <a:solidFill>
                  <a:prstClr val="white"/>
                </a:solidFill>
              </a:endParaRPr>
            </a:p>
          </p:txBody>
        </p:sp>
      </p:grpSp>
      <p:grpSp>
        <p:nvGrpSpPr>
          <p:cNvPr id="26" name="Group 25"/>
          <p:cNvGrpSpPr/>
          <p:nvPr/>
        </p:nvGrpSpPr>
        <p:grpSpPr>
          <a:xfrm rot="946558">
            <a:off x="5109136" y="5234286"/>
            <a:ext cx="2031236" cy="1597393"/>
            <a:chOff x="317309" y="2358681"/>
            <a:chExt cx="2506202" cy="1210045"/>
          </a:xfrm>
        </p:grpSpPr>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30682" t="3788" r="30795" b="50151"/>
            <a:stretch/>
          </p:blipFill>
          <p:spPr>
            <a:xfrm>
              <a:off x="317309" y="2358681"/>
              <a:ext cx="2506202" cy="1210045"/>
            </a:xfrm>
            <a:prstGeom prst="rect">
              <a:avLst/>
            </a:prstGeom>
          </p:spPr>
        </p:pic>
        <p:sp>
          <p:nvSpPr>
            <p:cNvPr id="28" name="TextBox 27"/>
            <p:cNvSpPr txBox="1"/>
            <p:nvPr/>
          </p:nvSpPr>
          <p:spPr>
            <a:xfrm>
              <a:off x="763722" y="2867187"/>
              <a:ext cx="1620047" cy="349717"/>
            </a:xfrm>
            <a:prstGeom prst="rect">
              <a:avLst/>
            </a:prstGeom>
            <a:noFill/>
          </p:spPr>
          <p:txBody>
            <a:bodyPr wrap="square" rtlCol="1">
              <a:spAutoFit/>
            </a:bodyPr>
            <a:lstStyle/>
            <a:p>
              <a:pPr algn="ctr"/>
              <a:r>
                <a:rPr lang="ar-EG" sz="2400" b="1" dirty="0" smtClean="0">
                  <a:solidFill>
                    <a:srgbClr val="FF0000"/>
                  </a:solidFill>
                </a:rPr>
                <a:t>55%</a:t>
              </a:r>
              <a:endParaRPr lang="ar-EG" sz="2400" b="1" dirty="0">
                <a:solidFill>
                  <a:srgbClr val="FF0000"/>
                </a:solidFill>
              </a:endParaRPr>
            </a:p>
          </p:txBody>
        </p:sp>
      </p:grpSp>
      <p:grpSp>
        <p:nvGrpSpPr>
          <p:cNvPr id="31" name="Group 30"/>
          <p:cNvGrpSpPr/>
          <p:nvPr/>
        </p:nvGrpSpPr>
        <p:grpSpPr>
          <a:xfrm rot="20864476">
            <a:off x="313167" y="3529865"/>
            <a:ext cx="2031236" cy="1597393"/>
            <a:chOff x="317309" y="2358681"/>
            <a:chExt cx="2506202" cy="1210045"/>
          </a:xfrm>
        </p:grpSpPr>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30682" t="3788" r="30795" b="50151"/>
            <a:stretch/>
          </p:blipFill>
          <p:spPr>
            <a:xfrm>
              <a:off x="317309" y="2358681"/>
              <a:ext cx="2506202" cy="1210045"/>
            </a:xfrm>
            <a:prstGeom prst="rect">
              <a:avLst/>
            </a:prstGeom>
          </p:spPr>
        </p:pic>
        <p:sp>
          <p:nvSpPr>
            <p:cNvPr id="33" name="TextBox 32"/>
            <p:cNvSpPr txBox="1"/>
            <p:nvPr/>
          </p:nvSpPr>
          <p:spPr>
            <a:xfrm>
              <a:off x="748340" y="2822887"/>
              <a:ext cx="1620047" cy="349717"/>
            </a:xfrm>
            <a:prstGeom prst="rect">
              <a:avLst/>
            </a:prstGeom>
            <a:noFill/>
          </p:spPr>
          <p:txBody>
            <a:bodyPr wrap="square" rtlCol="1">
              <a:spAutoFit/>
            </a:bodyPr>
            <a:lstStyle/>
            <a:p>
              <a:pPr algn="ctr"/>
              <a:r>
                <a:rPr lang="ar-EG" sz="2400" b="1" dirty="0">
                  <a:solidFill>
                    <a:srgbClr val="FF0000"/>
                  </a:solidFill>
                </a:rPr>
                <a:t>38%</a:t>
              </a:r>
            </a:p>
          </p:txBody>
        </p:sp>
      </p:grpSp>
      <p:grpSp>
        <p:nvGrpSpPr>
          <p:cNvPr id="34" name="Group 33"/>
          <p:cNvGrpSpPr/>
          <p:nvPr/>
        </p:nvGrpSpPr>
        <p:grpSpPr>
          <a:xfrm rot="681790">
            <a:off x="5299498" y="2180267"/>
            <a:ext cx="2031236" cy="1597393"/>
            <a:chOff x="317309" y="2358681"/>
            <a:chExt cx="2506202" cy="1210045"/>
          </a:xfrm>
        </p:grpSpPr>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l="30682" t="3788" r="30795" b="50151"/>
            <a:stretch/>
          </p:blipFill>
          <p:spPr>
            <a:xfrm>
              <a:off x="317309" y="2358681"/>
              <a:ext cx="2506202" cy="1210045"/>
            </a:xfrm>
            <a:prstGeom prst="rect">
              <a:avLst/>
            </a:prstGeom>
          </p:spPr>
        </p:pic>
        <p:sp>
          <p:nvSpPr>
            <p:cNvPr id="36" name="TextBox 35"/>
            <p:cNvSpPr txBox="1"/>
            <p:nvPr/>
          </p:nvSpPr>
          <p:spPr>
            <a:xfrm>
              <a:off x="748340" y="2822887"/>
              <a:ext cx="1620047" cy="349717"/>
            </a:xfrm>
            <a:prstGeom prst="rect">
              <a:avLst/>
            </a:prstGeom>
            <a:noFill/>
          </p:spPr>
          <p:txBody>
            <a:bodyPr wrap="square" rtlCol="1">
              <a:spAutoFit/>
            </a:bodyPr>
            <a:lstStyle/>
            <a:p>
              <a:pPr algn="ctr"/>
              <a:r>
                <a:rPr lang="ar-EG" sz="2400" b="1" dirty="0" smtClean="0">
                  <a:solidFill>
                    <a:srgbClr val="FF0000"/>
                  </a:solidFill>
                </a:rPr>
                <a:t>7%</a:t>
              </a:r>
              <a:endParaRPr lang="ar-EG" sz="2400" b="1" dirty="0">
                <a:solidFill>
                  <a:srgbClr val="FF0000"/>
                </a:solidFill>
              </a:endParaRPr>
            </a:p>
          </p:txBody>
        </p:sp>
      </p:grpSp>
    </p:spTree>
    <p:extLst>
      <p:ext uri="{BB962C8B-B14F-4D97-AF65-F5344CB8AC3E}">
        <p14:creationId xmlns:p14="http://schemas.microsoft.com/office/powerpoint/2010/main" val="41053944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ircle(in)">
                                      <p:cBhvr>
                                        <p:cTn id="24" dur="2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1" name="Group 20"/>
          <p:cNvGrpSpPr/>
          <p:nvPr/>
        </p:nvGrpSpPr>
        <p:grpSpPr>
          <a:xfrm rot="21000082">
            <a:off x="1073998" y="1235457"/>
            <a:ext cx="4956654" cy="4488913"/>
            <a:chOff x="1220664" y="590429"/>
            <a:chExt cx="2631968" cy="2898797"/>
          </a:xfrm>
        </p:grpSpPr>
        <p:pic>
          <p:nvPicPr>
            <p:cNvPr id="22" name="Picture 21" descr="C:\Users\maraimm\Desktop\صور انفوجرافيك\Untitled10.png"/>
            <p:cNvPicPr>
              <a:picLocks noChangeAspect="1"/>
            </p:cNvPicPr>
            <p:nvPr/>
          </p:nvPicPr>
          <p:blipFill rotWithShape="1">
            <a:blip r:embed="rId4">
              <a:extLst>
                <a:ext uri="{28A0092B-C50C-407E-A947-70E740481C1C}">
                  <a14:useLocalDpi xmlns:a14="http://schemas.microsoft.com/office/drawing/2010/main" val="0"/>
                </a:ext>
              </a:extLst>
            </a:blip>
            <a:srcRect l="23115" t="19359" r="27430" b="26173"/>
            <a:stretch/>
          </p:blipFill>
          <p:spPr bwMode="auto">
            <a:xfrm>
              <a:off x="1220664" y="590429"/>
              <a:ext cx="2631968" cy="2898797"/>
            </a:xfrm>
            <a:prstGeom prst="rect">
              <a:avLst/>
            </a:prstGeom>
            <a:noFill/>
            <a:ln>
              <a:noFill/>
            </a:ln>
          </p:spPr>
        </p:pic>
        <p:sp>
          <p:nvSpPr>
            <p:cNvPr id="23" name="Rectangle 22"/>
            <p:cNvSpPr/>
            <p:nvPr/>
          </p:nvSpPr>
          <p:spPr>
            <a:xfrm rot="21412156">
              <a:off x="1410360" y="1277881"/>
              <a:ext cx="2104431" cy="166646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EG" sz="2800" dirty="0" smtClean="0">
                  <a:solidFill>
                    <a:srgbClr val="002060"/>
                  </a:solidFill>
                  <a:ea typeface="Calibri" panose="020F0502020204030204" pitchFamily="34" charset="0"/>
                </a:rPr>
                <a:t> هو القدرة على التغلغل داخل عالم الفرد , وجعله يشعر بأنك تحسن فهمه وجعله يشعر بوجود رابط قوي مشترك </a:t>
              </a:r>
              <a:endParaRPr lang="en-US" sz="2000" dirty="0">
                <a:solidFill>
                  <a:prstClr val="black"/>
                </a:solidFill>
                <a:ea typeface="Calibri" panose="020F0502020204030204" pitchFamily="34" charset="0"/>
                <a:cs typeface="Arial" panose="020B0604020202020204" pitchFamily="34" charset="0"/>
              </a:endParaRPr>
            </a:p>
          </p:txBody>
        </p:sp>
      </p:grpSp>
      <p:grpSp>
        <p:nvGrpSpPr>
          <p:cNvPr id="24" name="Group 23"/>
          <p:cNvGrpSpPr/>
          <p:nvPr/>
        </p:nvGrpSpPr>
        <p:grpSpPr>
          <a:xfrm rot="728312">
            <a:off x="4841480" y="541119"/>
            <a:ext cx="2629556" cy="1895544"/>
            <a:chOff x="971600" y="926678"/>
            <a:chExt cx="1823073" cy="1715793"/>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926678"/>
              <a:ext cx="1823073" cy="1715793"/>
            </a:xfrm>
            <a:prstGeom prst="rect">
              <a:avLst/>
            </a:prstGeom>
          </p:spPr>
        </p:pic>
        <p:sp>
          <p:nvSpPr>
            <p:cNvPr id="26" name="Rectangle 25"/>
            <p:cNvSpPr/>
            <p:nvPr/>
          </p:nvSpPr>
          <p:spPr>
            <a:xfrm>
              <a:off x="1482137" y="1573884"/>
              <a:ext cx="610360" cy="529322"/>
            </a:xfrm>
            <a:prstGeom prst="rect">
              <a:avLst/>
            </a:prstGeom>
          </p:spPr>
          <p:txBody>
            <a:bodyPr wrap="none">
              <a:spAutoFit/>
            </a:bodyPr>
            <a:lstStyle/>
            <a:p>
              <a:pPr algn="ctr"/>
              <a:r>
                <a:rPr lang="ar-EG" sz="3200" b="1" dirty="0" smtClean="0">
                  <a:solidFill>
                    <a:srgbClr val="FF0000"/>
                  </a:solidFill>
                </a:rPr>
                <a:t>الألفة</a:t>
              </a:r>
              <a:endParaRPr lang="ar-SA" sz="3200" b="1" dirty="0">
                <a:solidFill>
                  <a:srgbClr val="FF0000"/>
                </a:solidFill>
              </a:endParaRPr>
            </a:p>
          </p:txBody>
        </p:sp>
      </p:grpSp>
      <p:pic>
        <p:nvPicPr>
          <p:cNvPr id="7170" name="Picture 2" descr="http://www.meaning-names.net/write/1/%D8%A3%D9%84%D9%81%D8%A9-ALFH.png"/>
          <p:cNvPicPr>
            <a:picLocks noChangeAspect="1" noChangeArrowheads="1"/>
          </p:cNvPicPr>
          <p:nvPr/>
        </p:nvPicPr>
        <p:blipFill rotWithShape="1">
          <a:blip r:embed="rId6">
            <a:extLst>
              <a:ext uri="{28A0092B-C50C-407E-A947-70E740481C1C}">
                <a14:useLocalDpi xmlns:a14="http://schemas.microsoft.com/office/drawing/2010/main" val="0"/>
              </a:ext>
            </a:extLst>
          </a:blip>
          <a:srcRect b="36333"/>
          <a:stretch/>
        </p:blipFill>
        <p:spPr bwMode="auto">
          <a:xfrm>
            <a:off x="4671581" y="4019404"/>
            <a:ext cx="3752874" cy="2401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850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217154" y="255793"/>
            <a:ext cx="3296357" cy="2067171"/>
            <a:chOff x="-217154" y="255793"/>
            <a:chExt cx="3296357" cy="2067171"/>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87" t="1898" r="62962" b="69029"/>
            <a:stretch/>
          </p:blipFill>
          <p:spPr>
            <a:xfrm rot="20028302">
              <a:off x="-217154" y="255793"/>
              <a:ext cx="3296357" cy="2067171"/>
            </a:xfrm>
            <a:prstGeom prst="rect">
              <a:avLst/>
            </a:prstGeom>
          </p:spPr>
        </p:pic>
        <p:sp>
          <p:nvSpPr>
            <p:cNvPr id="7" name="Rectangle 6"/>
            <p:cNvSpPr/>
            <p:nvPr/>
          </p:nvSpPr>
          <p:spPr>
            <a:xfrm rot="19665498">
              <a:off x="169622" y="925566"/>
              <a:ext cx="2028445" cy="954107"/>
            </a:xfrm>
            <a:prstGeom prst="rect">
              <a:avLst/>
            </a:prstGeom>
          </p:spPr>
          <p:txBody>
            <a:bodyPr wrap="square">
              <a:spAutoFit/>
            </a:bodyPr>
            <a:lstStyle/>
            <a:p>
              <a:pPr algn="ctr"/>
              <a:r>
                <a:rPr lang="ar-SA" sz="2800" b="1" dirty="0" smtClean="0">
                  <a:solidFill>
                    <a:prstClr val="white"/>
                  </a:solidFill>
                  <a:ea typeface="Times New Roman" panose="02020603050405020304" pitchFamily="18" charset="0"/>
                </a:rPr>
                <a:t>أهمية الألفة</a:t>
              </a:r>
              <a:r>
                <a:rPr lang="ar-EG" sz="2800" b="1" dirty="0" smtClean="0">
                  <a:solidFill>
                    <a:prstClr val="white"/>
                  </a:solidFill>
                  <a:ea typeface="Times New Roman" panose="02020603050405020304" pitchFamily="18" charset="0"/>
                </a:rPr>
                <a:t/>
              </a:r>
              <a:br>
                <a:rPr lang="ar-EG" sz="2800" b="1" dirty="0" smtClean="0">
                  <a:solidFill>
                    <a:prstClr val="white"/>
                  </a:solidFill>
                  <a:ea typeface="Times New Roman" panose="02020603050405020304" pitchFamily="18" charset="0"/>
                </a:rPr>
              </a:br>
              <a:r>
                <a:rPr lang="ar-SA" sz="2800" b="1" dirty="0" smtClean="0">
                  <a:solidFill>
                    <a:prstClr val="white"/>
                  </a:solidFill>
                  <a:ea typeface="Times New Roman" panose="02020603050405020304" pitchFamily="18" charset="0"/>
                </a:rPr>
                <a:t> في الكوتشنج</a:t>
              </a:r>
              <a:endParaRPr lang="ar-EG" sz="2800" dirty="0">
                <a:solidFill>
                  <a:prstClr val="white"/>
                </a:solidFill>
              </a:endParaRPr>
            </a:p>
          </p:txBody>
        </p:sp>
      </p:grpSp>
      <p:grpSp>
        <p:nvGrpSpPr>
          <p:cNvPr id="23" name="Group 22"/>
          <p:cNvGrpSpPr/>
          <p:nvPr/>
        </p:nvGrpSpPr>
        <p:grpSpPr>
          <a:xfrm>
            <a:off x="2522467" y="287505"/>
            <a:ext cx="6419850" cy="3134555"/>
            <a:chOff x="2339751" y="573002"/>
            <a:chExt cx="5171353" cy="3288543"/>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1" y="573002"/>
              <a:ext cx="5171353" cy="3288543"/>
            </a:xfrm>
            <a:prstGeom prst="rect">
              <a:avLst/>
            </a:prstGeom>
          </p:spPr>
        </p:pic>
        <p:sp>
          <p:nvSpPr>
            <p:cNvPr id="25" name="Rectangle 24"/>
            <p:cNvSpPr/>
            <p:nvPr/>
          </p:nvSpPr>
          <p:spPr>
            <a:xfrm>
              <a:off x="2639428" y="1055858"/>
              <a:ext cx="4572000" cy="2421723"/>
            </a:xfrm>
            <a:prstGeom prst="rect">
              <a:avLst/>
            </a:prstGeom>
          </p:spPr>
          <p:txBody>
            <a:bodyPr anchor="ctr">
              <a:spAutoFit/>
            </a:bodyPr>
            <a:lstStyle/>
            <a:p>
              <a:pPr algn="ctr"/>
              <a:r>
                <a:rPr lang="ar-EG" sz="2400" b="1" dirty="0" smtClean="0">
                  <a:solidFill>
                    <a:prstClr val="white"/>
                  </a:solidFill>
                </a:rPr>
                <a:t>من المهم جداً خلق ألفه بين الكوتش والمستفيد ومن أكثر الاشياء التي تساعد على ذالك هو التوافق و هو الوصول إلى خلق جو من التفاهم والألفة مع الآخرين , وذلك برؤية الأشياء من وجه نظرهم بدون محاولة تغيرهم او الحكم عليهم وإشعارانا باحترام أرائهم وخلق جو من الثقة والاحترام المتبادل .</a:t>
              </a:r>
              <a:endParaRPr lang="ar-EG" sz="2400" b="1" dirty="0">
                <a:solidFill>
                  <a:prstClr val="white"/>
                </a:solidFill>
              </a:endParaRPr>
            </a:p>
          </p:txBody>
        </p:sp>
      </p:grpSp>
      <p:grpSp>
        <p:nvGrpSpPr>
          <p:cNvPr id="26" name="Group 25"/>
          <p:cNvGrpSpPr/>
          <p:nvPr/>
        </p:nvGrpSpPr>
        <p:grpSpPr>
          <a:xfrm rot="2189097">
            <a:off x="5605420" y="3078763"/>
            <a:ext cx="3296357" cy="2535438"/>
            <a:chOff x="-244970" y="241008"/>
            <a:chExt cx="3296357" cy="2067171"/>
          </a:xfrm>
        </p:grpSpPr>
        <p:pic>
          <p:nvPicPr>
            <p:cNvPr id="27" name="Picture 26"/>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987" t="1898" r="62962" b="69029"/>
            <a:stretch/>
          </p:blipFill>
          <p:spPr>
            <a:xfrm rot="20028302">
              <a:off x="-244970" y="241008"/>
              <a:ext cx="3296357" cy="2067171"/>
            </a:xfrm>
            <a:prstGeom prst="rect">
              <a:avLst/>
            </a:prstGeom>
          </p:spPr>
        </p:pic>
        <p:sp>
          <p:nvSpPr>
            <p:cNvPr id="28" name="Rectangle 27"/>
            <p:cNvSpPr/>
            <p:nvPr/>
          </p:nvSpPr>
          <p:spPr>
            <a:xfrm rot="19665498">
              <a:off x="-11430" y="946808"/>
              <a:ext cx="2293473" cy="978642"/>
            </a:xfrm>
            <a:prstGeom prst="rect">
              <a:avLst/>
            </a:prstGeom>
          </p:spPr>
          <p:txBody>
            <a:bodyPr wrap="square">
              <a:spAutoFit/>
            </a:bodyPr>
            <a:lstStyle/>
            <a:p>
              <a:pPr algn="ctr"/>
              <a:r>
                <a:rPr lang="ar-SA" sz="2400" b="1" dirty="0" smtClean="0">
                  <a:solidFill>
                    <a:srgbClr val="FFFF00"/>
                  </a:solidFill>
                  <a:ea typeface="Times New Roman" panose="02020603050405020304" pitchFamily="18" charset="0"/>
                </a:rPr>
                <a:t>ماذا لو لم تكون </a:t>
              </a:r>
              <a:r>
                <a:rPr lang="ar-EG" sz="2400" b="1" dirty="0" smtClean="0">
                  <a:solidFill>
                    <a:srgbClr val="FFFF00"/>
                  </a:solidFill>
                  <a:ea typeface="Times New Roman" panose="02020603050405020304" pitchFamily="18" charset="0"/>
                </a:rPr>
                <a:t/>
              </a:r>
              <a:br>
                <a:rPr lang="ar-EG" sz="2400" b="1" dirty="0" smtClean="0">
                  <a:solidFill>
                    <a:srgbClr val="FFFF00"/>
                  </a:solidFill>
                  <a:ea typeface="Times New Roman" panose="02020603050405020304" pitchFamily="18" charset="0"/>
                </a:rPr>
              </a:br>
              <a:r>
                <a:rPr lang="ar-SA" sz="2400" b="1" dirty="0" smtClean="0">
                  <a:solidFill>
                    <a:srgbClr val="FFFF00"/>
                  </a:solidFill>
                  <a:ea typeface="Times New Roman" panose="02020603050405020304" pitchFamily="18" charset="0"/>
                </a:rPr>
                <a:t>هناك ألفه بين الكوتش والمستفيد ؟</a:t>
              </a:r>
              <a:endParaRPr lang="ar-EG" sz="2400" dirty="0">
                <a:solidFill>
                  <a:srgbClr val="FFFF00"/>
                </a:solidFill>
              </a:endParaRPr>
            </a:p>
          </p:txBody>
        </p:sp>
      </p:grpSp>
      <p:grpSp>
        <p:nvGrpSpPr>
          <p:cNvPr id="29" name="Group 28"/>
          <p:cNvGrpSpPr/>
          <p:nvPr/>
        </p:nvGrpSpPr>
        <p:grpSpPr>
          <a:xfrm>
            <a:off x="744852" y="3422060"/>
            <a:ext cx="5242661" cy="2832272"/>
            <a:chOff x="2339751" y="573002"/>
            <a:chExt cx="5171353" cy="3288543"/>
          </a:xfrm>
        </p:grpSpPr>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39751" y="573002"/>
              <a:ext cx="5171353" cy="3288543"/>
            </a:xfrm>
            <a:prstGeom prst="rect">
              <a:avLst/>
            </a:prstGeom>
          </p:spPr>
        </p:pic>
        <p:sp>
          <p:nvSpPr>
            <p:cNvPr id="31" name="Rectangle 30"/>
            <p:cNvSpPr/>
            <p:nvPr/>
          </p:nvSpPr>
          <p:spPr>
            <a:xfrm>
              <a:off x="2639428" y="1569870"/>
              <a:ext cx="4572000" cy="1393699"/>
            </a:xfrm>
            <a:prstGeom prst="rect">
              <a:avLst/>
            </a:prstGeom>
          </p:spPr>
          <p:txBody>
            <a:bodyPr anchor="ctr">
              <a:spAutoFit/>
            </a:bodyPr>
            <a:lstStyle/>
            <a:p>
              <a:pPr algn="ctr"/>
              <a:r>
                <a:rPr lang="ar-EG" sz="2400" dirty="0" smtClean="0">
                  <a:solidFill>
                    <a:srgbClr val="002060"/>
                  </a:solidFill>
                </a:rPr>
                <a:t>من الصعب القدرة على التغلغل داخل عالم الفرد , وجعله يشعر بأنك تحسن فهمه وجعله يشعر بوجود رابط قوي مشترك .</a:t>
              </a:r>
              <a:endParaRPr lang="ar-EG" sz="2400" dirty="0">
                <a:solidFill>
                  <a:srgbClr val="002060"/>
                </a:solidFill>
              </a:endParaRPr>
            </a:p>
          </p:txBody>
        </p:sp>
      </p:grpSp>
    </p:spTree>
    <p:extLst>
      <p:ext uri="{BB962C8B-B14F-4D97-AF65-F5344CB8AC3E}">
        <p14:creationId xmlns:p14="http://schemas.microsoft.com/office/powerpoint/2010/main" val="4283677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69257" y="446123"/>
            <a:ext cx="2584277" cy="2188827"/>
            <a:chOff x="209869" y="1206864"/>
            <a:chExt cx="2836062" cy="2516917"/>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09869" y="1206864"/>
              <a:ext cx="2836062" cy="2516917"/>
            </a:xfrm>
            <a:prstGeom prst="rect">
              <a:avLst/>
            </a:prstGeom>
          </p:spPr>
        </p:pic>
        <p:sp>
          <p:nvSpPr>
            <p:cNvPr id="4" name="Rectangle 3"/>
            <p:cNvSpPr/>
            <p:nvPr/>
          </p:nvSpPr>
          <p:spPr>
            <a:xfrm rot="20863467">
              <a:off x="1124800" y="2164497"/>
              <a:ext cx="1719351" cy="601647"/>
            </a:xfrm>
            <a:prstGeom prst="rect">
              <a:avLst/>
            </a:prstGeom>
          </p:spPr>
          <p:txBody>
            <a:bodyPr wrap="square">
              <a:spAutoFit/>
            </a:bodyPr>
            <a:lstStyle/>
            <a:p>
              <a:pPr algn="ctr"/>
              <a:r>
                <a:rPr lang="ar-EG" sz="2800" b="1" dirty="0" smtClean="0">
                  <a:solidFill>
                    <a:prstClr val="white"/>
                  </a:solidFill>
                </a:rPr>
                <a:t>التوافق</a:t>
              </a:r>
              <a:endParaRPr lang="ar-EG" sz="2800" b="1" dirty="0">
                <a:solidFill>
                  <a:prstClr val="white"/>
                </a:solidFill>
              </a:endParaRPr>
            </a:p>
          </p:txBody>
        </p:sp>
      </p:grpSp>
      <p:grpSp>
        <p:nvGrpSpPr>
          <p:cNvPr id="8" name="Group 7"/>
          <p:cNvGrpSpPr/>
          <p:nvPr/>
        </p:nvGrpSpPr>
        <p:grpSpPr>
          <a:xfrm>
            <a:off x="750186" y="1159537"/>
            <a:ext cx="8091464" cy="5527013"/>
            <a:chOff x="2259394" y="797587"/>
            <a:chExt cx="6582256" cy="4816909"/>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394" y="797587"/>
              <a:ext cx="6582256" cy="4816909"/>
            </a:xfrm>
            <a:prstGeom prst="rect">
              <a:avLst/>
            </a:prstGeom>
          </p:spPr>
        </p:pic>
        <p:sp>
          <p:nvSpPr>
            <p:cNvPr id="7" name="TextBox 6"/>
            <p:cNvSpPr txBox="1"/>
            <p:nvPr/>
          </p:nvSpPr>
          <p:spPr>
            <a:xfrm>
              <a:off x="3307292" y="3034467"/>
              <a:ext cx="4664543" cy="2308324"/>
            </a:xfrm>
            <a:prstGeom prst="rect">
              <a:avLst/>
            </a:prstGeom>
            <a:noFill/>
          </p:spPr>
          <p:txBody>
            <a:bodyPr wrap="square" rtlCol="1">
              <a:spAutoFit/>
            </a:bodyPr>
            <a:lstStyle/>
            <a:p>
              <a:pPr algn="ctr"/>
              <a:r>
                <a:rPr lang="ar-EG" sz="2400" dirty="0" smtClean="0">
                  <a:solidFill>
                    <a:srgbClr val="002060"/>
                  </a:solidFill>
                </a:rPr>
                <a:t>من المهم جداً خلق ألفه بين الكوتش والمستفيد ومن أكثر الاشياء التي تساعد على ذالك هو التوافق و هو الوصول إلى خلق جو من التفاهم والألفة مع الآخرين , وذلك برؤية الأشياء من وجه نظرهم بدون محاولة تغيرهم او الحكم عليهم وإشعارانا باحترام أرائهم وخلق جو من الثقة والاحترام المتبادل .</a:t>
              </a:r>
              <a:endParaRPr lang="ar-EG" sz="2400" dirty="0">
                <a:solidFill>
                  <a:srgbClr val="002060"/>
                </a:solidFill>
              </a:endParaRPr>
            </a:p>
          </p:txBody>
        </p:sp>
      </p:grpSp>
    </p:spTree>
    <p:extLst>
      <p:ext uri="{BB962C8B-B14F-4D97-AF65-F5344CB8AC3E}">
        <p14:creationId xmlns:p14="http://schemas.microsoft.com/office/powerpoint/2010/main" val="2973480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370904" y="48538"/>
            <a:ext cx="3932146" cy="3216249"/>
            <a:chOff x="5507074" y="26787"/>
            <a:chExt cx="3523495" cy="2664296"/>
          </a:xfrm>
        </p:grpSpPr>
        <p:pic>
          <p:nvPicPr>
            <p:cNvPr id="3" name="Picture 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507074" y="26787"/>
              <a:ext cx="3523495" cy="2664296"/>
            </a:xfrm>
            <a:prstGeom prst="rect">
              <a:avLst/>
            </a:prstGeom>
          </p:spPr>
        </p:pic>
        <p:sp>
          <p:nvSpPr>
            <p:cNvPr id="4" name="Rectangle 3"/>
            <p:cNvSpPr/>
            <p:nvPr/>
          </p:nvSpPr>
          <p:spPr>
            <a:xfrm>
              <a:off x="6418717" y="395372"/>
              <a:ext cx="1436697" cy="382437"/>
            </a:xfrm>
            <a:prstGeom prst="rect">
              <a:avLst/>
            </a:prstGeom>
          </p:spPr>
          <p:txBody>
            <a:bodyPr wrap="none">
              <a:spAutoFit/>
            </a:bodyPr>
            <a:lstStyle/>
            <a:p>
              <a:pPr algn="ctr"/>
              <a:r>
                <a:rPr lang="ar-SA" sz="2400" b="1" dirty="0" smtClean="0">
                  <a:solidFill>
                    <a:srgbClr val="C00000"/>
                  </a:solidFill>
                  <a:cs typeface="AL-Mohanad Bold" pitchFamily="2" charset="-78"/>
                </a:rPr>
                <a:t>الهيئة الخارجية</a:t>
              </a:r>
              <a:endParaRPr lang="ar-SA" sz="2400" b="1" dirty="0">
                <a:solidFill>
                  <a:srgbClr val="C00000"/>
                </a:solidFill>
                <a:cs typeface="AL-Mohanad Bold" pitchFamily="2" charset="-78"/>
              </a:endParaRPr>
            </a:p>
          </p:txBody>
        </p:sp>
        <p:sp>
          <p:nvSpPr>
            <p:cNvPr id="5" name="Rectangle 4"/>
            <p:cNvSpPr/>
            <p:nvPr/>
          </p:nvSpPr>
          <p:spPr>
            <a:xfrm>
              <a:off x="6014267" y="1081574"/>
              <a:ext cx="2509108" cy="994336"/>
            </a:xfrm>
            <a:prstGeom prst="rect">
              <a:avLst/>
            </a:prstGeom>
          </p:spPr>
          <p:txBody>
            <a:bodyPr wrap="square">
              <a:spAutoFit/>
            </a:bodyPr>
            <a:lstStyle/>
            <a:p>
              <a:pPr algn="ctr"/>
              <a:r>
                <a:rPr lang="ar-EG" sz="2400" b="1" dirty="0" smtClean="0">
                  <a:solidFill>
                    <a:prstClr val="white"/>
                  </a:solidFill>
                  <a:cs typeface="AL-Mohanad Bold" pitchFamily="2" charset="-78"/>
                </a:rPr>
                <a:t>ونقصد بالهيئة الخارجية كاللباس أو الوقفة والجلسة والحركات الخارجية</a:t>
              </a:r>
              <a:endParaRPr lang="ar-SA" sz="2400" b="1" dirty="0">
                <a:solidFill>
                  <a:prstClr val="white"/>
                </a:solidFill>
                <a:cs typeface="AL-Mohanad Bold" pitchFamily="2" charset="-78"/>
              </a:endParaRPr>
            </a:p>
          </p:txBody>
        </p:sp>
      </p:grpSp>
      <p:grpSp>
        <p:nvGrpSpPr>
          <p:cNvPr id="6" name="Group 5"/>
          <p:cNvGrpSpPr/>
          <p:nvPr/>
        </p:nvGrpSpPr>
        <p:grpSpPr>
          <a:xfrm>
            <a:off x="1801877" y="471766"/>
            <a:ext cx="3932146" cy="3216250"/>
            <a:chOff x="3309411" y="762356"/>
            <a:chExt cx="2947431" cy="2664296"/>
          </a:xfrm>
        </p:grpSpPr>
        <p:pic>
          <p:nvPicPr>
            <p:cNvPr id="7" name="Picture 6"/>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309411" y="762356"/>
              <a:ext cx="2947431" cy="2664296"/>
            </a:xfrm>
            <a:prstGeom prst="rect">
              <a:avLst/>
            </a:prstGeom>
          </p:spPr>
        </p:pic>
        <p:sp>
          <p:nvSpPr>
            <p:cNvPr id="8" name="Rectangle 7"/>
            <p:cNvSpPr/>
            <p:nvPr/>
          </p:nvSpPr>
          <p:spPr>
            <a:xfrm>
              <a:off x="4148571" y="1109493"/>
              <a:ext cx="1175374" cy="382437"/>
            </a:xfrm>
            <a:prstGeom prst="rect">
              <a:avLst/>
            </a:prstGeom>
          </p:spPr>
          <p:txBody>
            <a:bodyPr wrap="none">
              <a:spAutoFit/>
            </a:bodyPr>
            <a:lstStyle/>
            <a:p>
              <a:pPr algn="ctr"/>
              <a:r>
                <a:rPr lang="ar-SA" sz="2400" b="1" dirty="0" smtClean="0">
                  <a:solidFill>
                    <a:srgbClr val="C00000"/>
                  </a:solidFill>
                  <a:cs typeface="AL-Mohanad Bold" pitchFamily="2" charset="-78"/>
                </a:rPr>
                <a:t>النظام التمثيلي</a:t>
              </a:r>
              <a:endParaRPr lang="ar-SA" sz="2400" b="1" dirty="0">
                <a:solidFill>
                  <a:srgbClr val="C00000"/>
                </a:solidFill>
                <a:cs typeface="AL-Mohanad Bold" pitchFamily="2" charset="-78"/>
              </a:endParaRPr>
            </a:p>
          </p:txBody>
        </p:sp>
        <p:sp>
          <p:nvSpPr>
            <p:cNvPr id="9" name="Rectangle 8"/>
            <p:cNvSpPr/>
            <p:nvPr/>
          </p:nvSpPr>
          <p:spPr>
            <a:xfrm>
              <a:off x="3635094" y="1919914"/>
              <a:ext cx="2202326" cy="688386"/>
            </a:xfrm>
            <a:prstGeom prst="rect">
              <a:avLst/>
            </a:prstGeom>
          </p:spPr>
          <p:txBody>
            <a:bodyPr wrap="square">
              <a:spAutoFit/>
            </a:bodyPr>
            <a:lstStyle/>
            <a:p>
              <a:pPr algn="ctr"/>
              <a:r>
                <a:rPr lang="ar-SA" sz="2400" b="1" dirty="0" smtClean="0">
                  <a:solidFill>
                    <a:prstClr val="white"/>
                  </a:solidFill>
                  <a:cs typeface="AL-Mohanad Bold" pitchFamily="2" charset="-78"/>
                </a:rPr>
                <a:t>وهو التوافق مع المستفيد في نظامه التمثيلي</a:t>
              </a:r>
              <a:endParaRPr lang="ar-SA" sz="2400" b="1" dirty="0">
                <a:solidFill>
                  <a:prstClr val="white"/>
                </a:solidFill>
                <a:cs typeface="AL-Mohanad Bold" pitchFamily="2" charset="-78"/>
              </a:endParaRPr>
            </a:p>
          </p:txBody>
        </p:sp>
      </p:grpSp>
      <p:grpSp>
        <p:nvGrpSpPr>
          <p:cNvPr id="10" name="Group 9"/>
          <p:cNvGrpSpPr/>
          <p:nvPr/>
        </p:nvGrpSpPr>
        <p:grpSpPr>
          <a:xfrm>
            <a:off x="4590965" y="3258196"/>
            <a:ext cx="3932146" cy="3216249"/>
            <a:chOff x="5652120" y="3284984"/>
            <a:chExt cx="2947431" cy="2664296"/>
          </a:xfrm>
        </p:grpSpPr>
        <p:pic>
          <p:nvPicPr>
            <p:cNvPr id="11" name="Picture 10"/>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652120" y="3284984"/>
              <a:ext cx="2947431" cy="2664296"/>
            </a:xfrm>
            <a:prstGeom prst="rect">
              <a:avLst/>
            </a:prstGeom>
          </p:spPr>
        </p:pic>
        <p:sp>
          <p:nvSpPr>
            <p:cNvPr id="12" name="Rectangle 11"/>
            <p:cNvSpPr/>
            <p:nvPr/>
          </p:nvSpPr>
          <p:spPr>
            <a:xfrm>
              <a:off x="6504019" y="3655817"/>
              <a:ext cx="929052" cy="382437"/>
            </a:xfrm>
            <a:prstGeom prst="rect">
              <a:avLst/>
            </a:prstGeom>
          </p:spPr>
          <p:txBody>
            <a:bodyPr wrap="none">
              <a:spAutoFit/>
            </a:bodyPr>
            <a:lstStyle/>
            <a:p>
              <a:pPr algn="ctr"/>
              <a:r>
                <a:rPr lang="ar-SA" sz="2400" b="1" dirty="0" smtClean="0">
                  <a:solidFill>
                    <a:srgbClr val="C00000"/>
                  </a:solidFill>
                  <a:cs typeface="AL-Mohanad Bold" pitchFamily="2" charset="-78"/>
                </a:rPr>
                <a:t>نبرة الصوت</a:t>
              </a:r>
              <a:endParaRPr lang="ar-SA" sz="2400" b="1" dirty="0">
                <a:solidFill>
                  <a:srgbClr val="C00000"/>
                </a:solidFill>
                <a:cs typeface="AL-Mohanad Bold" pitchFamily="2" charset="-78"/>
              </a:endParaRPr>
            </a:p>
          </p:txBody>
        </p:sp>
        <p:sp>
          <p:nvSpPr>
            <p:cNvPr id="13" name="Rectangle 12"/>
            <p:cNvSpPr/>
            <p:nvPr/>
          </p:nvSpPr>
          <p:spPr>
            <a:xfrm>
              <a:off x="6075140" y="4388851"/>
              <a:ext cx="2115142" cy="994336"/>
            </a:xfrm>
            <a:prstGeom prst="rect">
              <a:avLst/>
            </a:prstGeom>
          </p:spPr>
          <p:txBody>
            <a:bodyPr wrap="square">
              <a:spAutoFit/>
            </a:bodyPr>
            <a:lstStyle/>
            <a:p>
              <a:pPr algn="ctr"/>
              <a:r>
                <a:rPr lang="ar-SA" sz="2400" b="1" dirty="0" smtClean="0">
                  <a:solidFill>
                    <a:prstClr val="white"/>
                  </a:solidFill>
                  <a:cs typeface="AL-Mohanad Bold" pitchFamily="2" charset="-78"/>
                </a:rPr>
                <a:t>بتوافق مع المستفيد في نبرة الصوت في الارتفاع والانخفاض</a:t>
              </a:r>
              <a:endParaRPr lang="ar-SA" sz="2400" b="1" dirty="0">
                <a:solidFill>
                  <a:prstClr val="white"/>
                </a:solidFill>
                <a:cs typeface="AL-Mohanad Bold" pitchFamily="2" charset="-78"/>
              </a:endParaRPr>
            </a:p>
          </p:txBody>
        </p:sp>
      </p:grpSp>
      <p:grpSp>
        <p:nvGrpSpPr>
          <p:cNvPr id="14" name="Group 13"/>
          <p:cNvGrpSpPr/>
          <p:nvPr/>
        </p:nvGrpSpPr>
        <p:grpSpPr>
          <a:xfrm>
            <a:off x="326846" y="3325927"/>
            <a:ext cx="3932146" cy="3216250"/>
            <a:chOff x="2542633" y="3443425"/>
            <a:chExt cx="2947431" cy="2664296"/>
          </a:xfrm>
        </p:grpSpPr>
        <p:pic>
          <p:nvPicPr>
            <p:cNvPr id="15" name="Picture 14"/>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542633" y="3443425"/>
              <a:ext cx="2947431" cy="2664296"/>
            </a:xfrm>
            <a:prstGeom prst="rect">
              <a:avLst/>
            </a:prstGeom>
          </p:spPr>
        </p:pic>
        <p:sp>
          <p:nvSpPr>
            <p:cNvPr id="16" name="Rectangle 15"/>
            <p:cNvSpPr/>
            <p:nvPr/>
          </p:nvSpPr>
          <p:spPr>
            <a:xfrm>
              <a:off x="3301738" y="3773789"/>
              <a:ext cx="1157351" cy="382437"/>
            </a:xfrm>
            <a:prstGeom prst="rect">
              <a:avLst/>
            </a:prstGeom>
          </p:spPr>
          <p:txBody>
            <a:bodyPr wrap="none">
              <a:spAutoFit/>
            </a:bodyPr>
            <a:lstStyle/>
            <a:p>
              <a:pPr algn="ctr"/>
              <a:r>
                <a:rPr lang="ar-SA" sz="2400" b="1" dirty="0" smtClean="0">
                  <a:solidFill>
                    <a:srgbClr val="C00000"/>
                  </a:solidFill>
                  <a:cs typeface="AL-Mohanad Bold" pitchFamily="2" charset="-78"/>
                </a:rPr>
                <a:t>سرعة التنفس </a:t>
              </a:r>
              <a:endParaRPr lang="ar-SA" sz="2400" b="1" dirty="0">
                <a:solidFill>
                  <a:srgbClr val="C00000"/>
                </a:solidFill>
                <a:cs typeface="AL-Mohanad Bold" pitchFamily="2" charset="-78"/>
              </a:endParaRPr>
            </a:p>
          </p:txBody>
        </p:sp>
        <p:sp>
          <p:nvSpPr>
            <p:cNvPr id="17" name="Rectangle 16"/>
            <p:cNvSpPr/>
            <p:nvPr/>
          </p:nvSpPr>
          <p:spPr>
            <a:xfrm>
              <a:off x="2987851" y="4522494"/>
              <a:ext cx="2289861" cy="1300284"/>
            </a:xfrm>
            <a:prstGeom prst="rect">
              <a:avLst/>
            </a:prstGeom>
          </p:spPr>
          <p:txBody>
            <a:bodyPr wrap="square">
              <a:spAutoFit/>
            </a:bodyPr>
            <a:lstStyle/>
            <a:p>
              <a:pPr algn="ctr"/>
              <a:r>
                <a:rPr lang="ar-SA" sz="2400" b="1" dirty="0" smtClean="0">
                  <a:solidFill>
                    <a:prstClr val="white"/>
                  </a:solidFill>
                  <a:cs typeface="AL-Mohanad Bold" pitchFamily="2" charset="-78"/>
                </a:rPr>
                <a:t>التوافق مع المستفيد بالتنفس يجعل المستفيد يشاهد وضعه من خلالك ويشعر بالألفة معك في توحيد المشاعر </a:t>
              </a:r>
              <a:endParaRPr lang="ar-SA" sz="2400" b="1" dirty="0">
                <a:solidFill>
                  <a:prstClr val="white"/>
                </a:solidFill>
                <a:cs typeface="AL-Mohanad Bold" pitchFamily="2" charset="-78"/>
              </a:endParaRPr>
            </a:p>
          </p:txBody>
        </p:sp>
      </p:grpSp>
      <p:grpSp>
        <p:nvGrpSpPr>
          <p:cNvPr id="18" name="Group 17"/>
          <p:cNvGrpSpPr/>
          <p:nvPr/>
        </p:nvGrpSpPr>
        <p:grpSpPr>
          <a:xfrm>
            <a:off x="-378142" y="138239"/>
            <a:ext cx="3296357" cy="2052390"/>
            <a:chOff x="-217154" y="255793"/>
            <a:chExt cx="3296357" cy="2067171"/>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987" t="1898" r="62962" b="69029"/>
            <a:stretch/>
          </p:blipFill>
          <p:spPr>
            <a:xfrm rot="20028302">
              <a:off x="-217154" y="255793"/>
              <a:ext cx="3296357" cy="2067171"/>
            </a:xfrm>
            <a:prstGeom prst="rect">
              <a:avLst/>
            </a:prstGeom>
          </p:spPr>
        </p:pic>
        <p:sp>
          <p:nvSpPr>
            <p:cNvPr id="20" name="Rectangle 19"/>
            <p:cNvSpPr/>
            <p:nvPr/>
          </p:nvSpPr>
          <p:spPr>
            <a:xfrm rot="19665498">
              <a:off x="169622" y="925566"/>
              <a:ext cx="2028445" cy="954107"/>
            </a:xfrm>
            <a:prstGeom prst="rect">
              <a:avLst/>
            </a:prstGeom>
          </p:spPr>
          <p:txBody>
            <a:bodyPr wrap="square">
              <a:spAutoFit/>
            </a:bodyPr>
            <a:lstStyle/>
            <a:p>
              <a:pPr algn="ctr"/>
              <a:r>
                <a:rPr lang="ar-SA" sz="2800" b="1" dirty="0" smtClean="0">
                  <a:solidFill>
                    <a:prstClr val="white"/>
                  </a:solidFill>
                  <a:ea typeface="Times New Roman" panose="02020603050405020304" pitchFamily="18" charset="0"/>
                </a:rPr>
                <a:t>مستويات التوافق</a:t>
              </a:r>
              <a:endParaRPr lang="ar-EG" sz="2800" dirty="0">
                <a:solidFill>
                  <a:prstClr val="white"/>
                </a:solidFill>
              </a:endParaRPr>
            </a:p>
          </p:txBody>
        </p:sp>
      </p:grpSp>
    </p:spTree>
    <p:extLst>
      <p:ext uri="{BB962C8B-B14F-4D97-AF65-F5344CB8AC3E}">
        <p14:creationId xmlns:p14="http://schemas.microsoft.com/office/powerpoint/2010/main" val="1891598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18235"/>
            <a:ext cx="3138311" cy="2229852"/>
            <a:chOff x="0" y="118235"/>
            <a:chExt cx="3138311" cy="2229852"/>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8888" t="24677" r="14197" b="25324"/>
            <a:stretch/>
          </p:blipFill>
          <p:spPr>
            <a:xfrm>
              <a:off x="0" y="118235"/>
              <a:ext cx="3138311" cy="2229852"/>
            </a:xfrm>
            <a:prstGeom prst="rect">
              <a:avLst/>
            </a:prstGeom>
          </p:spPr>
        </p:pic>
        <p:sp>
          <p:nvSpPr>
            <p:cNvPr id="4" name="Rectangle 3"/>
            <p:cNvSpPr/>
            <p:nvPr/>
          </p:nvSpPr>
          <p:spPr>
            <a:xfrm rot="19979275">
              <a:off x="1000034" y="839349"/>
              <a:ext cx="1846980" cy="523220"/>
            </a:xfrm>
            <a:prstGeom prst="rect">
              <a:avLst/>
            </a:prstGeom>
          </p:spPr>
          <p:txBody>
            <a:bodyPr wrap="none">
              <a:spAutoFit/>
            </a:bodyPr>
            <a:lstStyle/>
            <a:p>
              <a:pPr algn="ctr"/>
              <a:r>
                <a:rPr lang="ar-EG" sz="2800" b="1" dirty="0" smtClean="0">
                  <a:solidFill>
                    <a:prstClr val="white"/>
                  </a:solidFill>
                </a:rPr>
                <a:t>مراحل التوافق</a:t>
              </a:r>
              <a:endParaRPr lang="ar-EG" sz="2800" b="1" dirty="0">
                <a:solidFill>
                  <a:prstClr val="white"/>
                </a:solidFill>
              </a:endParaRPr>
            </a:p>
          </p:txBody>
        </p:sp>
      </p:grpSp>
      <p:grpSp>
        <p:nvGrpSpPr>
          <p:cNvPr id="5" name="Group 4"/>
          <p:cNvGrpSpPr/>
          <p:nvPr/>
        </p:nvGrpSpPr>
        <p:grpSpPr>
          <a:xfrm>
            <a:off x="3138311" y="538586"/>
            <a:ext cx="5652120" cy="1124744"/>
            <a:chOff x="4860032" y="188640"/>
            <a:chExt cx="4283968" cy="792088"/>
          </a:xfrm>
        </p:grpSpPr>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4860032" y="188640"/>
              <a:ext cx="4283968" cy="792088"/>
            </a:xfrm>
            <a:prstGeom prst="rect">
              <a:avLst/>
            </a:prstGeom>
          </p:spPr>
        </p:pic>
        <p:sp>
          <p:nvSpPr>
            <p:cNvPr id="7" name="Rectangle 6"/>
            <p:cNvSpPr/>
            <p:nvPr/>
          </p:nvSpPr>
          <p:spPr>
            <a:xfrm>
              <a:off x="5292080" y="296652"/>
              <a:ext cx="33843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400" b="1" dirty="0">
                  <a:solidFill>
                    <a:prstClr val="white"/>
                  </a:solidFill>
                </a:rPr>
                <a:t>تتم مراحل التوافق مع المستفيد بثلاث مراحل مهمة </a:t>
              </a:r>
              <a:r>
                <a:rPr lang="ar-EG" sz="2400" b="1" dirty="0" smtClean="0">
                  <a:solidFill>
                    <a:prstClr val="white"/>
                  </a:solidFill>
                </a:rPr>
                <a:t>وهي</a:t>
              </a:r>
              <a:endParaRPr lang="en-US" sz="2400" b="1" dirty="0">
                <a:solidFill>
                  <a:prstClr val="white"/>
                </a:solidFill>
              </a:endParaRPr>
            </a:p>
          </p:txBody>
        </p:sp>
      </p:grpSp>
      <p:grpSp>
        <p:nvGrpSpPr>
          <p:cNvPr id="12" name="Group 11"/>
          <p:cNvGrpSpPr/>
          <p:nvPr/>
        </p:nvGrpSpPr>
        <p:grpSpPr>
          <a:xfrm>
            <a:off x="4451785" y="1931591"/>
            <a:ext cx="2852845" cy="2451259"/>
            <a:chOff x="5953580" y="613283"/>
            <a:chExt cx="2727352" cy="2451259"/>
          </a:xfrm>
        </p:grpSpPr>
        <p:pic>
          <p:nvPicPr>
            <p:cNvPr id="13" name="Picture 12"/>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l="38587" r="37001" b="63075"/>
            <a:stretch/>
          </p:blipFill>
          <p:spPr>
            <a:xfrm>
              <a:off x="5953580" y="613283"/>
              <a:ext cx="2727352" cy="2451259"/>
            </a:xfrm>
            <a:prstGeom prst="rect">
              <a:avLst/>
            </a:prstGeom>
          </p:spPr>
        </p:pic>
        <p:sp>
          <p:nvSpPr>
            <p:cNvPr id="14" name="Rectangle 13"/>
            <p:cNvSpPr/>
            <p:nvPr/>
          </p:nvSpPr>
          <p:spPr>
            <a:xfrm rot="20989483">
              <a:off x="6360533" y="1608079"/>
              <a:ext cx="1891206" cy="461665"/>
            </a:xfrm>
            <a:prstGeom prst="rect">
              <a:avLst/>
            </a:prstGeom>
          </p:spPr>
          <p:txBody>
            <a:bodyPr wrap="square">
              <a:spAutoFit/>
            </a:bodyPr>
            <a:lstStyle/>
            <a:p>
              <a:pPr algn="ctr"/>
              <a:r>
                <a:rPr lang="ar-SA" sz="2400" b="1" dirty="0">
                  <a:solidFill>
                    <a:prstClr val="black"/>
                  </a:solidFill>
                  <a:cs typeface="AL-Mohanad Bold" pitchFamily="2" charset="-78"/>
                </a:rPr>
                <a:t>المطابقة</a:t>
              </a:r>
              <a:endParaRPr lang="en-US" sz="2400" dirty="0">
                <a:solidFill>
                  <a:prstClr val="black"/>
                </a:solidFill>
                <a:cs typeface="AL-Mohanad Bold" pitchFamily="2" charset="-78"/>
              </a:endParaRPr>
            </a:p>
          </p:txBody>
        </p:sp>
      </p:grpSp>
      <p:grpSp>
        <p:nvGrpSpPr>
          <p:cNvPr id="15" name="Group 14"/>
          <p:cNvGrpSpPr/>
          <p:nvPr/>
        </p:nvGrpSpPr>
        <p:grpSpPr>
          <a:xfrm>
            <a:off x="1727155" y="1978298"/>
            <a:ext cx="2727352" cy="2451259"/>
            <a:chOff x="3500832" y="985124"/>
            <a:chExt cx="2727352" cy="2451259"/>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8587" r="37001" b="63075"/>
            <a:stretch/>
          </p:blipFill>
          <p:spPr>
            <a:xfrm>
              <a:off x="3500832" y="985124"/>
              <a:ext cx="2727352" cy="2451259"/>
            </a:xfrm>
            <a:prstGeom prst="rect">
              <a:avLst/>
            </a:prstGeom>
          </p:spPr>
        </p:pic>
        <p:sp>
          <p:nvSpPr>
            <p:cNvPr id="17" name="Rectangle 16"/>
            <p:cNvSpPr/>
            <p:nvPr/>
          </p:nvSpPr>
          <p:spPr>
            <a:xfrm rot="21144037">
              <a:off x="4087881" y="2022149"/>
              <a:ext cx="1474066" cy="461665"/>
            </a:xfrm>
            <a:prstGeom prst="rect">
              <a:avLst/>
            </a:prstGeom>
          </p:spPr>
          <p:txBody>
            <a:bodyPr wrap="square">
              <a:spAutoFit/>
            </a:bodyPr>
            <a:lstStyle/>
            <a:p>
              <a:pPr algn="ctr"/>
              <a:r>
                <a:rPr lang="ar-SA" sz="2400" b="1" dirty="0">
                  <a:solidFill>
                    <a:prstClr val="black"/>
                  </a:solidFill>
                  <a:cs typeface="AL-Mohanad Bold" pitchFamily="2" charset="-78"/>
                </a:rPr>
                <a:t>المجاراة</a:t>
              </a:r>
              <a:endParaRPr lang="en-US" sz="2400" b="1" dirty="0">
                <a:solidFill>
                  <a:prstClr val="black"/>
                </a:solidFill>
                <a:cs typeface="AL-Mohanad Bold" pitchFamily="2" charset="-78"/>
              </a:endParaRPr>
            </a:p>
          </p:txBody>
        </p:sp>
      </p:grpSp>
      <p:grpSp>
        <p:nvGrpSpPr>
          <p:cNvPr id="18" name="Group 17"/>
          <p:cNvGrpSpPr/>
          <p:nvPr/>
        </p:nvGrpSpPr>
        <p:grpSpPr>
          <a:xfrm>
            <a:off x="3170901" y="4382848"/>
            <a:ext cx="3154972" cy="2451259"/>
            <a:chOff x="1048084" y="1356965"/>
            <a:chExt cx="2727352" cy="2451259"/>
          </a:xfrm>
        </p:grpSpPr>
        <p:pic>
          <p:nvPicPr>
            <p:cNvPr id="19" name="Picture 18"/>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38587" r="37001" b="63075"/>
            <a:stretch/>
          </p:blipFill>
          <p:spPr>
            <a:xfrm>
              <a:off x="1048084" y="1356965"/>
              <a:ext cx="2727352" cy="2451259"/>
            </a:xfrm>
            <a:prstGeom prst="rect">
              <a:avLst/>
            </a:prstGeom>
          </p:spPr>
        </p:pic>
        <p:sp>
          <p:nvSpPr>
            <p:cNvPr id="20" name="Rectangle 19"/>
            <p:cNvSpPr/>
            <p:nvPr/>
          </p:nvSpPr>
          <p:spPr>
            <a:xfrm rot="21093531">
              <a:off x="2057567" y="2437047"/>
              <a:ext cx="708387" cy="461665"/>
            </a:xfrm>
            <a:prstGeom prst="rect">
              <a:avLst/>
            </a:prstGeom>
          </p:spPr>
          <p:txBody>
            <a:bodyPr wrap="none">
              <a:spAutoFit/>
            </a:bodyPr>
            <a:lstStyle/>
            <a:p>
              <a:pPr algn="ctr"/>
              <a:r>
                <a:rPr lang="ar-SA" sz="2400" b="1" dirty="0">
                  <a:solidFill>
                    <a:prstClr val="black"/>
                  </a:solidFill>
                  <a:cs typeface="AL-Mohanad Bold" pitchFamily="2" charset="-78"/>
                </a:rPr>
                <a:t>القيادة</a:t>
              </a:r>
              <a:endParaRPr lang="en-US" sz="2400" b="1" dirty="0">
                <a:solidFill>
                  <a:prstClr val="black"/>
                </a:solidFill>
                <a:cs typeface="AL-Mohanad Bold" pitchFamily="2" charset="-78"/>
              </a:endParaRPr>
            </a:p>
          </p:txBody>
        </p:sp>
      </p:grpSp>
    </p:spTree>
    <p:extLst>
      <p:ext uri="{BB962C8B-B14F-4D97-AF65-F5344CB8AC3E}">
        <p14:creationId xmlns:p14="http://schemas.microsoft.com/office/powerpoint/2010/main" val="1023963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Scale>
                                      <p:cBhvr>
                                        <p:cTn id="1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
                                        </p:tgtEl>
                                        <p:attrNameLst>
                                          <p:attrName>ppt_x</p:attrName>
                                          <p:attrName>ppt_y</p:attrName>
                                        </p:attrNameLst>
                                      </p:cBhvr>
                                    </p:animMotion>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Scale>
                                      <p:cBhvr>
                                        <p:cTn id="21"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
                                        </p:tgtEl>
                                        <p:attrNameLst>
                                          <p:attrName>ppt_x</p:attrName>
                                          <p:attrName>ppt_y</p:attrName>
                                        </p:attrNameLst>
                                      </p:cBhvr>
                                    </p:animMotion>
                                    <p:animEffect transition="in" filter="fade">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108</a:t>
            </a:fld>
            <a:endParaRPr lang="ar-EG" dirty="0">
              <a:solidFill>
                <a:prstClr val="black">
                  <a:tint val="75000"/>
                </a:prstClr>
              </a:solidFill>
            </a:endParaRPr>
          </a:p>
        </p:txBody>
      </p:sp>
      <p:grpSp>
        <p:nvGrpSpPr>
          <p:cNvPr id="3" name="Group 2"/>
          <p:cNvGrpSpPr/>
          <p:nvPr/>
        </p:nvGrpSpPr>
        <p:grpSpPr>
          <a:xfrm>
            <a:off x="2016131" y="1347402"/>
            <a:ext cx="6702866" cy="3420118"/>
            <a:chOff x="683566" y="2400228"/>
            <a:chExt cx="7200000" cy="4393538"/>
          </a:xfrm>
        </p:grpSpPr>
        <p:pic>
          <p:nvPicPr>
            <p:cNvPr id="5" name="Picture 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83566" y="2400228"/>
              <a:ext cx="7200000" cy="4393538"/>
            </a:xfrm>
            <a:prstGeom prst="rect">
              <a:avLst/>
            </a:prstGeom>
          </p:spPr>
        </p:pic>
        <p:sp>
          <p:nvSpPr>
            <p:cNvPr id="6" name="Rectangle 5"/>
            <p:cNvSpPr/>
            <p:nvPr/>
          </p:nvSpPr>
          <p:spPr>
            <a:xfrm rot="615857">
              <a:off x="1044680" y="4069097"/>
              <a:ext cx="6477773" cy="759119"/>
            </a:xfrm>
            <a:prstGeom prst="rect">
              <a:avLst/>
            </a:prstGeom>
          </p:spPr>
          <p:txBody>
            <a:bodyPr wrap="square">
              <a:spAutoFit/>
            </a:bodyPr>
            <a:lstStyle/>
            <a:p>
              <a:pPr algn="ctr" defTabSz="1066800">
                <a:lnSpc>
                  <a:spcPct val="90000"/>
                </a:lnSpc>
                <a:spcAft>
                  <a:spcPct val="35000"/>
                </a:spcAft>
              </a:pPr>
              <a:r>
                <a:rPr lang="ar-EG" sz="3600" b="1" kern="0" dirty="0" smtClean="0">
                  <a:solidFill>
                    <a:prstClr val="white"/>
                  </a:solidFill>
                </a:rPr>
                <a:t>نماذج الألفة في الإطار الكلي</a:t>
              </a:r>
              <a:endParaRPr lang="ar-EG" sz="3600" b="1" kern="0" dirty="0">
                <a:solidFill>
                  <a:prstClr val="white"/>
                </a:solidFill>
              </a:endParaRPr>
            </a:p>
          </p:txBody>
        </p:sp>
      </p:grpSp>
      <p:pic>
        <p:nvPicPr>
          <p:cNvPr id="7" name="Picture 6"/>
          <p:cNvPicPr>
            <a:picLocks noChangeAspect="1"/>
          </p:cNvPicPr>
          <p:nvPr/>
        </p:nvPicPr>
        <p:blipFill>
          <a:blip r:embed="rId6"/>
          <a:stretch>
            <a:fillRect/>
          </a:stretch>
        </p:blipFill>
        <p:spPr>
          <a:xfrm rot="20974369">
            <a:off x="519911" y="1190990"/>
            <a:ext cx="2088960" cy="4903744"/>
          </a:xfrm>
          <a:prstGeom prst="rect">
            <a:avLst/>
          </a:prstGeom>
        </p:spPr>
      </p:pic>
    </p:spTree>
    <p:extLst>
      <p:ext uri="{BB962C8B-B14F-4D97-AF65-F5344CB8AC3E}">
        <p14:creationId xmlns:p14="http://schemas.microsoft.com/office/powerpoint/2010/main" val="384137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109</a:t>
            </a:fld>
            <a:endParaRPr lang="ar-EG">
              <a:solidFill>
                <a:prstClr val="black">
                  <a:tint val="75000"/>
                </a:prstClr>
              </a:solidFill>
            </a:endParaRPr>
          </a:p>
        </p:txBody>
      </p:sp>
      <p:grpSp>
        <p:nvGrpSpPr>
          <p:cNvPr id="15" name="Group 14"/>
          <p:cNvGrpSpPr/>
          <p:nvPr/>
        </p:nvGrpSpPr>
        <p:grpSpPr>
          <a:xfrm>
            <a:off x="239117" y="654987"/>
            <a:ext cx="4825582" cy="6203013"/>
            <a:chOff x="1267384" y="940582"/>
            <a:chExt cx="3672847" cy="6203013"/>
          </a:xfrm>
        </p:grpSpPr>
        <p:pic>
          <p:nvPicPr>
            <p:cNvPr id="13" name="Picture 1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67384" y="940582"/>
              <a:ext cx="3672847" cy="6035052"/>
            </a:xfrm>
            <a:prstGeom prst="rect">
              <a:avLst/>
            </a:prstGeom>
          </p:spPr>
        </p:pic>
        <p:sp>
          <p:nvSpPr>
            <p:cNvPr id="14" name="TextBox 13"/>
            <p:cNvSpPr txBox="1"/>
            <p:nvPr/>
          </p:nvSpPr>
          <p:spPr>
            <a:xfrm>
              <a:off x="1775312" y="2249948"/>
              <a:ext cx="2033514" cy="4893647"/>
            </a:xfrm>
            <a:prstGeom prst="rect">
              <a:avLst/>
            </a:prstGeom>
            <a:noFill/>
          </p:spPr>
          <p:txBody>
            <a:bodyPr wrap="square" rtlCol="1">
              <a:spAutoFit/>
            </a:bodyPr>
            <a:lstStyle/>
            <a:p>
              <a:pPr algn="justLow"/>
              <a:r>
                <a:rPr lang="ar-EG" sz="2400" dirty="0">
                  <a:solidFill>
                    <a:prstClr val="black"/>
                  </a:solidFill>
                </a:rPr>
                <a:t>وهو أن يكون الكوتش مقابل للمستفيد بشكل مباشر وهذا النموذج لا يصل في الجلسات الأولى لأنه يشعر بالمواجه والتحدي ولكن قد تعمل به عندما تكون بينك وبين المستفيد الكثير من الألفة من الجلسات السابقة .</a:t>
              </a:r>
            </a:p>
          </p:txBody>
        </p:sp>
      </p:grpSp>
      <p:grpSp>
        <p:nvGrpSpPr>
          <p:cNvPr id="9" name="Group 8"/>
          <p:cNvGrpSpPr/>
          <p:nvPr/>
        </p:nvGrpSpPr>
        <p:grpSpPr>
          <a:xfrm rot="951389">
            <a:off x="5148490" y="600554"/>
            <a:ext cx="3590532" cy="3464419"/>
            <a:chOff x="5428703" y="2562894"/>
            <a:chExt cx="3590532" cy="3464419"/>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4789" t="56150" r="1127"/>
            <a:stretch/>
          </p:blipFill>
          <p:spPr>
            <a:xfrm flipH="1">
              <a:off x="5428703" y="2562894"/>
              <a:ext cx="3590532" cy="3464419"/>
            </a:xfrm>
            <a:prstGeom prst="rect">
              <a:avLst/>
            </a:prstGeom>
          </p:spPr>
        </p:pic>
        <p:sp>
          <p:nvSpPr>
            <p:cNvPr id="8" name="TextBox 7"/>
            <p:cNvSpPr txBox="1"/>
            <p:nvPr/>
          </p:nvSpPr>
          <p:spPr>
            <a:xfrm>
              <a:off x="6108675" y="3584278"/>
              <a:ext cx="1895737" cy="584775"/>
            </a:xfrm>
            <a:prstGeom prst="rect">
              <a:avLst/>
            </a:prstGeom>
            <a:noFill/>
          </p:spPr>
          <p:txBody>
            <a:bodyPr wrap="square" rtlCol="1">
              <a:spAutoFit/>
            </a:bodyPr>
            <a:lstStyle/>
            <a:p>
              <a:r>
                <a:rPr lang="ar-EG" sz="3200" dirty="0">
                  <a:solidFill>
                    <a:prstClr val="black"/>
                  </a:solidFill>
                </a:rPr>
                <a:t>نموذج المرآة</a:t>
              </a:r>
            </a:p>
          </p:txBody>
        </p:sp>
      </p:grpSp>
      <p:pic>
        <p:nvPicPr>
          <p:cNvPr id="17" name="Picture 16"/>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2772" y="3660742"/>
            <a:ext cx="2745135" cy="26157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0783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11</a:t>
            </a:fld>
            <a:endParaRPr lang="ar-EG" dirty="0">
              <a:solidFill>
                <a:prstClr val="black">
                  <a:tint val="75000"/>
                </a:prstClr>
              </a:solidFill>
            </a:endParaRPr>
          </a:p>
        </p:txBody>
      </p:sp>
      <p:grpSp>
        <p:nvGrpSpPr>
          <p:cNvPr id="11" name="Group 10"/>
          <p:cNvGrpSpPr/>
          <p:nvPr/>
        </p:nvGrpSpPr>
        <p:grpSpPr>
          <a:xfrm>
            <a:off x="4026089" y="147105"/>
            <a:ext cx="4635613" cy="1886411"/>
            <a:chOff x="683568" y="2360180"/>
            <a:chExt cx="7200000" cy="3733115"/>
          </a:xfrm>
        </p:grpSpPr>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683568" y="2360180"/>
              <a:ext cx="7200000" cy="3733115"/>
            </a:xfrm>
            <a:prstGeom prst="rect">
              <a:avLst/>
            </a:prstGeom>
          </p:spPr>
        </p:pic>
        <p:sp>
          <p:nvSpPr>
            <p:cNvPr id="13" name="Rectangle 12"/>
            <p:cNvSpPr/>
            <p:nvPr/>
          </p:nvSpPr>
          <p:spPr>
            <a:xfrm rot="610713">
              <a:off x="816913" y="3490408"/>
              <a:ext cx="6933309" cy="840524"/>
            </a:xfrm>
            <a:prstGeom prst="rect">
              <a:avLst/>
            </a:prstGeom>
          </p:spPr>
          <p:txBody>
            <a:bodyPr wrap="square">
              <a:spAutoFit/>
            </a:bodyPr>
            <a:lstStyle/>
            <a:p>
              <a:pPr algn="ctr" defTabSz="1066800">
                <a:lnSpc>
                  <a:spcPct val="90000"/>
                </a:lnSpc>
                <a:spcAft>
                  <a:spcPct val="35000"/>
                </a:spcAft>
              </a:pPr>
              <a:r>
                <a:rPr lang="ar-EG" sz="2400" b="1" kern="0" dirty="0">
                  <a:solidFill>
                    <a:prstClr val="white"/>
                  </a:solidFill>
                </a:rPr>
                <a:t>ما هي أهمية المحبة والمصاحبة في البيت ؟</a:t>
              </a:r>
            </a:p>
          </p:txBody>
        </p:sp>
      </p:grpSp>
      <p:grpSp>
        <p:nvGrpSpPr>
          <p:cNvPr id="14" name="Group 13"/>
          <p:cNvGrpSpPr/>
          <p:nvPr/>
        </p:nvGrpSpPr>
        <p:grpSpPr>
          <a:xfrm>
            <a:off x="102983" y="1392541"/>
            <a:ext cx="4635613" cy="1886411"/>
            <a:chOff x="683568" y="2360180"/>
            <a:chExt cx="7200000" cy="3733115"/>
          </a:xfrm>
        </p:grpSpPr>
        <p:pic>
          <p:nvPicPr>
            <p:cNvPr id="15" name="Picture 14"/>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83568" y="2360180"/>
              <a:ext cx="7200000" cy="3733115"/>
            </a:xfrm>
            <a:prstGeom prst="rect">
              <a:avLst/>
            </a:prstGeom>
          </p:spPr>
        </p:pic>
        <p:sp>
          <p:nvSpPr>
            <p:cNvPr id="16" name="Rectangle 15"/>
            <p:cNvSpPr/>
            <p:nvPr/>
          </p:nvSpPr>
          <p:spPr>
            <a:xfrm rot="610713">
              <a:off x="816913" y="3161509"/>
              <a:ext cx="6933309" cy="1498323"/>
            </a:xfrm>
            <a:prstGeom prst="rect">
              <a:avLst/>
            </a:prstGeom>
          </p:spPr>
          <p:txBody>
            <a:bodyPr wrap="square">
              <a:spAutoFit/>
            </a:bodyPr>
            <a:lstStyle/>
            <a:p>
              <a:pPr algn="ctr" defTabSz="1066800">
                <a:lnSpc>
                  <a:spcPct val="90000"/>
                </a:lnSpc>
                <a:spcAft>
                  <a:spcPct val="35000"/>
                </a:spcAft>
              </a:pPr>
              <a:r>
                <a:rPr lang="ar-EG" sz="2400" b="1" kern="0" dirty="0">
                  <a:solidFill>
                    <a:prstClr val="white"/>
                  </a:solidFill>
                </a:rPr>
                <a:t>ما هي أهمية المحبة والمصاحبة</a:t>
              </a:r>
              <a:br>
                <a:rPr lang="ar-EG" sz="2400" b="1" kern="0" dirty="0">
                  <a:solidFill>
                    <a:prstClr val="white"/>
                  </a:solidFill>
                </a:rPr>
              </a:br>
              <a:r>
                <a:rPr lang="ar-EG" sz="2400" b="1" kern="0" dirty="0">
                  <a:solidFill>
                    <a:prstClr val="white"/>
                  </a:solidFill>
                </a:rPr>
                <a:t> في المدرسة ؟</a:t>
              </a:r>
            </a:p>
          </p:txBody>
        </p:sp>
      </p:grpSp>
      <p:grpSp>
        <p:nvGrpSpPr>
          <p:cNvPr id="17" name="Group 16"/>
          <p:cNvGrpSpPr/>
          <p:nvPr/>
        </p:nvGrpSpPr>
        <p:grpSpPr>
          <a:xfrm>
            <a:off x="4109539" y="3215453"/>
            <a:ext cx="4635613" cy="1886411"/>
            <a:chOff x="683568" y="2360180"/>
            <a:chExt cx="7200000" cy="3733115"/>
          </a:xfrm>
        </p:grpSpPr>
        <p:pic>
          <p:nvPicPr>
            <p:cNvPr id="18" name="Picture 17"/>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3568" y="2360180"/>
              <a:ext cx="7200000" cy="3733115"/>
            </a:xfrm>
            <a:prstGeom prst="rect">
              <a:avLst/>
            </a:prstGeom>
          </p:spPr>
        </p:pic>
        <p:sp>
          <p:nvSpPr>
            <p:cNvPr id="19" name="Rectangle 18"/>
            <p:cNvSpPr/>
            <p:nvPr/>
          </p:nvSpPr>
          <p:spPr>
            <a:xfrm rot="610713">
              <a:off x="816913" y="3161509"/>
              <a:ext cx="6933309" cy="1498323"/>
            </a:xfrm>
            <a:prstGeom prst="rect">
              <a:avLst/>
            </a:prstGeom>
          </p:spPr>
          <p:txBody>
            <a:bodyPr wrap="square">
              <a:spAutoFit/>
            </a:bodyPr>
            <a:lstStyle/>
            <a:p>
              <a:pPr algn="ctr" defTabSz="1066800">
                <a:lnSpc>
                  <a:spcPct val="90000"/>
                </a:lnSpc>
                <a:spcAft>
                  <a:spcPct val="35000"/>
                </a:spcAft>
              </a:pPr>
              <a:r>
                <a:rPr lang="ar-EG" sz="2400" b="1" kern="0" dirty="0">
                  <a:solidFill>
                    <a:prstClr val="white"/>
                  </a:solidFill>
                </a:rPr>
                <a:t>ما هي أهمية المحبة والمصاحبة </a:t>
              </a:r>
              <a:br>
                <a:rPr lang="ar-EG" sz="2400" b="1" kern="0" dirty="0">
                  <a:solidFill>
                    <a:prstClr val="white"/>
                  </a:solidFill>
                </a:rPr>
              </a:br>
              <a:r>
                <a:rPr lang="ar-EG" sz="2400" b="1" kern="0" dirty="0">
                  <a:solidFill>
                    <a:prstClr val="white"/>
                  </a:solidFill>
                </a:rPr>
                <a:t>في المجتمع ؟</a:t>
              </a:r>
            </a:p>
          </p:txBody>
        </p:sp>
      </p:grpSp>
      <p:grpSp>
        <p:nvGrpSpPr>
          <p:cNvPr id="20" name="Group 19"/>
          <p:cNvGrpSpPr/>
          <p:nvPr/>
        </p:nvGrpSpPr>
        <p:grpSpPr>
          <a:xfrm>
            <a:off x="410141" y="4780523"/>
            <a:ext cx="4598587" cy="1886411"/>
            <a:chOff x="683568" y="2360180"/>
            <a:chExt cx="7200000" cy="3733115"/>
          </a:xfrm>
        </p:grpSpPr>
        <p:pic>
          <p:nvPicPr>
            <p:cNvPr id="21" name="Picture 20"/>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683568" y="2360180"/>
              <a:ext cx="7200000" cy="3733115"/>
            </a:xfrm>
            <a:prstGeom prst="rect">
              <a:avLst/>
            </a:prstGeom>
          </p:spPr>
        </p:pic>
        <p:sp>
          <p:nvSpPr>
            <p:cNvPr id="22" name="Rectangle 21"/>
            <p:cNvSpPr/>
            <p:nvPr/>
          </p:nvSpPr>
          <p:spPr>
            <a:xfrm rot="610713">
              <a:off x="816913" y="3490408"/>
              <a:ext cx="6933309" cy="840524"/>
            </a:xfrm>
            <a:prstGeom prst="rect">
              <a:avLst/>
            </a:prstGeom>
          </p:spPr>
          <p:txBody>
            <a:bodyPr wrap="square">
              <a:spAutoFit/>
            </a:bodyPr>
            <a:lstStyle/>
            <a:p>
              <a:pPr algn="ctr" defTabSz="1066800">
                <a:lnSpc>
                  <a:spcPct val="90000"/>
                </a:lnSpc>
                <a:spcAft>
                  <a:spcPct val="35000"/>
                </a:spcAft>
              </a:pPr>
              <a:r>
                <a:rPr lang="ar-EG" sz="2400" b="1" kern="0" dirty="0">
                  <a:solidFill>
                    <a:prstClr val="white"/>
                  </a:solidFill>
                </a:rPr>
                <a:t>ما هي أهمية المحبة والمصاحبة في العمل؟</a:t>
              </a:r>
            </a:p>
          </p:txBody>
        </p:sp>
      </p:grpSp>
      <p:pic>
        <p:nvPicPr>
          <p:cNvPr id="23" name="Picture 22"/>
          <p:cNvPicPr>
            <a:picLocks noChangeAspect="1"/>
          </p:cNvPicPr>
          <p:nvPr/>
        </p:nvPicPr>
        <p:blipFill>
          <a:blip r:embed="rId5"/>
          <a:stretch>
            <a:fillRect/>
          </a:stretch>
        </p:blipFill>
        <p:spPr>
          <a:xfrm rot="20793357">
            <a:off x="153727" y="2155935"/>
            <a:ext cx="1640125" cy="2706672"/>
          </a:xfrm>
          <a:prstGeom prst="rect">
            <a:avLst/>
          </a:prstGeom>
        </p:spPr>
      </p:pic>
    </p:spTree>
    <p:extLst>
      <p:ext uri="{BB962C8B-B14F-4D97-AF65-F5344CB8AC3E}">
        <p14:creationId xmlns:p14="http://schemas.microsoft.com/office/powerpoint/2010/main" val="2761750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3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fltVal val="0"/>
                                          </p:val>
                                        </p:tav>
                                        <p:tav tm="100000">
                                          <p:val>
                                            <p:strVal val="#ppt_w"/>
                                          </p:val>
                                        </p:tav>
                                      </p:tavLst>
                                    </p:anim>
                                    <p:anim calcmode="lin" valueType="num">
                                      <p:cBhvr>
                                        <p:cTn id="21" dur="1000" fill="hold"/>
                                        <p:tgtEl>
                                          <p:spTgt spid="23"/>
                                        </p:tgtEl>
                                        <p:attrNameLst>
                                          <p:attrName>ppt_h</p:attrName>
                                        </p:attrNameLst>
                                      </p:cBhvr>
                                      <p:tavLst>
                                        <p:tav tm="0">
                                          <p:val>
                                            <p:fltVal val="0"/>
                                          </p:val>
                                        </p:tav>
                                        <p:tav tm="100000">
                                          <p:val>
                                            <p:strVal val="#ppt_h"/>
                                          </p:val>
                                        </p:tav>
                                      </p:tavLst>
                                    </p:anim>
                                    <p:anim calcmode="lin" valueType="num">
                                      <p:cBhvr>
                                        <p:cTn id="22" dur="1000" fill="hold"/>
                                        <p:tgtEl>
                                          <p:spTgt spid="23"/>
                                        </p:tgtEl>
                                        <p:attrNameLst>
                                          <p:attrName>style.rotation</p:attrName>
                                        </p:attrNameLst>
                                      </p:cBhvr>
                                      <p:tavLst>
                                        <p:tav tm="0">
                                          <p:val>
                                            <p:fltVal val="90"/>
                                          </p:val>
                                        </p:tav>
                                        <p:tav tm="100000">
                                          <p:val>
                                            <p:fltVal val="0"/>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110</a:t>
            </a:fld>
            <a:endParaRPr lang="ar-EG">
              <a:solidFill>
                <a:prstClr val="black">
                  <a:tint val="75000"/>
                </a:prstClr>
              </a:solidFill>
            </a:endParaRPr>
          </a:p>
        </p:txBody>
      </p:sp>
      <p:grpSp>
        <p:nvGrpSpPr>
          <p:cNvPr id="15" name="Group 14"/>
          <p:cNvGrpSpPr/>
          <p:nvPr/>
        </p:nvGrpSpPr>
        <p:grpSpPr>
          <a:xfrm>
            <a:off x="239117" y="654987"/>
            <a:ext cx="4825582" cy="6035052"/>
            <a:chOff x="1267384" y="940582"/>
            <a:chExt cx="3672847" cy="6035052"/>
          </a:xfrm>
        </p:grpSpPr>
        <p:pic>
          <p:nvPicPr>
            <p:cNvPr id="13" name="Picture 1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67384" y="940582"/>
              <a:ext cx="3672847" cy="6035052"/>
            </a:xfrm>
            <a:prstGeom prst="rect">
              <a:avLst/>
            </a:prstGeom>
          </p:spPr>
        </p:pic>
        <p:sp>
          <p:nvSpPr>
            <p:cNvPr id="14" name="TextBox 13"/>
            <p:cNvSpPr txBox="1"/>
            <p:nvPr/>
          </p:nvSpPr>
          <p:spPr>
            <a:xfrm>
              <a:off x="1761063" y="2618358"/>
              <a:ext cx="2280628" cy="3046988"/>
            </a:xfrm>
            <a:prstGeom prst="rect">
              <a:avLst/>
            </a:prstGeom>
            <a:noFill/>
          </p:spPr>
          <p:txBody>
            <a:bodyPr wrap="square" rtlCol="1">
              <a:spAutoFit/>
            </a:bodyPr>
            <a:lstStyle/>
            <a:p>
              <a:pPr algn="ctr"/>
              <a:r>
                <a:rPr lang="ar-EG" sz="2400" dirty="0">
                  <a:solidFill>
                    <a:prstClr val="black"/>
                  </a:solidFill>
                </a:rPr>
                <a:t>وهو الجلوس بجوار الشخص والنظر بنظر متوازي مع نظراته ويسمى نموذج الجذب لأنه يوحي بتوحد الغر والتواصل الجيد ولكن ستفقد التواصل البصري وتقل الملاحظات الغير لفظيه وهو ضعيف في الألفة </a:t>
              </a:r>
            </a:p>
          </p:txBody>
        </p:sp>
      </p:grpSp>
      <p:grpSp>
        <p:nvGrpSpPr>
          <p:cNvPr id="9" name="Group 8"/>
          <p:cNvGrpSpPr/>
          <p:nvPr/>
        </p:nvGrpSpPr>
        <p:grpSpPr>
          <a:xfrm rot="951389">
            <a:off x="5148490" y="600554"/>
            <a:ext cx="3590532" cy="3464419"/>
            <a:chOff x="5428703" y="2562894"/>
            <a:chExt cx="3590532" cy="3464419"/>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4789" t="56150" r="1127"/>
            <a:stretch/>
          </p:blipFill>
          <p:spPr>
            <a:xfrm flipH="1">
              <a:off x="5428703" y="2562894"/>
              <a:ext cx="3590532" cy="3464419"/>
            </a:xfrm>
            <a:prstGeom prst="rect">
              <a:avLst/>
            </a:prstGeom>
          </p:spPr>
        </p:pic>
        <p:sp>
          <p:nvSpPr>
            <p:cNvPr id="8" name="TextBox 7"/>
            <p:cNvSpPr txBox="1"/>
            <p:nvPr/>
          </p:nvSpPr>
          <p:spPr>
            <a:xfrm>
              <a:off x="5954035" y="3604066"/>
              <a:ext cx="2313408" cy="584775"/>
            </a:xfrm>
            <a:prstGeom prst="rect">
              <a:avLst/>
            </a:prstGeom>
            <a:noFill/>
          </p:spPr>
          <p:txBody>
            <a:bodyPr wrap="square" rtlCol="1">
              <a:spAutoFit/>
            </a:bodyPr>
            <a:lstStyle/>
            <a:p>
              <a:r>
                <a:rPr lang="ar-EG" sz="3200" dirty="0">
                  <a:solidFill>
                    <a:prstClr val="black"/>
                  </a:solidFill>
                </a:rPr>
                <a:t>نموذج التوازي</a:t>
              </a:r>
            </a:p>
          </p:txBody>
        </p:sp>
      </p:grpSp>
      <p:pic>
        <p:nvPicPr>
          <p:cNvPr id="10" name="Picture 9"/>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3299" y="4049713"/>
            <a:ext cx="3656052" cy="2671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8712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111</a:t>
            </a:fld>
            <a:endParaRPr lang="ar-EG">
              <a:solidFill>
                <a:prstClr val="black">
                  <a:tint val="75000"/>
                </a:prstClr>
              </a:solidFill>
            </a:endParaRPr>
          </a:p>
        </p:txBody>
      </p:sp>
      <p:grpSp>
        <p:nvGrpSpPr>
          <p:cNvPr id="15" name="Group 14"/>
          <p:cNvGrpSpPr/>
          <p:nvPr/>
        </p:nvGrpSpPr>
        <p:grpSpPr>
          <a:xfrm>
            <a:off x="239117" y="654987"/>
            <a:ext cx="4825582" cy="6035052"/>
            <a:chOff x="1267384" y="940582"/>
            <a:chExt cx="3672847" cy="6035052"/>
          </a:xfrm>
        </p:grpSpPr>
        <p:pic>
          <p:nvPicPr>
            <p:cNvPr id="13" name="Picture 1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67384" y="940582"/>
              <a:ext cx="3672847" cy="6035052"/>
            </a:xfrm>
            <a:prstGeom prst="rect">
              <a:avLst/>
            </a:prstGeom>
          </p:spPr>
        </p:pic>
        <p:sp>
          <p:nvSpPr>
            <p:cNvPr id="14" name="TextBox 13"/>
            <p:cNvSpPr txBox="1"/>
            <p:nvPr/>
          </p:nvSpPr>
          <p:spPr>
            <a:xfrm>
              <a:off x="1761063" y="2618358"/>
              <a:ext cx="2280628" cy="2308324"/>
            </a:xfrm>
            <a:prstGeom prst="rect">
              <a:avLst/>
            </a:prstGeom>
            <a:noFill/>
          </p:spPr>
          <p:txBody>
            <a:bodyPr wrap="square" rtlCol="1">
              <a:spAutoFit/>
            </a:bodyPr>
            <a:lstStyle/>
            <a:p>
              <a:pPr algn="ctr"/>
              <a:r>
                <a:rPr lang="ar-EG" sz="2400" dirty="0">
                  <a:solidFill>
                    <a:prstClr val="black"/>
                  </a:solidFill>
                </a:rPr>
                <a:t>وهو أن يكون النظر إلى الداخل بشكل زاوية وهو الأفضل لأنه يحقق التوافق النفسي والجسمي ويخفف من توتر المستفيد ويستخدم بشكل كبير في صناعة الألفة </a:t>
              </a:r>
            </a:p>
          </p:txBody>
        </p:sp>
      </p:grpSp>
      <p:grpSp>
        <p:nvGrpSpPr>
          <p:cNvPr id="9" name="Group 8"/>
          <p:cNvGrpSpPr/>
          <p:nvPr/>
        </p:nvGrpSpPr>
        <p:grpSpPr>
          <a:xfrm rot="951389">
            <a:off x="5148490" y="600554"/>
            <a:ext cx="3590532" cy="3464419"/>
            <a:chOff x="5428703" y="2562894"/>
            <a:chExt cx="3590532" cy="3464419"/>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4789" t="56150" r="1127"/>
            <a:stretch/>
          </p:blipFill>
          <p:spPr>
            <a:xfrm flipH="1">
              <a:off x="5428703" y="2562894"/>
              <a:ext cx="3590532" cy="3464419"/>
            </a:xfrm>
            <a:prstGeom prst="rect">
              <a:avLst/>
            </a:prstGeom>
          </p:spPr>
        </p:pic>
        <p:sp>
          <p:nvSpPr>
            <p:cNvPr id="8" name="TextBox 7"/>
            <p:cNvSpPr txBox="1"/>
            <p:nvPr/>
          </p:nvSpPr>
          <p:spPr>
            <a:xfrm>
              <a:off x="5954035" y="3357845"/>
              <a:ext cx="2313408" cy="1077218"/>
            </a:xfrm>
            <a:prstGeom prst="rect">
              <a:avLst/>
            </a:prstGeom>
            <a:noFill/>
          </p:spPr>
          <p:txBody>
            <a:bodyPr wrap="square" rtlCol="1">
              <a:spAutoFit/>
            </a:bodyPr>
            <a:lstStyle/>
            <a:p>
              <a:pPr algn="ctr"/>
              <a:r>
                <a:rPr lang="ar-EG" sz="3200" dirty="0">
                  <a:solidFill>
                    <a:prstClr val="black"/>
                  </a:solidFill>
                </a:rPr>
                <a:t>نموذج دراسة الوثيقة</a:t>
              </a:r>
            </a:p>
          </p:txBody>
        </p:sp>
      </p:grpSp>
    </p:spTree>
    <p:extLst>
      <p:ext uri="{BB962C8B-B14F-4D97-AF65-F5344CB8AC3E}">
        <p14:creationId xmlns:p14="http://schemas.microsoft.com/office/powerpoint/2010/main" val="1919220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112</a:t>
            </a:fld>
            <a:endParaRPr lang="ar-EG">
              <a:solidFill>
                <a:prstClr val="black">
                  <a:tint val="75000"/>
                </a:prstClr>
              </a:solidFill>
            </a:endParaRPr>
          </a:p>
        </p:txBody>
      </p:sp>
      <p:grpSp>
        <p:nvGrpSpPr>
          <p:cNvPr id="6" name="Group 5"/>
          <p:cNvGrpSpPr/>
          <p:nvPr/>
        </p:nvGrpSpPr>
        <p:grpSpPr>
          <a:xfrm>
            <a:off x="1828801" y="110948"/>
            <a:ext cx="7315200" cy="1717851"/>
            <a:chOff x="2522857" y="110948"/>
            <a:chExt cx="6621143" cy="171785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857" y="110948"/>
              <a:ext cx="6621143" cy="1717851"/>
            </a:xfrm>
            <a:prstGeom prst="rect">
              <a:avLst/>
            </a:prstGeom>
          </p:spPr>
        </p:pic>
        <p:sp>
          <p:nvSpPr>
            <p:cNvPr id="5" name="TextBox 4"/>
            <p:cNvSpPr txBox="1"/>
            <p:nvPr/>
          </p:nvSpPr>
          <p:spPr>
            <a:xfrm>
              <a:off x="3024569" y="663761"/>
              <a:ext cx="4932608" cy="461665"/>
            </a:xfrm>
            <a:prstGeom prst="rect">
              <a:avLst/>
            </a:prstGeom>
            <a:noFill/>
          </p:spPr>
          <p:txBody>
            <a:bodyPr wrap="square" rtlCol="1">
              <a:spAutoFit/>
            </a:bodyPr>
            <a:lstStyle/>
            <a:p>
              <a:pPr algn="ctr"/>
              <a:r>
                <a:rPr lang="ar-EG" sz="2400" b="1" dirty="0" smtClean="0">
                  <a:solidFill>
                    <a:prstClr val="white"/>
                  </a:solidFill>
                </a:rPr>
                <a:t>ما هي المؤثرات التي من الممكن أن تمنع الألفة  ؟</a:t>
              </a:r>
              <a:endParaRPr lang="ar-EG" sz="2400" b="1" dirty="0">
                <a:solidFill>
                  <a:prstClr val="white"/>
                </a:solidFill>
              </a:endParaRPr>
            </a:p>
          </p:txBody>
        </p:sp>
      </p:grpSp>
      <p:grpSp>
        <p:nvGrpSpPr>
          <p:cNvPr id="10" name="Group 9"/>
          <p:cNvGrpSpPr/>
          <p:nvPr/>
        </p:nvGrpSpPr>
        <p:grpSpPr>
          <a:xfrm>
            <a:off x="3581400" y="2077828"/>
            <a:ext cx="4949244" cy="1154039"/>
            <a:chOff x="616889" y="1879871"/>
            <a:chExt cx="7898461" cy="1154039"/>
          </a:xfrm>
        </p:grpSpPr>
        <p:grpSp>
          <p:nvGrpSpPr>
            <p:cNvPr id="8" name="Group 7"/>
            <p:cNvGrpSpPr/>
            <p:nvPr/>
          </p:nvGrpSpPr>
          <p:grpSpPr>
            <a:xfrm>
              <a:off x="616889" y="1879871"/>
              <a:ext cx="7898461" cy="1154039"/>
              <a:chOff x="616889" y="2239086"/>
              <a:chExt cx="7898461" cy="1154039"/>
            </a:xfrm>
          </p:grpSpPr>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616889" y="2239086"/>
                <a:ext cx="7898461" cy="1154039"/>
              </a:xfrm>
              <a:prstGeom prst="rect">
                <a:avLst/>
              </a:prstGeom>
            </p:spPr>
          </p:pic>
          <p:sp>
            <p:nvSpPr>
              <p:cNvPr id="7" name="TextBox 6"/>
              <p:cNvSpPr txBox="1"/>
              <p:nvPr/>
            </p:nvSpPr>
            <p:spPr>
              <a:xfrm>
                <a:off x="1830479" y="2695675"/>
                <a:ext cx="5471281" cy="523220"/>
              </a:xfrm>
              <a:prstGeom prst="rect">
                <a:avLst/>
              </a:prstGeom>
              <a:noFill/>
            </p:spPr>
            <p:txBody>
              <a:bodyPr wrap="square" rtlCol="1">
                <a:spAutoFit/>
              </a:bodyPr>
              <a:lstStyle/>
              <a:p>
                <a:pPr algn="ctr"/>
                <a:r>
                  <a:rPr lang="ar-EG" sz="2800" b="1" dirty="0" smtClean="0">
                    <a:solidFill>
                      <a:prstClr val="white"/>
                    </a:solidFill>
                  </a:rPr>
                  <a:t>عدم التَّعارف </a:t>
                </a:r>
                <a:endParaRPr lang="ar-EG" sz="2800" b="1" dirty="0">
                  <a:solidFill>
                    <a:prstClr val="white"/>
                  </a:solidFill>
                </a:endParaRPr>
              </a:p>
            </p:txBody>
          </p:sp>
        </p:grpSp>
        <p:sp>
          <p:nvSpPr>
            <p:cNvPr id="9" name="Rectangle 8"/>
            <p:cNvSpPr/>
            <p:nvPr/>
          </p:nvSpPr>
          <p:spPr>
            <a:xfrm>
              <a:off x="7817477" y="2202913"/>
              <a:ext cx="386365" cy="656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rgbClr val="FFFF00"/>
                  </a:solidFill>
                </a:rPr>
                <a:t>1</a:t>
              </a:r>
            </a:p>
          </p:txBody>
        </p:sp>
      </p:grpSp>
      <p:grpSp>
        <p:nvGrpSpPr>
          <p:cNvPr id="11" name="Group 10"/>
          <p:cNvGrpSpPr/>
          <p:nvPr/>
        </p:nvGrpSpPr>
        <p:grpSpPr>
          <a:xfrm>
            <a:off x="-91517" y="3418276"/>
            <a:ext cx="4949244" cy="1263727"/>
            <a:chOff x="616889" y="1879871"/>
            <a:chExt cx="7898461" cy="1263727"/>
          </a:xfrm>
        </p:grpSpPr>
        <p:grpSp>
          <p:nvGrpSpPr>
            <p:cNvPr id="12" name="Group 11"/>
            <p:cNvGrpSpPr/>
            <p:nvPr/>
          </p:nvGrpSpPr>
          <p:grpSpPr>
            <a:xfrm>
              <a:off x="616889" y="1879871"/>
              <a:ext cx="7898461" cy="1263727"/>
              <a:chOff x="616889" y="2239086"/>
              <a:chExt cx="7898461" cy="1263727"/>
            </a:xfrm>
          </p:grpSpPr>
          <p:pic>
            <p:nvPicPr>
              <p:cNvPr id="14" name="Picture 13"/>
              <p:cNvPicPr>
                <a:picLocks noChangeAspect="1"/>
              </p:cNvPicPr>
              <p:nvPr/>
            </p:nvPicPr>
            <p:blipFill>
              <a:blip r:embed="rId5">
                <a:clrChange>
                  <a:clrFrom>
                    <a:srgbClr val="FFFFFF"/>
                  </a:clrFrom>
                  <a:clrTo>
                    <a:srgbClr val="FFFFFF">
                      <a:alpha val="0"/>
                    </a:srgbClr>
                  </a:clrTo>
                </a:clrChange>
                <a:duotone>
                  <a:prstClr val="black"/>
                  <a:schemeClr val="accent2">
                    <a:tint val="45000"/>
                    <a:satMod val="400000"/>
                  </a:schemeClr>
                </a:duotone>
              </a:blip>
              <a:stretch>
                <a:fillRect/>
              </a:stretch>
            </p:blipFill>
            <p:spPr>
              <a:xfrm>
                <a:off x="616889" y="2239086"/>
                <a:ext cx="7898461" cy="1154039"/>
              </a:xfrm>
              <a:prstGeom prst="rect">
                <a:avLst/>
              </a:prstGeom>
            </p:spPr>
          </p:pic>
          <p:sp>
            <p:nvSpPr>
              <p:cNvPr id="15" name="TextBox 14"/>
              <p:cNvSpPr txBox="1"/>
              <p:nvPr/>
            </p:nvSpPr>
            <p:spPr>
              <a:xfrm>
                <a:off x="822896" y="2548706"/>
                <a:ext cx="6688160" cy="954107"/>
              </a:xfrm>
              <a:prstGeom prst="rect">
                <a:avLst/>
              </a:prstGeom>
              <a:noFill/>
            </p:spPr>
            <p:txBody>
              <a:bodyPr wrap="square" rtlCol="1">
                <a:spAutoFit/>
              </a:bodyPr>
              <a:lstStyle/>
              <a:p>
                <a:pPr algn="ctr"/>
                <a:r>
                  <a:rPr lang="ar-EG" sz="2800" b="1" dirty="0" smtClean="0">
                    <a:solidFill>
                      <a:prstClr val="white"/>
                    </a:solidFill>
                  </a:rPr>
                  <a:t>وجود فرق في نبرة الصوت بين الكوتش والمستفيد</a:t>
                </a:r>
                <a:endParaRPr lang="ar-EG" sz="2800" b="1" dirty="0">
                  <a:solidFill>
                    <a:prstClr val="white"/>
                  </a:solidFill>
                </a:endParaRPr>
              </a:p>
            </p:txBody>
          </p:sp>
        </p:grpSp>
        <p:sp>
          <p:nvSpPr>
            <p:cNvPr id="13" name="Rectangle 12"/>
            <p:cNvSpPr/>
            <p:nvPr/>
          </p:nvSpPr>
          <p:spPr>
            <a:xfrm>
              <a:off x="7817477" y="2202913"/>
              <a:ext cx="386365" cy="656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rgbClr val="FFFF00"/>
                  </a:solidFill>
                </a:rPr>
                <a:t>2</a:t>
              </a:r>
            </a:p>
          </p:txBody>
        </p:sp>
      </p:grpSp>
      <p:grpSp>
        <p:nvGrpSpPr>
          <p:cNvPr id="16" name="Group 15"/>
          <p:cNvGrpSpPr/>
          <p:nvPr/>
        </p:nvGrpSpPr>
        <p:grpSpPr>
          <a:xfrm>
            <a:off x="3581400" y="4720557"/>
            <a:ext cx="4949244" cy="1154039"/>
            <a:chOff x="616889" y="1879871"/>
            <a:chExt cx="7898461" cy="1154039"/>
          </a:xfrm>
        </p:grpSpPr>
        <p:grpSp>
          <p:nvGrpSpPr>
            <p:cNvPr id="17" name="Group 16"/>
            <p:cNvGrpSpPr/>
            <p:nvPr/>
          </p:nvGrpSpPr>
          <p:grpSpPr>
            <a:xfrm>
              <a:off x="616889" y="1879871"/>
              <a:ext cx="7898461" cy="1154039"/>
              <a:chOff x="616889" y="2239086"/>
              <a:chExt cx="7898461" cy="1154039"/>
            </a:xfrm>
          </p:grpSpPr>
          <p:pic>
            <p:nvPicPr>
              <p:cNvPr id="19" name="Picture 18"/>
              <p:cNvPicPr>
                <a:picLocks noChangeAspect="1"/>
              </p:cNvPicPr>
              <p:nvPr/>
            </p:nvPicPr>
            <p:blipFill>
              <a:blip r:embed="rId5">
                <a:clrChange>
                  <a:clrFrom>
                    <a:srgbClr val="FFFFFF"/>
                  </a:clrFrom>
                  <a:clrTo>
                    <a:srgbClr val="FFFFFF">
                      <a:alpha val="0"/>
                    </a:srgbClr>
                  </a:clrTo>
                </a:clrChange>
                <a:duotone>
                  <a:prstClr val="black"/>
                  <a:schemeClr val="accent6">
                    <a:tint val="45000"/>
                    <a:satMod val="400000"/>
                  </a:schemeClr>
                </a:duotone>
              </a:blip>
              <a:stretch>
                <a:fillRect/>
              </a:stretch>
            </p:blipFill>
            <p:spPr>
              <a:xfrm>
                <a:off x="616889" y="2239086"/>
                <a:ext cx="7898461" cy="1154039"/>
              </a:xfrm>
              <a:prstGeom prst="rect">
                <a:avLst/>
              </a:prstGeom>
            </p:spPr>
          </p:pic>
          <p:sp>
            <p:nvSpPr>
              <p:cNvPr id="20" name="TextBox 19"/>
              <p:cNvSpPr txBox="1"/>
              <p:nvPr/>
            </p:nvSpPr>
            <p:spPr>
              <a:xfrm>
                <a:off x="798490" y="2695105"/>
                <a:ext cx="6688160" cy="523220"/>
              </a:xfrm>
              <a:prstGeom prst="rect">
                <a:avLst/>
              </a:prstGeom>
              <a:noFill/>
            </p:spPr>
            <p:txBody>
              <a:bodyPr wrap="square" rtlCol="1">
                <a:spAutoFit/>
              </a:bodyPr>
              <a:lstStyle/>
              <a:p>
                <a:pPr algn="ctr"/>
                <a:r>
                  <a:rPr lang="ar-EG" sz="2800" b="1" dirty="0" smtClean="0">
                    <a:solidFill>
                      <a:prstClr val="white"/>
                    </a:solidFill>
                  </a:rPr>
                  <a:t>عدم التواضع</a:t>
                </a:r>
                <a:endParaRPr lang="ar-EG" sz="2800" b="1" dirty="0">
                  <a:solidFill>
                    <a:prstClr val="white"/>
                  </a:solidFill>
                </a:endParaRPr>
              </a:p>
            </p:txBody>
          </p:sp>
        </p:grpSp>
        <p:sp>
          <p:nvSpPr>
            <p:cNvPr id="18" name="Rectangle 17"/>
            <p:cNvSpPr/>
            <p:nvPr/>
          </p:nvSpPr>
          <p:spPr>
            <a:xfrm>
              <a:off x="7817477" y="2202913"/>
              <a:ext cx="386365" cy="656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rgbClr val="FFFF00"/>
                  </a:solidFill>
                </a:rPr>
                <a:t>3</a:t>
              </a:r>
            </a:p>
          </p:txBody>
        </p:sp>
      </p:grpSp>
    </p:spTree>
    <p:extLst>
      <p:ext uri="{BB962C8B-B14F-4D97-AF65-F5344CB8AC3E}">
        <p14:creationId xmlns:p14="http://schemas.microsoft.com/office/powerpoint/2010/main" val="1650542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113</a:t>
            </a:fld>
            <a:endParaRPr lang="ar-EG">
              <a:solidFill>
                <a:prstClr val="black">
                  <a:tint val="75000"/>
                </a:prstClr>
              </a:solidFill>
            </a:endParaRPr>
          </a:p>
        </p:txBody>
      </p:sp>
      <p:grpSp>
        <p:nvGrpSpPr>
          <p:cNvPr id="15" name="Group 14"/>
          <p:cNvGrpSpPr/>
          <p:nvPr/>
        </p:nvGrpSpPr>
        <p:grpSpPr>
          <a:xfrm>
            <a:off x="239117" y="654987"/>
            <a:ext cx="4825582" cy="6035052"/>
            <a:chOff x="1267384" y="940582"/>
            <a:chExt cx="3672847" cy="6035052"/>
          </a:xfrm>
        </p:grpSpPr>
        <p:pic>
          <p:nvPicPr>
            <p:cNvPr id="13" name="Picture 1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67384" y="940582"/>
              <a:ext cx="3672847" cy="6035052"/>
            </a:xfrm>
            <a:prstGeom prst="rect">
              <a:avLst/>
            </a:prstGeom>
          </p:spPr>
        </p:pic>
        <p:sp>
          <p:nvSpPr>
            <p:cNvPr id="14" name="TextBox 13"/>
            <p:cNvSpPr txBox="1"/>
            <p:nvPr/>
          </p:nvSpPr>
          <p:spPr>
            <a:xfrm>
              <a:off x="1590932" y="2988612"/>
              <a:ext cx="2280628" cy="1938992"/>
            </a:xfrm>
            <a:prstGeom prst="rect">
              <a:avLst/>
            </a:prstGeom>
            <a:noFill/>
          </p:spPr>
          <p:txBody>
            <a:bodyPr wrap="square" rtlCol="1">
              <a:spAutoFit/>
            </a:bodyPr>
            <a:lstStyle/>
            <a:p>
              <a:pPr algn="ctr"/>
              <a:r>
                <a:rPr lang="ar-EG" sz="2400" dirty="0">
                  <a:solidFill>
                    <a:prstClr val="black"/>
                  </a:solidFill>
                </a:rPr>
                <a:t>يعتمد الكوتش في البرادايم على توحيد الصورة الذهنية مع المستفيد حتى لا يحدث سوء فهم للرسالة التي يقدمها الكوتش للمستفيد </a:t>
              </a:r>
            </a:p>
          </p:txBody>
        </p:sp>
      </p:grpSp>
      <p:grpSp>
        <p:nvGrpSpPr>
          <p:cNvPr id="9" name="Group 8"/>
          <p:cNvGrpSpPr/>
          <p:nvPr/>
        </p:nvGrpSpPr>
        <p:grpSpPr>
          <a:xfrm rot="951389">
            <a:off x="5148490" y="600554"/>
            <a:ext cx="3590532" cy="3464419"/>
            <a:chOff x="5428703" y="2562894"/>
            <a:chExt cx="3590532" cy="3464419"/>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4789" t="56150" r="1127"/>
            <a:stretch/>
          </p:blipFill>
          <p:spPr>
            <a:xfrm flipH="1">
              <a:off x="5428703" y="2562894"/>
              <a:ext cx="3590532" cy="3464419"/>
            </a:xfrm>
            <a:prstGeom prst="rect">
              <a:avLst/>
            </a:prstGeom>
          </p:spPr>
        </p:pic>
        <p:sp>
          <p:nvSpPr>
            <p:cNvPr id="8" name="TextBox 7"/>
            <p:cNvSpPr txBox="1"/>
            <p:nvPr/>
          </p:nvSpPr>
          <p:spPr>
            <a:xfrm>
              <a:off x="5954035" y="3604066"/>
              <a:ext cx="2313408" cy="584775"/>
            </a:xfrm>
            <a:prstGeom prst="rect">
              <a:avLst/>
            </a:prstGeom>
            <a:noFill/>
          </p:spPr>
          <p:txBody>
            <a:bodyPr wrap="square" rtlCol="1">
              <a:spAutoFit/>
            </a:bodyPr>
            <a:lstStyle/>
            <a:p>
              <a:pPr algn="ctr"/>
              <a:r>
                <a:rPr lang="ar-EG" sz="3200" dirty="0">
                  <a:solidFill>
                    <a:prstClr val="black"/>
                  </a:solidFill>
                </a:rPr>
                <a:t>البرادايم</a:t>
              </a:r>
            </a:p>
          </p:txBody>
        </p:sp>
      </p:grpSp>
    </p:spTree>
    <p:extLst>
      <p:ext uri="{BB962C8B-B14F-4D97-AF65-F5344CB8AC3E}">
        <p14:creationId xmlns:p14="http://schemas.microsoft.com/office/powerpoint/2010/main" val="2175340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39116" y="654987"/>
            <a:ext cx="5247283" cy="6035052"/>
            <a:chOff x="1267384" y="940582"/>
            <a:chExt cx="3672847" cy="6035052"/>
          </a:xfrm>
        </p:grpSpPr>
        <p:pic>
          <p:nvPicPr>
            <p:cNvPr id="13" name="Picture 1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67384" y="940582"/>
              <a:ext cx="3672847" cy="6035052"/>
            </a:xfrm>
            <a:prstGeom prst="rect">
              <a:avLst/>
            </a:prstGeom>
          </p:spPr>
        </p:pic>
        <p:sp>
          <p:nvSpPr>
            <p:cNvPr id="14" name="TextBox 13"/>
            <p:cNvSpPr txBox="1"/>
            <p:nvPr/>
          </p:nvSpPr>
          <p:spPr>
            <a:xfrm>
              <a:off x="1663947" y="2156215"/>
              <a:ext cx="2470501" cy="3901837"/>
            </a:xfrm>
            <a:prstGeom prst="rect">
              <a:avLst/>
            </a:prstGeom>
            <a:noFill/>
          </p:spPr>
          <p:txBody>
            <a:bodyPr wrap="square" rtlCol="1">
              <a:spAutoFit/>
            </a:bodyPr>
            <a:lstStyle/>
            <a:p>
              <a:pPr marL="342900" indent="-342900" algn="justLow">
                <a:lnSpc>
                  <a:spcPct val="150000"/>
                </a:lnSpc>
                <a:buFont typeface="Wingdings" panose="05000000000000000000" pitchFamily="2" charset="2"/>
                <a:buChar char="v"/>
              </a:pPr>
              <a:r>
                <a:rPr lang="ar-EG" sz="2400" b="1" dirty="0" smtClean="0">
                  <a:solidFill>
                    <a:srgbClr val="FF0000"/>
                  </a:solidFill>
                </a:rPr>
                <a:t>تأثير </a:t>
              </a:r>
              <a:r>
                <a:rPr lang="ar-EG" sz="2400" b="1" dirty="0">
                  <a:solidFill>
                    <a:srgbClr val="FF0000"/>
                  </a:solidFill>
                </a:rPr>
                <a:t>إشارة الاتصال .</a:t>
              </a:r>
            </a:p>
            <a:p>
              <a:pPr marL="342900" indent="-342900" algn="justLow">
                <a:lnSpc>
                  <a:spcPct val="150000"/>
                </a:lnSpc>
                <a:buFont typeface="Wingdings" panose="05000000000000000000" pitchFamily="2" charset="2"/>
                <a:buChar char="v"/>
              </a:pPr>
              <a:r>
                <a:rPr lang="ar-EG" sz="2400" b="1" dirty="0" smtClean="0">
                  <a:solidFill>
                    <a:prstClr val="black"/>
                  </a:solidFill>
                </a:rPr>
                <a:t>معلومات </a:t>
              </a:r>
              <a:r>
                <a:rPr lang="ar-EG" sz="2400" b="1" dirty="0">
                  <a:solidFill>
                    <a:prstClr val="black"/>
                  </a:solidFill>
                </a:rPr>
                <a:t>راجعة تفيد في تنظيم السلوك أو ضبطه أو </a:t>
              </a:r>
              <a:r>
                <a:rPr lang="ar-EG" sz="2400" b="1" dirty="0" smtClean="0">
                  <a:solidFill>
                    <a:prstClr val="black"/>
                  </a:solidFill>
                </a:rPr>
                <a:t>تغيره .</a:t>
              </a:r>
            </a:p>
            <a:p>
              <a:pPr marL="342900" indent="-342900" algn="justLow">
                <a:lnSpc>
                  <a:spcPct val="150000"/>
                </a:lnSpc>
                <a:buFont typeface="Wingdings" panose="05000000000000000000" pitchFamily="2" charset="2"/>
                <a:buChar char="v"/>
              </a:pPr>
              <a:r>
                <a:rPr lang="ar-EG" sz="2400" b="1" dirty="0">
                  <a:solidFill>
                    <a:srgbClr val="FF0000"/>
                  </a:solidFill>
                </a:rPr>
                <a:t>أي معلومات شفوية أو غير شفوية تسم للمرسل معرفة ما إذا كانت رسالته استقبلت بالشكل الصحي وتم فهمها .</a:t>
              </a:r>
            </a:p>
          </p:txBody>
        </p:sp>
      </p:grpSp>
      <p:grpSp>
        <p:nvGrpSpPr>
          <p:cNvPr id="9" name="Group 8"/>
          <p:cNvGrpSpPr/>
          <p:nvPr/>
        </p:nvGrpSpPr>
        <p:grpSpPr>
          <a:xfrm rot="951389">
            <a:off x="4798805" y="551856"/>
            <a:ext cx="3902945" cy="3780750"/>
            <a:chOff x="5428703" y="2562894"/>
            <a:chExt cx="3590532" cy="3464419"/>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4789" t="56150" r="1127"/>
            <a:stretch/>
          </p:blipFill>
          <p:spPr>
            <a:xfrm flipH="1">
              <a:off x="5428703" y="2562894"/>
              <a:ext cx="3590532" cy="3464419"/>
            </a:xfrm>
            <a:prstGeom prst="rect">
              <a:avLst/>
            </a:prstGeom>
          </p:spPr>
        </p:pic>
        <p:sp>
          <p:nvSpPr>
            <p:cNvPr id="8" name="TextBox 7"/>
            <p:cNvSpPr txBox="1"/>
            <p:nvPr/>
          </p:nvSpPr>
          <p:spPr>
            <a:xfrm>
              <a:off x="6014565" y="3325466"/>
              <a:ext cx="2313408" cy="1569660"/>
            </a:xfrm>
            <a:prstGeom prst="rect">
              <a:avLst/>
            </a:prstGeom>
            <a:noFill/>
          </p:spPr>
          <p:txBody>
            <a:bodyPr wrap="square" rtlCol="1">
              <a:spAutoFit/>
            </a:bodyPr>
            <a:lstStyle/>
            <a:p>
              <a:pPr algn="ctr"/>
              <a:r>
                <a:rPr lang="ar-EG" sz="3200" dirty="0">
                  <a:solidFill>
                    <a:prstClr val="black"/>
                  </a:solidFill>
                </a:rPr>
                <a:t>التغذية الراجعة من عملية الاتصال</a:t>
              </a:r>
            </a:p>
          </p:txBody>
        </p:sp>
      </p:grpSp>
    </p:spTree>
    <p:extLst>
      <p:ext uri="{BB962C8B-B14F-4D97-AF65-F5344CB8AC3E}">
        <p14:creationId xmlns:p14="http://schemas.microsoft.com/office/powerpoint/2010/main" val="4143854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309681" y="320735"/>
            <a:ext cx="5815269" cy="870781"/>
            <a:chOff x="1532587" y="1267112"/>
            <a:chExt cx="7407340" cy="115834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587" y="1267112"/>
              <a:ext cx="7407340" cy="1158340"/>
            </a:xfrm>
            <a:prstGeom prst="rect">
              <a:avLst/>
            </a:prstGeom>
          </p:spPr>
        </p:pic>
        <p:sp>
          <p:nvSpPr>
            <p:cNvPr id="25" name="Rectangle 24"/>
            <p:cNvSpPr/>
            <p:nvPr/>
          </p:nvSpPr>
          <p:spPr>
            <a:xfrm>
              <a:off x="1815921" y="1569451"/>
              <a:ext cx="6014434" cy="826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prstClr val="white"/>
                  </a:solidFill>
                </a:rPr>
                <a:t>أهمية </a:t>
              </a:r>
              <a:r>
                <a:rPr lang="ar-EG" sz="2400" dirty="0">
                  <a:solidFill>
                    <a:prstClr val="white"/>
                  </a:solidFill>
                </a:rPr>
                <a:t>الاتصال الفعال في الكوتشنج ؟</a:t>
              </a:r>
            </a:p>
          </p:txBody>
        </p:sp>
      </p:grpSp>
      <p:grpSp>
        <p:nvGrpSpPr>
          <p:cNvPr id="26" name="Group 25"/>
          <p:cNvGrpSpPr/>
          <p:nvPr/>
        </p:nvGrpSpPr>
        <p:grpSpPr>
          <a:xfrm>
            <a:off x="342797" y="1721069"/>
            <a:ext cx="8210814" cy="1407555"/>
            <a:chOff x="811816" y="316287"/>
            <a:chExt cx="8707491" cy="1355014"/>
          </a:xfrm>
        </p:grpSpPr>
        <p:pic>
          <p:nvPicPr>
            <p:cNvPr id="27" name="Picture 26"/>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11816" y="316287"/>
              <a:ext cx="8707491" cy="1355014"/>
            </a:xfrm>
            <a:prstGeom prst="rect">
              <a:avLst/>
            </a:prstGeom>
          </p:spPr>
        </p:pic>
        <p:sp>
          <p:nvSpPr>
            <p:cNvPr id="28" name="TextBox 27"/>
            <p:cNvSpPr txBox="1"/>
            <p:nvPr/>
          </p:nvSpPr>
          <p:spPr>
            <a:xfrm>
              <a:off x="2008423" y="682616"/>
              <a:ext cx="7047066" cy="799978"/>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لاتصال الفعال بين الأفراد والمجموعات يساعد على اتخاذ قرارات سليمة وأحكام صحيحة دون فرضٍ للرأي أو تعصبٍ للفكرة</a:t>
              </a:r>
              <a:endParaRPr lang="ar-EG" sz="2400" dirty="0">
                <a:solidFill>
                  <a:prstClr val="white"/>
                </a:solidFill>
                <a:latin typeface="Segoe UI" panose="020B0502040204020203" pitchFamily="34" charset="0"/>
              </a:endParaRPr>
            </a:p>
          </p:txBody>
        </p:sp>
      </p:grpSp>
      <p:grpSp>
        <p:nvGrpSpPr>
          <p:cNvPr id="29" name="Group 28"/>
          <p:cNvGrpSpPr/>
          <p:nvPr/>
        </p:nvGrpSpPr>
        <p:grpSpPr>
          <a:xfrm>
            <a:off x="342797" y="2976195"/>
            <a:ext cx="8210814" cy="1446957"/>
            <a:chOff x="811816" y="316287"/>
            <a:chExt cx="7755408" cy="1392945"/>
          </a:xfrm>
        </p:grpSpPr>
        <p:pic>
          <p:nvPicPr>
            <p:cNvPr id="30" name="Picture 29"/>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1816" y="316287"/>
              <a:ext cx="7755408" cy="1392945"/>
            </a:xfrm>
            <a:prstGeom prst="rect">
              <a:avLst/>
            </a:prstGeom>
          </p:spPr>
        </p:pic>
        <p:sp>
          <p:nvSpPr>
            <p:cNvPr id="31" name="TextBox 30"/>
            <p:cNvSpPr txBox="1"/>
            <p:nvPr/>
          </p:nvSpPr>
          <p:spPr>
            <a:xfrm>
              <a:off x="1886345" y="720547"/>
              <a:ext cx="6267774" cy="799978"/>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مطلبٌ أساسيٌ للنجاح على مستوى الأُسرة والعمل؛ والوصول إلى التوازن المطلوب في الحياة </a:t>
              </a:r>
              <a:endParaRPr lang="ar-EG" sz="2400" dirty="0">
                <a:solidFill>
                  <a:prstClr val="white"/>
                </a:solidFill>
                <a:latin typeface="Segoe UI" panose="020B0502040204020203" pitchFamily="34" charset="0"/>
              </a:endParaRPr>
            </a:p>
          </p:txBody>
        </p:sp>
      </p:grpSp>
      <p:grpSp>
        <p:nvGrpSpPr>
          <p:cNvPr id="32" name="Group 31"/>
          <p:cNvGrpSpPr/>
          <p:nvPr/>
        </p:nvGrpSpPr>
        <p:grpSpPr>
          <a:xfrm>
            <a:off x="342797" y="4270722"/>
            <a:ext cx="8104134" cy="1414536"/>
            <a:chOff x="811816" y="316287"/>
            <a:chExt cx="7755408" cy="1780036"/>
          </a:xfrm>
        </p:grpSpPr>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34" name="TextBox 33"/>
            <p:cNvSpPr txBox="1"/>
            <p:nvPr/>
          </p:nvSpPr>
          <p:spPr>
            <a:xfrm>
              <a:off x="1828858" y="740258"/>
              <a:ext cx="6272011" cy="1045717"/>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لذلك فهو مهارةٌ أساسيةٌ يجب على الجميع اتقانها؛ فالإنسان لا يولد بهذه المهارة وإنّما تكتسب.</a:t>
              </a:r>
              <a:endParaRPr lang="ar-EG" sz="2400" dirty="0">
                <a:solidFill>
                  <a:prstClr val="white"/>
                </a:solidFill>
                <a:latin typeface="Segoe UI" panose="020B0502040204020203" pitchFamily="34" charset="0"/>
              </a:endParaRPr>
            </a:p>
          </p:txBody>
        </p:sp>
      </p:grpSp>
    </p:spTree>
    <p:extLst>
      <p:ext uri="{BB962C8B-B14F-4D97-AF65-F5344CB8AC3E}">
        <p14:creationId xmlns:p14="http://schemas.microsoft.com/office/powerpoint/2010/main" val="3777809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116</a:t>
            </a:fld>
            <a:endParaRPr lang="ar-EG" dirty="0">
              <a:solidFill>
                <a:prstClr val="black">
                  <a:tint val="75000"/>
                </a:prstClr>
              </a:solidFill>
            </a:endParaRPr>
          </a:p>
        </p:txBody>
      </p:sp>
      <p:grpSp>
        <p:nvGrpSpPr>
          <p:cNvPr id="3" name="Group 2"/>
          <p:cNvGrpSpPr/>
          <p:nvPr/>
        </p:nvGrpSpPr>
        <p:grpSpPr>
          <a:xfrm>
            <a:off x="2016131" y="1347402"/>
            <a:ext cx="6702866" cy="3420118"/>
            <a:chOff x="683566" y="2400228"/>
            <a:chExt cx="7200000" cy="4393538"/>
          </a:xfrm>
        </p:grpSpPr>
        <p:pic>
          <p:nvPicPr>
            <p:cNvPr id="5" name="Picture 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83566" y="2400228"/>
              <a:ext cx="7200000" cy="4393538"/>
            </a:xfrm>
            <a:prstGeom prst="rect">
              <a:avLst/>
            </a:prstGeom>
          </p:spPr>
        </p:pic>
        <p:sp>
          <p:nvSpPr>
            <p:cNvPr id="6" name="Rectangle 5"/>
            <p:cNvSpPr/>
            <p:nvPr/>
          </p:nvSpPr>
          <p:spPr>
            <a:xfrm rot="615857">
              <a:off x="1044680" y="4069097"/>
              <a:ext cx="6477773" cy="759119"/>
            </a:xfrm>
            <a:prstGeom prst="rect">
              <a:avLst/>
            </a:prstGeom>
          </p:spPr>
          <p:txBody>
            <a:bodyPr wrap="square">
              <a:spAutoFit/>
            </a:bodyPr>
            <a:lstStyle/>
            <a:p>
              <a:pPr algn="ctr" defTabSz="1066800">
                <a:lnSpc>
                  <a:spcPct val="90000"/>
                </a:lnSpc>
                <a:spcAft>
                  <a:spcPct val="35000"/>
                </a:spcAft>
              </a:pPr>
              <a:r>
                <a:rPr lang="ar-EG" sz="3600" b="1" kern="0" dirty="0" smtClean="0">
                  <a:solidFill>
                    <a:prstClr val="white"/>
                  </a:solidFill>
                </a:rPr>
                <a:t>الدعم</a:t>
              </a:r>
              <a:endParaRPr lang="ar-EG" sz="3600" b="1" kern="0" dirty="0">
                <a:solidFill>
                  <a:prstClr val="white"/>
                </a:solidFill>
              </a:endParaRPr>
            </a:p>
          </p:txBody>
        </p:sp>
      </p:grpSp>
      <p:pic>
        <p:nvPicPr>
          <p:cNvPr id="7" name="Picture 6"/>
          <p:cNvPicPr>
            <a:picLocks noChangeAspect="1"/>
          </p:cNvPicPr>
          <p:nvPr/>
        </p:nvPicPr>
        <p:blipFill>
          <a:blip r:embed="rId6"/>
          <a:stretch>
            <a:fillRect/>
          </a:stretch>
        </p:blipFill>
        <p:spPr>
          <a:xfrm rot="20974369">
            <a:off x="519911" y="1190990"/>
            <a:ext cx="2088960" cy="4903744"/>
          </a:xfrm>
          <a:prstGeom prst="rect">
            <a:avLst/>
          </a:prstGeom>
        </p:spPr>
      </p:pic>
    </p:spTree>
    <p:extLst>
      <p:ext uri="{BB962C8B-B14F-4D97-AF65-F5344CB8AC3E}">
        <p14:creationId xmlns:p14="http://schemas.microsoft.com/office/powerpoint/2010/main" val="975940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38900" y="5975351"/>
            <a:ext cx="2057400" cy="365125"/>
          </a:xfrm>
        </p:spPr>
        <p:txBody>
          <a:bodyPr/>
          <a:lstStyle/>
          <a:p>
            <a:fld id="{8EE79F39-E3F1-4384-8425-D69818DE6729}" type="slidenum">
              <a:rPr lang="ar-EG" smtClean="0">
                <a:solidFill>
                  <a:prstClr val="black">
                    <a:tint val="75000"/>
                  </a:prstClr>
                </a:solidFill>
              </a:rPr>
              <a:pPr/>
              <a:t>117</a:t>
            </a:fld>
            <a:endParaRPr lang="ar-EG">
              <a:solidFill>
                <a:prstClr val="black">
                  <a:tint val="75000"/>
                </a:prstClr>
              </a:solidFill>
            </a:endParaRPr>
          </a:p>
        </p:txBody>
      </p:sp>
      <p:grpSp>
        <p:nvGrpSpPr>
          <p:cNvPr id="11" name="Group 10"/>
          <p:cNvGrpSpPr/>
          <p:nvPr/>
        </p:nvGrpSpPr>
        <p:grpSpPr>
          <a:xfrm>
            <a:off x="5791737" y="416409"/>
            <a:ext cx="3400764" cy="978795"/>
            <a:chOff x="1687270" y="1428567"/>
            <a:chExt cx="7572501" cy="1107584"/>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29084" b="23108"/>
            <a:stretch/>
          </p:blipFill>
          <p:spPr>
            <a:xfrm flipH="1">
              <a:off x="1893948" y="1428567"/>
              <a:ext cx="7159146" cy="1107584"/>
            </a:xfrm>
            <a:prstGeom prst="rect">
              <a:avLst/>
            </a:prstGeom>
          </p:spPr>
        </p:pic>
        <p:sp>
          <p:nvSpPr>
            <p:cNvPr id="13" name="TextBox 12"/>
            <p:cNvSpPr txBox="1"/>
            <p:nvPr/>
          </p:nvSpPr>
          <p:spPr>
            <a:xfrm>
              <a:off x="1687270" y="1726469"/>
              <a:ext cx="7572501" cy="592065"/>
            </a:xfrm>
            <a:prstGeom prst="rect">
              <a:avLst/>
            </a:prstGeom>
            <a:noFill/>
          </p:spPr>
          <p:txBody>
            <a:bodyPr wrap="square" rtlCol="1">
              <a:spAutoFit/>
            </a:bodyPr>
            <a:lstStyle/>
            <a:p>
              <a:pPr algn="ctr"/>
              <a:r>
                <a:rPr lang="ar-EG" sz="2800" b="1" dirty="0" smtClean="0">
                  <a:solidFill>
                    <a:prstClr val="white"/>
                  </a:solidFill>
                </a:rPr>
                <a:t>التعزيز</a:t>
              </a:r>
              <a:endParaRPr lang="ar-EG" sz="2800" b="1" dirty="0">
                <a:solidFill>
                  <a:prstClr val="white"/>
                </a:solidFill>
              </a:endParaRPr>
            </a:p>
          </p:txBody>
        </p:sp>
      </p:grpSp>
      <p:grpSp>
        <p:nvGrpSpPr>
          <p:cNvPr id="16" name="Group 15"/>
          <p:cNvGrpSpPr/>
          <p:nvPr/>
        </p:nvGrpSpPr>
        <p:grpSpPr>
          <a:xfrm>
            <a:off x="5791737" y="1658466"/>
            <a:ext cx="3307947" cy="4431415"/>
            <a:chOff x="5640947" y="2548246"/>
            <a:chExt cx="2704563" cy="4095483"/>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29" t="10875" r="13334" b="8953"/>
            <a:stretch/>
          </p:blipFill>
          <p:spPr>
            <a:xfrm>
              <a:off x="5640947" y="2548246"/>
              <a:ext cx="2704563" cy="4095483"/>
            </a:xfrm>
            <a:prstGeom prst="rect">
              <a:avLst/>
            </a:prstGeom>
          </p:spPr>
        </p:pic>
        <p:sp>
          <p:nvSpPr>
            <p:cNvPr id="15" name="TextBox 14"/>
            <p:cNvSpPr txBox="1"/>
            <p:nvPr/>
          </p:nvSpPr>
          <p:spPr>
            <a:xfrm>
              <a:off x="5905287" y="3018455"/>
              <a:ext cx="2149377" cy="3498673"/>
            </a:xfrm>
            <a:prstGeom prst="rect">
              <a:avLst/>
            </a:prstGeom>
            <a:noFill/>
          </p:spPr>
          <p:txBody>
            <a:bodyPr wrap="square" rtlCol="1">
              <a:spAutoFit/>
            </a:bodyPr>
            <a:lstStyle/>
            <a:p>
              <a:pPr algn="justLow"/>
              <a:r>
                <a:rPr lang="ar-EG" sz="2400" b="1" dirty="0" smtClean="0">
                  <a:solidFill>
                    <a:prstClr val="black"/>
                  </a:solidFill>
                </a:rPr>
                <a:t>لسلوك </a:t>
              </a:r>
              <a:r>
                <a:rPr lang="ar-EG" sz="2400" b="1" dirty="0">
                  <a:solidFill>
                    <a:prstClr val="black"/>
                  </a:solidFill>
                </a:rPr>
                <a:t>إيجابي ) يقدم الكوتشنج للمستفيد الشكر والثناء و المكأفاة والنقد كنوع من الدعم للمستفيد ويتبع معه قاعدة ( 1:9) أي يقدم الكوتش نقد واحد للمستفيد مقابل تسع عبارات داعمة بشرط أن لا يكون النقد في البداية </a:t>
              </a:r>
            </a:p>
          </p:txBody>
        </p:sp>
      </p:grpSp>
      <p:grpSp>
        <p:nvGrpSpPr>
          <p:cNvPr id="17" name="Group 16"/>
          <p:cNvGrpSpPr/>
          <p:nvPr/>
        </p:nvGrpSpPr>
        <p:grpSpPr>
          <a:xfrm>
            <a:off x="3206455" y="1658467"/>
            <a:ext cx="2908596" cy="4604262"/>
            <a:chOff x="5640947" y="2548246"/>
            <a:chExt cx="2704563" cy="4095483"/>
          </a:xfrm>
        </p:grpSpPr>
        <p:pic>
          <p:nvPicPr>
            <p:cNvPr id="18" name="Picture 17"/>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329" t="10875" r="13334" b="8953"/>
            <a:stretch/>
          </p:blipFill>
          <p:spPr>
            <a:xfrm>
              <a:off x="5640947" y="2548246"/>
              <a:ext cx="2704563" cy="4095483"/>
            </a:xfrm>
            <a:prstGeom prst="rect">
              <a:avLst/>
            </a:prstGeom>
          </p:spPr>
        </p:pic>
        <p:sp>
          <p:nvSpPr>
            <p:cNvPr id="19" name="TextBox 18"/>
            <p:cNvSpPr txBox="1"/>
            <p:nvPr/>
          </p:nvSpPr>
          <p:spPr>
            <a:xfrm>
              <a:off x="5901023" y="3329323"/>
              <a:ext cx="1980660" cy="2381770"/>
            </a:xfrm>
            <a:prstGeom prst="rect">
              <a:avLst/>
            </a:prstGeom>
            <a:noFill/>
          </p:spPr>
          <p:txBody>
            <a:bodyPr wrap="square" rtlCol="1">
              <a:spAutoFit/>
            </a:bodyPr>
            <a:lstStyle/>
            <a:p>
              <a:pPr algn="ctr"/>
              <a:r>
                <a:rPr lang="ar-EG" sz="2400" b="1" dirty="0">
                  <a:solidFill>
                    <a:prstClr val="black"/>
                  </a:solidFill>
                </a:rPr>
                <a:t>ولا يشترط أن تكون في الأخير تعزيز السلوك تحول السلوك لعادة والعادة عندما تتكرر تكون طبيعة لدى المستفيد</a:t>
              </a:r>
            </a:p>
          </p:txBody>
        </p:sp>
      </p:grpSp>
      <p:grpSp>
        <p:nvGrpSpPr>
          <p:cNvPr id="20" name="Group 19"/>
          <p:cNvGrpSpPr/>
          <p:nvPr/>
        </p:nvGrpSpPr>
        <p:grpSpPr>
          <a:xfrm>
            <a:off x="92069" y="1496928"/>
            <a:ext cx="3114386" cy="4604261"/>
            <a:chOff x="5640947" y="2548246"/>
            <a:chExt cx="2704563" cy="4095483"/>
          </a:xfrm>
        </p:grpSpPr>
        <p:pic>
          <p:nvPicPr>
            <p:cNvPr id="21" name="Picture 20"/>
            <p:cNvPicPr>
              <a:picLocks noChangeAspect="1"/>
            </p:cNvPicPr>
            <p:nvPr/>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l="-329" t="10875" r="13334" b="8953"/>
            <a:stretch/>
          </p:blipFill>
          <p:spPr>
            <a:xfrm>
              <a:off x="5640947" y="2548246"/>
              <a:ext cx="2704563" cy="4095483"/>
            </a:xfrm>
            <a:prstGeom prst="rect">
              <a:avLst/>
            </a:prstGeom>
          </p:spPr>
        </p:pic>
        <p:sp>
          <p:nvSpPr>
            <p:cNvPr id="22" name="TextBox 21"/>
            <p:cNvSpPr txBox="1"/>
            <p:nvPr/>
          </p:nvSpPr>
          <p:spPr>
            <a:xfrm>
              <a:off x="6104773" y="3220271"/>
              <a:ext cx="1807557" cy="3038811"/>
            </a:xfrm>
            <a:prstGeom prst="rect">
              <a:avLst/>
            </a:prstGeom>
            <a:noFill/>
          </p:spPr>
          <p:txBody>
            <a:bodyPr wrap="square" rtlCol="1">
              <a:spAutoFit/>
            </a:bodyPr>
            <a:lstStyle/>
            <a:p>
              <a:pPr algn="ctr"/>
              <a:r>
                <a:rPr lang="ar-EG" sz="2400" b="1" dirty="0" smtClean="0">
                  <a:solidFill>
                    <a:prstClr val="black"/>
                  </a:solidFill>
                </a:rPr>
                <a:t>إنجازات </a:t>
              </a:r>
              <a:r>
                <a:rPr lang="ar-EG" sz="2400" b="1" dirty="0">
                  <a:solidFill>
                    <a:prstClr val="black"/>
                  </a:solidFill>
                </a:rPr>
                <a:t>( يعمل الكوتش على فتح ملف لإنجازات المستفيد ليكون داعم قوي للمستفيد وتحفيزه للوصول لحقيبة إنجازات ثم مكتبة الإنجازات بإذن الله </a:t>
              </a:r>
              <a:r>
                <a:rPr lang="ar-EG" sz="2400" b="1" dirty="0" smtClean="0">
                  <a:solidFill>
                    <a:prstClr val="black"/>
                  </a:solidFill>
                </a:rPr>
                <a:t>)</a:t>
              </a:r>
              <a:endParaRPr lang="ar-EG" sz="2400" b="1" dirty="0">
                <a:solidFill>
                  <a:prstClr val="black"/>
                </a:solidFill>
              </a:endParaRPr>
            </a:p>
          </p:txBody>
        </p:sp>
      </p:grpSp>
    </p:spTree>
    <p:extLst>
      <p:ext uri="{BB962C8B-B14F-4D97-AF65-F5344CB8AC3E}">
        <p14:creationId xmlns:p14="http://schemas.microsoft.com/office/powerpoint/2010/main" val="3025630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686711" y="303927"/>
            <a:ext cx="4367136" cy="866775"/>
            <a:chOff x="0" y="0"/>
            <a:chExt cx="2938780" cy="866775"/>
          </a:xfrm>
        </p:grpSpPr>
        <p:pic>
          <p:nvPicPr>
            <p:cNvPr id="3" name="Picture 2" descr="E:\انفوجرافك\New folder\04.png"/>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2938780" cy="866775"/>
            </a:xfrm>
            <a:prstGeom prst="rect">
              <a:avLst/>
            </a:prstGeom>
            <a:noFill/>
            <a:ln>
              <a:noFill/>
            </a:ln>
          </p:spPr>
        </p:pic>
        <p:sp>
          <p:nvSpPr>
            <p:cNvPr id="4" name="Rectangle 3"/>
            <p:cNvSpPr/>
            <p:nvPr/>
          </p:nvSpPr>
          <p:spPr>
            <a:xfrm rot="407651">
              <a:off x="369252" y="161924"/>
              <a:ext cx="2200275" cy="54292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smtClean="0">
                  <a:solidFill>
                    <a:prstClr val="white"/>
                  </a:solidFill>
                  <a:latin typeface="Times New Roman" panose="02020603050405020304" pitchFamily="18" charset="0"/>
                  <a:ea typeface="Times New Roman" panose="02020603050405020304" pitchFamily="18" charset="0"/>
                </a:rPr>
                <a:t>محظورات التعزيز</a:t>
              </a:r>
              <a:endParaRPr lang="en-US" dirty="0">
                <a:solidFill>
                  <a:prstClr val="white"/>
                </a:solidFill>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6089005" y="3077499"/>
            <a:ext cx="2591239" cy="2397381"/>
            <a:chOff x="5665064" y="3514336"/>
            <a:chExt cx="3112014" cy="3343663"/>
          </a:xfrm>
        </p:grpSpPr>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65064" y="3514336"/>
              <a:ext cx="3112014" cy="3343663"/>
            </a:xfrm>
            <a:prstGeom prst="rect">
              <a:avLst/>
            </a:prstGeom>
          </p:spPr>
        </p:pic>
        <p:sp>
          <p:nvSpPr>
            <p:cNvPr id="7" name="TextBox 6"/>
            <p:cNvSpPr txBox="1"/>
            <p:nvPr/>
          </p:nvSpPr>
          <p:spPr>
            <a:xfrm>
              <a:off x="5898279" y="4428422"/>
              <a:ext cx="2645583" cy="643891"/>
            </a:xfrm>
            <a:prstGeom prst="rect">
              <a:avLst/>
            </a:prstGeom>
            <a:noFill/>
          </p:spPr>
          <p:txBody>
            <a:bodyPr wrap="square" rtlCol="1">
              <a:spAutoFit/>
            </a:bodyPr>
            <a:lstStyle/>
            <a:p>
              <a:pPr algn="ctr"/>
              <a:r>
                <a:rPr lang="ar-EG" sz="2400" b="1" dirty="0" smtClean="0">
                  <a:solidFill>
                    <a:srgbClr val="002060"/>
                  </a:solidFill>
                </a:rPr>
                <a:t>المقارنة الشخصية </a:t>
              </a:r>
              <a:endParaRPr lang="ar-EG" sz="2400" b="1" dirty="0">
                <a:solidFill>
                  <a:srgbClr val="002060"/>
                </a:solidFill>
              </a:endParaRPr>
            </a:p>
          </p:txBody>
        </p:sp>
      </p:grpSp>
      <p:grpSp>
        <p:nvGrpSpPr>
          <p:cNvPr id="8" name="Group 7"/>
          <p:cNvGrpSpPr/>
          <p:nvPr/>
        </p:nvGrpSpPr>
        <p:grpSpPr>
          <a:xfrm>
            <a:off x="370090" y="2534202"/>
            <a:ext cx="2591239" cy="2397381"/>
            <a:chOff x="608969" y="3514337"/>
            <a:chExt cx="3112014" cy="3343663"/>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969" y="3514337"/>
              <a:ext cx="3112014" cy="3343663"/>
            </a:xfrm>
            <a:prstGeom prst="rect">
              <a:avLst/>
            </a:prstGeom>
          </p:spPr>
        </p:pic>
        <p:sp>
          <p:nvSpPr>
            <p:cNvPr id="10" name="TextBox 9"/>
            <p:cNvSpPr txBox="1"/>
            <p:nvPr/>
          </p:nvSpPr>
          <p:spPr>
            <a:xfrm>
              <a:off x="972902" y="4069742"/>
              <a:ext cx="2406308" cy="1674117"/>
            </a:xfrm>
            <a:prstGeom prst="rect">
              <a:avLst/>
            </a:prstGeom>
            <a:noFill/>
          </p:spPr>
          <p:txBody>
            <a:bodyPr wrap="square" rtlCol="1">
              <a:spAutoFit/>
            </a:bodyPr>
            <a:lstStyle/>
            <a:p>
              <a:pPr algn="ctr"/>
              <a:r>
                <a:rPr lang="ar-EG" sz="2400" b="1" dirty="0" smtClean="0">
                  <a:solidFill>
                    <a:srgbClr val="002060"/>
                  </a:solidFill>
                </a:rPr>
                <a:t>المبالغة في الحذر وكثرة التحذيرات والتنبيهات </a:t>
              </a:r>
              <a:endParaRPr lang="ar-EG" sz="2400" b="1" dirty="0">
                <a:solidFill>
                  <a:srgbClr val="002060"/>
                </a:solidFill>
              </a:endParaRPr>
            </a:p>
          </p:txBody>
        </p:sp>
      </p:grpSp>
      <p:grpSp>
        <p:nvGrpSpPr>
          <p:cNvPr id="11" name="Group 10"/>
          <p:cNvGrpSpPr/>
          <p:nvPr/>
        </p:nvGrpSpPr>
        <p:grpSpPr>
          <a:xfrm>
            <a:off x="3348578" y="4391658"/>
            <a:ext cx="2421031" cy="2554136"/>
            <a:chOff x="5665064" y="3514336"/>
            <a:chExt cx="3112014" cy="3343663"/>
          </a:xfrm>
        </p:grpSpPr>
        <p:pic>
          <p:nvPicPr>
            <p:cNvPr id="12" name="Picture 11"/>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665064" y="3514336"/>
              <a:ext cx="3112014" cy="3343663"/>
            </a:xfrm>
            <a:prstGeom prst="rect">
              <a:avLst/>
            </a:prstGeom>
          </p:spPr>
        </p:pic>
        <p:sp>
          <p:nvSpPr>
            <p:cNvPr id="13" name="TextBox 12"/>
            <p:cNvSpPr txBox="1"/>
            <p:nvPr/>
          </p:nvSpPr>
          <p:spPr>
            <a:xfrm>
              <a:off x="5977055" y="4146714"/>
              <a:ext cx="2532380" cy="1571371"/>
            </a:xfrm>
            <a:prstGeom prst="rect">
              <a:avLst/>
            </a:prstGeom>
            <a:noFill/>
          </p:spPr>
          <p:txBody>
            <a:bodyPr wrap="square" rtlCol="1">
              <a:spAutoFit/>
            </a:bodyPr>
            <a:lstStyle/>
            <a:p>
              <a:pPr algn="ctr"/>
              <a:r>
                <a:rPr lang="ar-EG" sz="2400" b="1" dirty="0" smtClean="0">
                  <a:solidFill>
                    <a:srgbClr val="002060"/>
                  </a:solidFill>
                </a:rPr>
                <a:t>الشخصنة </a:t>
              </a:r>
              <a:br>
                <a:rPr lang="ar-EG" sz="2400" b="1" dirty="0" smtClean="0">
                  <a:solidFill>
                    <a:srgbClr val="002060"/>
                  </a:solidFill>
                </a:rPr>
              </a:br>
              <a:r>
                <a:rPr lang="ar-EG" sz="2400" b="1" dirty="0" smtClean="0">
                  <a:solidFill>
                    <a:srgbClr val="002060"/>
                  </a:solidFill>
                </a:rPr>
                <a:t>( تحميل الاخطاء للذات الشخصية ) </a:t>
              </a:r>
              <a:endParaRPr lang="ar-EG" sz="2400" b="1" dirty="0">
                <a:solidFill>
                  <a:srgbClr val="002060"/>
                </a:solidFill>
              </a:endParaRPr>
            </a:p>
          </p:txBody>
        </p:sp>
      </p:grpSp>
      <p:grpSp>
        <p:nvGrpSpPr>
          <p:cNvPr id="15" name="Group 14"/>
          <p:cNvGrpSpPr/>
          <p:nvPr/>
        </p:nvGrpSpPr>
        <p:grpSpPr>
          <a:xfrm>
            <a:off x="3280725" y="1238506"/>
            <a:ext cx="2591239" cy="2397381"/>
            <a:chOff x="5665064" y="3514336"/>
            <a:chExt cx="3112014" cy="3343663"/>
          </a:xfrm>
        </p:grpSpPr>
        <p:pic>
          <p:nvPicPr>
            <p:cNvPr id="16" name="Picture 15"/>
            <p:cNvPicPr>
              <a:picLocks noChangeAspect="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65064" y="3514336"/>
              <a:ext cx="3112014" cy="3343663"/>
            </a:xfrm>
            <a:prstGeom prst="rect">
              <a:avLst/>
            </a:prstGeom>
          </p:spPr>
        </p:pic>
        <p:sp>
          <p:nvSpPr>
            <p:cNvPr id="17" name="TextBox 16"/>
            <p:cNvSpPr txBox="1"/>
            <p:nvPr/>
          </p:nvSpPr>
          <p:spPr>
            <a:xfrm>
              <a:off x="5898279" y="4292480"/>
              <a:ext cx="2645583" cy="1159004"/>
            </a:xfrm>
            <a:prstGeom prst="rect">
              <a:avLst/>
            </a:prstGeom>
            <a:noFill/>
          </p:spPr>
          <p:txBody>
            <a:bodyPr wrap="square" rtlCol="1">
              <a:spAutoFit/>
            </a:bodyPr>
            <a:lstStyle/>
            <a:p>
              <a:pPr algn="ctr"/>
              <a:r>
                <a:rPr lang="ar-EG" sz="2400" b="1" dirty="0" smtClean="0">
                  <a:solidFill>
                    <a:srgbClr val="002060"/>
                  </a:solidFill>
                </a:rPr>
                <a:t>الانتقاد والمبالغة في المدح والثناء</a:t>
              </a:r>
              <a:endParaRPr lang="ar-EG" sz="2400" b="1" dirty="0">
                <a:solidFill>
                  <a:srgbClr val="002060"/>
                </a:solidFill>
              </a:endParaRPr>
            </a:p>
          </p:txBody>
        </p:sp>
      </p:grpSp>
    </p:spTree>
    <p:extLst>
      <p:ext uri="{BB962C8B-B14F-4D97-AF65-F5344CB8AC3E}">
        <p14:creationId xmlns:p14="http://schemas.microsoft.com/office/powerpoint/2010/main" val="1134544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119</a:t>
            </a:fld>
            <a:endParaRPr lang="ar-EG">
              <a:solidFill>
                <a:prstClr val="black">
                  <a:tint val="75000"/>
                </a:prstClr>
              </a:solidFill>
            </a:endParaRPr>
          </a:p>
        </p:txBody>
      </p:sp>
      <p:grpSp>
        <p:nvGrpSpPr>
          <p:cNvPr id="11" name="Group 10"/>
          <p:cNvGrpSpPr/>
          <p:nvPr/>
        </p:nvGrpSpPr>
        <p:grpSpPr>
          <a:xfrm>
            <a:off x="552709" y="3059470"/>
            <a:ext cx="7599617" cy="1134954"/>
            <a:chOff x="552710" y="2615153"/>
            <a:chExt cx="7599617" cy="113495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10" y="2615153"/>
              <a:ext cx="7599617" cy="1134954"/>
            </a:xfrm>
            <a:prstGeom prst="rect">
              <a:avLst/>
            </a:prstGeom>
          </p:spPr>
        </p:pic>
        <p:sp>
          <p:nvSpPr>
            <p:cNvPr id="10" name="TextBox 9"/>
            <p:cNvSpPr txBox="1"/>
            <p:nvPr/>
          </p:nvSpPr>
          <p:spPr>
            <a:xfrm>
              <a:off x="1268028" y="2783337"/>
              <a:ext cx="6168980" cy="830997"/>
            </a:xfrm>
            <a:prstGeom prst="rect">
              <a:avLst/>
            </a:prstGeom>
            <a:noFill/>
          </p:spPr>
          <p:txBody>
            <a:bodyPr wrap="square" rtlCol="1">
              <a:spAutoFit/>
            </a:bodyPr>
            <a:lstStyle/>
            <a:p>
              <a:pPr algn="ctr"/>
              <a:r>
                <a:rPr lang="ar-EG" sz="2400" b="1" u="sng" dirty="0" smtClean="0">
                  <a:solidFill>
                    <a:srgbClr val="C00000"/>
                  </a:solidFill>
                </a:rPr>
                <a:t>التوقع</a:t>
              </a:r>
              <a:r>
                <a:rPr lang="ar-EG" sz="2400" dirty="0" smtClean="0">
                  <a:solidFill>
                    <a:srgbClr val="C00000"/>
                  </a:solidFill>
                </a:rPr>
                <a:t> </a:t>
              </a:r>
              <a:r>
                <a:rPr lang="ar-EG" sz="2400" dirty="0">
                  <a:solidFill>
                    <a:prstClr val="black"/>
                  </a:solidFill>
                </a:rPr>
                <a:t>( على الكوتش توقع مكامن القوة مستقبلاً لدى المستفيد من </a:t>
              </a:r>
              <a:r>
                <a:rPr lang="ar-EG" sz="2400" dirty="0" smtClean="0">
                  <a:solidFill>
                    <a:prstClr val="black"/>
                  </a:solidFill>
                </a:rPr>
                <a:t>خلال</a:t>
              </a:r>
              <a:r>
                <a:rPr lang="en-US" sz="2400" dirty="0" smtClean="0">
                  <a:solidFill>
                    <a:prstClr val="black"/>
                  </a:solidFill>
                </a:rPr>
                <a:t>P SWOT</a:t>
              </a:r>
              <a:r>
                <a:rPr lang="ar-EG" sz="2400" dirty="0" smtClean="0">
                  <a:solidFill>
                    <a:prstClr val="black"/>
                  </a:solidFill>
                </a:rPr>
                <a:t> ) .</a:t>
              </a:r>
              <a:endParaRPr lang="ar-EG" sz="2400" dirty="0">
                <a:solidFill>
                  <a:prstClr val="black"/>
                </a:solidFill>
              </a:endParaRPr>
            </a:p>
          </p:txBody>
        </p:sp>
      </p:grpSp>
      <p:grpSp>
        <p:nvGrpSpPr>
          <p:cNvPr id="12" name="Group 11"/>
          <p:cNvGrpSpPr/>
          <p:nvPr/>
        </p:nvGrpSpPr>
        <p:grpSpPr>
          <a:xfrm>
            <a:off x="552709" y="4351478"/>
            <a:ext cx="7599617" cy="1134954"/>
            <a:chOff x="552710" y="2615153"/>
            <a:chExt cx="7599617" cy="113495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10" y="2615153"/>
              <a:ext cx="7599617" cy="1134954"/>
            </a:xfrm>
            <a:prstGeom prst="rect">
              <a:avLst/>
            </a:prstGeom>
          </p:spPr>
        </p:pic>
        <p:sp>
          <p:nvSpPr>
            <p:cNvPr id="14" name="TextBox 13"/>
            <p:cNvSpPr txBox="1"/>
            <p:nvPr/>
          </p:nvSpPr>
          <p:spPr>
            <a:xfrm>
              <a:off x="1268028" y="2783337"/>
              <a:ext cx="6168980" cy="830997"/>
            </a:xfrm>
            <a:prstGeom prst="rect">
              <a:avLst/>
            </a:prstGeom>
            <a:noFill/>
          </p:spPr>
          <p:txBody>
            <a:bodyPr wrap="square" rtlCol="1">
              <a:spAutoFit/>
            </a:bodyPr>
            <a:lstStyle/>
            <a:p>
              <a:pPr algn="ctr"/>
              <a:r>
                <a:rPr lang="ar-EG" sz="2400" b="1" u="sng" dirty="0">
                  <a:solidFill>
                    <a:srgbClr val="C00000"/>
                  </a:solidFill>
                </a:rPr>
                <a:t>التحفيز </a:t>
              </a:r>
              <a:r>
                <a:rPr lang="ar-EG" sz="2400" dirty="0">
                  <a:solidFill>
                    <a:prstClr val="black"/>
                  </a:solidFill>
                </a:rPr>
                <a:t>(على الكوتش تنشيط نقاط القوة واستعدادها لدى المستفيد من خلال التدريب المستمر).</a:t>
              </a:r>
            </a:p>
          </p:txBody>
        </p:sp>
      </p:grpSp>
      <p:grpSp>
        <p:nvGrpSpPr>
          <p:cNvPr id="15" name="Group 14"/>
          <p:cNvGrpSpPr/>
          <p:nvPr/>
        </p:nvGrpSpPr>
        <p:grpSpPr>
          <a:xfrm>
            <a:off x="552709" y="5622205"/>
            <a:ext cx="7599617" cy="1134954"/>
            <a:chOff x="552710" y="2615153"/>
            <a:chExt cx="7599617" cy="1134954"/>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10" y="2615153"/>
              <a:ext cx="7599617" cy="1134954"/>
            </a:xfrm>
            <a:prstGeom prst="rect">
              <a:avLst/>
            </a:prstGeom>
          </p:spPr>
        </p:pic>
        <p:sp>
          <p:nvSpPr>
            <p:cNvPr id="17" name="TextBox 16"/>
            <p:cNvSpPr txBox="1"/>
            <p:nvPr/>
          </p:nvSpPr>
          <p:spPr>
            <a:xfrm>
              <a:off x="1327861" y="2970168"/>
              <a:ext cx="6168980" cy="461665"/>
            </a:xfrm>
            <a:prstGeom prst="rect">
              <a:avLst/>
            </a:prstGeom>
            <a:noFill/>
          </p:spPr>
          <p:txBody>
            <a:bodyPr wrap="square" rtlCol="1">
              <a:spAutoFit/>
            </a:bodyPr>
            <a:lstStyle/>
            <a:p>
              <a:pPr algn="ctr"/>
              <a:r>
                <a:rPr lang="ar-EG" sz="2400" b="1" u="sng" dirty="0">
                  <a:solidFill>
                    <a:srgbClr val="C00000"/>
                  </a:solidFill>
                </a:rPr>
                <a:t>التطوير</a:t>
              </a:r>
              <a:r>
                <a:rPr lang="ar-EG" sz="2400" dirty="0" smtClean="0">
                  <a:solidFill>
                    <a:prstClr val="black"/>
                  </a:solidFill>
                </a:rPr>
                <a:t> </a:t>
              </a:r>
              <a:r>
                <a:rPr lang="ar-EG" sz="2400" dirty="0">
                  <a:solidFill>
                    <a:prstClr val="black"/>
                  </a:solidFill>
                </a:rPr>
                <a:t>( على الكوتش تطوير نقاط القوة لدى المستفيد ).</a:t>
              </a:r>
            </a:p>
          </p:txBody>
        </p:sp>
      </p:grpSp>
      <p:grpSp>
        <p:nvGrpSpPr>
          <p:cNvPr id="18" name="Group 17"/>
          <p:cNvGrpSpPr/>
          <p:nvPr/>
        </p:nvGrpSpPr>
        <p:grpSpPr>
          <a:xfrm>
            <a:off x="612541" y="1713471"/>
            <a:ext cx="7599617" cy="1134954"/>
            <a:chOff x="552710" y="2615153"/>
            <a:chExt cx="7599617" cy="1134954"/>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10" y="2615153"/>
              <a:ext cx="7599617" cy="1134954"/>
            </a:xfrm>
            <a:prstGeom prst="rect">
              <a:avLst/>
            </a:prstGeom>
          </p:spPr>
        </p:pic>
        <p:sp>
          <p:nvSpPr>
            <p:cNvPr id="20" name="TextBox 19"/>
            <p:cNvSpPr txBox="1"/>
            <p:nvPr/>
          </p:nvSpPr>
          <p:spPr>
            <a:xfrm>
              <a:off x="1268028" y="2783337"/>
              <a:ext cx="6168980" cy="830997"/>
            </a:xfrm>
            <a:prstGeom prst="rect">
              <a:avLst/>
            </a:prstGeom>
            <a:noFill/>
          </p:spPr>
          <p:txBody>
            <a:bodyPr wrap="square" rtlCol="1">
              <a:spAutoFit/>
            </a:bodyPr>
            <a:lstStyle/>
            <a:p>
              <a:pPr algn="ctr"/>
              <a:r>
                <a:rPr lang="ar-EG" sz="2400" dirty="0" smtClean="0">
                  <a:solidFill>
                    <a:prstClr val="black"/>
                  </a:solidFill>
                </a:rPr>
                <a:t>التعيين على </a:t>
              </a:r>
              <a:r>
                <a:rPr lang="ar-EG" sz="2400" dirty="0">
                  <a:solidFill>
                    <a:prstClr val="black"/>
                  </a:solidFill>
                </a:rPr>
                <a:t>الكوتش تعيين نقاط القوة لدى المستفيد ليتم توجيه بأعمال تتناسب مع نقاط قوته لكي يحقق نجاح وتزيد ثقته </a:t>
              </a:r>
              <a:r>
                <a:rPr lang="ar-EG" sz="2400" dirty="0" smtClean="0">
                  <a:solidFill>
                    <a:prstClr val="black"/>
                  </a:solidFill>
                </a:rPr>
                <a:t>بنفسه</a:t>
              </a:r>
              <a:endParaRPr lang="ar-EG" sz="2400" dirty="0">
                <a:solidFill>
                  <a:prstClr val="black"/>
                </a:solidFill>
              </a:endParaRPr>
            </a:p>
          </p:txBody>
        </p:sp>
      </p:grpSp>
      <p:grpSp>
        <p:nvGrpSpPr>
          <p:cNvPr id="21" name="Group 20"/>
          <p:cNvGrpSpPr/>
          <p:nvPr/>
        </p:nvGrpSpPr>
        <p:grpSpPr>
          <a:xfrm>
            <a:off x="6134099" y="299716"/>
            <a:ext cx="3003289" cy="978795"/>
            <a:chOff x="1687270" y="1428567"/>
            <a:chExt cx="7572501" cy="1107584"/>
          </a:xfrm>
        </p:grpSpPr>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t="29084" b="23108"/>
            <a:stretch/>
          </p:blipFill>
          <p:spPr>
            <a:xfrm flipH="1">
              <a:off x="1893948" y="1428567"/>
              <a:ext cx="7159146" cy="1107584"/>
            </a:xfrm>
            <a:prstGeom prst="rect">
              <a:avLst/>
            </a:prstGeom>
          </p:spPr>
        </p:pic>
        <p:sp>
          <p:nvSpPr>
            <p:cNvPr id="23" name="TextBox 22"/>
            <p:cNvSpPr txBox="1"/>
            <p:nvPr/>
          </p:nvSpPr>
          <p:spPr>
            <a:xfrm>
              <a:off x="1687270" y="1726469"/>
              <a:ext cx="7572501" cy="592065"/>
            </a:xfrm>
            <a:prstGeom prst="rect">
              <a:avLst/>
            </a:prstGeom>
            <a:noFill/>
          </p:spPr>
          <p:txBody>
            <a:bodyPr wrap="square" rtlCol="1">
              <a:spAutoFit/>
            </a:bodyPr>
            <a:lstStyle/>
            <a:p>
              <a:pPr algn="ctr"/>
              <a:r>
                <a:rPr lang="ar-EG" sz="2800" b="1" dirty="0" smtClean="0">
                  <a:solidFill>
                    <a:prstClr val="white"/>
                  </a:solidFill>
                </a:rPr>
                <a:t>التمتين</a:t>
              </a:r>
              <a:endParaRPr lang="ar-EG" sz="2800" b="1" dirty="0">
                <a:solidFill>
                  <a:prstClr val="white"/>
                </a:solidFill>
              </a:endParaRPr>
            </a:p>
          </p:txBody>
        </p:sp>
      </p:grpSp>
    </p:spTree>
    <p:extLst>
      <p:ext uri="{BB962C8B-B14F-4D97-AF65-F5344CB8AC3E}">
        <p14:creationId xmlns:p14="http://schemas.microsoft.com/office/powerpoint/2010/main" val="2604511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12</a:t>
            </a:fld>
            <a:endParaRPr lang="ar-EG" dirty="0">
              <a:solidFill>
                <a:prstClr val="black">
                  <a:tint val="75000"/>
                </a:prstClr>
              </a:solidFill>
            </a:endParaRPr>
          </a:p>
        </p:txBody>
      </p:sp>
      <p:grpSp>
        <p:nvGrpSpPr>
          <p:cNvPr id="3" name="Group 2"/>
          <p:cNvGrpSpPr/>
          <p:nvPr/>
        </p:nvGrpSpPr>
        <p:grpSpPr>
          <a:xfrm rot="21074903">
            <a:off x="259011" y="1771650"/>
            <a:ext cx="8884989" cy="3943350"/>
            <a:chOff x="2833746" y="1685151"/>
            <a:chExt cx="5924262" cy="279471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350" t="72519" r="1672" b="10125"/>
            <a:stretch/>
          </p:blipFill>
          <p:spPr>
            <a:xfrm rot="21414105" flipH="1">
              <a:off x="2833746" y="1685151"/>
              <a:ext cx="5924262" cy="2794715"/>
            </a:xfrm>
            <a:prstGeom prst="rect">
              <a:avLst/>
            </a:prstGeom>
          </p:spPr>
        </p:pic>
        <p:sp>
          <p:nvSpPr>
            <p:cNvPr id="6" name="TextBox 5"/>
            <p:cNvSpPr txBox="1"/>
            <p:nvPr/>
          </p:nvSpPr>
          <p:spPr>
            <a:xfrm>
              <a:off x="7679026" y="2599136"/>
              <a:ext cx="1054457" cy="830997"/>
            </a:xfrm>
            <a:prstGeom prst="rect">
              <a:avLst/>
            </a:prstGeom>
            <a:noFill/>
          </p:spPr>
          <p:txBody>
            <a:bodyPr wrap="square" rtlCol="1">
              <a:spAutoFit/>
            </a:bodyPr>
            <a:lstStyle/>
            <a:p>
              <a:pPr algn="ctr"/>
              <a:r>
                <a:rPr lang="ar-EG" sz="2400" b="1" dirty="0">
                  <a:solidFill>
                    <a:srgbClr val="C00000"/>
                  </a:solidFill>
                </a:rPr>
                <a:t>ما هو الكوتشنج ؟</a:t>
              </a:r>
            </a:p>
          </p:txBody>
        </p:sp>
        <p:sp>
          <p:nvSpPr>
            <p:cNvPr id="7" name="TextBox 6"/>
            <p:cNvSpPr txBox="1"/>
            <p:nvPr/>
          </p:nvSpPr>
          <p:spPr>
            <a:xfrm>
              <a:off x="2900919" y="2523851"/>
              <a:ext cx="4264861" cy="981568"/>
            </a:xfrm>
            <a:prstGeom prst="rect">
              <a:avLst/>
            </a:prstGeom>
            <a:noFill/>
          </p:spPr>
          <p:txBody>
            <a:bodyPr wrap="square" rtlCol="1">
              <a:spAutoFit/>
            </a:bodyPr>
            <a:lstStyle/>
            <a:p>
              <a:pPr algn="ctr"/>
              <a:r>
                <a:rPr lang="ar-EG" sz="2800" b="1" dirty="0">
                  <a:solidFill>
                    <a:srgbClr val="002060"/>
                  </a:solidFill>
                </a:rPr>
                <a:t>التدريب بالمصاحبة وزيادة </a:t>
              </a:r>
              <a:r>
                <a:rPr lang="ar-EG" sz="2800" b="1" dirty="0" err="1">
                  <a:solidFill>
                    <a:srgbClr val="002060"/>
                  </a:solidFill>
                </a:rPr>
                <a:t>النتاجية</a:t>
              </a:r>
              <a:r>
                <a:rPr lang="ar-EG" sz="2800" b="1" dirty="0">
                  <a:solidFill>
                    <a:srgbClr val="002060"/>
                  </a:solidFill>
                </a:rPr>
                <a:t> باستخدام مهارات التوجيه الفعال في مساعدة الاخرين للوصول إلي قدراتهم الكامنة من أجل مصلحتنا المتبادلة</a:t>
              </a:r>
            </a:p>
          </p:txBody>
        </p:sp>
      </p:grpSp>
    </p:spTree>
    <p:extLst>
      <p:ext uri="{BB962C8B-B14F-4D97-AF65-F5344CB8AC3E}">
        <p14:creationId xmlns:p14="http://schemas.microsoft.com/office/powerpoint/2010/main" val="1536462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686711" y="303927"/>
            <a:ext cx="4367136" cy="866775"/>
            <a:chOff x="0" y="0"/>
            <a:chExt cx="2938780" cy="866775"/>
          </a:xfrm>
        </p:grpSpPr>
        <p:pic>
          <p:nvPicPr>
            <p:cNvPr id="3" name="Picture 2" descr="E:\انفوجرافك\New folder\04.png"/>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2938780" cy="866775"/>
            </a:xfrm>
            <a:prstGeom prst="rect">
              <a:avLst/>
            </a:prstGeom>
            <a:noFill/>
            <a:ln>
              <a:noFill/>
            </a:ln>
          </p:spPr>
        </p:pic>
        <p:sp>
          <p:nvSpPr>
            <p:cNvPr id="4" name="Rectangle 3"/>
            <p:cNvSpPr/>
            <p:nvPr/>
          </p:nvSpPr>
          <p:spPr>
            <a:xfrm rot="407651">
              <a:off x="369252" y="161924"/>
              <a:ext cx="2200275" cy="54292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smtClean="0">
                  <a:solidFill>
                    <a:prstClr val="white"/>
                  </a:solidFill>
                  <a:latin typeface="Times New Roman" panose="02020603050405020304" pitchFamily="18" charset="0"/>
                  <a:ea typeface="Times New Roman" panose="02020603050405020304" pitchFamily="18" charset="0"/>
                </a:rPr>
                <a:t>فوائد التمتين</a:t>
              </a:r>
              <a:endParaRPr lang="en-US" dirty="0">
                <a:solidFill>
                  <a:prstClr val="white"/>
                </a:solidFill>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6156858" y="2088532"/>
            <a:ext cx="2591239" cy="2397381"/>
            <a:chOff x="5665064" y="3514336"/>
            <a:chExt cx="3112014" cy="3343663"/>
          </a:xfrm>
        </p:grpSpPr>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65064" y="3514336"/>
              <a:ext cx="3112014" cy="3343663"/>
            </a:xfrm>
            <a:prstGeom prst="rect">
              <a:avLst/>
            </a:prstGeom>
          </p:spPr>
        </p:pic>
        <p:sp>
          <p:nvSpPr>
            <p:cNvPr id="7" name="TextBox 6"/>
            <p:cNvSpPr txBox="1"/>
            <p:nvPr/>
          </p:nvSpPr>
          <p:spPr>
            <a:xfrm>
              <a:off x="5898279" y="4428422"/>
              <a:ext cx="2645583" cy="1159004"/>
            </a:xfrm>
            <a:prstGeom prst="rect">
              <a:avLst/>
            </a:prstGeom>
            <a:noFill/>
          </p:spPr>
          <p:txBody>
            <a:bodyPr wrap="square" rtlCol="1">
              <a:spAutoFit/>
            </a:bodyPr>
            <a:lstStyle/>
            <a:p>
              <a:pPr algn="ctr"/>
              <a:r>
                <a:rPr lang="ar-EG" sz="2400" b="1" dirty="0" smtClean="0">
                  <a:solidFill>
                    <a:srgbClr val="002060"/>
                  </a:solidFill>
                </a:rPr>
                <a:t>المحافظة على نقاط القوة للمستفيد </a:t>
              </a:r>
              <a:endParaRPr lang="ar-EG" sz="2400" b="1" dirty="0">
                <a:solidFill>
                  <a:srgbClr val="002060"/>
                </a:solidFill>
              </a:endParaRPr>
            </a:p>
          </p:txBody>
        </p:sp>
      </p:grpSp>
      <p:grpSp>
        <p:nvGrpSpPr>
          <p:cNvPr id="8" name="Group 7"/>
          <p:cNvGrpSpPr/>
          <p:nvPr/>
        </p:nvGrpSpPr>
        <p:grpSpPr>
          <a:xfrm>
            <a:off x="460334" y="1994277"/>
            <a:ext cx="2591239" cy="2397381"/>
            <a:chOff x="608969" y="3514337"/>
            <a:chExt cx="3112014" cy="3343663"/>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969" y="3514337"/>
              <a:ext cx="3112014" cy="3343663"/>
            </a:xfrm>
            <a:prstGeom prst="rect">
              <a:avLst/>
            </a:prstGeom>
          </p:spPr>
        </p:pic>
        <p:sp>
          <p:nvSpPr>
            <p:cNvPr id="10" name="TextBox 9"/>
            <p:cNvSpPr txBox="1"/>
            <p:nvPr/>
          </p:nvSpPr>
          <p:spPr>
            <a:xfrm>
              <a:off x="972902" y="4069742"/>
              <a:ext cx="2406308" cy="1674117"/>
            </a:xfrm>
            <a:prstGeom prst="rect">
              <a:avLst/>
            </a:prstGeom>
            <a:noFill/>
          </p:spPr>
          <p:txBody>
            <a:bodyPr wrap="square" rtlCol="1">
              <a:spAutoFit/>
            </a:bodyPr>
            <a:lstStyle/>
            <a:p>
              <a:pPr algn="ctr"/>
              <a:r>
                <a:rPr lang="ar-EG" sz="2400" b="1" dirty="0" smtClean="0">
                  <a:solidFill>
                    <a:srgbClr val="002060"/>
                  </a:solidFill>
                </a:rPr>
                <a:t>الاستمرار في تطوير نقاط القوة وتنميتها </a:t>
              </a:r>
              <a:endParaRPr lang="ar-EG" sz="2400" b="1" dirty="0">
                <a:solidFill>
                  <a:srgbClr val="002060"/>
                </a:solidFill>
              </a:endParaRPr>
            </a:p>
          </p:txBody>
        </p:sp>
      </p:grpSp>
      <p:grpSp>
        <p:nvGrpSpPr>
          <p:cNvPr id="11" name="Group 10"/>
          <p:cNvGrpSpPr/>
          <p:nvPr/>
        </p:nvGrpSpPr>
        <p:grpSpPr>
          <a:xfrm>
            <a:off x="3279811" y="4105908"/>
            <a:ext cx="2421031" cy="2554136"/>
            <a:chOff x="5665064" y="3514336"/>
            <a:chExt cx="3112014" cy="3343663"/>
          </a:xfrm>
        </p:grpSpPr>
        <p:pic>
          <p:nvPicPr>
            <p:cNvPr id="12" name="Picture 11"/>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665064" y="3514336"/>
              <a:ext cx="3112014" cy="3343663"/>
            </a:xfrm>
            <a:prstGeom prst="rect">
              <a:avLst/>
            </a:prstGeom>
          </p:spPr>
        </p:pic>
        <p:sp>
          <p:nvSpPr>
            <p:cNvPr id="13" name="TextBox 12"/>
            <p:cNvSpPr txBox="1"/>
            <p:nvPr/>
          </p:nvSpPr>
          <p:spPr>
            <a:xfrm>
              <a:off x="5954880" y="4396101"/>
              <a:ext cx="2532380" cy="1087872"/>
            </a:xfrm>
            <a:prstGeom prst="rect">
              <a:avLst/>
            </a:prstGeom>
            <a:noFill/>
          </p:spPr>
          <p:txBody>
            <a:bodyPr wrap="square" rtlCol="1">
              <a:spAutoFit/>
            </a:bodyPr>
            <a:lstStyle/>
            <a:p>
              <a:pPr algn="ctr"/>
              <a:r>
                <a:rPr lang="ar-EG" sz="2400" b="1" dirty="0" smtClean="0">
                  <a:solidFill>
                    <a:srgbClr val="002060"/>
                  </a:solidFill>
                </a:rPr>
                <a:t>تقييم نقاط القوة باستمرار </a:t>
              </a:r>
              <a:endParaRPr lang="ar-EG" sz="2400" b="1" dirty="0">
                <a:solidFill>
                  <a:srgbClr val="002060"/>
                </a:solidFill>
              </a:endParaRPr>
            </a:p>
          </p:txBody>
        </p:sp>
      </p:grpSp>
    </p:spTree>
    <p:extLst>
      <p:ext uri="{BB962C8B-B14F-4D97-AF65-F5344CB8AC3E}">
        <p14:creationId xmlns:p14="http://schemas.microsoft.com/office/powerpoint/2010/main" val="2880211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38900" y="5975351"/>
            <a:ext cx="2057400" cy="365125"/>
          </a:xfrm>
        </p:spPr>
        <p:txBody>
          <a:bodyPr/>
          <a:lstStyle/>
          <a:p>
            <a:fld id="{8EE79F39-E3F1-4384-8425-D69818DE6729}" type="slidenum">
              <a:rPr lang="ar-EG" smtClean="0">
                <a:solidFill>
                  <a:prstClr val="black">
                    <a:tint val="75000"/>
                  </a:prstClr>
                </a:solidFill>
              </a:rPr>
              <a:pPr/>
              <a:t>121</a:t>
            </a:fld>
            <a:endParaRPr lang="ar-EG">
              <a:solidFill>
                <a:prstClr val="black">
                  <a:tint val="75000"/>
                </a:prstClr>
              </a:solidFill>
            </a:endParaRPr>
          </a:p>
        </p:txBody>
      </p:sp>
      <p:grpSp>
        <p:nvGrpSpPr>
          <p:cNvPr id="11" name="Group 10"/>
          <p:cNvGrpSpPr/>
          <p:nvPr/>
        </p:nvGrpSpPr>
        <p:grpSpPr>
          <a:xfrm>
            <a:off x="5791737" y="416409"/>
            <a:ext cx="3400764" cy="978795"/>
            <a:chOff x="1687270" y="1428567"/>
            <a:chExt cx="7572501" cy="1107584"/>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29084" b="23108"/>
            <a:stretch/>
          </p:blipFill>
          <p:spPr>
            <a:xfrm flipH="1">
              <a:off x="1893948" y="1428567"/>
              <a:ext cx="7159146" cy="1107584"/>
            </a:xfrm>
            <a:prstGeom prst="rect">
              <a:avLst/>
            </a:prstGeom>
          </p:spPr>
        </p:pic>
        <p:sp>
          <p:nvSpPr>
            <p:cNvPr id="13" name="TextBox 12"/>
            <p:cNvSpPr txBox="1"/>
            <p:nvPr/>
          </p:nvSpPr>
          <p:spPr>
            <a:xfrm>
              <a:off x="1687270" y="1726469"/>
              <a:ext cx="7572501" cy="592065"/>
            </a:xfrm>
            <a:prstGeom prst="rect">
              <a:avLst/>
            </a:prstGeom>
            <a:noFill/>
          </p:spPr>
          <p:txBody>
            <a:bodyPr wrap="square" rtlCol="1">
              <a:spAutoFit/>
            </a:bodyPr>
            <a:lstStyle/>
            <a:p>
              <a:pPr algn="ctr"/>
              <a:r>
                <a:rPr lang="ar-EG" sz="2800" b="1" dirty="0" smtClean="0">
                  <a:solidFill>
                    <a:prstClr val="white"/>
                  </a:solidFill>
                </a:rPr>
                <a:t>الإسناد والعلاج والتقوية</a:t>
              </a:r>
              <a:endParaRPr lang="ar-EG" sz="2800" b="1" dirty="0">
                <a:solidFill>
                  <a:prstClr val="white"/>
                </a:solidFill>
              </a:endParaRPr>
            </a:p>
          </p:txBody>
        </p:sp>
      </p:grpSp>
      <p:grpSp>
        <p:nvGrpSpPr>
          <p:cNvPr id="16" name="Group 15"/>
          <p:cNvGrpSpPr/>
          <p:nvPr/>
        </p:nvGrpSpPr>
        <p:grpSpPr>
          <a:xfrm>
            <a:off x="6365157" y="1740489"/>
            <a:ext cx="2778843" cy="4178567"/>
            <a:chOff x="5640947" y="2781926"/>
            <a:chExt cx="2704563" cy="3861803"/>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29" t="10875" r="13334" b="8953"/>
            <a:stretch/>
          </p:blipFill>
          <p:spPr>
            <a:xfrm>
              <a:off x="5640947" y="2781926"/>
              <a:ext cx="2704563" cy="3861803"/>
            </a:xfrm>
            <a:prstGeom prst="rect">
              <a:avLst/>
            </a:prstGeom>
          </p:spPr>
        </p:pic>
        <p:sp>
          <p:nvSpPr>
            <p:cNvPr id="15" name="TextBox 14"/>
            <p:cNvSpPr txBox="1"/>
            <p:nvPr/>
          </p:nvSpPr>
          <p:spPr>
            <a:xfrm>
              <a:off x="5918539" y="3450525"/>
              <a:ext cx="2149377" cy="2474671"/>
            </a:xfrm>
            <a:prstGeom prst="rect">
              <a:avLst/>
            </a:prstGeom>
            <a:noFill/>
          </p:spPr>
          <p:txBody>
            <a:bodyPr wrap="square" rtlCol="1">
              <a:spAutoFit/>
            </a:bodyPr>
            <a:lstStyle/>
            <a:p>
              <a:pPr algn="ctr"/>
              <a:r>
                <a:rPr lang="ar-EG" sz="2400" b="1" dirty="0" smtClean="0">
                  <a:solidFill>
                    <a:prstClr val="black"/>
                  </a:solidFill>
                </a:rPr>
                <a:t>على </a:t>
              </a:r>
              <a:r>
                <a:rPr lang="ar-EG" sz="2400" b="1" dirty="0">
                  <a:solidFill>
                    <a:prstClr val="black"/>
                  </a:solidFill>
                </a:rPr>
                <a:t>الكوتش دراسة نقاط الضعف ( حجمها ، عمقها ، مجالها ) لدى المستفيد حتى يقدم له الإسناد والعلاج والتقوية المناسبة</a:t>
              </a:r>
            </a:p>
          </p:txBody>
        </p:sp>
      </p:grpSp>
      <p:grpSp>
        <p:nvGrpSpPr>
          <p:cNvPr id="17" name="Group 16"/>
          <p:cNvGrpSpPr/>
          <p:nvPr/>
        </p:nvGrpSpPr>
        <p:grpSpPr>
          <a:xfrm>
            <a:off x="3377623" y="1740488"/>
            <a:ext cx="2908596" cy="4088038"/>
            <a:chOff x="5640947" y="2548246"/>
            <a:chExt cx="2704563" cy="4095483"/>
          </a:xfrm>
        </p:grpSpPr>
        <p:pic>
          <p:nvPicPr>
            <p:cNvPr id="18" name="Picture 17"/>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329" t="10875" r="13334" b="8953"/>
            <a:stretch/>
          </p:blipFill>
          <p:spPr>
            <a:xfrm>
              <a:off x="5640947" y="2548246"/>
              <a:ext cx="2704563" cy="4095483"/>
            </a:xfrm>
            <a:prstGeom prst="rect">
              <a:avLst/>
            </a:prstGeom>
          </p:spPr>
        </p:pic>
        <p:sp>
          <p:nvSpPr>
            <p:cNvPr id="19" name="TextBox 18"/>
            <p:cNvSpPr txBox="1"/>
            <p:nvPr/>
          </p:nvSpPr>
          <p:spPr>
            <a:xfrm>
              <a:off x="5962772" y="3855075"/>
              <a:ext cx="1980660" cy="1572519"/>
            </a:xfrm>
            <a:prstGeom prst="rect">
              <a:avLst/>
            </a:prstGeom>
            <a:noFill/>
          </p:spPr>
          <p:txBody>
            <a:bodyPr wrap="square" rtlCol="1">
              <a:spAutoFit/>
            </a:bodyPr>
            <a:lstStyle/>
            <a:p>
              <a:pPr algn="ctr"/>
              <a:r>
                <a:rPr lang="ar-EG" sz="2400" b="1" dirty="0" smtClean="0">
                  <a:solidFill>
                    <a:prstClr val="black"/>
                  </a:solidFill>
                </a:rPr>
                <a:t>على </a:t>
              </a:r>
              <a:r>
                <a:rPr lang="ar-EG" sz="2400" b="1" dirty="0">
                  <a:solidFill>
                    <a:prstClr val="black"/>
                  </a:solidFill>
                </a:rPr>
                <a:t>الكوتش تفهم علاقة السن </a:t>
              </a:r>
              <a:r>
                <a:rPr lang="ar-EG" sz="2400" b="1" dirty="0" smtClean="0">
                  <a:solidFill>
                    <a:prstClr val="black"/>
                  </a:solidFill>
                </a:rPr>
                <a:t/>
              </a:r>
              <a:br>
                <a:rPr lang="ar-EG" sz="2400" b="1" dirty="0" smtClean="0">
                  <a:solidFill>
                    <a:prstClr val="black"/>
                  </a:solidFill>
                </a:rPr>
              </a:br>
              <a:r>
                <a:rPr lang="ar-EG" sz="2400" b="1" dirty="0" smtClean="0">
                  <a:solidFill>
                    <a:prstClr val="black"/>
                  </a:solidFill>
                </a:rPr>
                <a:t>( </a:t>
              </a:r>
              <a:r>
                <a:rPr lang="ar-EG" sz="2400" b="1" dirty="0">
                  <a:solidFill>
                    <a:prstClr val="black"/>
                  </a:solidFill>
                </a:rPr>
                <a:t>العمر) بالإسناد والعلاج والتقوية</a:t>
              </a:r>
            </a:p>
          </p:txBody>
        </p:sp>
      </p:grpSp>
      <p:grpSp>
        <p:nvGrpSpPr>
          <p:cNvPr id="20" name="Group 19"/>
          <p:cNvGrpSpPr/>
          <p:nvPr/>
        </p:nvGrpSpPr>
        <p:grpSpPr>
          <a:xfrm>
            <a:off x="310584" y="1482377"/>
            <a:ext cx="3114386" cy="4604261"/>
            <a:chOff x="5640947" y="2548246"/>
            <a:chExt cx="2704563" cy="4095483"/>
          </a:xfrm>
        </p:grpSpPr>
        <p:pic>
          <p:nvPicPr>
            <p:cNvPr id="21" name="Picture 20"/>
            <p:cNvPicPr>
              <a:picLocks noChangeAspect="1"/>
            </p:cNvPicPr>
            <p:nvPr/>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l="-329" t="10875" r="13334" b="8953"/>
            <a:stretch/>
          </p:blipFill>
          <p:spPr>
            <a:xfrm>
              <a:off x="5640947" y="2548246"/>
              <a:ext cx="2704563" cy="4095483"/>
            </a:xfrm>
            <a:prstGeom prst="rect">
              <a:avLst/>
            </a:prstGeom>
          </p:spPr>
        </p:pic>
        <p:sp>
          <p:nvSpPr>
            <p:cNvPr id="22" name="TextBox 21"/>
            <p:cNvSpPr txBox="1"/>
            <p:nvPr/>
          </p:nvSpPr>
          <p:spPr>
            <a:xfrm>
              <a:off x="6089450" y="3897882"/>
              <a:ext cx="1807557" cy="1396210"/>
            </a:xfrm>
            <a:prstGeom prst="rect">
              <a:avLst/>
            </a:prstGeom>
            <a:noFill/>
          </p:spPr>
          <p:txBody>
            <a:bodyPr wrap="square" rtlCol="1">
              <a:spAutoFit/>
            </a:bodyPr>
            <a:lstStyle/>
            <a:p>
              <a:pPr algn="ctr"/>
              <a:r>
                <a:rPr lang="ar-EG" sz="2400" b="1" dirty="0" smtClean="0">
                  <a:solidFill>
                    <a:prstClr val="black"/>
                  </a:solidFill>
                </a:rPr>
                <a:t>مهارة </a:t>
              </a:r>
              <a:r>
                <a:rPr lang="ar-EG" sz="2400" b="1" dirty="0">
                  <a:solidFill>
                    <a:prstClr val="black"/>
                  </a:solidFill>
                </a:rPr>
                <a:t>التفويض أحد أهم أساليب التقوية وتفادي الضعف</a:t>
              </a:r>
            </a:p>
          </p:txBody>
        </p:sp>
      </p:grpSp>
    </p:spTree>
    <p:extLst>
      <p:ext uri="{BB962C8B-B14F-4D97-AF65-F5344CB8AC3E}">
        <p14:creationId xmlns:p14="http://schemas.microsoft.com/office/powerpoint/2010/main" val="2428891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122</a:t>
            </a:fld>
            <a:endParaRPr lang="ar-EG" dirty="0">
              <a:solidFill>
                <a:prstClr val="black">
                  <a:tint val="75000"/>
                </a:prstClr>
              </a:solidFill>
            </a:endParaRPr>
          </a:p>
        </p:txBody>
      </p:sp>
      <p:grpSp>
        <p:nvGrpSpPr>
          <p:cNvPr id="3" name="Group 2"/>
          <p:cNvGrpSpPr/>
          <p:nvPr/>
        </p:nvGrpSpPr>
        <p:grpSpPr>
          <a:xfrm>
            <a:off x="2016131" y="1347402"/>
            <a:ext cx="6702866" cy="3420118"/>
            <a:chOff x="683566" y="2400228"/>
            <a:chExt cx="7200000" cy="4393538"/>
          </a:xfrm>
        </p:grpSpPr>
        <p:pic>
          <p:nvPicPr>
            <p:cNvPr id="5" name="Picture 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83566" y="2400228"/>
              <a:ext cx="7200000" cy="4393538"/>
            </a:xfrm>
            <a:prstGeom prst="rect">
              <a:avLst/>
            </a:prstGeom>
          </p:spPr>
        </p:pic>
        <p:sp>
          <p:nvSpPr>
            <p:cNvPr id="6" name="Rectangle 5"/>
            <p:cNvSpPr/>
            <p:nvPr/>
          </p:nvSpPr>
          <p:spPr>
            <a:xfrm rot="615857">
              <a:off x="1044680" y="4069097"/>
              <a:ext cx="6477773" cy="759119"/>
            </a:xfrm>
            <a:prstGeom prst="rect">
              <a:avLst/>
            </a:prstGeom>
          </p:spPr>
          <p:txBody>
            <a:bodyPr wrap="square">
              <a:spAutoFit/>
            </a:bodyPr>
            <a:lstStyle/>
            <a:p>
              <a:pPr algn="ctr" defTabSz="1066800">
                <a:lnSpc>
                  <a:spcPct val="90000"/>
                </a:lnSpc>
                <a:spcAft>
                  <a:spcPct val="35000"/>
                </a:spcAft>
              </a:pPr>
              <a:r>
                <a:rPr lang="ar-EG" sz="3600" b="1" kern="0" dirty="0" smtClean="0">
                  <a:solidFill>
                    <a:prstClr val="white"/>
                  </a:solidFill>
                </a:rPr>
                <a:t>الإرشاد</a:t>
              </a:r>
              <a:endParaRPr lang="ar-EG" sz="3600" b="1" kern="0" dirty="0">
                <a:solidFill>
                  <a:prstClr val="white"/>
                </a:solidFill>
              </a:endParaRPr>
            </a:p>
          </p:txBody>
        </p:sp>
      </p:grpSp>
      <p:pic>
        <p:nvPicPr>
          <p:cNvPr id="7" name="Picture 6"/>
          <p:cNvPicPr>
            <a:picLocks noChangeAspect="1"/>
          </p:cNvPicPr>
          <p:nvPr/>
        </p:nvPicPr>
        <p:blipFill>
          <a:blip r:embed="rId6"/>
          <a:stretch>
            <a:fillRect/>
          </a:stretch>
        </p:blipFill>
        <p:spPr>
          <a:xfrm rot="20974369">
            <a:off x="519911" y="1190990"/>
            <a:ext cx="2088960" cy="4903744"/>
          </a:xfrm>
          <a:prstGeom prst="rect">
            <a:avLst/>
          </a:prstGeom>
        </p:spPr>
      </p:pic>
    </p:spTree>
    <p:extLst>
      <p:ext uri="{BB962C8B-B14F-4D97-AF65-F5344CB8AC3E}">
        <p14:creationId xmlns:p14="http://schemas.microsoft.com/office/powerpoint/2010/main" val="2331382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123</a:t>
            </a:fld>
            <a:endParaRPr lang="ar-EG">
              <a:solidFill>
                <a:prstClr val="black">
                  <a:tint val="75000"/>
                </a:prstClr>
              </a:solidFill>
            </a:endParaRPr>
          </a:p>
        </p:txBody>
      </p:sp>
      <p:grpSp>
        <p:nvGrpSpPr>
          <p:cNvPr id="6" name="Group 5"/>
          <p:cNvGrpSpPr/>
          <p:nvPr/>
        </p:nvGrpSpPr>
        <p:grpSpPr>
          <a:xfrm>
            <a:off x="1333500" y="110948"/>
            <a:ext cx="7810501" cy="1717851"/>
            <a:chOff x="2522857" y="110948"/>
            <a:chExt cx="6621143" cy="171785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857" y="110948"/>
              <a:ext cx="6621143" cy="1717851"/>
            </a:xfrm>
            <a:prstGeom prst="rect">
              <a:avLst/>
            </a:prstGeom>
          </p:spPr>
        </p:pic>
        <p:sp>
          <p:nvSpPr>
            <p:cNvPr id="5" name="TextBox 4"/>
            <p:cNvSpPr txBox="1"/>
            <p:nvPr/>
          </p:nvSpPr>
          <p:spPr>
            <a:xfrm>
              <a:off x="3024569" y="554374"/>
              <a:ext cx="4932608" cy="830997"/>
            </a:xfrm>
            <a:prstGeom prst="rect">
              <a:avLst/>
            </a:prstGeom>
            <a:noFill/>
          </p:spPr>
          <p:txBody>
            <a:bodyPr wrap="square" rtlCol="1">
              <a:spAutoFit/>
            </a:bodyPr>
            <a:lstStyle/>
            <a:p>
              <a:pPr algn="ctr"/>
              <a:r>
                <a:rPr lang="ar-EG" sz="2400" b="1" dirty="0" smtClean="0">
                  <a:solidFill>
                    <a:prstClr val="white"/>
                  </a:solidFill>
                </a:rPr>
                <a:t>وهو ثالث أدوات الكوتشنج المحترف فللإرشاد مهارات مهمة لتحقيق الغاية والوصول إلى الهدف</a:t>
              </a:r>
              <a:endParaRPr lang="ar-EG" sz="2400" b="1" dirty="0">
                <a:solidFill>
                  <a:prstClr val="white"/>
                </a:solidFill>
              </a:endParaRPr>
            </a:p>
          </p:txBody>
        </p:sp>
      </p:grpSp>
      <p:grpSp>
        <p:nvGrpSpPr>
          <p:cNvPr id="10" name="Group 9"/>
          <p:cNvGrpSpPr/>
          <p:nvPr/>
        </p:nvGrpSpPr>
        <p:grpSpPr>
          <a:xfrm>
            <a:off x="3581400" y="2077828"/>
            <a:ext cx="4949244" cy="1277149"/>
            <a:chOff x="616889" y="1879871"/>
            <a:chExt cx="7898461" cy="1277149"/>
          </a:xfrm>
        </p:grpSpPr>
        <p:grpSp>
          <p:nvGrpSpPr>
            <p:cNvPr id="8" name="Group 7"/>
            <p:cNvGrpSpPr/>
            <p:nvPr/>
          </p:nvGrpSpPr>
          <p:grpSpPr>
            <a:xfrm>
              <a:off x="616889" y="1879871"/>
              <a:ext cx="7898461" cy="1277149"/>
              <a:chOff x="616889" y="2239086"/>
              <a:chExt cx="7898461" cy="1277149"/>
            </a:xfrm>
          </p:grpSpPr>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616889" y="2239086"/>
                <a:ext cx="7898461" cy="1154039"/>
              </a:xfrm>
              <a:prstGeom prst="rect">
                <a:avLst/>
              </a:prstGeom>
            </p:spPr>
          </p:pic>
          <p:sp>
            <p:nvSpPr>
              <p:cNvPr id="7" name="TextBox 6"/>
              <p:cNvSpPr txBox="1"/>
              <p:nvPr/>
            </p:nvSpPr>
            <p:spPr>
              <a:xfrm>
                <a:off x="616889" y="2562128"/>
                <a:ext cx="6869762" cy="954107"/>
              </a:xfrm>
              <a:prstGeom prst="rect">
                <a:avLst/>
              </a:prstGeom>
              <a:noFill/>
            </p:spPr>
            <p:txBody>
              <a:bodyPr wrap="square" rtlCol="1">
                <a:spAutoFit/>
              </a:bodyPr>
              <a:lstStyle/>
              <a:p>
                <a:pPr algn="ctr"/>
                <a:r>
                  <a:rPr lang="ar-EG" sz="2800" b="1" dirty="0" smtClean="0">
                    <a:solidFill>
                      <a:prstClr val="white"/>
                    </a:solidFill>
                  </a:rPr>
                  <a:t>فن إصدار الأوامر والتوجيهات في الاتجاه الصحي – التأثير</a:t>
                </a:r>
                <a:endParaRPr lang="ar-EG" sz="2800" b="1" dirty="0">
                  <a:solidFill>
                    <a:prstClr val="white"/>
                  </a:solidFill>
                </a:endParaRPr>
              </a:p>
            </p:txBody>
          </p:sp>
        </p:grpSp>
        <p:sp>
          <p:nvSpPr>
            <p:cNvPr id="9" name="Rectangle 8"/>
            <p:cNvSpPr/>
            <p:nvPr/>
          </p:nvSpPr>
          <p:spPr>
            <a:xfrm>
              <a:off x="7817477" y="2202913"/>
              <a:ext cx="386365" cy="656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rgbClr val="FFFF00"/>
                  </a:solidFill>
                </a:rPr>
                <a:t>1</a:t>
              </a:r>
            </a:p>
          </p:txBody>
        </p:sp>
      </p:grpSp>
      <p:grpSp>
        <p:nvGrpSpPr>
          <p:cNvPr id="11" name="Group 10"/>
          <p:cNvGrpSpPr/>
          <p:nvPr/>
        </p:nvGrpSpPr>
        <p:grpSpPr>
          <a:xfrm>
            <a:off x="0" y="3405903"/>
            <a:ext cx="4949244" cy="1263727"/>
            <a:chOff x="616889" y="1879871"/>
            <a:chExt cx="7898461" cy="1263727"/>
          </a:xfrm>
        </p:grpSpPr>
        <p:grpSp>
          <p:nvGrpSpPr>
            <p:cNvPr id="12" name="Group 11"/>
            <p:cNvGrpSpPr/>
            <p:nvPr/>
          </p:nvGrpSpPr>
          <p:grpSpPr>
            <a:xfrm>
              <a:off x="616889" y="1879871"/>
              <a:ext cx="7898461" cy="1263727"/>
              <a:chOff x="616889" y="2239086"/>
              <a:chExt cx="7898461" cy="1263727"/>
            </a:xfrm>
          </p:grpSpPr>
          <p:pic>
            <p:nvPicPr>
              <p:cNvPr id="14" name="Picture 13"/>
              <p:cNvPicPr>
                <a:picLocks noChangeAspect="1"/>
              </p:cNvPicPr>
              <p:nvPr/>
            </p:nvPicPr>
            <p:blipFill>
              <a:blip r:embed="rId5">
                <a:clrChange>
                  <a:clrFrom>
                    <a:srgbClr val="FFFFFF"/>
                  </a:clrFrom>
                  <a:clrTo>
                    <a:srgbClr val="FFFFFF">
                      <a:alpha val="0"/>
                    </a:srgbClr>
                  </a:clrTo>
                </a:clrChange>
                <a:duotone>
                  <a:prstClr val="black"/>
                  <a:schemeClr val="accent2">
                    <a:tint val="45000"/>
                    <a:satMod val="400000"/>
                  </a:schemeClr>
                </a:duotone>
              </a:blip>
              <a:stretch>
                <a:fillRect/>
              </a:stretch>
            </p:blipFill>
            <p:spPr>
              <a:xfrm>
                <a:off x="616889" y="2239086"/>
                <a:ext cx="7898461" cy="1154039"/>
              </a:xfrm>
              <a:prstGeom prst="rect">
                <a:avLst/>
              </a:prstGeom>
            </p:spPr>
          </p:pic>
          <p:sp>
            <p:nvSpPr>
              <p:cNvPr id="15" name="TextBox 14"/>
              <p:cNvSpPr txBox="1"/>
              <p:nvPr/>
            </p:nvSpPr>
            <p:spPr>
              <a:xfrm>
                <a:off x="822896" y="2548706"/>
                <a:ext cx="6688160" cy="954107"/>
              </a:xfrm>
              <a:prstGeom prst="rect">
                <a:avLst/>
              </a:prstGeom>
              <a:noFill/>
            </p:spPr>
            <p:txBody>
              <a:bodyPr wrap="square" rtlCol="1">
                <a:spAutoFit/>
              </a:bodyPr>
              <a:lstStyle/>
              <a:p>
                <a:pPr algn="ctr"/>
                <a:r>
                  <a:rPr lang="ar-EG" sz="2800" b="1" dirty="0" smtClean="0">
                    <a:solidFill>
                      <a:prstClr val="white"/>
                    </a:solidFill>
                  </a:rPr>
                  <a:t>البحث عن طرق لتقديم المستهدفين بصورة أفضل</a:t>
                </a:r>
                <a:endParaRPr lang="ar-EG" sz="2800" b="1" dirty="0">
                  <a:solidFill>
                    <a:prstClr val="white"/>
                  </a:solidFill>
                </a:endParaRPr>
              </a:p>
            </p:txBody>
          </p:sp>
        </p:grpSp>
        <p:sp>
          <p:nvSpPr>
            <p:cNvPr id="13" name="Rectangle 12"/>
            <p:cNvSpPr/>
            <p:nvPr/>
          </p:nvSpPr>
          <p:spPr>
            <a:xfrm>
              <a:off x="7817477" y="2202913"/>
              <a:ext cx="386365" cy="656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rgbClr val="FFFF00"/>
                  </a:solidFill>
                </a:rPr>
                <a:t>2</a:t>
              </a:r>
            </a:p>
          </p:txBody>
        </p:sp>
      </p:grpSp>
      <p:grpSp>
        <p:nvGrpSpPr>
          <p:cNvPr id="16" name="Group 15"/>
          <p:cNvGrpSpPr/>
          <p:nvPr/>
        </p:nvGrpSpPr>
        <p:grpSpPr>
          <a:xfrm>
            <a:off x="3581400" y="4720557"/>
            <a:ext cx="4949244" cy="1259760"/>
            <a:chOff x="616889" y="1879871"/>
            <a:chExt cx="7898461" cy="1259760"/>
          </a:xfrm>
        </p:grpSpPr>
        <p:grpSp>
          <p:nvGrpSpPr>
            <p:cNvPr id="17" name="Group 16"/>
            <p:cNvGrpSpPr/>
            <p:nvPr/>
          </p:nvGrpSpPr>
          <p:grpSpPr>
            <a:xfrm>
              <a:off x="616889" y="1879871"/>
              <a:ext cx="7898461" cy="1259760"/>
              <a:chOff x="616889" y="2239086"/>
              <a:chExt cx="7898461" cy="1259760"/>
            </a:xfrm>
          </p:grpSpPr>
          <p:pic>
            <p:nvPicPr>
              <p:cNvPr id="19" name="Picture 18"/>
              <p:cNvPicPr>
                <a:picLocks noChangeAspect="1"/>
              </p:cNvPicPr>
              <p:nvPr/>
            </p:nvPicPr>
            <p:blipFill>
              <a:blip r:embed="rId5">
                <a:clrChange>
                  <a:clrFrom>
                    <a:srgbClr val="FFFFFF"/>
                  </a:clrFrom>
                  <a:clrTo>
                    <a:srgbClr val="FFFFFF">
                      <a:alpha val="0"/>
                    </a:srgbClr>
                  </a:clrTo>
                </a:clrChange>
                <a:duotone>
                  <a:prstClr val="black"/>
                  <a:schemeClr val="accent6">
                    <a:tint val="45000"/>
                    <a:satMod val="400000"/>
                  </a:schemeClr>
                </a:duotone>
              </a:blip>
              <a:stretch>
                <a:fillRect/>
              </a:stretch>
            </p:blipFill>
            <p:spPr>
              <a:xfrm>
                <a:off x="616889" y="2239086"/>
                <a:ext cx="7898461" cy="1154039"/>
              </a:xfrm>
              <a:prstGeom prst="rect">
                <a:avLst/>
              </a:prstGeom>
            </p:spPr>
          </p:pic>
          <p:sp>
            <p:nvSpPr>
              <p:cNvPr id="20" name="TextBox 19"/>
              <p:cNvSpPr txBox="1"/>
              <p:nvPr/>
            </p:nvSpPr>
            <p:spPr>
              <a:xfrm>
                <a:off x="873103" y="2544739"/>
                <a:ext cx="6688160" cy="954107"/>
              </a:xfrm>
              <a:prstGeom prst="rect">
                <a:avLst/>
              </a:prstGeom>
              <a:noFill/>
            </p:spPr>
            <p:txBody>
              <a:bodyPr wrap="square" rtlCol="1">
                <a:spAutoFit/>
              </a:bodyPr>
              <a:lstStyle/>
              <a:p>
                <a:pPr algn="ctr"/>
                <a:r>
                  <a:rPr lang="ar-EG" sz="2800" b="1" dirty="0" smtClean="0">
                    <a:solidFill>
                      <a:prstClr val="white"/>
                    </a:solidFill>
                  </a:rPr>
                  <a:t>رتب لهم حضور اجتماعات ذات أهمية بالنسبة لهم </a:t>
                </a:r>
                <a:endParaRPr lang="ar-EG" sz="2800" b="1" dirty="0">
                  <a:solidFill>
                    <a:prstClr val="white"/>
                  </a:solidFill>
                </a:endParaRPr>
              </a:p>
            </p:txBody>
          </p:sp>
        </p:grpSp>
        <p:sp>
          <p:nvSpPr>
            <p:cNvPr id="18" name="Rectangle 17"/>
            <p:cNvSpPr/>
            <p:nvPr/>
          </p:nvSpPr>
          <p:spPr>
            <a:xfrm>
              <a:off x="7817477" y="2202913"/>
              <a:ext cx="386365" cy="656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rgbClr val="FFFF00"/>
                  </a:solidFill>
                </a:rPr>
                <a:t>3</a:t>
              </a:r>
            </a:p>
          </p:txBody>
        </p:sp>
      </p:grpSp>
    </p:spTree>
    <p:extLst>
      <p:ext uri="{BB962C8B-B14F-4D97-AF65-F5344CB8AC3E}">
        <p14:creationId xmlns:p14="http://schemas.microsoft.com/office/powerpoint/2010/main" val="1451725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124</a:t>
            </a:fld>
            <a:endParaRPr lang="ar-EG">
              <a:solidFill>
                <a:prstClr val="black">
                  <a:tint val="75000"/>
                </a:prstClr>
              </a:solidFill>
            </a:endParaRPr>
          </a:p>
        </p:txBody>
      </p:sp>
      <p:grpSp>
        <p:nvGrpSpPr>
          <p:cNvPr id="3" name="Group 2"/>
          <p:cNvGrpSpPr/>
          <p:nvPr/>
        </p:nvGrpSpPr>
        <p:grpSpPr>
          <a:xfrm>
            <a:off x="5015382" y="14639"/>
            <a:ext cx="4128618" cy="914400"/>
            <a:chOff x="-175743" y="52723"/>
            <a:chExt cx="4128618" cy="914400"/>
          </a:xfrm>
        </p:grpSpPr>
        <p:pic>
          <p:nvPicPr>
            <p:cNvPr id="7" name="Picture 6" descr="D:\new free pik\Picture1غخغخخ.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75743" y="52723"/>
              <a:ext cx="4128618" cy="914400"/>
            </a:xfrm>
            <a:prstGeom prst="rect">
              <a:avLst/>
            </a:prstGeom>
            <a:noFill/>
            <a:ln>
              <a:noFill/>
            </a:ln>
          </p:spPr>
        </p:pic>
        <p:sp>
          <p:nvSpPr>
            <p:cNvPr id="6" name="Rectangle 5"/>
            <p:cNvSpPr/>
            <p:nvPr/>
          </p:nvSpPr>
          <p:spPr>
            <a:xfrm>
              <a:off x="-175743" y="239785"/>
              <a:ext cx="1916135" cy="581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smtClean="0">
                  <a:solidFill>
                    <a:prstClr val="black"/>
                  </a:solidFill>
                  <a:latin typeface="Times New Roman" panose="02020603050405020304" pitchFamily="18" charset="0"/>
                  <a:ea typeface="Times New Roman" panose="02020603050405020304" pitchFamily="18" charset="0"/>
                </a:rPr>
                <a:t>مصفوفة الأرشاد</a:t>
              </a:r>
              <a:endParaRPr lang="en-US" sz="1100" b="1" dirty="0">
                <a:solidFill>
                  <a:prstClr val="black"/>
                </a:solidFill>
                <a:latin typeface="Times New Roman" panose="02020603050405020304" pitchFamily="18" charset="0"/>
                <a:ea typeface="Times New Roman" panose="02020603050405020304" pitchFamily="18" charset="0"/>
              </a:endParaRPr>
            </a:p>
          </p:txBody>
        </p:sp>
      </p:grpSp>
      <p:grpSp>
        <p:nvGrpSpPr>
          <p:cNvPr id="9" name="Group 8"/>
          <p:cNvGrpSpPr/>
          <p:nvPr/>
        </p:nvGrpSpPr>
        <p:grpSpPr>
          <a:xfrm>
            <a:off x="-260466" y="932645"/>
            <a:ext cx="8240489" cy="1417165"/>
            <a:chOff x="0" y="0"/>
            <a:chExt cx="6000750" cy="1297305"/>
          </a:xfrm>
        </p:grpSpPr>
        <p:pic>
          <p:nvPicPr>
            <p:cNvPr id="10" name="Picture 9" descr="C:\Users\maraimm\Desktop\Untitled-3.png"/>
            <p:cNvPicPr>
              <a:picLocks noChangeAspect="1"/>
            </p:cNvPicPr>
            <p:nvPr/>
          </p:nvPicPr>
          <p:blipFill>
            <a:blip r:embed="rId5">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6000750" cy="1297305"/>
            </a:xfrm>
            <a:prstGeom prst="rect">
              <a:avLst/>
            </a:prstGeom>
            <a:noFill/>
            <a:ln>
              <a:noFill/>
            </a:ln>
          </p:spPr>
        </p:pic>
        <p:sp>
          <p:nvSpPr>
            <p:cNvPr id="11" name="Rectangle 10"/>
            <p:cNvSpPr/>
            <p:nvPr/>
          </p:nvSpPr>
          <p:spPr>
            <a:xfrm>
              <a:off x="676275" y="313355"/>
              <a:ext cx="4923606" cy="619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smtClean="0">
                  <a:solidFill>
                    <a:srgbClr val="002060"/>
                  </a:solidFill>
                  <a:ea typeface="Calibri" panose="020F0502020204030204" pitchFamily="34" charset="0"/>
                </a:rPr>
                <a:t>يستعمل الكوتش مع المستفيد مصفوفة الإرشاد , لإرشاد المستفيد بطريقة رائعة</a:t>
              </a:r>
              <a:endParaRPr lang="ar-SA" sz="2400" b="1" dirty="0">
                <a:solidFill>
                  <a:srgbClr val="002060"/>
                </a:solidFill>
                <a:ea typeface="Calibri" panose="020F0502020204030204" pitchFamily="34" charset="0"/>
              </a:endParaRPr>
            </a:p>
          </p:txBody>
        </p:sp>
      </p:grpSp>
      <p:graphicFrame>
        <p:nvGraphicFramePr>
          <p:cNvPr id="27" name="Table 26"/>
          <p:cNvGraphicFramePr>
            <a:graphicFrameLocks noGrp="1"/>
          </p:cNvGraphicFramePr>
          <p:nvPr>
            <p:extLst>
              <p:ext uri="{D42A27DB-BD31-4B8C-83A1-F6EECF244321}">
                <p14:modId xmlns:p14="http://schemas.microsoft.com/office/powerpoint/2010/main" val="1286889778"/>
              </p:ext>
            </p:extLst>
          </p:nvPr>
        </p:nvGraphicFramePr>
        <p:xfrm>
          <a:off x="875983" y="2667000"/>
          <a:ext cx="7639367" cy="3219449"/>
        </p:xfrm>
        <a:graphic>
          <a:graphicData uri="http://schemas.openxmlformats.org/drawingml/2006/table">
            <a:tbl>
              <a:tblPr rtl="1" firstRow="1" firstCol="1" bandRow="1"/>
              <a:tblGrid>
                <a:gridCol w="3819298"/>
                <a:gridCol w="3820069"/>
              </a:tblGrid>
              <a:tr h="1565428">
                <a:tc>
                  <a:txBody>
                    <a:bodyPr/>
                    <a:lstStyle/>
                    <a:p>
                      <a:pPr algn="ctr" rtl="1">
                        <a:lnSpc>
                          <a:spcPct val="107000"/>
                        </a:lnSpc>
                        <a:spcAft>
                          <a:spcPts val="0"/>
                        </a:spcAft>
                      </a:pPr>
                      <a:r>
                        <a:rPr lang="ar-SA" sz="2800" b="1" dirty="0">
                          <a:solidFill>
                            <a:srgbClr val="002060"/>
                          </a:solidFill>
                          <a:effectLst/>
                          <a:latin typeface="Calibri" panose="020F0502020204030204" pitchFamily="34" charset="0"/>
                          <a:ea typeface="Calibri" panose="020F0502020204030204" pitchFamily="34" charset="0"/>
                          <a:cs typeface="+mn-cs"/>
                        </a:rPr>
                        <a:t>عواقب عدم التغيير</a:t>
                      </a:r>
                      <a:endParaRPr lang="en-US" sz="2800" b="1" dirty="0">
                        <a:effectLst/>
                        <a:latin typeface="Calibri" panose="020F0502020204030204" pitchFamily="34" charset="0"/>
                        <a:ea typeface="Calibri" panose="020F0502020204030204" pitchFamily="34" charset="0"/>
                        <a:cs typeface="+mn-cs"/>
                      </a:endParaRPr>
                    </a:p>
                  </a:txBody>
                  <a:tcPr marL="68580" marR="68580" marT="0" marB="0" anchor="ctr">
                    <a:lnL w="57150" cap="flat" cmpd="dbl"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57150" cap="flat" cmpd="dbl"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FFFF00"/>
                    </a:solidFill>
                  </a:tcPr>
                </a:tc>
                <a:tc>
                  <a:txBody>
                    <a:bodyPr/>
                    <a:lstStyle/>
                    <a:p>
                      <a:pPr algn="ctr" rtl="1">
                        <a:lnSpc>
                          <a:spcPct val="107000"/>
                        </a:lnSpc>
                        <a:spcAft>
                          <a:spcPts val="0"/>
                        </a:spcAft>
                      </a:pPr>
                      <a:r>
                        <a:rPr lang="ar-SA" sz="2800" b="1" dirty="0">
                          <a:solidFill>
                            <a:srgbClr val="002060"/>
                          </a:solidFill>
                          <a:effectLst/>
                          <a:latin typeface="Calibri" panose="020F0502020204030204" pitchFamily="34" charset="0"/>
                          <a:ea typeface="Calibri" panose="020F0502020204030204" pitchFamily="34" charset="0"/>
                          <a:cs typeface="+mn-cs"/>
                        </a:rPr>
                        <a:t>فوائد عدم التغيير</a:t>
                      </a:r>
                      <a:endParaRPr lang="en-US" sz="2800" b="1" dirty="0">
                        <a:effectLst/>
                        <a:latin typeface="Calibri" panose="020F0502020204030204" pitchFamily="34" charset="0"/>
                        <a:ea typeface="Calibri" panose="020F0502020204030204" pitchFamily="34" charset="0"/>
                        <a:cs typeface="+mn-cs"/>
                      </a:endParaRPr>
                    </a:p>
                  </a:txBody>
                  <a:tcPr marL="68580" marR="68580" marT="0" marB="0" anchor="ctr">
                    <a:lnL w="12700" cap="flat" cmpd="sng" algn="ctr">
                      <a:solidFill>
                        <a:srgbClr val="00B0F0"/>
                      </a:solidFill>
                      <a:prstDash val="solid"/>
                      <a:round/>
                      <a:headEnd type="none" w="med" len="med"/>
                      <a:tailEnd type="none" w="med" len="med"/>
                    </a:lnL>
                    <a:lnR w="57150" cap="flat" cmpd="dbl" algn="ctr">
                      <a:solidFill>
                        <a:srgbClr val="00B0F0"/>
                      </a:solidFill>
                      <a:prstDash val="solid"/>
                      <a:round/>
                      <a:headEnd type="none" w="med" len="med"/>
                      <a:tailEnd type="none" w="med" len="med"/>
                    </a:lnR>
                    <a:lnT w="57150" cap="flat" cmpd="dbl"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92D050"/>
                    </a:solidFill>
                  </a:tcPr>
                </a:tc>
              </a:tr>
              <a:tr h="1654021">
                <a:tc>
                  <a:txBody>
                    <a:bodyPr/>
                    <a:lstStyle/>
                    <a:p>
                      <a:pPr algn="ctr" rtl="1">
                        <a:lnSpc>
                          <a:spcPct val="107000"/>
                        </a:lnSpc>
                        <a:spcAft>
                          <a:spcPts val="0"/>
                        </a:spcAft>
                      </a:pPr>
                      <a:r>
                        <a:rPr lang="ar-SA" sz="2800" b="1" dirty="0">
                          <a:solidFill>
                            <a:srgbClr val="002060"/>
                          </a:solidFill>
                          <a:effectLst/>
                          <a:latin typeface="Calibri" panose="020F0502020204030204" pitchFamily="34" charset="0"/>
                          <a:ea typeface="Calibri" panose="020F0502020204030204" pitchFamily="34" charset="0"/>
                          <a:cs typeface="+mn-cs"/>
                        </a:rPr>
                        <a:t>فوائد الإرشاد</a:t>
                      </a:r>
                      <a:endParaRPr lang="en-US" sz="2800" b="1" dirty="0">
                        <a:effectLst/>
                        <a:latin typeface="Calibri" panose="020F0502020204030204" pitchFamily="34" charset="0"/>
                        <a:ea typeface="Calibri" panose="020F0502020204030204" pitchFamily="34" charset="0"/>
                        <a:cs typeface="+mn-cs"/>
                      </a:endParaRPr>
                    </a:p>
                  </a:txBody>
                  <a:tcPr marL="68580" marR="68580" marT="0" marB="0" anchor="ctr">
                    <a:lnL w="57150" cap="flat" cmpd="dbl"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57150" cap="flat" cmpd="dbl" algn="ctr">
                      <a:solidFill>
                        <a:srgbClr val="00B0F0"/>
                      </a:solidFill>
                      <a:prstDash val="solid"/>
                      <a:round/>
                      <a:headEnd type="none" w="med" len="med"/>
                      <a:tailEnd type="none" w="med" len="med"/>
                    </a:lnB>
                    <a:solidFill>
                      <a:srgbClr val="FF00FF"/>
                    </a:solidFill>
                  </a:tcPr>
                </a:tc>
                <a:tc>
                  <a:txBody>
                    <a:bodyPr/>
                    <a:lstStyle/>
                    <a:p>
                      <a:pPr algn="ctr" rtl="1">
                        <a:lnSpc>
                          <a:spcPct val="107000"/>
                        </a:lnSpc>
                        <a:spcAft>
                          <a:spcPts val="0"/>
                        </a:spcAft>
                      </a:pPr>
                      <a:r>
                        <a:rPr lang="ar-SA" sz="2800" b="1" dirty="0">
                          <a:solidFill>
                            <a:srgbClr val="002060"/>
                          </a:solidFill>
                          <a:effectLst/>
                          <a:latin typeface="Calibri" panose="020F0502020204030204" pitchFamily="34" charset="0"/>
                          <a:ea typeface="Calibri" panose="020F0502020204030204" pitchFamily="34" charset="0"/>
                          <a:cs typeface="+mn-cs"/>
                        </a:rPr>
                        <a:t>عواقب التغيير</a:t>
                      </a:r>
                      <a:endParaRPr lang="en-US" sz="2800" b="1" dirty="0">
                        <a:effectLst/>
                        <a:latin typeface="Calibri" panose="020F0502020204030204" pitchFamily="34" charset="0"/>
                        <a:ea typeface="Calibri" panose="020F0502020204030204" pitchFamily="34" charset="0"/>
                        <a:cs typeface="+mn-cs"/>
                      </a:endParaRPr>
                    </a:p>
                  </a:txBody>
                  <a:tcPr marL="68580" marR="68580" marT="0" marB="0" anchor="ctr">
                    <a:lnL w="12700" cap="flat" cmpd="sng" algn="ctr">
                      <a:solidFill>
                        <a:srgbClr val="00B0F0"/>
                      </a:solidFill>
                      <a:prstDash val="solid"/>
                      <a:round/>
                      <a:headEnd type="none" w="med" len="med"/>
                      <a:tailEnd type="none" w="med" len="med"/>
                    </a:lnL>
                    <a:lnR w="57150" cap="flat" cmpd="dbl"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57150" cap="flat" cmpd="dbl" algn="ctr">
                      <a:solidFill>
                        <a:srgbClr val="00B0F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219327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309681" y="320735"/>
            <a:ext cx="5815269" cy="870781"/>
            <a:chOff x="1532587" y="1267112"/>
            <a:chExt cx="7407340" cy="115834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587" y="1267112"/>
              <a:ext cx="7407340" cy="1158340"/>
            </a:xfrm>
            <a:prstGeom prst="rect">
              <a:avLst/>
            </a:prstGeom>
          </p:spPr>
        </p:pic>
        <p:sp>
          <p:nvSpPr>
            <p:cNvPr id="25" name="Rectangle 24"/>
            <p:cNvSpPr/>
            <p:nvPr/>
          </p:nvSpPr>
          <p:spPr>
            <a:xfrm>
              <a:off x="1815921" y="1569451"/>
              <a:ext cx="6014434" cy="826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prstClr val="white"/>
                  </a:solidFill>
                </a:rPr>
                <a:t>أهمية الإرشاد للكوتشنج ؟</a:t>
              </a:r>
            </a:p>
          </p:txBody>
        </p:sp>
      </p:grpSp>
      <p:grpSp>
        <p:nvGrpSpPr>
          <p:cNvPr id="26" name="Group 25"/>
          <p:cNvGrpSpPr/>
          <p:nvPr/>
        </p:nvGrpSpPr>
        <p:grpSpPr>
          <a:xfrm>
            <a:off x="342797" y="1721069"/>
            <a:ext cx="8210814" cy="1407555"/>
            <a:chOff x="811816" y="316287"/>
            <a:chExt cx="8707491" cy="1355014"/>
          </a:xfrm>
        </p:grpSpPr>
        <p:pic>
          <p:nvPicPr>
            <p:cNvPr id="27" name="Picture 26"/>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11816" y="316287"/>
              <a:ext cx="8707491" cy="1355014"/>
            </a:xfrm>
            <a:prstGeom prst="rect">
              <a:avLst/>
            </a:prstGeom>
          </p:spPr>
        </p:pic>
        <p:sp>
          <p:nvSpPr>
            <p:cNvPr id="28" name="TextBox 27"/>
            <p:cNvSpPr txBox="1"/>
            <p:nvPr/>
          </p:nvSpPr>
          <p:spPr>
            <a:xfrm>
              <a:off x="2008423" y="682616"/>
              <a:ext cx="7047066" cy="799978"/>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فن إصدار الأوامر والتوجيهات في الاتجاه الصحي – التأثير – الكلمات الجاذبة – تقنيات الاتصال – التبرير .</a:t>
              </a:r>
              <a:endParaRPr lang="ar-EG" sz="2400" dirty="0">
                <a:solidFill>
                  <a:prstClr val="white"/>
                </a:solidFill>
                <a:latin typeface="Segoe UI" panose="020B0502040204020203" pitchFamily="34" charset="0"/>
              </a:endParaRPr>
            </a:p>
          </p:txBody>
        </p:sp>
      </p:grpSp>
      <p:grpSp>
        <p:nvGrpSpPr>
          <p:cNvPr id="29" name="Group 28"/>
          <p:cNvGrpSpPr/>
          <p:nvPr/>
        </p:nvGrpSpPr>
        <p:grpSpPr>
          <a:xfrm>
            <a:off x="342797" y="2976195"/>
            <a:ext cx="8210814" cy="1446957"/>
            <a:chOff x="811816" y="316287"/>
            <a:chExt cx="7755408" cy="1392945"/>
          </a:xfrm>
        </p:grpSpPr>
        <p:pic>
          <p:nvPicPr>
            <p:cNvPr id="30" name="Picture 29"/>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1816" y="316287"/>
              <a:ext cx="7755408" cy="1392945"/>
            </a:xfrm>
            <a:prstGeom prst="rect">
              <a:avLst/>
            </a:prstGeom>
          </p:spPr>
        </p:pic>
        <p:sp>
          <p:nvSpPr>
            <p:cNvPr id="31" name="TextBox 30"/>
            <p:cNvSpPr txBox="1"/>
            <p:nvPr/>
          </p:nvSpPr>
          <p:spPr>
            <a:xfrm>
              <a:off x="1886345" y="848307"/>
              <a:ext cx="6267774" cy="444432"/>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البحث عن طرق لتقديم المستهدفين بصورة أفضل.</a:t>
              </a:r>
              <a:endParaRPr lang="ar-EG" sz="2400" dirty="0">
                <a:solidFill>
                  <a:prstClr val="white"/>
                </a:solidFill>
                <a:latin typeface="Segoe UI" panose="020B0502040204020203" pitchFamily="34" charset="0"/>
              </a:endParaRPr>
            </a:p>
          </p:txBody>
        </p:sp>
      </p:grpSp>
      <p:grpSp>
        <p:nvGrpSpPr>
          <p:cNvPr id="32" name="Group 31"/>
          <p:cNvGrpSpPr/>
          <p:nvPr/>
        </p:nvGrpSpPr>
        <p:grpSpPr>
          <a:xfrm>
            <a:off x="342797" y="4270722"/>
            <a:ext cx="8104134" cy="1414536"/>
            <a:chOff x="811816" y="316287"/>
            <a:chExt cx="7755408" cy="1780036"/>
          </a:xfrm>
        </p:grpSpPr>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34" name="TextBox 33"/>
            <p:cNvSpPr txBox="1"/>
            <p:nvPr/>
          </p:nvSpPr>
          <p:spPr>
            <a:xfrm>
              <a:off x="1891614" y="915827"/>
              <a:ext cx="6272011" cy="580954"/>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رتب لهم حضور اجتماعات ذات أهمية بالنسبة لهم .</a:t>
              </a:r>
              <a:endParaRPr lang="ar-EG" sz="2400" dirty="0">
                <a:solidFill>
                  <a:prstClr val="white"/>
                </a:solidFill>
                <a:latin typeface="Segoe UI" panose="020B0502040204020203" pitchFamily="34" charset="0"/>
              </a:endParaRPr>
            </a:p>
          </p:txBody>
        </p:sp>
      </p:grpSp>
    </p:spTree>
    <p:extLst>
      <p:ext uri="{BB962C8B-B14F-4D97-AF65-F5344CB8AC3E}">
        <p14:creationId xmlns:p14="http://schemas.microsoft.com/office/powerpoint/2010/main" val="2309461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126</a:t>
            </a:fld>
            <a:endParaRPr lang="ar-EG" dirty="0">
              <a:solidFill>
                <a:prstClr val="black">
                  <a:tint val="75000"/>
                </a:prstClr>
              </a:solidFill>
            </a:endParaRPr>
          </a:p>
        </p:txBody>
      </p:sp>
      <p:grpSp>
        <p:nvGrpSpPr>
          <p:cNvPr id="3" name="Group 2"/>
          <p:cNvGrpSpPr/>
          <p:nvPr/>
        </p:nvGrpSpPr>
        <p:grpSpPr>
          <a:xfrm>
            <a:off x="2016131" y="1347402"/>
            <a:ext cx="6702866" cy="3420118"/>
            <a:chOff x="683566" y="2400228"/>
            <a:chExt cx="7200000" cy="4393538"/>
          </a:xfrm>
        </p:grpSpPr>
        <p:pic>
          <p:nvPicPr>
            <p:cNvPr id="5" name="Picture 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83566" y="2400228"/>
              <a:ext cx="7200000" cy="4393538"/>
            </a:xfrm>
            <a:prstGeom prst="rect">
              <a:avLst/>
            </a:prstGeom>
          </p:spPr>
        </p:pic>
        <p:sp>
          <p:nvSpPr>
            <p:cNvPr id="6" name="Rectangle 5"/>
            <p:cNvSpPr/>
            <p:nvPr/>
          </p:nvSpPr>
          <p:spPr>
            <a:xfrm rot="615857">
              <a:off x="1044680" y="4069097"/>
              <a:ext cx="6477773" cy="759119"/>
            </a:xfrm>
            <a:prstGeom prst="rect">
              <a:avLst/>
            </a:prstGeom>
          </p:spPr>
          <p:txBody>
            <a:bodyPr wrap="square">
              <a:spAutoFit/>
            </a:bodyPr>
            <a:lstStyle/>
            <a:p>
              <a:pPr algn="ctr" defTabSz="1066800">
                <a:lnSpc>
                  <a:spcPct val="90000"/>
                </a:lnSpc>
                <a:spcAft>
                  <a:spcPct val="35000"/>
                </a:spcAft>
              </a:pPr>
              <a:r>
                <a:rPr lang="ar-EG" sz="3600" b="1" kern="0" dirty="0" smtClean="0">
                  <a:solidFill>
                    <a:prstClr val="white"/>
                  </a:solidFill>
                </a:rPr>
                <a:t>التعلم والتعليم</a:t>
              </a:r>
              <a:endParaRPr lang="ar-EG" sz="3600" b="1" kern="0" dirty="0">
                <a:solidFill>
                  <a:prstClr val="white"/>
                </a:solidFill>
              </a:endParaRPr>
            </a:p>
          </p:txBody>
        </p:sp>
      </p:grpSp>
      <p:pic>
        <p:nvPicPr>
          <p:cNvPr id="7" name="Picture 6"/>
          <p:cNvPicPr>
            <a:picLocks noChangeAspect="1"/>
          </p:cNvPicPr>
          <p:nvPr/>
        </p:nvPicPr>
        <p:blipFill>
          <a:blip r:embed="rId6"/>
          <a:stretch>
            <a:fillRect/>
          </a:stretch>
        </p:blipFill>
        <p:spPr>
          <a:xfrm rot="20974369">
            <a:off x="519911" y="1190990"/>
            <a:ext cx="2088960" cy="4903744"/>
          </a:xfrm>
          <a:prstGeom prst="rect">
            <a:avLst/>
          </a:prstGeom>
        </p:spPr>
      </p:pic>
    </p:spTree>
    <p:extLst>
      <p:ext uri="{BB962C8B-B14F-4D97-AF65-F5344CB8AC3E}">
        <p14:creationId xmlns:p14="http://schemas.microsoft.com/office/powerpoint/2010/main" val="275193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0" y="208418"/>
            <a:ext cx="6233374" cy="6147933"/>
            <a:chOff x="785612" y="928735"/>
            <a:chExt cx="6233374" cy="6147933"/>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12" y="928735"/>
              <a:ext cx="6233374" cy="6147933"/>
            </a:xfrm>
            <a:prstGeom prst="rect">
              <a:avLst/>
            </a:prstGeom>
          </p:spPr>
        </p:pic>
        <p:sp>
          <p:nvSpPr>
            <p:cNvPr id="14" name="Rectangle 13"/>
            <p:cNvSpPr/>
            <p:nvPr/>
          </p:nvSpPr>
          <p:spPr>
            <a:xfrm>
              <a:off x="2395471" y="2093617"/>
              <a:ext cx="3728432" cy="1569660"/>
            </a:xfrm>
            <a:prstGeom prst="rect">
              <a:avLst/>
            </a:prstGeom>
          </p:spPr>
          <p:txBody>
            <a:bodyPr wrap="square">
              <a:spAutoFit/>
            </a:bodyPr>
            <a:lstStyle/>
            <a:p>
              <a:pPr algn="ctr"/>
              <a:r>
                <a:rPr lang="ar-EG" sz="2400" dirty="0" smtClean="0">
                  <a:solidFill>
                    <a:srgbClr val="002060"/>
                  </a:solidFill>
                  <a:ea typeface="Calibri" panose="020F0502020204030204" pitchFamily="34" charset="0"/>
                </a:rPr>
                <a:t>وهي من أهم أدوات الكوتشنج وتعزز من مفهوم التبني للمستفيد وتوجيهه إلى الاعتماد الكلي على نفسه بالتعلم والتعليم.</a:t>
              </a:r>
              <a:endParaRPr lang="ar-EG" sz="2400" dirty="0">
                <a:solidFill>
                  <a:prstClr val="black"/>
                </a:solidFill>
              </a:endParaRPr>
            </a:p>
          </p:txBody>
        </p:sp>
      </p:grpSp>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4313882" y="3282384"/>
            <a:ext cx="4488385" cy="3359878"/>
          </a:xfrm>
          <a:prstGeom prst="rect">
            <a:avLst/>
          </a:prstGeom>
        </p:spPr>
      </p:pic>
    </p:spTree>
    <p:extLst>
      <p:ext uri="{BB962C8B-B14F-4D97-AF65-F5344CB8AC3E}">
        <p14:creationId xmlns:p14="http://schemas.microsoft.com/office/powerpoint/2010/main" val="1150280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128</a:t>
            </a:fld>
            <a:endParaRPr lang="ar-EG" dirty="0">
              <a:solidFill>
                <a:prstClr val="black">
                  <a:tint val="75000"/>
                </a:prstClr>
              </a:solidFill>
            </a:endParaRPr>
          </a:p>
        </p:txBody>
      </p:sp>
      <p:grpSp>
        <p:nvGrpSpPr>
          <p:cNvPr id="3" name="Group 2"/>
          <p:cNvGrpSpPr/>
          <p:nvPr/>
        </p:nvGrpSpPr>
        <p:grpSpPr>
          <a:xfrm>
            <a:off x="2016131" y="1347402"/>
            <a:ext cx="6702866" cy="3420118"/>
            <a:chOff x="683566" y="2400228"/>
            <a:chExt cx="7200000" cy="4393538"/>
          </a:xfrm>
        </p:grpSpPr>
        <p:pic>
          <p:nvPicPr>
            <p:cNvPr id="5" name="Picture 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83566" y="2400228"/>
              <a:ext cx="7200000" cy="4393538"/>
            </a:xfrm>
            <a:prstGeom prst="rect">
              <a:avLst/>
            </a:prstGeom>
          </p:spPr>
        </p:pic>
        <p:sp>
          <p:nvSpPr>
            <p:cNvPr id="6" name="Rectangle 5"/>
            <p:cNvSpPr/>
            <p:nvPr/>
          </p:nvSpPr>
          <p:spPr>
            <a:xfrm rot="615857">
              <a:off x="1044680" y="4069097"/>
              <a:ext cx="6477773" cy="759119"/>
            </a:xfrm>
            <a:prstGeom prst="rect">
              <a:avLst/>
            </a:prstGeom>
          </p:spPr>
          <p:txBody>
            <a:bodyPr wrap="square">
              <a:spAutoFit/>
            </a:bodyPr>
            <a:lstStyle/>
            <a:p>
              <a:pPr algn="ctr" defTabSz="1066800">
                <a:lnSpc>
                  <a:spcPct val="90000"/>
                </a:lnSpc>
                <a:spcAft>
                  <a:spcPct val="35000"/>
                </a:spcAft>
              </a:pPr>
              <a:r>
                <a:rPr lang="ar-EG" sz="3600" b="1" kern="0" dirty="0" smtClean="0">
                  <a:solidFill>
                    <a:prstClr val="white"/>
                  </a:solidFill>
                </a:rPr>
                <a:t>التحدي</a:t>
              </a:r>
              <a:endParaRPr lang="ar-EG" sz="3600" b="1" kern="0" dirty="0">
                <a:solidFill>
                  <a:prstClr val="white"/>
                </a:solidFill>
              </a:endParaRPr>
            </a:p>
          </p:txBody>
        </p:sp>
      </p:grpSp>
      <p:pic>
        <p:nvPicPr>
          <p:cNvPr id="7" name="Picture 6"/>
          <p:cNvPicPr>
            <a:picLocks noChangeAspect="1"/>
          </p:cNvPicPr>
          <p:nvPr/>
        </p:nvPicPr>
        <p:blipFill>
          <a:blip r:embed="rId6"/>
          <a:stretch>
            <a:fillRect/>
          </a:stretch>
        </p:blipFill>
        <p:spPr>
          <a:xfrm rot="20974369">
            <a:off x="519911" y="1190990"/>
            <a:ext cx="2088960" cy="4903744"/>
          </a:xfrm>
          <a:prstGeom prst="rect">
            <a:avLst/>
          </a:prstGeom>
        </p:spPr>
      </p:pic>
    </p:spTree>
    <p:extLst>
      <p:ext uri="{BB962C8B-B14F-4D97-AF65-F5344CB8AC3E}">
        <p14:creationId xmlns:p14="http://schemas.microsoft.com/office/powerpoint/2010/main" val="316811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129</a:t>
            </a:fld>
            <a:endParaRPr lang="ar-EG">
              <a:solidFill>
                <a:prstClr val="black">
                  <a:tint val="75000"/>
                </a:prstClr>
              </a:solidFill>
            </a:endParaRPr>
          </a:p>
        </p:txBody>
      </p:sp>
      <p:grpSp>
        <p:nvGrpSpPr>
          <p:cNvPr id="9" name="Group 8"/>
          <p:cNvGrpSpPr/>
          <p:nvPr/>
        </p:nvGrpSpPr>
        <p:grpSpPr>
          <a:xfrm>
            <a:off x="889520" y="688097"/>
            <a:ext cx="7245904" cy="954107"/>
            <a:chOff x="262480" y="256543"/>
            <a:chExt cx="8799343" cy="1186561"/>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80" y="256543"/>
              <a:ext cx="8799343" cy="1185891"/>
            </a:xfrm>
            <a:prstGeom prst="rect">
              <a:avLst/>
            </a:prstGeom>
          </p:spPr>
        </p:pic>
        <p:sp>
          <p:nvSpPr>
            <p:cNvPr id="11" name="TextBox 10"/>
            <p:cNvSpPr txBox="1"/>
            <p:nvPr/>
          </p:nvSpPr>
          <p:spPr>
            <a:xfrm>
              <a:off x="901520" y="256543"/>
              <a:ext cx="7719450" cy="1186561"/>
            </a:xfrm>
            <a:prstGeom prst="rect">
              <a:avLst/>
            </a:prstGeom>
            <a:noFill/>
          </p:spPr>
          <p:txBody>
            <a:bodyPr wrap="square" rtlCol="1">
              <a:spAutoFit/>
            </a:bodyPr>
            <a:lstStyle/>
            <a:p>
              <a:pPr algn="ctr"/>
              <a:r>
                <a:rPr lang="ar-EG" sz="2800" dirty="0">
                  <a:solidFill>
                    <a:prstClr val="black"/>
                  </a:solidFill>
                </a:rPr>
                <a:t>وهي من أبرز أدوات الكوتشنج في تحرير الطاقات الكامنة للمستفيد.</a:t>
              </a:r>
            </a:p>
          </p:txBody>
        </p:sp>
      </p:grpSp>
      <p:grpSp>
        <p:nvGrpSpPr>
          <p:cNvPr id="14" name="Group 13"/>
          <p:cNvGrpSpPr/>
          <p:nvPr/>
        </p:nvGrpSpPr>
        <p:grpSpPr>
          <a:xfrm>
            <a:off x="6105137" y="2215999"/>
            <a:ext cx="2877101" cy="2932692"/>
            <a:chOff x="6470545" y="2115826"/>
            <a:chExt cx="2317959" cy="2749639"/>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545" y="2115826"/>
              <a:ext cx="2317959" cy="2749639"/>
            </a:xfrm>
            <a:prstGeom prst="rect">
              <a:avLst/>
            </a:prstGeom>
          </p:spPr>
        </p:pic>
        <p:sp>
          <p:nvSpPr>
            <p:cNvPr id="13" name="TextBox 12"/>
            <p:cNvSpPr txBox="1"/>
            <p:nvPr/>
          </p:nvSpPr>
          <p:spPr>
            <a:xfrm>
              <a:off x="6751634" y="3131836"/>
              <a:ext cx="1755779" cy="432849"/>
            </a:xfrm>
            <a:prstGeom prst="rect">
              <a:avLst/>
            </a:prstGeom>
            <a:noFill/>
          </p:spPr>
          <p:txBody>
            <a:bodyPr wrap="square" rtlCol="1">
              <a:spAutoFit/>
            </a:bodyPr>
            <a:lstStyle/>
            <a:p>
              <a:pPr algn="ctr"/>
              <a:r>
                <a:rPr lang="ar-EG" sz="2400" b="1" dirty="0" smtClean="0">
                  <a:solidFill>
                    <a:prstClr val="black"/>
                  </a:solidFill>
                </a:rPr>
                <a:t>شحذ </a:t>
              </a:r>
              <a:r>
                <a:rPr lang="ar-EG" sz="2400" b="1" dirty="0">
                  <a:solidFill>
                    <a:prstClr val="black"/>
                  </a:solidFill>
                </a:rPr>
                <a:t>الهمم </a:t>
              </a:r>
            </a:p>
          </p:txBody>
        </p:sp>
      </p:grpSp>
      <p:grpSp>
        <p:nvGrpSpPr>
          <p:cNvPr id="15" name="Group 14"/>
          <p:cNvGrpSpPr/>
          <p:nvPr/>
        </p:nvGrpSpPr>
        <p:grpSpPr>
          <a:xfrm>
            <a:off x="3016083" y="2987463"/>
            <a:ext cx="3437948" cy="3304494"/>
            <a:chOff x="6470545" y="2115826"/>
            <a:chExt cx="2317959" cy="2749639"/>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545" y="2115826"/>
              <a:ext cx="2317959" cy="2749639"/>
            </a:xfrm>
            <a:prstGeom prst="rect">
              <a:avLst/>
            </a:prstGeom>
          </p:spPr>
        </p:pic>
        <p:sp>
          <p:nvSpPr>
            <p:cNvPr id="17" name="TextBox 16"/>
            <p:cNvSpPr txBox="1"/>
            <p:nvPr/>
          </p:nvSpPr>
          <p:spPr>
            <a:xfrm>
              <a:off x="6751636" y="2665655"/>
              <a:ext cx="1801633" cy="1613417"/>
            </a:xfrm>
            <a:prstGeom prst="rect">
              <a:avLst/>
            </a:prstGeom>
            <a:noFill/>
          </p:spPr>
          <p:txBody>
            <a:bodyPr wrap="square" rtlCol="1">
              <a:spAutoFit/>
            </a:bodyPr>
            <a:lstStyle/>
            <a:p>
              <a:pPr algn="ctr"/>
              <a:r>
                <a:rPr lang="ar-EG" sz="2400" b="1" dirty="0" smtClean="0">
                  <a:solidFill>
                    <a:prstClr val="black"/>
                  </a:solidFill>
                </a:rPr>
                <a:t>صياغة </a:t>
              </a:r>
              <a:r>
                <a:rPr lang="ar-EG" sz="2400" b="1" dirty="0">
                  <a:solidFill>
                    <a:prstClr val="black"/>
                  </a:solidFill>
                </a:rPr>
                <a:t>الأهداف بطريقة </a:t>
              </a:r>
              <a:r>
                <a:rPr lang="en-US" sz="2400" b="1" dirty="0">
                  <a:solidFill>
                    <a:prstClr val="black"/>
                  </a:solidFill>
                </a:rPr>
                <a:t>SMART ) </a:t>
              </a:r>
              <a:r>
                <a:rPr lang="ar-EG" sz="2400" b="1" dirty="0">
                  <a:solidFill>
                    <a:prstClr val="black"/>
                  </a:solidFill>
                </a:rPr>
                <a:t>محددة – قابلة للقياس –يمكن بلوغه وتحقيقه – واقعي – محدد بوقت مناسب </a:t>
              </a:r>
            </a:p>
          </p:txBody>
        </p:sp>
      </p:grpSp>
      <p:grpSp>
        <p:nvGrpSpPr>
          <p:cNvPr id="18" name="Group 17"/>
          <p:cNvGrpSpPr/>
          <p:nvPr/>
        </p:nvGrpSpPr>
        <p:grpSpPr>
          <a:xfrm>
            <a:off x="245687" y="2215999"/>
            <a:ext cx="2877101" cy="2932692"/>
            <a:chOff x="6470545" y="2115826"/>
            <a:chExt cx="2317959" cy="2749639"/>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545" y="2115826"/>
              <a:ext cx="2317959" cy="2749639"/>
            </a:xfrm>
            <a:prstGeom prst="rect">
              <a:avLst/>
            </a:prstGeom>
          </p:spPr>
        </p:pic>
        <p:sp>
          <p:nvSpPr>
            <p:cNvPr id="20" name="TextBox 19"/>
            <p:cNvSpPr txBox="1"/>
            <p:nvPr/>
          </p:nvSpPr>
          <p:spPr>
            <a:xfrm>
              <a:off x="6837602" y="2797006"/>
              <a:ext cx="1583844" cy="1125407"/>
            </a:xfrm>
            <a:prstGeom prst="rect">
              <a:avLst/>
            </a:prstGeom>
            <a:noFill/>
          </p:spPr>
          <p:txBody>
            <a:bodyPr wrap="square" rtlCol="1">
              <a:spAutoFit/>
            </a:bodyPr>
            <a:lstStyle/>
            <a:p>
              <a:pPr algn="ctr"/>
              <a:r>
                <a:rPr lang="ar-EG" sz="2400" b="1" dirty="0" smtClean="0">
                  <a:solidFill>
                    <a:prstClr val="black"/>
                  </a:solidFill>
                </a:rPr>
                <a:t>إقناع </a:t>
              </a:r>
              <a:r>
                <a:rPr lang="ar-EG" sz="2400" b="1" dirty="0">
                  <a:solidFill>
                    <a:prstClr val="black"/>
                  </a:solidFill>
                </a:rPr>
                <a:t>المستهدفين بقوة إمكانياتهم </a:t>
              </a:r>
              <a:r>
                <a:rPr lang="ar-EG" sz="2400" b="1" dirty="0" smtClean="0">
                  <a:solidFill>
                    <a:prstClr val="black"/>
                  </a:solidFill>
                </a:rPr>
                <a:t>الكامنة</a:t>
              </a:r>
              <a:endParaRPr lang="ar-EG" sz="2400" b="1" dirty="0">
                <a:solidFill>
                  <a:prstClr val="black"/>
                </a:solidFill>
              </a:endParaRPr>
            </a:p>
          </p:txBody>
        </p:sp>
      </p:grpSp>
    </p:spTree>
    <p:extLst>
      <p:ext uri="{BB962C8B-B14F-4D97-AF65-F5344CB8AC3E}">
        <p14:creationId xmlns:p14="http://schemas.microsoft.com/office/powerpoint/2010/main" val="3843618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13</a:t>
            </a:fld>
            <a:endParaRPr lang="ar-EG" dirty="0">
              <a:solidFill>
                <a:prstClr val="black">
                  <a:tint val="75000"/>
                </a:prstClr>
              </a:solidFill>
            </a:endParaRPr>
          </a:p>
        </p:txBody>
      </p:sp>
      <p:grpSp>
        <p:nvGrpSpPr>
          <p:cNvPr id="3" name="Group 2"/>
          <p:cNvGrpSpPr/>
          <p:nvPr/>
        </p:nvGrpSpPr>
        <p:grpSpPr>
          <a:xfrm flipH="1">
            <a:off x="73924" y="146660"/>
            <a:ext cx="9001496" cy="6527272"/>
            <a:chOff x="308610" y="422910"/>
            <a:chExt cx="8595360" cy="588645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6" name="Rectangle 5"/>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مدارس </a:t>
              </a:r>
              <a:r>
                <a:rPr lang="ar-EG" sz="3600" b="1" dirty="0" err="1">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الكوتشنج</a:t>
              </a:r>
              <a:endPar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endParaRPr>
            </a:p>
          </p:txBody>
        </p:sp>
      </p:grpSp>
      <p:pic>
        <p:nvPicPr>
          <p:cNvPr id="7" name="Picture 6"/>
          <p:cNvPicPr>
            <a:picLocks noChangeAspect="1"/>
          </p:cNvPicPr>
          <p:nvPr/>
        </p:nvPicPr>
        <p:blipFill>
          <a:blip r:embed="rId5"/>
          <a:stretch>
            <a:fillRect/>
          </a:stretch>
        </p:blipFill>
        <p:spPr>
          <a:xfrm rot="20403451">
            <a:off x="463526" y="2239232"/>
            <a:ext cx="1967132" cy="3363956"/>
          </a:xfrm>
          <a:prstGeom prst="rect">
            <a:avLst/>
          </a:prstGeom>
        </p:spPr>
      </p:pic>
    </p:spTree>
    <p:extLst>
      <p:ext uri="{BB962C8B-B14F-4D97-AF65-F5344CB8AC3E}">
        <p14:creationId xmlns:p14="http://schemas.microsoft.com/office/powerpoint/2010/main" val="3728517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130</a:t>
            </a:fld>
            <a:endParaRPr lang="ar-EG">
              <a:solidFill>
                <a:prstClr val="black">
                  <a:tint val="75000"/>
                </a:prstClr>
              </a:solidFill>
            </a:endParaRPr>
          </a:p>
        </p:txBody>
      </p:sp>
      <p:grpSp>
        <p:nvGrpSpPr>
          <p:cNvPr id="3" name="Group 2"/>
          <p:cNvGrpSpPr/>
          <p:nvPr/>
        </p:nvGrpSpPr>
        <p:grpSpPr>
          <a:xfrm>
            <a:off x="3667740" y="-47836"/>
            <a:ext cx="5511956" cy="1622738"/>
            <a:chOff x="0" y="0"/>
            <a:chExt cx="3914775" cy="1104900"/>
          </a:xfrm>
        </p:grpSpPr>
        <p:grpSp>
          <p:nvGrpSpPr>
            <p:cNvPr id="5" name="Group 4"/>
            <p:cNvGrpSpPr/>
            <p:nvPr/>
          </p:nvGrpSpPr>
          <p:grpSpPr>
            <a:xfrm>
              <a:off x="0" y="0"/>
              <a:ext cx="3914775" cy="1104900"/>
              <a:chOff x="0" y="0"/>
              <a:chExt cx="4743450" cy="1336040"/>
            </a:xfrm>
          </p:grpSpPr>
          <p:pic>
            <p:nvPicPr>
              <p:cNvPr id="7" name="Picture 6" descr="D:\new free pik\Picture1حجع9جج.png"/>
              <p:cNvPicPr>
                <a:picLocks noChangeAspect="1"/>
              </p:cNvPicPr>
              <p:nvPr/>
            </p:nvPicPr>
            <p:blipFill rotWithShape="1">
              <a:blip r:embed="rId4" cstate="print">
                <a:extLst>
                  <a:ext uri="{28A0092B-C50C-407E-A947-70E740481C1C}">
                    <a14:useLocalDpi xmlns:a14="http://schemas.microsoft.com/office/drawing/2010/main" val="0"/>
                  </a:ext>
                </a:extLst>
              </a:blip>
              <a:srcRect l="10444" r="5665"/>
              <a:stretch/>
            </p:blipFill>
            <p:spPr bwMode="auto">
              <a:xfrm>
                <a:off x="0" y="0"/>
                <a:ext cx="4743450" cy="1336040"/>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1680084" y="218834"/>
                <a:ext cx="2971035" cy="79834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SA" sz="2400" b="1" dirty="0" smtClean="0">
                    <a:solidFill>
                      <a:srgbClr val="FFFF00"/>
                    </a:solidFill>
                    <a:latin typeface="Times New Roman" panose="02020603050405020304" pitchFamily="18" charset="0"/>
                    <a:ea typeface="Times New Roman" panose="02020603050405020304" pitchFamily="18" charset="0"/>
                  </a:rPr>
                  <a:t>إقناع المستهدفين بقوة إمكانياتهم الكامنة </a:t>
                </a:r>
                <a:endParaRPr lang="en-US" sz="2000" b="1" dirty="0">
                  <a:solidFill>
                    <a:prstClr val="black"/>
                  </a:solidFill>
                  <a:latin typeface="Times New Roman" panose="02020603050405020304" pitchFamily="18" charset="0"/>
                  <a:ea typeface="Times New Roman" panose="02020603050405020304" pitchFamily="18" charset="0"/>
                </a:endParaRPr>
              </a:p>
            </p:txBody>
          </p:sp>
        </p:grpSp>
        <p:pic>
          <p:nvPicPr>
            <p:cNvPr id="6" name="Picture 5" descr="D:\new free pik\Picture1وووووووووووووووووووو.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50" y="180975"/>
              <a:ext cx="1028700" cy="695325"/>
            </a:xfrm>
            <a:prstGeom prst="rect">
              <a:avLst/>
            </a:prstGeom>
            <a:noFill/>
            <a:ln>
              <a:noFill/>
            </a:ln>
          </p:spPr>
        </p:pic>
      </p:grpSp>
      <p:grpSp>
        <p:nvGrpSpPr>
          <p:cNvPr id="10" name="Group 9"/>
          <p:cNvGrpSpPr/>
          <p:nvPr/>
        </p:nvGrpSpPr>
        <p:grpSpPr>
          <a:xfrm>
            <a:off x="2722591" y="1746865"/>
            <a:ext cx="6314119" cy="1280870"/>
            <a:chOff x="2768198" y="1445137"/>
            <a:chExt cx="6314119" cy="1280870"/>
          </a:xfrm>
        </p:grpSpPr>
        <p:pic>
          <p:nvPicPr>
            <p:cNvPr id="12" name="Picture 11"/>
            <p:cNvPicPr>
              <a:picLocks noChangeAspect="1"/>
            </p:cNvPicPr>
            <p:nvPr/>
          </p:nvPicPr>
          <p:blipFill>
            <a:blip r:embed="rId6">
              <a:clrChange>
                <a:clrFrom>
                  <a:srgbClr val="FFFFFF"/>
                </a:clrFrom>
                <a:clrTo>
                  <a:srgbClr val="FFFFFF">
                    <a:alpha val="0"/>
                  </a:srgbClr>
                </a:clrTo>
              </a:clrChange>
              <a:duotone>
                <a:prstClr val="black"/>
                <a:schemeClr val="accent6">
                  <a:tint val="45000"/>
                  <a:satMod val="400000"/>
                </a:schemeClr>
              </a:duotone>
            </a:blip>
            <a:stretch>
              <a:fillRect/>
            </a:stretch>
          </p:blipFill>
          <p:spPr>
            <a:xfrm>
              <a:off x="2768198" y="1445137"/>
              <a:ext cx="6314119" cy="1280870"/>
            </a:xfrm>
            <a:prstGeom prst="rect">
              <a:avLst/>
            </a:prstGeom>
          </p:spPr>
        </p:pic>
        <p:sp>
          <p:nvSpPr>
            <p:cNvPr id="13" name="Rectangle 12"/>
            <p:cNvSpPr/>
            <p:nvPr/>
          </p:nvSpPr>
          <p:spPr>
            <a:xfrm>
              <a:off x="4087348" y="1774315"/>
              <a:ext cx="3675818" cy="523220"/>
            </a:xfrm>
            <a:prstGeom prst="rect">
              <a:avLst/>
            </a:prstGeom>
          </p:spPr>
          <p:txBody>
            <a:bodyPr wrap="square">
              <a:spAutoFit/>
            </a:bodyPr>
            <a:lstStyle/>
            <a:p>
              <a:pPr algn="ctr"/>
              <a:r>
                <a:rPr lang="ar-EG" sz="2800" b="1" dirty="0" smtClean="0">
                  <a:solidFill>
                    <a:prstClr val="white"/>
                  </a:solidFill>
                </a:rPr>
                <a:t>إعلان انجازاتهم </a:t>
              </a:r>
              <a:endParaRPr lang="ar-EG" sz="2800" b="1" dirty="0">
                <a:solidFill>
                  <a:prstClr val="white"/>
                </a:solidFill>
              </a:endParaRPr>
            </a:p>
          </p:txBody>
        </p:sp>
      </p:grpSp>
      <p:grpSp>
        <p:nvGrpSpPr>
          <p:cNvPr id="15" name="Group 14"/>
          <p:cNvGrpSpPr/>
          <p:nvPr/>
        </p:nvGrpSpPr>
        <p:grpSpPr>
          <a:xfrm>
            <a:off x="28110" y="3074996"/>
            <a:ext cx="6507387" cy="1280870"/>
            <a:chOff x="2768198" y="1445137"/>
            <a:chExt cx="6314119" cy="1280870"/>
          </a:xfrm>
        </p:grpSpPr>
        <p:pic>
          <p:nvPicPr>
            <p:cNvPr id="17" name="Picture 16"/>
            <p:cNvPicPr>
              <a:picLocks noChangeAspect="1"/>
            </p:cNvPicPr>
            <p:nvPr/>
          </p:nvPicPr>
          <p:blipFill>
            <a:blip r:embed="rId6">
              <a:clrChange>
                <a:clrFrom>
                  <a:srgbClr val="FFFFFF"/>
                </a:clrFrom>
                <a:clrTo>
                  <a:srgbClr val="FFFFFF">
                    <a:alpha val="0"/>
                  </a:srgbClr>
                </a:clrTo>
              </a:clrChange>
              <a:duotone>
                <a:prstClr val="black"/>
                <a:schemeClr val="accent4">
                  <a:tint val="45000"/>
                  <a:satMod val="400000"/>
                </a:schemeClr>
              </a:duotone>
            </a:blip>
            <a:stretch>
              <a:fillRect/>
            </a:stretch>
          </p:blipFill>
          <p:spPr>
            <a:xfrm>
              <a:off x="2768198" y="1445137"/>
              <a:ext cx="6314119" cy="1280870"/>
            </a:xfrm>
            <a:prstGeom prst="rect">
              <a:avLst/>
            </a:prstGeom>
          </p:spPr>
        </p:pic>
        <p:sp>
          <p:nvSpPr>
            <p:cNvPr id="18" name="Rectangle 17"/>
            <p:cNvSpPr/>
            <p:nvPr/>
          </p:nvSpPr>
          <p:spPr>
            <a:xfrm>
              <a:off x="4165510" y="1638146"/>
              <a:ext cx="3452914" cy="830997"/>
            </a:xfrm>
            <a:prstGeom prst="rect">
              <a:avLst/>
            </a:prstGeom>
          </p:spPr>
          <p:txBody>
            <a:bodyPr wrap="square">
              <a:spAutoFit/>
            </a:bodyPr>
            <a:lstStyle/>
            <a:p>
              <a:pPr algn="ctr"/>
              <a:r>
                <a:rPr lang="ar-EG" sz="2400" b="1" dirty="0" smtClean="0">
                  <a:solidFill>
                    <a:prstClr val="white"/>
                  </a:solidFill>
                </a:rPr>
                <a:t>تذكيرهم بنجاحاتهم الصغيرة والكبيرة</a:t>
              </a:r>
              <a:endParaRPr lang="ar-EG" sz="2400" b="1" dirty="0">
                <a:solidFill>
                  <a:prstClr val="white"/>
                </a:solidFill>
              </a:endParaRPr>
            </a:p>
          </p:txBody>
        </p:sp>
      </p:grpSp>
      <p:grpSp>
        <p:nvGrpSpPr>
          <p:cNvPr id="20" name="Group 19"/>
          <p:cNvGrpSpPr/>
          <p:nvPr/>
        </p:nvGrpSpPr>
        <p:grpSpPr>
          <a:xfrm>
            <a:off x="2267304" y="4462569"/>
            <a:ext cx="6769406" cy="1280870"/>
            <a:chOff x="2537138" y="1445137"/>
            <a:chExt cx="6545179" cy="1280870"/>
          </a:xfrm>
        </p:grpSpPr>
        <p:pic>
          <p:nvPicPr>
            <p:cNvPr id="22" name="Picture 21"/>
            <p:cNvPicPr>
              <a:picLocks noChangeAspect="1"/>
            </p:cNvPicPr>
            <p:nvPr/>
          </p:nvPicPr>
          <p:blipFill>
            <a:blip r:embed="rId6">
              <a:clrChange>
                <a:clrFrom>
                  <a:srgbClr val="FFFFFF"/>
                </a:clrFrom>
                <a:clrTo>
                  <a:srgbClr val="FFFFFF">
                    <a:alpha val="0"/>
                  </a:srgbClr>
                </a:clrTo>
              </a:clrChange>
              <a:duotone>
                <a:prstClr val="black"/>
                <a:schemeClr val="accent3">
                  <a:tint val="45000"/>
                  <a:satMod val="400000"/>
                </a:schemeClr>
              </a:duotone>
            </a:blip>
            <a:stretch>
              <a:fillRect/>
            </a:stretch>
          </p:blipFill>
          <p:spPr>
            <a:xfrm>
              <a:off x="2537138" y="1445137"/>
              <a:ext cx="6545179" cy="1280870"/>
            </a:xfrm>
            <a:prstGeom prst="rect">
              <a:avLst/>
            </a:prstGeom>
          </p:spPr>
        </p:pic>
        <p:sp>
          <p:nvSpPr>
            <p:cNvPr id="23" name="Rectangle 22"/>
            <p:cNvSpPr/>
            <p:nvPr/>
          </p:nvSpPr>
          <p:spPr>
            <a:xfrm>
              <a:off x="3898612" y="1854739"/>
              <a:ext cx="3822231" cy="461665"/>
            </a:xfrm>
            <a:prstGeom prst="rect">
              <a:avLst/>
            </a:prstGeom>
          </p:spPr>
          <p:txBody>
            <a:bodyPr wrap="square">
              <a:spAutoFit/>
            </a:bodyPr>
            <a:lstStyle/>
            <a:p>
              <a:pPr algn="ctr"/>
              <a:r>
                <a:rPr lang="ar-EG" sz="2400" b="1" dirty="0" smtClean="0">
                  <a:solidFill>
                    <a:prstClr val="white"/>
                  </a:solidFill>
                </a:rPr>
                <a:t>تكرار الإعمال التي يتقنونها تماما </a:t>
              </a:r>
              <a:endParaRPr lang="ar-EG" sz="2400" b="1" dirty="0">
                <a:solidFill>
                  <a:prstClr val="white"/>
                </a:solidFill>
              </a:endParaRPr>
            </a:p>
          </p:txBody>
        </p:sp>
      </p:grpSp>
    </p:spTree>
    <p:extLst>
      <p:ext uri="{BB962C8B-B14F-4D97-AF65-F5344CB8AC3E}">
        <p14:creationId xmlns:p14="http://schemas.microsoft.com/office/powerpoint/2010/main" val="928845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131</a:t>
            </a:fld>
            <a:endParaRPr lang="ar-EG">
              <a:solidFill>
                <a:prstClr val="black">
                  <a:tint val="75000"/>
                </a:prstClr>
              </a:solidFill>
            </a:endParaRPr>
          </a:p>
        </p:txBody>
      </p:sp>
      <p:grpSp>
        <p:nvGrpSpPr>
          <p:cNvPr id="8" name="Group 7"/>
          <p:cNvGrpSpPr/>
          <p:nvPr/>
        </p:nvGrpSpPr>
        <p:grpSpPr>
          <a:xfrm>
            <a:off x="710485" y="1477205"/>
            <a:ext cx="6776165" cy="4879146"/>
            <a:chOff x="3975164" y="1703122"/>
            <a:chExt cx="4540186" cy="435565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164" y="1703122"/>
              <a:ext cx="4540186" cy="4355657"/>
            </a:xfrm>
            <a:prstGeom prst="rect">
              <a:avLst/>
            </a:prstGeom>
          </p:spPr>
        </p:pic>
        <p:sp>
          <p:nvSpPr>
            <p:cNvPr id="7" name="TextBox 6"/>
            <p:cNvSpPr txBox="1"/>
            <p:nvPr/>
          </p:nvSpPr>
          <p:spPr>
            <a:xfrm rot="860772">
              <a:off x="6774860" y="2106770"/>
              <a:ext cx="1584612" cy="851740"/>
            </a:xfrm>
            <a:prstGeom prst="rect">
              <a:avLst/>
            </a:prstGeom>
            <a:noFill/>
          </p:spPr>
          <p:txBody>
            <a:bodyPr wrap="square" rtlCol="1">
              <a:spAutoFit/>
            </a:bodyPr>
            <a:lstStyle/>
            <a:p>
              <a:pPr algn="ctr"/>
              <a:r>
                <a:rPr lang="ar-EG" sz="2800" dirty="0">
                  <a:solidFill>
                    <a:prstClr val="black"/>
                  </a:solidFill>
                </a:rPr>
                <a:t>اجعلهم </a:t>
              </a:r>
              <a:r>
                <a:rPr lang="ar-EG" sz="2800" dirty="0" smtClean="0">
                  <a:solidFill>
                    <a:prstClr val="black"/>
                  </a:solidFill>
                </a:rPr>
                <a:t>مبادرين</a:t>
              </a:r>
              <a:br>
                <a:rPr lang="ar-EG" sz="2800" dirty="0" smtClean="0">
                  <a:solidFill>
                    <a:prstClr val="black"/>
                  </a:solidFill>
                </a:rPr>
              </a:br>
              <a:r>
                <a:rPr lang="ar-EG" sz="2800" dirty="0" smtClean="0">
                  <a:solidFill>
                    <a:prstClr val="black"/>
                  </a:solidFill>
                </a:rPr>
                <a:t>( </a:t>
              </a:r>
              <a:r>
                <a:rPr lang="ar-EG" sz="2800" dirty="0">
                  <a:solidFill>
                    <a:prstClr val="black"/>
                  </a:solidFill>
                </a:rPr>
                <a:t>تحدي العمل </a:t>
              </a:r>
              <a:r>
                <a:rPr lang="ar-EG" sz="2800" dirty="0" smtClean="0">
                  <a:solidFill>
                    <a:prstClr val="black"/>
                  </a:solidFill>
                </a:rPr>
                <a:t>)</a:t>
              </a:r>
              <a:endParaRPr lang="ar-EG" sz="2800" dirty="0">
                <a:solidFill>
                  <a:prstClr val="black"/>
                </a:solidFill>
              </a:endParaRPr>
            </a:p>
          </p:txBody>
        </p:sp>
      </p:grpSp>
      <p:sp>
        <p:nvSpPr>
          <p:cNvPr id="9" name="TextBox 8"/>
          <p:cNvSpPr txBox="1"/>
          <p:nvPr/>
        </p:nvSpPr>
        <p:spPr>
          <a:xfrm>
            <a:off x="2884882" y="3624237"/>
            <a:ext cx="3573068" cy="1384995"/>
          </a:xfrm>
          <a:prstGeom prst="rect">
            <a:avLst/>
          </a:prstGeom>
          <a:noFill/>
        </p:spPr>
        <p:txBody>
          <a:bodyPr wrap="square" rtlCol="1">
            <a:spAutoFit/>
          </a:bodyPr>
          <a:lstStyle/>
          <a:p>
            <a:pPr algn="ctr"/>
            <a:r>
              <a:rPr lang="ar-EG" sz="2800" b="1" dirty="0">
                <a:solidFill>
                  <a:prstClr val="black"/>
                </a:solidFill>
              </a:rPr>
              <a:t>عدم المعاقبة عند الوقوع في الخطاء وإنما العقاب يكون لعدم </a:t>
            </a:r>
            <a:r>
              <a:rPr lang="ar-EG" sz="2800" b="1" dirty="0" smtClean="0">
                <a:solidFill>
                  <a:prstClr val="black"/>
                </a:solidFill>
              </a:rPr>
              <a:t>المحاولة</a:t>
            </a:r>
            <a:endParaRPr lang="ar-EG" sz="2800" b="1" dirty="0">
              <a:solidFill>
                <a:prstClr val="black"/>
              </a:solidFill>
            </a:endParaRPr>
          </a:p>
        </p:txBody>
      </p:sp>
    </p:spTree>
    <p:extLst>
      <p:ext uri="{BB962C8B-B14F-4D97-AF65-F5344CB8AC3E}">
        <p14:creationId xmlns:p14="http://schemas.microsoft.com/office/powerpoint/2010/main" val="1346240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132</a:t>
            </a:fld>
            <a:endParaRPr lang="ar-EG">
              <a:solidFill>
                <a:prstClr val="black">
                  <a:tint val="75000"/>
                </a:prstClr>
              </a:solidFill>
            </a:endParaRPr>
          </a:p>
        </p:txBody>
      </p:sp>
      <p:grpSp>
        <p:nvGrpSpPr>
          <p:cNvPr id="5" name="Group 4"/>
          <p:cNvGrpSpPr/>
          <p:nvPr/>
        </p:nvGrpSpPr>
        <p:grpSpPr>
          <a:xfrm>
            <a:off x="4906852" y="0"/>
            <a:ext cx="4237149" cy="1262131"/>
            <a:chOff x="3864853" y="0"/>
            <a:chExt cx="5279147" cy="133640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853" y="0"/>
              <a:ext cx="5279147" cy="1336400"/>
            </a:xfrm>
            <a:prstGeom prst="rect">
              <a:avLst/>
            </a:prstGeom>
          </p:spPr>
        </p:pic>
        <p:sp>
          <p:nvSpPr>
            <p:cNvPr id="8" name="TextBox 7"/>
            <p:cNvSpPr txBox="1"/>
            <p:nvPr/>
          </p:nvSpPr>
          <p:spPr>
            <a:xfrm>
              <a:off x="3864853" y="385977"/>
              <a:ext cx="4827183" cy="488831"/>
            </a:xfrm>
            <a:prstGeom prst="rect">
              <a:avLst/>
            </a:prstGeom>
            <a:noFill/>
          </p:spPr>
          <p:txBody>
            <a:bodyPr wrap="square" rtlCol="1">
              <a:spAutoFit/>
            </a:bodyPr>
            <a:lstStyle/>
            <a:p>
              <a:pPr algn="ctr"/>
              <a:r>
                <a:rPr lang="ar-EG" sz="2400" b="1" dirty="0" smtClean="0">
                  <a:solidFill>
                    <a:srgbClr val="FFFF00"/>
                  </a:solidFill>
                </a:rPr>
                <a:t>اجعلهم مبادرين ( تحدي العمل )</a:t>
              </a:r>
              <a:endParaRPr lang="ar-EG" sz="2400" b="1" dirty="0">
                <a:solidFill>
                  <a:srgbClr val="FFFF00"/>
                </a:solidFill>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54" y="1818891"/>
            <a:ext cx="3520350" cy="4720022"/>
          </a:xfrm>
          <a:prstGeom prst="rect">
            <a:avLst/>
          </a:prstGeom>
        </p:spPr>
      </p:pic>
      <p:grpSp>
        <p:nvGrpSpPr>
          <p:cNvPr id="11" name="Group 10"/>
          <p:cNvGrpSpPr/>
          <p:nvPr/>
        </p:nvGrpSpPr>
        <p:grpSpPr>
          <a:xfrm>
            <a:off x="3986654" y="1590581"/>
            <a:ext cx="4171467" cy="4948332"/>
            <a:chOff x="3986654" y="1590581"/>
            <a:chExt cx="4171467" cy="4948332"/>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6654" y="1590581"/>
              <a:ext cx="4171467" cy="4948332"/>
            </a:xfrm>
            <a:prstGeom prst="rect">
              <a:avLst/>
            </a:prstGeom>
          </p:spPr>
        </p:pic>
        <p:sp>
          <p:nvSpPr>
            <p:cNvPr id="10" name="TextBox 9"/>
            <p:cNvSpPr txBox="1"/>
            <p:nvPr/>
          </p:nvSpPr>
          <p:spPr>
            <a:xfrm>
              <a:off x="4765181" y="3373302"/>
              <a:ext cx="2614411" cy="1200329"/>
            </a:xfrm>
            <a:prstGeom prst="rect">
              <a:avLst/>
            </a:prstGeom>
            <a:noFill/>
          </p:spPr>
          <p:txBody>
            <a:bodyPr wrap="square" rtlCol="1">
              <a:spAutoFit/>
            </a:bodyPr>
            <a:lstStyle/>
            <a:p>
              <a:pPr algn="ctr"/>
              <a:r>
                <a:rPr lang="ar-EG" sz="2400" b="1" dirty="0">
                  <a:solidFill>
                    <a:prstClr val="black"/>
                  </a:solidFill>
                </a:rPr>
                <a:t>عدم المعاقبة عند الوقوع في الخطاء وإنما العقاب يكون لعدم المحاولة</a:t>
              </a:r>
            </a:p>
          </p:txBody>
        </p:sp>
      </p:grpSp>
    </p:spTree>
    <p:extLst>
      <p:ext uri="{BB962C8B-B14F-4D97-AF65-F5344CB8AC3E}">
        <p14:creationId xmlns:p14="http://schemas.microsoft.com/office/powerpoint/2010/main" val="45416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133</a:t>
            </a:fld>
            <a:endParaRPr lang="ar-EG">
              <a:solidFill>
                <a:prstClr val="black">
                  <a:tint val="75000"/>
                </a:prstClr>
              </a:solidFill>
            </a:endParaRPr>
          </a:p>
        </p:txBody>
      </p:sp>
      <p:grpSp>
        <p:nvGrpSpPr>
          <p:cNvPr id="5" name="Group 4"/>
          <p:cNvGrpSpPr/>
          <p:nvPr/>
        </p:nvGrpSpPr>
        <p:grpSpPr>
          <a:xfrm>
            <a:off x="3923137" y="0"/>
            <a:ext cx="5220863" cy="1387000"/>
            <a:chOff x="3864853" y="0"/>
            <a:chExt cx="5279147" cy="133640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853" y="0"/>
              <a:ext cx="5279147" cy="1336400"/>
            </a:xfrm>
            <a:prstGeom prst="rect">
              <a:avLst/>
            </a:prstGeom>
          </p:spPr>
        </p:pic>
        <p:sp>
          <p:nvSpPr>
            <p:cNvPr id="8" name="TextBox 7"/>
            <p:cNvSpPr txBox="1"/>
            <p:nvPr/>
          </p:nvSpPr>
          <p:spPr>
            <a:xfrm>
              <a:off x="4200876" y="337111"/>
              <a:ext cx="4159876" cy="879896"/>
            </a:xfrm>
            <a:prstGeom prst="rect">
              <a:avLst/>
            </a:prstGeom>
            <a:noFill/>
          </p:spPr>
          <p:txBody>
            <a:bodyPr wrap="square" rtlCol="1">
              <a:spAutoFit/>
            </a:bodyPr>
            <a:lstStyle/>
            <a:p>
              <a:pPr algn="ctr"/>
              <a:r>
                <a:rPr lang="ar-EG" sz="2400" b="1" dirty="0" smtClean="0">
                  <a:solidFill>
                    <a:srgbClr val="FFFF00"/>
                  </a:solidFill>
                </a:rPr>
                <a:t>أهمية التحدي والتعليم في الكوتشنج ؟</a:t>
              </a:r>
              <a:endParaRPr lang="ar-EG" sz="2400" b="1" dirty="0">
                <a:solidFill>
                  <a:srgbClr val="FFFF00"/>
                </a:solidFill>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31" y="3127988"/>
            <a:ext cx="3039601" cy="3730012"/>
          </a:xfrm>
          <a:prstGeom prst="rect">
            <a:avLst/>
          </a:prstGeom>
        </p:spPr>
      </p:pic>
      <p:grpSp>
        <p:nvGrpSpPr>
          <p:cNvPr id="11" name="Group 10"/>
          <p:cNvGrpSpPr/>
          <p:nvPr/>
        </p:nvGrpSpPr>
        <p:grpSpPr>
          <a:xfrm>
            <a:off x="3923137" y="1569563"/>
            <a:ext cx="4803956" cy="4969350"/>
            <a:chOff x="3923137" y="1569563"/>
            <a:chExt cx="4803956" cy="496935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23137" y="1569563"/>
              <a:ext cx="4803956" cy="4969350"/>
            </a:xfrm>
            <a:prstGeom prst="rect">
              <a:avLst/>
            </a:prstGeom>
          </p:spPr>
        </p:pic>
        <p:sp>
          <p:nvSpPr>
            <p:cNvPr id="10" name="TextBox 9"/>
            <p:cNvSpPr txBox="1"/>
            <p:nvPr/>
          </p:nvSpPr>
          <p:spPr>
            <a:xfrm>
              <a:off x="4571999" y="2395470"/>
              <a:ext cx="3348507" cy="2677656"/>
            </a:xfrm>
            <a:prstGeom prst="rect">
              <a:avLst/>
            </a:prstGeom>
            <a:noFill/>
          </p:spPr>
          <p:txBody>
            <a:bodyPr wrap="square" rtlCol="1">
              <a:spAutoFit/>
            </a:bodyPr>
            <a:lstStyle/>
            <a:p>
              <a:pPr algn="ctr"/>
              <a:r>
                <a:rPr lang="ar-EG" sz="2400" b="1" dirty="0" smtClean="0">
                  <a:solidFill>
                    <a:prstClr val="white"/>
                  </a:solidFill>
                </a:rPr>
                <a:t>مهم جداً ويؤثر مباشرة ومن شأنه رفع الروح المعنوية للفرد وينعكس ذلك على الرقي بالعمل والتميز فيه وتعزز من مفهوم التبني للمستفيد وتوجيهه إلى الاعتماد الكلي على نفسه بالتعلم والتعليم</a:t>
              </a:r>
              <a:endParaRPr lang="ar-EG" sz="2400" b="1" dirty="0">
                <a:solidFill>
                  <a:prstClr val="white"/>
                </a:solidFill>
              </a:endParaRPr>
            </a:p>
          </p:txBody>
        </p:sp>
      </p:grpSp>
    </p:spTree>
    <p:extLst>
      <p:ext uri="{BB962C8B-B14F-4D97-AF65-F5344CB8AC3E}">
        <p14:creationId xmlns:p14="http://schemas.microsoft.com/office/powerpoint/2010/main" val="79295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134</a:t>
            </a:fld>
            <a:endParaRPr lang="ar-EG" dirty="0">
              <a:solidFill>
                <a:prstClr val="black">
                  <a:tint val="75000"/>
                </a:prstClr>
              </a:solidFill>
            </a:endParaRPr>
          </a:p>
        </p:txBody>
      </p:sp>
      <p:grpSp>
        <p:nvGrpSpPr>
          <p:cNvPr id="5" name="Group 4"/>
          <p:cNvGrpSpPr/>
          <p:nvPr/>
        </p:nvGrpSpPr>
        <p:grpSpPr>
          <a:xfrm>
            <a:off x="1063154" y="0"/>
            <a:ext cx="7017691" cy="6858000"/>
            <a:chOff x="1063154" y="0"/>
            <a:chExt cx="7017691" cy="685800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154" y="0"/>
              <a:ext cx="7017691" cy="6858000"/>
            </a:xfrm>
            <a:prstGeom prst="rect">
              <a:avLst/>
            </a:prstGeom>
          </p:spPr>
        </p:pic>
        <p:sp>
          <p:nvSpPr>
            <p:cNvPr id="3" name="TextBox 2"/>
            <p:cNvSpPr txBox="1"/>
            <p:nvPr/>
          </p:nvSpPr>
          <p:spPr>
            <a:xfrm>
              <a:off x="2688609" y="4653887"/>
              <a:ext cx="3769341" cy="584775"/>
            </a:xfrm>
            <a:prstGeom prst="rect">
              <a:avLst/>
            </a:prstGeom>
            <a:noFill/>
          </p:spPr>
          <p:txBody>
            <a:bodyPr wrap="square" rtlCol="1">
              <a:spAutoFit/>
            </a:bodyPr>
            <a:lstStyle/>
            <a:p>
              <a:pPr algn="ctr"/>
              <a:r>
                <a:rPr lang="ar-EG" sz="3200" dirty="0">
                  <a:solidFill>
                    <a:prstClr val="black"/>
                  </a:solidFill>
                </a:rPr>
                <a:t>الوحدة التدريبية الرابعة</a:t>
              </a:r>
            </a:p>
          </p:txBody>
        </p:sp>
      </p:grpSp>
    </p:spTree>
    <p:extLst>
      <p:ext uri="{BB962C8B-B14F-4D97-AF65-F5344CB8AC3E}">
        <p14:creationId xmlns:p14="http://schemas.microsoft.com/office/powerpoint/2010/main" val="935388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927" t="19546" r="12208" b="-302"/>
          <a:stretch/>
        </p:blipFill>
        <p:spPr>
          <a:xfrm>
            <a:off x="3947348" y="1275136"/>
            <a:ext cx="1452581" cy="3585237"/>
          </a:xfrm>
          <a:prstGeom prst="rect">
            <a:avLst/>
          </a:prstGeom>
        </p:spPr>
      </p:pic>
      <p:grpSp>
        <p:nvGrpSpPr>
          <p:cNvPr id="12" name="Group 11"/>
          <p:cNvGrpSpPr/>
          <p:nvPr/>
        </p:nvGrpSpPr>
        <p:grpSpPr>
          <a:xfrm rot="20815217">
            <a:off x="2356749" y="78096"/>
            <a:ext cx="4876303" cy="1602189"/>
            <a:chOff x="3357887" y="273363"/>
            <a:chExt cx="3805483" cy="182643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58" b="25755"/>
            <a:stretch/>
          </p:blipFill>
          <p:spPr>
            <a:xfrm rot="774663">
              <a:off x="3357887" y="376697"/>
              <a:ext cx="3805483" cy="1723098"/>
            </a:xfrm>
            <a:prstGeom prst="rect">
              <a:avLst/>
            </a:prstGeom>
          </p:spPr>
        </p:pic>
        <p:sp>
          <p:nvSpPr>
            <p:cNvPr id="14" name="Rectangle 13"/>
            <p:cNvSpPr/>
            <p:nvPr/>
          </p:nvSpPr>
          <p:spPr>
            <a:xfrm rot="793577">
              <a:off x="3645417" y="273363"/>
              <a:ext cx="3148814" cy="1112961"/>
            </a:xfrm>
            <a:prstGeom prst="rect">
              <a:avLst/>
            </a:prstGeom>
          </p:spPr>
          <p:txBody>
            <a:bodyPr wrap="square">
              <a:prstTxWarp prst="textChevron">
                <a:avLst/>
              </a:prstTxWarp>
              <a:spAutoFit/>
            </a:bodyPr>
            <a:lstStyle/>
            <a:p>
              <a:pPr algn="ctr"/>
              <a:r>
                <a:rPr lang="ar-EG"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المحاور</a:t>
              </a:r>
            </a:p>
          </p:txBody>
        </p:sp>
      </p:grpSp>
      <p:grpSp>
        <p:nvGrpSpPr>
          <p:cNvPr id="20" name="Group 19"/>
          <p:cNvGrpSpPr/>
          <p:nvPr/>
        </p:nvGrpSpPr>
        <p:grpSpPr>
          <a:xfrm rot="2890548">
            <a:off x="7026719" y="3754562"/>
            <a:ext cx="2381230" cy="1725700"/>
            <a:chOff x="539552" y="908721"/>
            <a:chExt cx="2376264" cy="2085294"/>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23" name="Rectangle 22"/>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الاستقبال والاستبقاء</a:t>
              </a:r>
            </a:p>
          </p:txBody>
        </p:sp>
      </p:grpSp>
      <p:grpSp>
        <p:nvGrpSpPr>
          <p:cNvPr id="24" name="Group 23"/>
          <p:cNvGrpSpPr/>
          <p:nvPr/>
        </p:nvGrpSpPr>
        <p:grpSpPr>
          <a:xfrm>
            <a:off x="5679374" y="5180437"/>
            <a:ext cx="2355155" cy="1799208"/>
            <a:chOff x="3217433" y="1792185"/>
            <a:chExt cx="2916357" cy="2660092"/>
          </a:xfrm>
        </p:grpSpPr>
        <p:pic>
          <p:nvPicPr>
            <p:cNvPr id="27" name="Picture 26"/>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9" name="Rectangle 28"/>
            <p:cNvSpPr/>
            <p:nvPr/>
          </p:nvSpPr>
          <p:spPr>
            <a:xfrm rot="1030337">
              <a:off x="3456185" y="2169521"/>
              <a:ext cx="1781971" cy="1774662"/>
            </a:xfrm>
            <a:prstGeom prst="rect">
              <a:avLst/>
            </a:prstGeom>
          </p:spPr>
          <p:txBody>
            <a:bodyPr wrap="square">
              <a:spAutoFit/>
            </a:bodyPr>
            <a:lstStyle/>
            <a:p>
              <a:pPr algn="ctr"/>
              <a:r>
                <a:rPr lang="ar-EG" sz="2400" b="1" i="1" dirty="0" smtClean="0">
                  <a:solidFill>
                    <a:prstClr val="white"/>
                  </a:solidFill>
                  <a:cs typeface="PT Bold Heading" panose="02010400000000000000" pitchFamily="2" charset="-78"/>
                </a:rPr>
                <a:t>اجري تواصل واضح</a:t>
              </a:r>
              <a:endParaRPr lang="ar-EG" sz="2400" b="1" i="1" dirty="0">
                <a:solidFill>
                  <a:prstClr val="white"/>
                </a:solidFill>
                <a:cs typeface="PT Bold Heading" panose="02010400000000000000" pitchFamily="2" charset="-78"/>
              </a:endParaRPr>
            </a:p>
          </p:txBody>
        </p:sp>
      </p:grpSp>
      <p:grpSp>
        <p:nvGrpSpPr>
          <p:cNvPr id="30" name="Group 29"/>
          <p:cNvGrpSpPr/>
          <p:nvPr/>
        </p:nvGrpSpPr>
        <p:grpSpPr>
          <a:xfrm>
            <a:off x="1364355" y="4860373"/>
            <a:ext cx="2285407" cy="1941804"/>
            <a:chOff x="3399214" y="1792185"/>
            <a:chExt cx="2734575" cy="2660092"/>
          </a:xfrm>
        </p:grpSpPr>
        <p:pic>
          <p:nvPicPr>
            <p:cNvPr id="31" name="Picture 30"/>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399214" y="1792185"/>
              <a:ext cx="2734575" cy="2660092"/>
            </a:xfrm>
            <a:prstGeom prst="rect">
              <a:avLst/>
            </a:prstGeom>
          </p:spPr>
        </p:pic>
        <p:sp>
          <p:nvSpPr>
            <p:cNvPr id="32" name="Rectangle 31"/>
            <p:cNvSpPr/>
            <p:nvPr/>
          </p:nvSpPr>
          <p:spPr>
            <a:xfrm rot="746518">
              <a:off x="3499578" y="2230639"/>
              <a:ext cx="1992893" cy="1644340"/>
            </a:xfrm>
            <a:prstGeom prst="rect">
              <a:avLst/>
            </a:prstGeom>
          </p:spPr>
          <p:txBody>
            <a:bodyPr wrap="square">
              <a:spAutoFit/>
            </a:bodyPr>
            <a:lstStyle/>
            <a:p>
              <a:pPr algn="ctr"/>
              <a:r>
                <a:rPr lang="ar-EG" sz="2400" b="1" i="1" dirty="0" smtClean="0">
                  <a:solidFill>
                    <a:prstClr val="white"/>
                  </a:solidFill>
                  <a:cs typeface="PT Bold Heading" panose="02010400000000000000" pitchFamily="2" charset="-78"/>
                </a:rPr>
                <a:t>أهمية الكوتشنج فى الانتاجية</a:t>
              </a:r>
              <a:endParaRPr lang="ar-EG" sz="2400" b="1" i="1" dirty="0">
                <a:solidFill>
                  <a:prstClr val="white"/>
                </a:solidFill>
                <a:cs typeface="PT Bold Heading" panose="02010400000000000000" pitchFamily="2" charset="-78"/>
              </a:endParaRPr>
            </a:p>
          </p:txBody>
        </p:sp>
      </p:grpSp>
      <p:grpSp>
        <p:nvGrpSpPr>
          <p:cNvPr id="33" name="Group 32"/>
          <p:cNvGrpSpPr/>
          <p:nvPr/>
        </p:nvGrpSpPr>
        <p:grpSpPr>
          <a:xfrm rot="2890548">
            <a:off x="-60280" y="3014241"/>
            <a:ext cx="2425531" cy="1764163"/>
            <a:chOff x="539552" y="908721"/>
            <a:chExt cx="2376264" cy="2085294"/>
          </a:xfrm>
        </p:grpSpPr>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35" name="Rectangle 34"/>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الفوائد الناتجة عن الكوتشنج</a:t>
              </a:r>
            </a:p>
          </p:txBody>
        </p:sp>
      </p:grpSp>
      <p:grpSp>
        <p:nvGrpSpPr>
          <p:cNvPr id="36" name="Group 35"/>
          <p:cNvGrpSpPr/>
          <p:nvPr/>
        </p:nvGrpSpPr>
        <p:grpSpPr>
          <a:xfrm>
            <a:off x="3367976" y="4962808"/>
            <a:ext cx="2551491" cy="2146023"/>
            <a:chOff x="3217433" y="1792185"/>
            <a:chExt cx="2916357" cy="2660092"/>
          </a:xfrm>
        </p:grpSpPr>
        <p:pic>
          <p:nvPicPr>
            <p:cNvPr id="37" name="Picture 36"/>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38" name="Rectangle 37"/>
            <p:cNvSpPr/>
            <p:nvPr/>
          </p:nvSpPr>
          <p:spPr>
            <a:xfrm rot="1030337">
              <a:off x="3283084" y="2277328"/>
              <a:ext cx="2046228" cy="1487862"/>
            </a:xfrm>
            <a:prstGeom prst="rect">
              <a:avLst/>
            </a:prstGeom>
          </p:spPr>
          <p:txBody>
            <a:bodyPr wrap="square">
              <a:spAutoFit/>
            </a:bodyPr>
            <a:lstStyle/>
            <a:p>
              <a:pPr algn="ctr"/>
              <a:r>
                <a:rPr lang="ar-EG" sz="2400" b="1" i="1" dirty="0" smtClean="0">
                  <a:solidFill>
                    <a:prstClr val="white"/>
                  </a:solidFill>
                  <a:cs typeface="PT Bold Heading" panose="02010400000000000000" pitchFamily="2" charset="-78"/>
                </a:rPr>
                <a:t>القيادة والتحفيز والتطوير</a:t>
              </a:r>
            </a:p>
            <a:p>
              <a:pPr algn="ctr"/>
              <a:endParaRPr lang="ar-EG" sz="2400" b="1" i="1" dirty="0">
                <a:solidFill>
                  <a:prstClr val="white"/>
                </a:solidFill>
                <a:cs typeface="PT Bold Heading" panose="02010400000000000000" pitchFamily="2" charset="-78"/>
              </a:endParaRPr>
            </a:p>
          </p:txBody>
        </p:sp>
      </p:grpSp>
      <p:grpSp>
        <p:nvGrpSpPr>
          <p:cNvPr id="21" name="Group 20"/>
          <p:cNvGrpSpPr/>
          <p:nvPr/>
        </p:nvGrpSpPr>
        <p:grpSpPr>
          <a:xfrm>
            <a:off x="5704805" y="1852588"/>
            <a:ext cx="2551491" cy="2146023"/>
            <a:chOff x="3217433" y="1792185"/>
            <a:chExt cx="2916357" cy="2660092"/>
          </a:xfrm>
        </p:grpSpPr>
        <p:pic>
          <p:nvPicPr>
            <p:cNvPr id="25" name="Picture 24"/>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6" name="Rectangle 25"/>
            <p:cNvSpPr/>
            <p:nvPr/>
          </p:nvSpPr>
          <p:spPr>
            <a:xfrm rot="1030337">
              <a:off x="3420833" y="2406417"/>
              <a:ext cx="1755254" cy="1030058"/>
            </a:xfrm>
            <a:prstGeom prst="rect">
              <a:avLst/>
            </a:prstGeom>
          </p:spPr>
          <p:txBody>
            <a:bodyPr wrap="square">
              <a:spAutoFit/>
            </a:bodyPr>
            <a:lstStyle/>
            <a:p>
              <a:pPr algn="ctr"/>
              <a:r>
                <a:rPr lang="ar-EG" sz="2400" b="1" i="1" dirty="0" smtClean="0">
                  <a:solidFill>
                    <a:prstClr val="white"/>
                  </a:solidFill>
                  <a:cs typeface="PT Bold Heading" panose="02010400000000000000" pitchFamily="2" charset="-78"/>
                </a:rPr>
                <a:t>الأرجل الثلاث للكوتشنج</a:t>
              </a:r>
              <a:endParaRPr lang="ar-EG" sz="2400" b="1" i="1" dirty="0">
                <a:solidFill>
                  <a:prstClr val="white"/>
                </a:solidFill>
                <a:cs typeface="PT Bold Heading" panose="02010400000000000000" pitchFamily="2" charset="-78"/>
              </a:endParaRPr>
            </a:p>
          </p:txBody>
        </p:sp>
      </p:grpSp>
      <p:grpSp>
        <p:nvGrpSpPr>
          <p:cNvPr id="28" name="Group 27"/>
          <p:cNvGrpSpPr/>
          <p:nvPr/>
        </p:nvGrpSpPr>
        <p:grpSpPr>
          <a:xfrm rot="2890548">
            <a:off x="988826" y="1729111"/>
            <a:ext cx="3117018" cy="1979958"/>
            <a:chOff x="627928" y="883228"/>
            <a:chExt cx="2376264" cy="2085294"/>
          </a:xfrm>
        </p:grpSpPr>
        <p:pic>
          <p:nvPicPr>
            <p:cNvPr id="39" name="Picture 38"/>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l="3845" r="1965" b="9690"/>
            <a:stretch/>
          </p:blipFill>
          <p:spPr>
            <a:xfrm>
              <a:off x="627928" y="883228"/>
              <a:ext cx="2376264" cy="2085294"/>
            </a:xfrm>
            <a:prstGeom prst="rect">
              <a:avLst/>
            </a:prstGeom>
          </p:spPr>
        </p:pic>
        <p:sp>
          <p:nvSpPr>
            <p:cNvPr id="40" name="Rectangle 39"/>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مبادئ </a:t>
              </a:r>
              <a:r>
                <a:rPr lang="ar-EG" sz="2400" b="1" i="1" dirty="0" smtClean="0">
                  <a:solidFill>
                    <a:prstClr val="white"/>
                  </a:solidFill>
                  <a:cs typeface="PT Bold Heading" panose="02010400000000000000" pitchFamily="2" charset="-78"/>
                </a:rPr>
                <a:t>الكوتشنج</a:t>
              </a:r>
              <a:br>
                <a:rPr lang="ar-EG" sz="2400" b="1" i="1" dirty="0" smtClean="0">
                  <a:solidFill>
                    <a:prstClr val="white"/>
                  </a:solidFill>
                  <a:cs typeface="PT Bold Heading" panose="02010400000000000000" pitchFamily="2" charset="-78"/>
                </a:rPr>
              </a:br>
              <a:r>
                <a:rPr lang="ar-EG" sz="2400" b="1" i="1" dirty="0" smtClean="0">
                  <a:solidFill>
                    <a:prstClr val="white"/>
                  </a:solidFill>
                  <a:cs typeface="PT Bold Heading" panose="02010400000000000000" pitchFamily="2" charset="-78"/>
                </a:rPr>
                <a:t>(</a:t>
              </a:r>
              <a:r>
                <a:rPr lang="ar-EG" sz="2400" b="1" i="1" dirty="0">
                  <a:solidFill>
                    <a:prstClr val="white"/>
                  </a:solidFill>
                  <a:cs typeface="PT Bold Heading" panose="02010400000000000000" pitchFamily="2" charset="-78"/>
                </a:rPr>
                <a:t>التوجيه الفعال)</a:t>
              </a:r>
            </a:p>
          </p:txBody>
        </p:sp>
      </p:grpSp>
    </p:spTree>
    <p:extLst>
      <p:ext uri="{BB962C8B-B14F-4D97-AF65-F5344CB8AC3E}">
        <p14:creationId xmlns:p14="http://schemas.microsoft.com/office/powerpoint/2010/main" val="42929447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9" name="Group 18"/>
          <p:cNvGrpSpPr/>
          <p:nvPr/>
        </p:nvGrpSpPr>
        <p:grpSpPr>
          <a:xfrm rot="866422">
            <a:off x="2099418" y="1965639"/>
            <a:ext cx="5333794" cy="3301850"/>
            <a:chOff x="298023" y="1286632"/>
            <a:chExt cx="8417244" cy="4683869"/>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350" t="6916" r="2837" b="14828"/>
            <a:stretch/>
          </p:blipFill>
          <p:spPr>
            <a:xfrm>
              <a:off x="298023" y="1286632"/>
              <a:ext cx="8417244" cy="4683869"/>
            </a:xfrm>
            <a:prstGeom prst="rect">
              <a:avLst/>
            </a:prstGeom>
          </p:spPr>
        </p:pic>
        <p:sp>
          <p:nvSpPr>
            <p:cNvPr id="21" name="Rectangle 20"/>
            <p:cNvSpPr/>
            <p:nvPr/>
          </p:nvSpPr>
          <p:spPr>
            <a:xfrm rot="20733578">
              <a:off x="801400" y="2348880"/>
              <a:ext cx="7154975" cy="2992642"/>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3200" b="1" dirty="0">
                  <a:solidFill>
                    <a:prstClr val="white"/>
                  </a:solidFill>
                </a:rPr>
                <a:t>الأرجل الثلاث للكوتشنج </a:t>
              </a:r>
              <a:r>
                <a:rPr lang="ar-EG" sz="3200" b="1" dirty="0" smtClean="0">
                  <a:solidFill>
                    <a:prstClr val="white"/>
                  </a:solidFill>
                </a:rPr>
                <a:t/>
              </a:r>
              <a:br>
                <a:rPr lang="ar-EG" sz="3200" b="1" dirty="0" smtClean="0">
                  <a:solidFill>
                    <a:prstClr val="white"/>
                  </a:solidFill>
                </a:rPr>
              </a:br>
              <a:r>
                <a:rPr lang="ar-SY" sz="3200" b="1" dirty="0" smtClean="0">
                  <a:solidFill>
                    <a:prstClr val="white"/>
                  </a:solidFill>
                </a:rPr>
                <a:t>( </a:t>
              </a:r>
              <a:r>
                <a:rPr lang="ar-SY" sz="3200" b="1" dirty="0">
                  <a:solidFill>
                    <a:prstClr val="white"/>
                  </a:solidFill>
                </a:rPr>
                <a:t>التوجيه الفعال )</a:t>
              </a:r>
            </a:p>
          </p:txBody>
        </p:sp>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148" y="2656514"/>
            <a:ext cx="1808122" cy="4201486"/>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093901" y="82964"/>
            <a:ext cx="2149252" cy="3906253"/>
          </a:xfrm>
          <a:prstGeom prst="rect">
            <a:avLst/>
          </a:prstGeom>
          <a:noFill/>
          <a:ln>
            <a:noFill/>
          </a:ln>
        </p:spPr>
      </p:pic>
    </p:spTree>
    <p:extLst>
      <p:ext uri="{BB962C8B-B14F-4D97-AF65-F5344CB8AC3E}">
        <p14:creationId xmlns:p14="http://schemas.microsoft.com/office/powerpoint/2010/main" val="3629093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412957" y="793219"/>
            <a:ext cx="8731043" cy="1440787"/>
            <a:chOff x="231954" y="2062290"/>
            <a:chExt cx="8473465" cy="179403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0729">
              <a:off x="231954" y="2062290"/>
              <a:ext cx="8473465" cy="1794032"/>
            </a:xfrm>
            <a:prstGeom prst="rect">
              <a:avLst/>
            </a:prstGeom>
          </p:spPr>
        </p:pic>
        <p:sp>
          <p:nvSpPr>
            <p:cNvPr id="10" name="Rectangle 9"/>
            <p:cNvSpPr/>
            <p:nvPr/>
          </p:nvSpPr>
          <p:spPr>
            <a:xfrm rot="537221">
              <a:off x="5546613" y="2454758"/>
              <a:ext cx="2731769"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استقبال واستبقاء الشخص المناسب للبدء معه</a:t>
              </a:r>
              <a:endParaRPr lang="ar-EG" sz="2400" b="1" dirty="0">
                <a:solidFill>
                  <a:srgbClr val="002060"/>
                </a:solidFill>
              </a:endParaRPr>
            </a:p>
          </p:txBody>
        </p:sp>
        <p:sp>
          <p:nvSpPr>
            <p:cNvPr id="11" name="Rectangle 10"/>
            <p:cNvSpPr/>
            <p:nvPr/>
          </p:nvSpPr>
          <p:spPr>
            <a:xfrm rot="229165">
              <a:off x="968592" y="2254424"/>
              <a:ext cx="4520087"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المكونات الخاطئة لن تساعد أبداً في عمل الحساء الجيد </a:t>
              </a:r>
              <a:endParaRPr lang="ar-EG" sz="2400" dirty="0">
                <a:solidFill>
                  <a:srgbClr val="002060"/>
                </a:solidFill>
              </a:endParaRPr>
            </a:p>
          </p:txBody>
        </p:sp>
      </p:grpSp>
      <p:grpSp>
        <p:nvGrpSpPr>
          <p:cNvPr id="12" name="Group 11"/>
          <p:cNvGrpSpPr/>
          <p:nvPr/>
        </p:nvGrpSpPr>
        <p:grpSpPr>
          <a:xfrm>
            <a:off x="365751" y="2635885"/>
            <a:ext cx="8731043" cy="1440787"/>
            <a:chOff x="231954" y="2062290"/>
            <a:chExt cx="8473465" cy="1794032"/>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0729">
              <a:off x="231954" y="2062290"/>
              <a:ext cx="8473465" cy="1794032"/>
            </a:xfrm>
            <a:prstGeom prst="rect">
              <a:avLst/>
            </a:prstGeom>
          </p:spPr>
        </p:pic>
        <p:sp>
          <p:nvSpPr>
            <p:cNvPr id="14" name="Rectangle 13"/>
            <p:cNvSpPr/>
            <p:nvPr/>
          </p:nvSpPr>
          <p:spPr>
            <a:xfrm rot="537221">
              <a:off x="5512696" y="2456382"/>
              <a:ext cx="2424849"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إجراء تواصل واضح وناجح</a:t>
              </a:r>
              <a:endParaRPr lang="ar-EG" sz="2400" b="1" dirty="0">
                <a:solidFill>
                  <a:srgbClr val="002060"/>
                </a:solidFill>
              </a:endParaRPr>
            </a:p>
          </p:txBody>
        </p:sp>
        <p:sp>
          <p:nvSpPr>
            <p:cNvPr id="15" name="Rectangle 14"/>
            <p:cNvSpPr/>
            <p:nvPr/>
          </p:nvSpPr>
          <p:spPr>
            <a:xfrm rot="229165">
              <a:off x="932803" y="2271956"/>
              <a:ext cx="4520087"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يؤدي إلى الحصول على النتائج ويرفع </a:t>
              </a:r>
              <a:br>
                <a:rPr lang="ar-EG" sz="2400" dirty="0" smtClean="0">
                  <a:solidFill>
                    <a:srgbClr val="002060"/>
                  </a:solidFill>
                </a:rPr>
              </a:br>
              <a:r>
                <a:rPr lang="ar-EG" sz="2400" dirty="0" smtClean="0">
                  <a:solidFill>
                    <a:srgbClr val="002060"/>
                  </a:solidFill>
                </a:rPr>
                <a:t>مستوى التوقع </a:t>
              </a:r>
              <a:endParaRPr lang="ar-EG" sz="2400" dirty="0">
                <a:solidFill>
                  <a:srgbClr val="002060"/>
                </a:solidFill>
              </a:endParaRPr>
            </a:p>
          </p:txBody>
        </p:sp>
      </p:grpSp>
      <p:grpSp>
        <p:nvGrpSpPr>
          <p:cNvPr id="16" name="Group 15"/>
          <p:cNvGrpSpPr/>
          <p:nvPr/>
        </p:nvGrpSpPr>
        <p:grpSpPr>
          <a:xfrm>
            <a:off x="165376" y="4790623"/>
            <a:ext cx="8731043" cy="1440787"/>
            <a:chOff x="231954" y="2062290"/>
            <a:chExt cx="8473465" cy="1794032"/>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0729">
              <a:off x="231954" y="2062290"/>
              <a:ext cx="8473465" cy="1794032"/>
            </a:xfrm>
            <a:prstGeom prst="rect">
              <a:avLst/>
            </a:prstGeom>
          </p:spPr>
        </p:pic>
        <p:sp>
          <p:nvSpPr>
            <p:cNvPr id="18" name="Rectangle 17"/>
            <p:cNvSpPr/>
            <p:nvPr/>
          </p:nvSpPr>
          <p:spPr>
            <a:xfrm rot="537221">
              <a:off x="5548482" y="2312203"/>
              <a:ext cx="2424849"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قيادة وتحفيز وتطوير</a:t>
              </a:r>
              <a:endParaRPr lang="ar-EG" sz="2400" b="1" dirty="0">
                <a:solidFill>
                  <a:srgbClr val="002060"/>
                </a:solidFill>
              </a:endParaRPr>
            </a:p>
          </p:txBody>
        </p:sp>
        <p:sp>
          <p:nvSpPr>
            <p:cNvPr id="19" name="Rectangle 18"/>
            <p:cNvSpPr/>
            <p:nvPr/>
          </p:nvSpPr>
          <p:spPr>
            <a:xfrm rot="229165">
              <a:off x="890221" y="2267352"/>
              <a:ext cx="4627838"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الكوتشنج التوجيه الفعال لمساعدة الناس على النمو</a:t>
              </a:r>
              <a:endParaRPr lang="ar-EG" sz="2400" dirty="0">
                <a:solidFill>
                  <a:srgbClr val="002060"/>
                </a:solidFill>
              </a:endParaRPr>
            </a:p>
          </p:txBody>
        </p:sp>
      </p:grpSp>
    </p:spTree>
    <p:extLst>
      <p:ext uri="{BB962C8B-B14F-4D97-AF65-F5344CB8AC3E}">
        <p14:creationId xmlns:p14="http://schemas.microsoft.com/office/powerpoint/2010/main" val="38056808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3"/>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rot="21117118">
            <a:off x="5729363" y="1433201"/>
            <a:ext cx="3108946" cy="1179273"/>
            <a:chOff x="0" y="0"/>
            <a:chExt cx="2181225" cy="614045"/>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3360" t="56758" r="39271" b="23286"/>
            <a:stretch/>
          </p:blipFill>
          <p:spPr bwMode="auto">
            <a:xfrm>
              <a:off x="0" y="0"/>
              <a:ext cx="2181225" cy="614045"/>
            </a:xfrm>
            <a:prstGeom prst="rect">
              <a:avLst/>
            </a:prstGeom>
            <a:ln>
              <a:noFill/>
            </a:ln>
            <a:extLst>
              <a:ext uri="{53640926-AAD7-44D8-BBD7-CCE9431645EC}">
                <a14:shadowObscured xmlns:a14="http://schemas.microsoft.com/office/drawing/2010/main"/>
              </a:ext>
            </a:extLst>
          </p:spPr>
        </p:pic>
        <p:sp>
          <p:nvSpPr>
            <p:cNvPr id="4" name="Rectangle 3"/>
            <p:cNvSpPr/>
            <p:nvPr/>
          </p:nvSpPr>
          <p:spPr>
            <a:xfrm rot="494040">
              <a:off x="152400" y="114300"/>
              <a:ext cx="1704975" cy="428489"/>
            </a:xfrm>
            <a:prstGeom prst="rect">
              <a:avLst/>
            </a:prstGeom>
          </p:spPr>
          <p:txBody>
            <a:bodyPr wrap="square">
              <a:noAutofit/>
            </a:bodyPr>
            <a:lstStyle/>
            <a:p>
              <a:pPr algn="ctr"/>
              <a:r>
                <a:rPr lang="ar-EG" sz="2400" b="1" dirty="0" smtClean="0">
                  <a:solidFill>
                    <a:srgbClr val="FFFFFF"/>
                  </a:solidFill>
                  <a:ea typeface="Times New Roman" panose="02020603050405020304" pitchFamily="18" charset="0"/>
                </a:rPr>
                <a:t>التوظيف</a:t>
              </a:r>
              <a:endParaRPr lang="ar-EG" sz="2400" b="1" dirty="0">
                <a:solidFill>
                  <a:srgbClr val="FFFFFF"/>
                </a:solidFill>
                <a:ea typeface="Times New Roman" panose="02020603050405020304" pitchFamily="18" charset="0"/>
              </a:endParaRPr>
            </a:p>
          </p:txBody>
        </p:sp>
      </p:grpSp>
      <p:grpSp>
        <p:nvGrpSpPr>
          <p:cNvPr id="10" name="Group 9"/>
          <p:cNvGrpSpPr/>
          <p:nvPr/>
        </p:nvGrpSpPr>
        <p:grpSpPr>
          <a:xfrm>
            <a:off x="214843" y="3835405"/>
            <a:ext cx="8333232" cy="1610236"/>
            <a:chOff x="0" y="465738"/>
            <a:chExt cx="7569485" cy="2256472"/>
          </a:xfrm>
        </p:grpSpPr>
        <p:grpSp>
          <p:nvGrpSpPr>
            <p:cNvPr id="11" name="Group 10"/>
            <p:cNvGrpSpPr/>
            <p:nvPr/>
          </p:nvGrpSpPr>
          <p:grpSpPr>
            <a:xfrm>
              <a:off x="0" y="465738"/>
              <a:ext cx="7569485" cy="2256472"/>
              <a:chOff x="0" y="465738"/>
              <a:chExt cx="7569485" cy="2256472"/>
            </a:xfrm>
          </p:grpSpPr>
          <p:pic>
            <p:nvPicPr>
              <p:cNvPr id="13" name="Picture 12" descr="C:\Users\maraimm\Desktop\صور انفوجرافيك\Untitled-258.png"/>
              <p:cNvPicPr>
                <a:picLocks noChangeAspect="1"/>
              </p:cNvPicPr>
              <p:nvPr/>
            </p:nvPicPr>
            <p:blipFill rotWithShape="1">
              <a:blip r:embed="rId5">
                <a:extLst>
                  <a:ext uri="{28A0092B-C50C-407E-A947-70E740481C1C}">
                    <a14:useLocalDpi xmlns:a14="http://schemas.microsoft.com/office/drawing/2010/main" val="0"/>
                  </a:ext>
                </a:extLst>
              </a:blip>
              <a:srcRect t="15557" b="9078"/>
              <a:stretch/>
            </p:blipFill>
            <p:spPr bwMode="auto">
              <a:xfrm>
                <a:off x="0" y="465738"/>
                <a:ext cx="7569485" cy="2256472"/>
              </a:xfrm>
              <a:prstGeom prst="rect">
                <a:avLst/>
              </a:prstGeom>
              <a:noFill/>
              <a:ln>
                <a:noFill/>
              </a:ln>
            </p:spPr>
          </p:pic>
          <p:sp>
            <p:nvSpPr>
              <p:cNvPr id="14" name="Rectangle 13"/>
              <p:cNvSpPr/>
              <p:nvPr/>
            </p:nvSpPr>
            <p:spPr>
              <a:xfrm rot="21331715">
                <a:off x="918129" y="860965"/>
                <a:ext cx="6314025" cy="111214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السلوك ( الاتجاه ) مقابل المهارات </a:t>
                </a:r>
                <a:endParaRPr lang="ar-SA" sz="2800" b="1" dirty="0">
                  <a:solidFill>
                    <a:prstClr val="white"/>
                  </a:solidFill>
                  <a:ea typeface="Calibri" panose="020F0502020204030204" pitchFamily="34" charset="0"/>
                </a:endParaRPr>
              </a:p>
            </p:txBody>
          </p:sp>
        </p:grpSp>
        <p:sp>
          <p:nvSpPr>
            <p:cNvPr id="12" name="Rectangle 11"/>
            <p:cNvSpPr/>
            <p:nvPr/>
          </p:nvSpPr>
          <p:spPr>
            <a:xfrm rot="224494">
              <a:off x="595222" y="1449238"/>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smtClean="0">
                  <a:solidFill>
                    <a:srgbClr val="FFFFFF"/>
                  </a:solidFill>
                  <a:ea typeface="Calibri" panose="020F0502020204030204" pitchFamily="34" charset="0"/>
                </a:rPr>
                <a:t>2</a:t>
              </a:r>
              <a:endParaRPr lang="en-US" sz="1100" dirty="0">
                <a:solidFill>
                  <a:prstClr val="black"/>
                </a:solidFill>
                <a:ea typeface="Calibri" panose="020F0502020204030204" pitchFamily="34" charset="0"/>
                <a:cs typeface="Arial" panose="020B0604020202020204" pitchFamily="34" charset="0"/>
              </a:endParaRPr>
            </a:p>
          </p:txBody>
        </p:sp>
      </p:grpSp>
      <p:grpSp>
        <p:nvGrpSpPr>
          <p:cNvPr id="15" name="Group 14"/>
          <p:cNvGrpSpPr/>
          <p:nvPr/>
        </p:nvGrpSpPr>
        <p:grpSpPr>
          <a:xfrm>
            <a:off x="606309" y="5397080"/>
            <a:ext cx="7712814" cy="1194242"/>
            <a:chOff x="0" y="537527"/>
            <a:chExt cx="6314440" cy="1196788"/>
          </a:xfrm>
        </p:grpSpPr>
        <p:grpSp>
          <p:nvGrpSpPr>
            <p:cNvPr id="16" name="Group 15"/>
            <p:cNvGrpSpPr/>
            <p:nvPr/>
          </p:nvGrpSpPr>
          <p:grpSpPr>
            <a:xfrm>
              <a:off x="0" y="537527"/>
              <a:ext cx="6314440" cy="1196788"/>
              <a:chOff x="0" y="537527"/>
              <a:chExt cx="6314440" cy="1196788"/>
            </a:xfrm>
          </p:grpSpPr>
          <p:pic>
            <p:nvPicPr>
              <p:cNvPr id="18" name="Picture 17" descr="C:\Users\maraimm\Desktop\صور انفوجرافيك\Untitled333.png"/>
              <p:cNvPicPr>
                <a:picLocks noChangeAspect="1"/>
              </p:cNvPicPr>
              <p:nvPr/>
            </p:nvPicPr>
            <p:blipFill rotWithShape="1">
              <a:blip r:embed="rId6">
                <a:extLst>
                  <a:ext uri="{28A0092B-C50C-407E-A947-70E740481C1C}">
                    <a14:useLocalDpi xmlns:a14="http://schemas.microsoft.com/office/drawing/2010/main" val="0"/>
                  </a:ext>
                </a:extLst>
              </a:blip>
              <a:srcRect t="24832" b="19882"/>
              <a:stretch/>
            </p:blipFill>
            <p:spPr bwMode="auto">
              <a:xfrm>
                <a:off x="0" y="537527"/>
                <a:ext cx="6314440" cy="1196788"/>
              </a:xfrm>
              <a:prstGeom prst="rect">
                <a:avLst/>
              </a:prstGeom>
              <a:noFill/>
              <a:ln>
                <a:noFill/>
              </a:ln>
            </p:spPr>
          </p:pic>
          <p:sp>
            <p:nvSpPr>
              <p:cNvPr id="19" name="Rectangle 18"/>
              <p:cNvSpPr/>
              <p:nvPr/>
            </p:nvSpPr>
            <p:spPr>
              <a:xfrm>
                <a:off x="362310" y="828136"/>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smtClean="0">
                    <a:solidFill>
                      <a:srgbClr val="FFFFFF"/>
                    </a:solidFill>
                    <a:ea typeface="Calibri" panose="020F0502020204030204" pitchFamily="34" charset="0"/>
                  </a:rPr>
                  <a:t>3</a:t>
                </a:r>
                <a:endParaRPr lang="en-US" sz="1100" dirty="0">
                  <a:solidFill>
                    <a:prstClr val="black"/>
                  </a:solidFill>
                  <a:ea typeface="Calibri" panose="020F0502020204030204" pitchFamily="34" charset="0"/>
                  <a:cs typeface="Arial" panose="020B0604020202020204" pitchFamily="34" charset="0"/>
                </a:endParaRPr>
              </a:p>
            </p:txBody>
          </p:sp>
        </p:grpSp>
        <p:sp>
          <p:nvSpPr>
            <p:cNvPr id="17" name="Rectangle 16"/>
            <p:cNvSpPr/>
            <p:nvPr/>
          </p:nvSpPr>
          <p:spPr>
            <a:xfrm>
              <a:off x="794779" y="828136"/>
              <a:ext cx="5519661" cy="62972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خيول السباق مقابل السلاحف</a:t>
              </a:r>
              <a:endParaRPr lang="ar-SA" sz="2800" b="1" dirty="0">
                <a:solidFill>
                  <a:prstClr val="white"/>
                </a:solidFill>
                <a:ea typeface="Calibri" panose="020F0502020204030204" pitchFamily="34" charset="0"/>
              </a:endParaRPr>
            </a:p>
          </p:txBody>
        </p:sp>
      </p:grpSp>
      <p:grpSp>
        <p:nvGrpSpPr>
          <p:cNvPr id="20" name="Group 19"/>
          <p:cNvGrpSpPr/>
          <p:nvPr/>
        </p:nvGrpSpPr>
        <p:grpSpPr>
          <a:xfrm>
            <a:off x="214843" y="2318887"/>
            <a:ext cx="7933327" cy="1485528"/>
            <a:chOff x="242779" y="434150"/>
            <a:chExt cx="5779135" cy="2269666"/>
          </a:xfrm>
        </p:grpSpPr>
        <p:grpSp>
          <p:nvGrpSpPr>
            <p:cNvPr id="21" name="Group 20"/>
            <p:cNvGrpSpPr/>
            <p:nvPr/>
          </p:nvGrpSpPr>
          <p:grpSpPr>
            <a:xfrm>
              <a:off x="242779" y="434150"/>
              <a:ext cx="5779135" cy="2269666"/>
              <a:chOff x="242779" y="434150"/>
              <a:chExt cx="5779135" cy="2269666"/>
            </a:xfrm>
          </p:grpSpPr>
          <p:pic>
            <p:nvPicPr>
              <p:cNvPr id="23" name="Picture 22" descr="C:\Users\maraimm\Desktop\صور انفوجرافيك\Untitled347.png"/>
              <p:cNvPicPr>
                <a:picLocks noChangeAspect="1"/>
              </p:cNvPicPr>
              <p:nvPr/>
            </p:nvPicPr>
            <p:blipFill rotWithShape="1">
              <a:blip r:embed="rId7">
                <a:duotone>
                  <a:prstClr val="black"/>
                  <a:srgbClr val="F57BDE">
                    <a:tint val="45000"/>
                    <a:satMod val="400000"/>
                  </a:srgbClr>
                </a:duotone>
                <a:extLst>
                  <a:ext uri="{28A0092B-C50C-407E-A947-70E740481C1C}">
                    <a14:useLocalDpi xmlns:a14="http://schemas.microsoft.com/office/drawing/2010/main" val="0"/>
                  </a:ext>
                </a:extLst>
              </a:blip>
              <a:srcRect t="7590" b="8349"/>
              <a:stretch/>
            </p:blipFill>
            <p:spPr bwMode="auto">
              <a:xfrm>
                <a:off x="242779" y="434150"/>
                <a:ext cx="5779135" cy="2269666"/>
              </a:xfrm>
              <a:prstGeom prst="rect">
                <a:avLst/>
              </a:prstGeom>
              <a:noFill/>
              <a:ln>
                <a:noFill/>
              </a:ln>
            </p:spPr>
          </p:pic>
          <p:sp>
            <p:nvSpPr>
              <p:cNvPr id="24" name="Rectangle 23"/>
              <p:cNvSpPr/>
              <p:nvPr/>
            </p:nvSpPr>
            <p:spPr>
              <a:xfrm rot="320282">
                <a:off x="1175653" y="1211308"/>
                <a:ext cx="4573186" cy="768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توظيف الشخص للمهمة المناسبة اولاً</a:t>
                </a:r>
                <a:endParaRPr lang="ar-SA" sz="2800" b="1" dirty="0">
                  <a:solidFill>
                    <a:prstClr val="white"/>
                  </a:solidFill>
                  <a:ea typeface="Calibri" panose="020F0502020204030204" pitchFamily="34" charset="0"/>
                </a:endParaRPr>
              </a:p>
            </p:txBody>
          </p:sp>
        </p:grpSp>
        <p:sp>
          <p:nvSpPr>
            <p:cNvPr id="22" name="Rectangle 21"/>
            <p:cNvSpPr/>
            <p:nvPr/>
          </p:nvSpPr>
          <p:spPr>
            <a:xfrm>
              <a:off x="523415" y="1283870"/>
              <a:ext cx="491706" cy="664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smtClean="0">
                  <a:solidFill>
                    <a:prstClr val="white"/>
                  </a:solidFill>
                  <a:ea typeface="Calibri" panose="020F0502020204030204" pitchFamily="34" charset="0"/>
                </a:rPr>
                <a:t>1</a:t>
              </a:r>
              <a:endParaRPr lang="en-US" sz="1100" dirty="0">
                <a:solidFill>
                  <a:prstClr val="white"/>
                </a:solidFill>
                <a:ea typeface="Calibri" panose="020F0502020204030204" pitchFamily="34" charset="0"/>
                <a:cs typeface="Arial" panose="020B0604020202020204" pitchFamily="34" charset="0"/>
              </a:endParaRPr>
            </a:p>
          </p:txBody>
        </p:sp>
      </p:grpSp>
      <p:grpSp>
        <p:nvGrpSpPr>
          <p:cNvPr id="28" name="Group 27"/>
          <p:cNvGrpSpPr/>
          <p:nvPr/>
        </p:nvGrpSpPr>
        <p:grpSpPr>
          <a:xfrm>
            <a:off x="406269" y="195580"/>
            <a:ext cx="8499280" cy="874003"/>
            <a:chOff x="335628" y="1147980"/>
            <a:chExt cx="8499280" cy="1105823"/>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628" y="1147980"/>
              <a:ext cx="8499280" cy="1105823"/>
            </a:xfrm>
            <a:prstGeom prst="rect">
              <a:avLst/>
            </a:prstGeom>
          </p:spPr>
        </p:pic>
        <p:sp>
          <p:nvSpPr>
            <p:cNvPr id="30" name="TextBox 29"/>
            <p:cNvSpPr txBox="1"/>
            <p:nvPr/>
          </p:nvSpPr>
          <p:spPr>
            <a:xfrm>
              <a:off x="541301" y="1514253"/>
              <a:ext cx="8087932" cy="584117"/>
            </a:xfrm>
            <a:prstGeom prst="rect">
              <a:avLst/>
            </a:prstGeom>
            <a:noFill/>
          </p:spPr>
          <p:txBody>
            <a:bodyPr wrap="square" rtlCol="1">
              <a:spAutoFit/>
            </a:bodyPr>
            <a:lstStyle/>
            <a:p>
              <a:pPr algn="ctr"/>
              <a:r>
                <a:rPr lang="ar-EG" sz="2400" b="1" dirty="0" smtClean="0">
                  <a:solidFill>
                    <a:prstClr val="white"/>
                  </a:solidFill>
                </a:rPr>
                <a:t>استقبال واستبقاء الشخص المناسب للبدء معه (القدم الأولى)</a:t>
              </a:r>
              <a:endParaRPr lang="ar-EG" sz="2400" b="1" dirty="0">
                <a:solidFill>
                  <a:prstClr val="white"/>
                </a:solidFill>
              </a:endParaRPr>
            </a:p>
          </p:txBody>
        </p:sp>
      </p:grpSp>
    </p:spTree>
    <p:extLst>
      <p:ext uri="{BB962C8B-B14F-4D97-AF65-F5344CB8AC3E}">
        <p14:creationId xmlns:p14="http://schemas.microsoft.com/office/powerpoint/2010/main" val="39144568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rot="21117118">
            <a:off x="5232623" y="187532"/>
            <a:ext cx="3653618" cy="1179273"/>
            <a:chOff x="-42903" y="0"/>
            <a:chExt cx="2224128" cy="614045"/>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3360" t="56758" r="39271" b="23286"/>
            <a:stretch/>
          </p:blipFill>
          <p:spPr bwMode="auto">
            <a:xfrm>
              <a:off x="0" y="0"/>
              <a:ext cx="2181225" cy="614045"/>
            </a:xfrm>
            <a:prstGeom prst="rect">
              <a:avLst/>
            </a:prstGeom>
            <a:ln>
              <a:noFill/>
            </a:ln>
            <a:extLst>
              <a:ext uri="{53640926-AAD7-44D8-BBD7-CCE9431645EC}">
                <a14:shadowObscured xmlns:a14="http://schemas.microsoft.com/office/drawing/2010/main"/>
              </a:ext>
            </a:extLst>
          </p:spPr>
        </p:pic>
        <p:sp>
          <p:nvSpPr>
            <p:cNvPr id="4" name="Rectangle 3"/>
            <p:cNvSpPr/>
            <p:nvPr/>
          </p:nvSpPr>
          <p:spPr>
            <a:xfrm rot="494040">
              <a:off x="-42903" y="102276"/>
              <a:ext cx="1901290" cy="428489"/>
            </a:xfrm>
            <a:prstGeom prst="rect">
              <a:avLst/>
            </a:prstGeom>
          </p:spPr>
          <p:txBody>
            <a:bodyPr wrap="square">
              <a:noAutofit/>
            </a:bodyPr>
            <a:lstStyle/>
            <a:p>
              <a:pPr algn="ctr"/>
              <a:r>
                <a:rPr lang="ar-EG" sz="2400" b="1" dirty="0">
                  <a:solidFill>
                    <a:srgbClr val="FFFFFF"/>
                  </a:solidFill>
                  <a:ea typeface="Times New Roman" panose="02020603050405020304" pitchFamily="18" charset="0"/>
                </a:rPr>
                <a:t>تقنيات الاستقبال والاستبقاء</a:t>
              </a:r>
            </a:p>
          </p:txBody>
        </p:sp>
      </p:grpSp>
      <p:grpSp>
        <p:nvGrpSpPr>
          <p:cNvPr id="10" name="Group 9"/>
          <p:cNvGrpSpPr/>
          <p:nvPr/>
        </p:nvGrpSpPr>
        <p:grpSpPr>
          <a:xfrm>
            <a:off x="158977" y="3795630"/>
            <a:ext cx="8333232" cy="1610236"/>
            <a:chOff x="-50746" y="410000"/>
            <a:chExt cx="7569485" cy="2256472"/>
          </a:xfrm>
        </p:grpSpPr>
        <p:grpSp>
          <p:nvGrpSpPr>
            <p:cNvPr id="11" name="Group 10"/>
            <p:cNvGrpSpPr/>
            <p:nvPr/>
          </p:nvGrpSpPr>
          <p:grpSpPr>
            <a:xfrm>
              <a:off x="-50746" y="410000"/>
              <a:ext cx="7569485" cy="2256472"/>
              <a:chOff x="-50746" y="410000"/>
              <a:chExt cx="7569485" cy="2256472"/>
            </a:xfrm>
          </p:grpSpPr>
          <p:pic>
            <p:nvPicPr>
              <p:cNvPr id="13" name="Picture 12" descr="C:\Users\maraimm\Desktop\صور انفوجرافيك\Untitled-258.png"/>
              <p:cNvPicPr>
                <a:picLocks noChangeAspect="1"/>
              </p:cNvPicPr>
              <p:nvPr/>
            </p:nvPicPr>
            <p:blipFill rotWithShape="1">
              <a:blip r:embed="rId5">
                <a:extLst>
                  <a:ext uri="{28A0092B-C50C-407E-A947-70E740481C1C}">
                    <a14:useLocalDpi xmlns:a14="http://schemas.microsoft.com/office/drawing/2010/main" val="0"/>
                  </a:ext>
                </a:extLst>
              </a:blip>
              <a:srcRect t="15557" b="9078"/>
              <a:stretch/>
            </p:blipFill>
            <p:spPr bwMode="auto">
              <a:xfrm>
                <a:off x="-50746" y="410000"/>
                <a:ext cx="7569485" cy="2256472"/>
              </a:xfrm>
              <a:prstGeom prst="rect">
                <a:avLst/>
              </a:prstGeom>
              <a:noFill/>
              <a:ln>
                <a:noFill/>
              </a:ln>
            </p:spPr>
          </p:pic>
          <p:sp>
            <p:nvSpPr>
              <p:cNvPr id="14" name="Rectangle 13"/>
              <p:cNvSpPr/>
              <p:nvPr/>
            </p:nvSpPr>
            <p:spPr>
              <a:xfrm rot="21331715">
                <a:off x="918129" y="860965"/>
                <a:ext cx="6314025" cy="111214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a:solidFill>
                      <a:prstClr val="white"/>
                    </a:solidFill>
                    <a:ea typeface="Calibri" panose="020F0502020204030204" pitchFamily="34" charset="0"/>
                  </a:rPr>
                  <a:t>سئلة التجارب القاسية</a:t>
                </a:r>
              </a:p>
            </p:txBody>
          </p:sp>
        </p:grpSp>
        <p:sp>
          <p:nvSpPr>
            <p:cNvPr id="12" name="Rectangle 11"/>
            <p:cNvSpPr/>
            <p:nvPr/>
          </p:nvSpPr>
          <p:spPr>
            <a:xfrm rot="224494">
              <a:off x="595222" y="1449238"/>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a:solidFill>
                    <a:srgbClr val="FFFFFF"/>
                  </a:solidFill>
                  <a:ea typeface="Calibri" panose="020F0502020204030204" pitchFamily="34" charset="0"/>
                </a:rPr>
                <a:t>2</a:t>
              </a:r>
              <a:endParaRPr lang="en-US" sz="1100" dirty="0">
                <a:solidFill>
                  <a:prstClr val="black"/>
                </a:solidFill>
                <a:ea typeface="Calibri" panose="020F0502020204030204" pitchFamily="34" charset="0"/>
                <a:cs typeface="Arial" panose="020B0604020202020204" pitchFamily="34" charset="0"/>
              </a:endParaRPr>
            </a:p>
          </p:txBody>
        </p:sp>
      </p:grpSp>
      <p:grpSp>
        <p:nvGrpSpPr>
          <p:cNvPr id="15" name="Group 14"/>
          <p:cNvGrpSpPr/>
          <p:nvPr/>
        </p:nvGrpSpPr>
        <p:grpSpPr>
          <a:xfrm>
            <a:off x="606309" y="5397080"/>
            <a:ext cx="7712814" cy="1194242"/>
            <a:chOff x="0" y="537527"/>
            <a:chExt cx="6314440" cy="1196788"/>
          </a:xfrm>
        </p:grpSpPr>
        <p:grpSp>
          <p:nvGrpSpPr>
            <p:cNvPr id="16" name="Group 15"/>
            <p:cNvGrpSpPr/>
            <p:nvPr/>
          </p:nvGrpSpPr>
          <p:grpSpPr>
            <a:xfrm>
              <a:off x="0" y="537527"/>
              <a:ext cx="6314440" cy="1196788"/>
              <a:chOff x="0" y="537527"/>
              <a:chExt cx="6314440" cy="1196788"/>
            </a:xfrm>
          </p:grpSpPr>
          <p:pic>
            <p:nvPicPr>
              <p:cNvPr id="18" name="Picture 17" descr="C:\Users\maraimm\Desktop\صور انفوجرافيك\Untitled333.png"/>
              <p:cNvPicPr>
                <a:picLocks noChangeAspect="1"/>
              </p:cNvPicPr>
              <p:nvPr/>
            </p:nvPicPr>
            <p:blipFill rotWithShape="1">
              <a:blip r:embed="rId6">
                <a:extLst>
                  <a:ext uri="{28A0092B-C50C-407E-A947-70E740481C1C}">
                    <a14:useLocalDpi xmlns:a14="http://schemas.microsoft.com/office/drawing/2010/main" val="0"/>
                  </a:ext>
                </a:extLst>
              </a:blip>
              <a:srcRect t="24832" b="19882"/>
              <a:stretch/>
            </p:blipFill>
            <p:spPr bwMode="auto">
              <a:xfrm>
                <a:off x="0" y="537527"/>
                <a:ext cx="6314440" cy="1196788"/>
              </a:xfrm>
              <a:prstGeom prst="rect">
                <a:avLst/>
              </a:prstGeom>
              <a:noFill/>
              <a:ln>
                <a:noFill/>
              </a:ln>
            </p:spPr>
          </p:pic>
          <p:sp>
            <p:nvSpPr>
              <p:cNvPr id="19" name="Rectangle 18"/>
              <p:cNvSpPr/>
              <p:nvPr/>
            </p:nvSpPr>
            <p:spPr>
              <a:xfrm>
                <a:off x="362310" y="828136"/>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a:solidFill>
                      <a:srgbClr val="FFFFFF"/>
                    </a:solidFill>
                    <a:ea typeface="Calibri" panose="020F0502020204030204" pitchFamily="34" charset="0"/>
                  </a:rPr>
                  <a:t>3</a:t>
                </a:r>
                <a:endParaRPr lang="en-US" sz="1100" dirty="0">
                  <a:solidFill>
                    <a:prstClr val="black"/>
                  </a:solidFill>
                  <a:ea typeface="Calibri" panose="020F0502020204030204" pitchFamily="34" charset="0"/>
                  <a:cs typeface="Arial" panose="020B0604020202020204" pitchFamily="34" charset="0"/>
                </a:endParaRPr>
              </a:p>
            </p:txBody>
          </p:sp>
        </p:grpSp>
        <p:sp>
          <p:nvSpPr>
            <p:cNvPr id="17" name="Rectangle 16"/>
            <p:cNvSpPr/>
            <p:nvPr/>
          </p:nvSpPr>
          <p:spPr>
            <a:xfrm>
              <a:off x="794779" y="828136"/>
              <a:ext cx="5519661" cy="62972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a:solidFill>
                    <a:prstClr val="white"/>
                  </a:solidFill>
                  <a:ea typeface="Calibri" panose="020F0502020204030204" pitchFamily="34" charset="0"/>
                </a:rPr>
                <a:t>الحديث عن العلاقات الايجابية</a:t>
              </a:r>
            </a:p>
          </p:txBody>
        </p:sp>
      </p:grpSp>
      <p:grpSp>
        <p:nvGrpSpPr>
          <p:cNvPr id="20" name="Group 19"/>
          <p:cNvGrpSpPr/>
          <p:nvPr/>
        </p:nvGrpSpPr>
        <p:grpSpPr>
          <a:xfrm>
            <a:off x="214843" y="2318887"/>
            <a:ext cx="7933327" cy="1485528"/>
            <a:chOff x="242779" y="434150"/>
            <a:chExt cx="5779135" cy="2269666"/>
          </a:xfrm>
        </p:grpSpPr>
        <p:grpSp>
          <p:nvGrpSpPr>
            <p:cNvPr id="21" name="Group 20"/>
            <p:cNvGrpSpPr/>
            <p:nvPr/>
          </p:nvGrpSpPr>
          <p:grpSpPr>
            <a:xfrm>
              <a:off x="242779" y="434150"/>
              <a:ext cx="5779135" cy="2269666"/>
              <a:chOff x="242779" y="434150"/>
              <a:chExt cx="5779135" cy="2269666"/>
            </a:xfrm>
          </p:grpSpPr>
          <p:pic>
            <p:nvPicPr>
              <p:cNvPr id="23" name="Picture 22" descr="C:\Users\maraimm\Desktop\صور انفوجرافيك\Untitled347.png"/>
              <p:cNvPicPr>
                <a:picLocks noChangeAspect="1"/>
              </p:cNvPicPr>
              <p:nvPr/>
            </p:nvPicPr>
            <p:blipFill rotWithShape="1">
              <a:blip r:embed="rId7">
                <a:duotone>
                  <a:prstClr val="black"/>
                  <a:srgbClr val="F57BDE">
                    <a:tint val="45000"/>
                    <a:satMod val="400000"/>
                  </a:srgbClr>
                </a:duotone>
                <a:extLst>
                  <a:ext uri="{28A0092B-C50C-407E-A947-70E740481C1C}">
                    <a14:useLocalDpi xmlns:a14="http://schemas.microsoft.com/office/drawing/2010/main" val="0"/>
                  </a:ext>
                </a:extLst>
              </a:blip>
              <a:srcRect t="7590" b="8349"/>
              <a:stretch/>
            </p:blipFill>
            <p:spPr bwMode="auto">
              <a:xfrm>
                <a:off x="242779" y="434150"/>
                <a:ext cx="5779135" cy="2269666"/>
              </a:xfrm>
              <a:prstGeom prst="rect">
                <a:avLst/>
              </a:prstGeom>
              <a:noFill/>
              <a:ln>
                <a:noFill/>
              </a:ln>
            </p:spPr>
          </p:pic>
          <p:sp>
            <p:nvSpPr>
              <p:cNvPr id="24" name="Rectangle 23"/>
              <p:cNvSpPr/>
              <p:nvPr/>
            </p:nvSpPr>
            <p:spPr>
              <a:xfrm rot="320282">
                <a:off x="1175653" y="1211308"/>
                <a:ext cx="4573186" cy="768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a:solidFill>
                      <a:prstClr val="white"/>
                    </a:solidFill>
                    <a:ea typeface="Calibri" panose="020F0502020204030204" pitchFamily="34" charset="0"/>
                  </a:rPr>
                  <a:t>الحديث عن النجاح </a:t>
                </a:r>
              </a:p>
            </p:txBody>
          </p:sp>
        </p:grpSp>
        <p:sp>
          <p:nvSpPr>
            <p:cNvPr id="22" name="Rectangle 21"/>
            <p:cNvSpPr/>
            <p:nvPr/>
          </p:nvSpPr>
          <p:spPr>
            <a:xfrm>
              <a:off x="523415" y="1283870"/>
              <a:ext cx="491706" cy="664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a:solidFill>
                    <a:prstClr val="white"/>
                  </a:solidFill>
                  <a:ea typeface="Calibri" panose="020F0502020204030204" pitchFamily="34" charset="0"/>
                </a:rPr>
                <a:t>1</a:t>
              </a:r>
              <a:endParaRPr lang="en-US" sz="1100" dirty="0">
                <a:solidFill>
                  <a:prstClr val="white"/>
                </a:solidFill>
                <a:ea typeface="Calibri" panose="020F0502020204030204" pitchFamily="34" charset="0"/>
                <a:cs typeface="Arial" panose="020B0604020202020204" pitchFamily="34" charset="0"/>
              </a:endParaRPr>
            </a:p>
          </p:txBody>
        </p:sp>
      </p:grpSp>
      <p:grpSp>
        <p:nvGrpSpPr>
          <p:cNvPr id="28" name="Group 27"/>
          <p:cNvGrpSpPr/>
          <p:nvPr/>
        </p:nvGrpSpPr>
        <p:grpSpPr>
          <a:xfrm>
            <a:off x="158977" y="1318780"/>
            <a:ext cx="8950799" cy="874003"/>
            <a:chOff x="335628" y="1147980"/>
            <a:chExt cx="8499280" cy="1105823"/>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628" y="1147980"/>
              <a:ext cx="8499280" cy="1105823"/>
            </a:xfrm>
            <a:prstGeom prst="rect">
              <a:avLst/>
            </a:prstGeom>
          </p:spPr>
        </p:pic>
        <p:sp>
          <p:nvSpPr>
            <p:cNvPr id="30" name="TextBox 29"/>
            <p:cNvSpPr txBox="1"/>
            <p:nvPr/>
          </p:nvSpPr>
          <p:spPr>
            <a:xfrm>
              <a:off x="335628" y="1514253"/>
              <a:ext cx="8499280" cy="584117"/>
            </a:xfrm>
            <a:prstGeom prst="rect">
              <a:avLst/>
            </a:prstGeom>
            <a:noFill/>
          </p:spPr>
          <p:txBody>
            <a:bodyPr wrap="square" rtlCol="1">
              <a:spAutoFit/>
            </a:bodyPr>
            <a:lstStyle/>
            <a:p>
              <a:pPr algn="ctr"/>
              <a:r>
                <a:rPr lang="ar-EG" sz="2400" b="1" dirty="0">
                  <a:solidFill>
                    <a:prstClr val="white"/>
                  </a:solidFill>
                </a:rPr>
                <a:t>المقابلات –( أسلوب الاستقبال ) و أسئلة الاستبقاء وتحويل اللقاء إلى الودية ( لقاء ودي ) </a:t>
              </a:r>
            </a:p>
          </p:txBody>
        </p:sp>
      </p:grpSp>
    </p:spTree>
    <p:extLst>
      <p:ext uri="{BB962C8B-B14F-4D97-AF65-F5344CB8AC3E}">
        <p14:creationId xmlns:p14="http://schemas.microsoft.com/office/powerpoint/2010/main" val="1764955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14</a:t>
            </a:fld>
            <a:endParaRPr lang="ar-EG" dirty="0">
              <a:solidFill>
                <a:prstClr val="black">
                  <a:tint val="75000"/>
                </a:prstClr>
              </a:solidFill>
            </a:endParaRPr>
          </a:p>
        </p:txBody>
      </p:sp>
      <p:grpSp>
        <p:nvGrpSpPr>
          <p:cNvPr id="3" name="Group 2"/>
          <p:cNvGrpSpPr/>
          <p:nvPr/>
        </p:nvGrpSpPr>
        <p:grpSpPr>
          <a:xfrm rot="643214">
            <a:off x="6004177" y="149767"/>
            <a:ext cx="2952985" cy="2285932"/>
            <a:chOff x="0" y="0"/>
            <a:chExt cx="2945130" cy="190373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160" t="55039" r="50523" b="6758"/>
            <a:stretch/>
          </p:blipFill>
          <p:spPr bwMode="auto">
            <a:xfrm rot="426504">
              <a:off x="0" y="0"/>
              <a:ext cx="2945130" cy="1903730"/>
            </a:xfrm>
            <a:prstGeom prst="rect">
              <a:avLst/>
            </a:prstGeom>
            <a:ln>
              <a:noFill/>
            </a:ln>
            <a:extLst>
              <a:ext uri="{53640926-AAD7-44D8-BBD7-CCE9431645EC}">
                <a14:shadowObscured xmlns:a14="http://schemas.microsoft.com/office/drawing/2010/main"/>
              </a:ext>
            </a:extLst>
          </p:spPr>
        </p:pic>
        <p:sp>
          <p:nvSpPr>
            <p:cNvPr id="6" name="Rectangle 5"/>
            <p:cNvSpPr/>
            <p:nvPr/>
          </p:nvSpPr>
          <p:spPr>
            <a:xfrm rot="708191">
              <a:off x="159133" y="522866"/>
              <a:ext cx="2581325" cy="61894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noAutofit/>
            </a:bodyPr>
            <a:lstStyle/>
            <a:p>
              <a:pPr algn="ctr">
                <a:lnSpc>
                  <a:spcPct val="106000"/>
                </a:lnSpc>
                <a:spcAft>
                  <a:spcPts val="800"/>
                </a:spcAft>
              </a:pPr>
              <a:r>
                <a:rPr lang="ar-EG" sz="2400" b="1" dirty="0">
                  <a:solidFill>
                    <a:srgbClr val="FFFFFF"/>
                  </a:solidFill>
                  <a:ea typeface="Calibri" panose="020F0502020204030204" pitchFamily="34" charset="0"/>
                </a:rPr>
                <a:t>المدرسة المساعدة والمرشدة </a:t>
              </a:r>
              <a:endParaRPr lang="en-US" sz="2400" dirty="0">
                <a:solidFill>
                  <a:prstClr val="black"/>
                </a:solidFill>
                <a:ea typeface="Calibri" panose="020F0502020204030204" pitchFamily="34" charset="0"/>
                <a:cs typeface="Arial" panose="020B0604020202020204" pitchFamily="34" charset="0"/>
              </a:endParaRPr>
            </a:p>
          </p:txBody>
        </p:sp>
      </p:grpSp>
      <p:grpSp>
        <p:nvGrpSpPr>
          <p:cNvPr id="7" name="Group 6"/>
          <p:cNvGrpSpPr/>
          <p:nvPr/>
        </p:nvGrpSpPr>
        <p:grpSpPr>
          <a:xfrm rot="740767">
            <a:off x="86342" y="1017765"/>
            <a:ext cx="6071207" cy="2511209"/>
            <a:chOff x="0" y="123601"/>
            <a:chExt cx="4411383" cy="207514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1249" t="34659" r="27501" b="47273"/>
            <a:stretch/>
          </p:blipFill>
          <p:spPr>
            <a:xfrm>
              <a:off x="0" y="123601"/>
              <a:ext cx="4411383" cy="2075145"/>
            </a:xfrm>
            <a:prstGeom prst="rect">
              <a:avLst/>
            </a:prstGeom>
          </p:spPr>
        </p:pic>
        <p:sp>
          <p:nvSpPr>
            <p:cNvPr id="9" name="Rectangle 8"/>
            <p:cNvSpPr/>
            <p:nvPr/>
          </p:nvSpPr>
          <p:spPr>
            <a:xfrm rot="21142477">
              <a:off x="179630" y="539364"/>
              <a:ext cx="4006102" cy="1113790"/>
            </a:xfrm>
            <a:prstGeom prst="rect">
              <a:avLst/>
            </a:prstGeom>
          </p:spPr>
          <p:txBody>
            <a:bodyPr wrap="square">
              <a:noAutofit/>
            </a:bodyPr>
            <a:lstStyle/>
            <a:p>
              <a:pPr algn="ctr">
                <a:lnSpc>
                  <a:spcPct val="107000"/>
                </a:lnSpc>
              </a:pPr>
              <a:r>
                <a:rPr lang="ar-EG" sz="2400" dirty="0">
                  <a:solidFill>
                    <a:srgbClr val="002060"/>
                  </a:solidFill>
                  <a:ea typeface="Calibri" panose="020F0502020204030204" pitchFamily="34" charset="0"/>
                </a:rPr>
                <a:t>تتبني ان المستهدفين من عملية </a:t>
              </a:r>
              <a:r>
                <a:rPr lang="ar-EG" sz="2400" dirty="0" err="1">
                  <a:solidFill>
                    <a:srgbClr val="002060"/>
                  </a:solidFill>
                  <a:ea typeface="Calibri" panose="020F0502020204030204" pitchFamily="34" charset="0"/>
                </a:rPr>
                <a:t>الكوتشينج</a:t>
              </a:r>
              <a:r>
                <a:rPr lang="ar-EG" sz="2400" dirty="0">
                  <a:solidFill>
                    <a:srgbClr val="002060"/>
                  </a:solidFill>
                  <a:ea typeface="Calibri" panose="020F0502020204030204" pitchFamily="34" charset="0"/>
                </a:rPr>
                <a:t> التوجيه الفعال لديهم جميع الاجابات والحلول ونحن فقط نساعدهم علي اختيار الامثل ونقوم بدور الميسر في اتخاذ القرار</a:t>
              </a:r>
              <a:endParaRPr lang="en-US" sz="2400" dirty="0">
                <a:solidFill>
                  <a:prstClr val="black"/>
                </a:solidFill>
                <a:ea typeface="Calibri" panose="020F0502020204030204" pitchFamily="34" charset="0"/>
                <a:cs typeface="Arial" panose="020B0604020202020204" pitchFamily="34" charset="0"/>
              </a:endParaRPr>
            </a:p>
          </p:txBody>
        </p:sp>
      </p:grpSp>
      <p:grpSp>
        <p:nvGrpSpPr>
          <p:cNvPr id="10" name="Group 9"/>
          <p:cNvGrpSpPr/>
          <p:nvPr/>
        </p:nvGrpSpPr>
        <p:grpSpPr>
          <a:xfrm rot="643214">
            <a:off x="59569" y="3519898"/>
            <a:ext cx="2937044" cy="2230991"/>
            <a:chOff x="0" y="0"/>
            <a:chExt cx="2945130" cy="1903730"/>
          </a:xfrm>
        </p:grpSpPr>
        <p:pic>
          <p:nvPicPr>
            <p:cNvPr id="11" name="Picture 10"/>
            <p:cNvPicPr>
              <a:picLocks noChangeAspect="1"/>
            </p:cNvPicPr>
            <p:nvPr/>
          </p:nvPicPr>
          <p:blipFill rotWithShape="1">
            <a:blip r:embed="rId4" cstate="print">
              <a:duotone>
                <a:prstClr val="black"/>
                <a:srgbClr val="ED7D31">
                  <a:tint val="45000"/>
                  <a:satMod val="400000"/>
                </a:srgbClr>
              </a:duotone>
              <a:extLst>
                <a:ext uri="{28A0092B-C50C-407E-A947-70E740481C1C}">
                  <a14:useLocalDpi xmlns:a14="http://schemas.microsoft.com/office/drawing/2010/main" val="0"/>
                </a:ext>
              </a:extLst>
            </a:blip>
            <a:srcRect l="5160" t="55039" r="50523" b="6758"/>
            <a:stretch/>
          </p:blipFill>
          <p:spPr bwMode="auto">
            <a:xfrm rot="426504">
              <a:off x="0" y="0"/>
              <a:ext cx="2945130" cy="1903730"/>
            </a:xfrm>
            <a:prstGeom prst="rect">
              <a:avLst/>
            </a:prstGeom>
            <a:ln>
              <a:noFill/>
            </a:ln>
            <a:extLst>
              <a:ext uri="{53640926-AAD7-44D8-BBD7-CCE9431645EC}">
                <a14:shadowObscured xmlns:a14="http://schemas.microsoft.com/office/drawing/2010/main"/>
              </a:ext>
            </a:extLst>
          </p:spPr>
        </p:pic>
        <p:sp>
          <p:nvSpPr>
            <p:cNvPr id="12" name="Rectangle 11"/>
            <p:cNvSpPr/>
            <p:nvPr/>
          </p:nvSpPr>
          <p:spPr>
            <a:xfrm rot="708191">
              <a:off x="291597" y="391368"/>
              <a:ext cx="2348721" cy="93851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noAutofit/>
            </a:bodyPr>
            <a:lstStyle/>
            <a:p>
              <a:pPr algn="ctr">
                <a:lnSpc>
                  <a:spcPct val="106000"/>
                </a:lnSpc>
                <a:spcAft>
                  <a:spcPts val="800"/>
                </a:spcAft>
              </a:pPr>
              <a:r>
                <a:rPr lang="ar-EG" sz="2400" b="1" kern="0" dirty="0">
                  <a:solidFill>
                    <a:srgbClr val="FFFFFF"/>
                  </a:solidFill>
                  <a:ea typeface="Calibri" panose="020F0502020204030204" pitchFamily="34" charset="0"/>
                </a:rPr>
                <a:t>المدرسة الفكرية النشطة</a:t>
              </a:r>
              <a:endParaRPr lang="en-US" sz="2400" kern="0" dirty="0">
                <a:solidFill>
                  <a:prstClr val="black"/>
                </a:solidFill>
                <a:ea typeface="Calibri" panose="020F0502020204030204" pitchFamily="34" charset="0"/>
                <a:cs typeface="Arial" panose="020B0604020202020204" pitchFamily="34" charset="0"/>
              </a:endParaRPr>
            </a:p>
          </p:txBody>
        </p:sp>
      </p:grpSp>
      <p:grpSp>
        <p:nvGrpSpPr>
          <p:cNvPr id="13" name="Group 12"/>
          <p:cNvGrpSpPr/>
          <p:nvPr/>
        </p:nvGrpSpPr>
        <p:grpSpPr>
          <a:xfrm rot="260494">
            <a:off x="2963393" y="3798138"/>
            <a:ext cx="6067563" cy="2816228"/>
            <a:chOff x="0" y="123601"/>
            <a:chExt cx="4411383" cy="2075145"/>
          </a:xfrm>
        </p:grpSpPr>
        <p:pic>
          <p:nvPicPr>
            <p:cNvPr id="14" name="Picture 13"/>
            <p:cNvPicPr>
              <a:picLocks noChangeAspect="1"/>
            </p:cNvPicPr>
            <p:nvPr/>
          </p:nvPicPr>
          <p:blipFill rotWithShape="1">
            <a:blip r:embed="rId5" cstate="print">
              <a:duotone>
                <a:srgbClr val="70AD47">
                  <a:shade val="45000"/>
                  <a:satMod val="135000"/>
                </a:srgbClr>
                <a:prstClr val="white"/>
              </a:duotone>
              <a:extLst>
                <a:ext uri="{28A0092B-C50C-407E-A947-70E740481C1C}">
                  <a14:useLocalDpi xmlns:a14="http://schemas.microsoft.com/office/drawing/2010/main" val="0"/>
                </a:ext>
              </a:extLst>
            </a:blip>
            <a:srcRect l="31249" t="34659" r="27501" b="47273"/>
            <a:stretch/>
          </p:blipFill>
          <p:spPr>
            <a:xfrm>
              <a:off x="0" y="123601"/>
              <a:ext cx="4411383" cy="2075145"/>
            </a:xfrm>
            <a:prstGeom prst="rect">
              <a:avLst/>
            </a:prstGeom>
          </p:spPr>
        </p:pic>
        <p:sp>
          <p:nvSpPr>
            <p:cNvPr id="15" name="Rectangle 14"/>
            <p:cNvSpPr/>
            <p:nvPr/>
          </p:nvSpPr>
          <p:spPr>
            <a:xfrm rot="21120096">
              <a:off x="422403" y="497826"/>
              <a:ext cx="3757473" cy="1113790"/>
            </a:xfrm>
            <a:prstGeom prst="rect">
              <a:avLst/>
            </a:prstGeom>
          </p:spPr>
          <p:txBody>
            <a:bodyPr wrap="square">
              <a:noAutofit/>
            </a:bodyPr>
            <a:lstStyle/>
            <a:p>
              <a:pPr algn="ctr">
                <a:lnSpc>
                  <a:spcPct val="107000"/>
                </a:lnSpc>
              </a:pPr>
              <a:r>
                <a:rPr lang="ar-EG" sz="2400" kern="0" dirty="0">
                  <a:solidFill>
                    <a:srgbClr val="002060"/>
                  </a:solidFill>
                  <a:ea typeface="Calibri" panose="020F0502020204030204" pitchFamily="34" charset="0"/>
                </a:rPr>
                <a:t>وتتبني ان </a:t>
              </a:r>
              <a:r>
                <a:rPr lang="ar-EG" sz="2400" kern="0" dirty="0" err="1">
                  <a:solidFill>
                    <a:srgbClr val="002060"/>
                  </a:solidFill>
                  <a:ea typeface="Calibri" panose="020F0502020204030204" pitchFamily="34" charset="0"/>
                </a:rPr>
                <a:t>الكوتش</a:t>
              </a:r>
              <a:r>
                <a:rPr lang="ar-EG" sz="2400" kern="0" dirty="0">
                  <a:solidFill>
                    <a:srgbClr val="002060"/>
                  </a:solidFill>
                  <a:ea typeface="Calibri" panose="020F0502020204030204" pitchFamily="34" charset="0"/>
                </a:rPr>
                <a:t> يجب ان يكون مشاركا نشطاً بما تعلمه من خبرات ويستثمر جميع خبراته ومهاراته في عملية التوجيه الفعال ويحقق مبدأ الشراكة مع المستهدفين</a:t>
              </a:r>
              <a:endParaRPr lang="en-US" sz="2400" kern="0" dirty="0">
                <a:solidFill>
                  <a:prstClr val="black"/>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814311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366642" y="3145961"/>
            <a:ext cx="8333232" cy="1610236"/>
            <a:chOff x="0" y="465738"/>
            <a:chExt cx="7569485" cy="2256472"/>
          </a:xfrm>
        </p:grpSpPr>
        <p:grpSp>
          <p:nvGrpSpPr>
            <p:cNvPr id="11" name="Group 10"/>
            <p:cNvGrpSpPr/>
            <p:nvPr/>
          </p:nvGrpSpPr>
          <p:grpSpPr>
            <a:xfrm>
              <a:off x="0" y="465738"/>
              <a:ext cx="7569485" cy="2256472"/>
              <a:chOff x="0" y="465738"/>
              <a:chExt cx="7569485" cy="2256472"/>
            </a:xfrm>
          </p:grpSpPr>
          <p:pic>
            <p:nvPicPr>
              <p:cNvPr id="13" name="Picture 12" descr="C:\Users\maraimm\Desktop\صور انفوجرافيك\Untitled-258.png"/>
              <p:cNvPicPr>
                <a:picLocks noChangeAspect="1"/>
              </p:cNvPicPr>
              <p:nvPr/>
            </p:nvPicPr>
            <p:blipFill rotWithShape="1">
              <a:blip r:embed="rId4">
                <a:extLst>
                  <a:ext uri="{28A0092B-C50C-407E-A947-70E740481C1C}">
                    <a14:useLocalDpi xmlns:a14="http://schemas.microsoft.com/office/drawing/2010/main" val="0"/>
                  </a:ext>
                </a:extLst>
              </a:blip>
              <a:srcRect t="15557" b="9078"/>
              <a:stretch/>
            </p:blipFill>
            <p:spPr bwMode="auto">
              <a:xfrm>
                <a:off x="0" y="465738"/>
                <a:ext cx="7569485" cy="2256472"/>
              </a:xfrm>
              <a:prstGeom prst="rect">
                <a:avLst/>
              </a:prstGeom>
              <a:noFill/>
              <a:ln>
                <a:noFill/>
              </a:ln>
            </p:spPr>
          </p:pic>
          <p:sp>
            <p:nvSpPr>
              <p:cNvPr id="14" name="Rectangle 13"/>
              <p:cNvSpPr/>
              <p:nvPr/>
            </p:nvSpPr>
            <p:spPr>
              <a:xfrm rot="21331715">
                <a:off x="918129" y="860965"/>
                <a:ext cx="6314025" cy="111214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التواصل الواضح والمصاحبة من أجل التدريب المستمر</a:t>
                </a:r>
                <a:endParaRPr lang="ar-SA" sz="2800" b="1" dirty="0">
                  <a:solidFill>
                    <a:prstClr val="white"/>
                  </a:solidFill>
                  <a:ea typeface="Calibri" panose="020F0502020204030204" pitchFamily="34" charset="0"/>
                </a:endParaRPr>
              </a:p>
            </p:txBody>
          </p:sp>
        </p:grpSp>
        <p:sp>
          <p:nvSpPr>
            <p:cNvPr id="12" name="Rectangle 11"/>
            <p:cNvSpPr/>
            <p:nvPr/>
          </p:nvSpPr>
          <p:spPr>
            <a:xfrm rot="224494">
              <a:off x="595222" y="1449238"/>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smtClean="0">
                  <a:solidFill>
                    <a:srgbClr val="FFFFFF"/>
                  </a:solidFill>
                  <a:ea typeface="Calibri" panose="020F0502020204030204" pitchFamily="34" charset="0"/>
                </a:rPr>
                <a:t>2</a:t>
              </a:r>
              <a:endParaRPr lang="en-US" sz="1100" dirty="0">
                <a:solidFill>
                  <a:prstClr val="black"/>
                </a:solidFill>
                <a:ea typeface="Calibri" panose="020F0502020204030204" pitchFamily="34" charset="0"/>
                <a:cs typeface="Arial" panose="020B0604020202020204" pitchFamily="34" charset="0"/>
              </a:endParaRPr>
            </a:p>
          </p:txBody>
        </p:sp>
      </p:grpSp>
      <p:grpSp>
        <p:nvGrpSpPr>
          <p:cNvPr id="15" name="Group 14"/>
          <p:cNvGrpSpPr/>
          <p:nvPr/>
        </p:nvGrpSpPr>
        <p:grpSpPr>
          <a:xfrm>
            <a:off x="713055" y="4674448"/>
            <a:ext cx="7712814" cy="1194242"/>
            <a:chOff x="0" y="537527"/>
            <a:chExt cx="6314440" cy="1196788"/>
          </a:xfrm>
        </p:grpSpPr>
        <p:grpSp>
          <p:nvGrpSpPr>
            <p:cNvPr id="16" name="Group 15"/>
            <p:cNvGrpSpPr/>
            <p:nvPr/>
          </p:nvGrpSpPr>
          <p:grpSpPr>
            <a:xfrm>
              <a:off x="0" y="537527"/>
              <a:ext cx="6314440" cy="1196788"/>
              <a:chOff x="0" y="537527"/>
              <a:chExt cx="6314440" cy="1196788"/>
            </a:xfrm>
          </p:grpSpPr>
          <p:pic>
            <p:nvPicPr>
              <p:cNvPr id="18" name="Picture 17" descr="C:\Users\maraimm\Desktop\صور انفوجرافيك\Untitled333.png"/>
              <p:cNvPicPr>
                <a:picLocks noChangeAspect="1"/>
              </p:cNvPicPr>
              <p:nvPr/>
            </p:nvPicPr>
            <p:blipFill rotWithShape="1">
              <a:blip r:embed="rId5">
                <a:extLst>
                  <a:ext uri="{28A0092B-C50C-407E-A947-70E740481C1C}">
                    <a14:useLocalDpi xmlns:a14="http://schemas.microsoft.com/office/drawing/2010/main" val="0"/>
                  </a:ext>
                </a:extLst>
              </a:blip>
              <a:srcRect t="24832" b="19882"/>
              <a:stretch/>
            </p:blipFill>
            <p:spPr bwMode="auto">
              <a:xfrm>
                <a:off x="0" y="537527"/>
                <a:ext cx="6314440" cy="1196788"/>
              </a:xfrm>
              <a:prstGeom prst="rect">
                <a:avLst/>
              </a:prstGeom>
              <a:noFill/>
              <a:ln>
                <a:noFill/>
              </a:ln>
            </p:spPr>
          </p:pic>
          <p:sp>
            <p:nvSpPr>
              <p:cNvPr id="19" name="Rectangle 18"/>
              <p:cNvSpPr/>
              <p:nvPr/>
            </p:nvSpPr>
            <p:spPr>
              <a:xfrm>
                <a:off x="362310" y="828136"/>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smtClean="0">
                    <a:solidFill>
                      <a:srgbClr val="FFFFFF"/>
                    </a:solidFill>
                    <a:ea typeface="Calibri" panose="020F0502020204030204" pitchFamily="34" charset="0"/>
                  </a:rPr>
                  <a:t>3</a:t>
                </a:r>
                <a:endParaRPr lang="en-US" sz="1100" dirty="0">
                  <a:solidFill>
                    <a:prstClr val="black"/>
                  </a:solidFill>
                  <a:ea typeface="Calibri" panose="020F0502020204030204" pitchFamily="34" charset="0"/>
                  <a:cs typeface="Arial" panose="020B0604020202020204" pitchFamily="34" charset="0"/>
                </a:endParaRPr>
              </a:p>
            </p:txBody>
          </p:sp>
        </p:grpSp>
        <p:sp>
          <p:nvSpPr>
            <p:cNvPr id="17" name="Rectangle 16"/>
            <p:cNvSpPr/>
            <p:nvPr/>
          </p:nvSpPr>
          <p:spPr>
            <a:xfrm>
              <a:off x="794779" y="828136"/>
              <a:ext cx="5519661" cy="62972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التواصل مقابل المواجهة في حالة الإخفاق</a:t>
              </a:r>
              <a:endParaRPr lang="ar-SA" sz="2800" b="1" dirty="0">
                <a:solidFill>
                  <a:prstClr val="white"/>
                </a:solidFill>
                <a:ea typeface="Calibri" panose="020F0502020204030204" pitchFamily="34" charset="0"/>
              </a:endParaRPr>
            </a:p>
          </p:txBody>
        </p:sp>
      </p:grpSp>
      <p:grpSp>
        <p:nvGrpSpPr>
          <p:cNvPr id="20" name="Group 19"/>
          <p:cNvGrpSpPr/>
          <p:nvPr/>
        </p:nvGrpSpPr>
        <p:grpSpPr>
          <a:xfrm>
            <a:off x="492542" y="1674720"/>
            <a:ext cx="7933327" cy="1485528"/>
            <a:chOff x="242779" y="434150"/>
            <a:chExt cx="5779135" cy="2269666"/>
          </a:xfrm>
        </p:grpSpPr>
        <p:grpSp>
          <p:nvGrpSpPr>
            <p:cNvPr id="21" name="Group 20"/>
            <p:cNvGrpSpPr/>
            <p:nvPr/>
          </p:nvGrpSpPr>
          <p:grpSpPr>
            <a:xfrm>
              <a:off x="242779" y="434150"/>
              <a:ext cx="5779135" cy="2269666"/>
              <a:chOff x="242779" y="434150"/>
              <a:chExt cx="5779135" cy="2269666"/>
            </a:xfrm>
          </p:grpSpPr>
          <p:pic>
            <p:nvPicPr>
              <p:cNvPr id="23" name="Picture 22" descr="C:\Users\maraimm\Desktop\صور انفوجرافيك\Untitled347.png"/>
              <p:cNvPicPr>
                <a:picLocks noChangeAspect="1"/>
              </p:cNvPicPr>
              <p:nvPr/>
            </p:nvPicPr>
            <p:blipFill rotWithShape="1">
              <a:blip r:embed="rId6">
                <a:duotone>
                  <a:prstClr val="black"/>
                  <a:srgbClr val="F57BDE">
                    <a:tint val="45000"/>
                    <a:satMod val="400000"/>
                  </a:srgbClr>
                </a:duotone>
                <a:extLst>
                  <a:ext uri="{28A0092B-C50C-407E-A947-70E740481C1C}">
                    <a14:useLocalDpi xmlns:a14="http://schemas.microsoft.com/office/drawing/2010/main" val="0"/>
                  </a:ext>
                </a:extLst>
              </a:blip>
              <a:srcRect t="7590" b="8349"/>
              <a:stretch/>
            </p:blipFill>
            <p:spPr bwMode="auto">
              <a:xfrm>
                <a:off x="242779" y="434150"/>
                <a:ext cx="5779135" cy="2269666"/>
              </a:xfrm>
              <a:prstGeom prst="rect">
                <a:avLst/>
              </a:prstGeom>
              <a:noFill/>
              <a:ln>
                <a:noFill/>
              </a:ln>
            </p:spPr>
          </p:pic>
          <p:sp>
            <p:nvSpPr>
              <p:cNvPr id="24" name="Rectangle 23"/>
              <p:cNvSpPr/>
              <p:nvPr/>
            </p:nvSpPr>
            <p:spPr>
              <a:xfrm rot="320282">
                <a:off x="1175653" y="1211308"/>
                <a:ext cx="4573186" cy="768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التدريب </a:t>
                </a:r>
                <a:r>
                  <a:rPr lang="ar-SA" sz="2800" b="1" dirty="0">
                    <a:solidFill>
                      <a:prstClr val="white"/>
                    </a:solidFill>
                    <a:ea typeface="Calibri" panose="020F0502020204030204" pitchFamily="34" charset="0"/>
                  </a:rPr>
                  <a:t>مع الوضوح</a:t>
                </a:r>
              </a:p>
            </p:txBody>
          </p:sp>
        </p:grpSp>
        <p:sp>
          <p:nvSpPr>
            <p:cNvPr id="22" name="Rectangle 21"/>
            <p:cNvSpPr/>
            <p:nvPr/>
          </p:nvSpPr>
          <p:spPr>
            <a:xfrm>
              <a:off x="523415" y="1283870"/>
              <a:ext cx="491706" cy="664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3600" b="1" dirty="0" smtClean="0">
                  <a:solidFill>
                    <a:prstClr val="white"/>
                  </a:solidFill>
                  <a:ea typeface="Calibri" panose="020F0502020204030204" pitchFamily="34" charset="0"/>
                </a:rPr>
                <a:t>1</a:t>
              </a:r>
              <a:endParaRPr lang="en-US" sz="1100" dirty="0">
                <a:solidFill>
                  <a:prstClr val="white"/>
                </a:solidFill>
                <a:ea typeface="Calibri" panose="020F0502020204030204" pitchFamily="34" charset="0"/>
                <a:cs typeface="Arial" panose="020B0604020202020204" pitchFamily="34" charset="0"/>
              </a:endParaRPr>
            </a:p>
          </p:txBody>
        </p:sp>
      </p:grpSp>
      <p:grpSp>
        <p:nvGrpSpPr>
          <p:cNvPr id="28" name="Group 27"/>
          <p:cNvGrpSpPr/>
          <p:nvPr/>
        </p:nvGrpSpPr>
        <p:grpSpPr>
          <a:xfrm>
            <a:off x="3524249" y="195580"/>
            <a:ext cx="5381299" cy="874003"/>
            <a:chOff x="335628" y="1147980"/>
            <a:chExt cx="8499280" cy="1105823"/>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628" y="1147980"/>
              <a:ext cx="8499280" cy="1105823"/>
            </a:xfrm>
            <a:prstGeom prst="rect">
              <a:avLst/>
            </a:prstGeom>
          </p:spPr>
        </p:pic>
        <p:sp>
          <p:nvSpPr>
            <p:cNvPr id="30" name="TextBox 29"/>
            <p:cNvSpPr txBox="1"/>
            <p:nvPr/>
          </p:nvSpPr>
          <p:spPr>
            <a:xfrm>
              <a:off x="541301" y="1335234"/>
              <a:ext cx="8087932" cy="584117"/>
            </a:xfrm>
            <a:prstGeom prst="rect">
              <a:avLst/>
            </a:prstGeom>
            <a:noFill/>
          </p:spPr>
          <p:txBody>
            <a:bodyPr wrap="square" rtlCol="1">
              <a:spAutoFit/>
            </a:bodyPr>
            <a:lstStyle/>
            <a:p>
              <a:pPr algn="ctr"/>
              <a:r>
                <a:rPr lang="ar-EG" sz="2400" b="1" dirty="0" smtClean="0">
                  <a:solidFill>
                    <a:prstClr val="white"/>
                  </a:solidFill>
                </a:rPr>
                <a:t>إجراء تواصل واضح وناجح : (القدم الثانية)</a:t>
              </a:r>
              <a:endParaRPr lang="ar-EG" sz="2400" b="1" dirty="0">
                <a:solidFill>
                  <a:prstClr val="white"/>
                </a:solidFill>
              </a:endParaRPr>
            </a:p>
          </p:txBody>
        </p:sp>
      </p:grpSp>
    </p:spTree>
    <p:extLst>
      <p:ext uri="{BB962C8B-B14F-4D97-AF65-F5344CB8AC3E}">
        <p14:creationId xmlns:p14="http://schemas.microsoft.com/office/powerpoint/2010/main" val="34240728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254489" y="2726240"/>
            <a:ext cx="8333232" cy="1610236"/>
            <a:chOff x="0" y="465738"/>
            <a:chExt cx="7569485" cy="2256472"/>
          </a:xfrm>
        </p:grpSpPr>
        <p:grpSp>
          <p:nvGrpSpPr>
            <p:cNvPr id="11" name="Group 10"/>
            <p:cNvGrpSpPr/>
            <p:nvPr/>
          </p:nvGrpSpPr>
          <p:grpSpPr>
            <a:xfrm>
              <a:off x="0" y="465738"/>
              <a:ext cx="7569485" cy="2256472"/>
              <a:chOff x="0" y="465738"/>
              <a:chExt cx="7569485" cy="2256472"/>
            </a:xfrm>
          </p:grpSpPr>
          <p:pic>
            <p:nvPicPr>
              <p:cNvPr id="13" name="Picture 12" descr="C:\Users\maraimm\Desktop\صور انفوجرافيك\Untitled-258.png"/>
              <p:cNvPicPr>
                <a:picLocks noChangeAspect="1"/>
              </p:cNvPicPr>
              <p:nvPr/>
            </p:nvPicPr>
            <p:blipFill rotWithShape="1">
              <a:blip r:embed="rId4">
                <a:extLst>
                  <a:ext uri="{28A0092B-C50C-407E-A947-70E740481C1C}">
                    <a14:useLocalDpi xmlns:a14="http://schemas.microsoft.com/office/drawing/2010/main" val="0"/>
                  </a:ext>
                </a:extLst>
              </a:blip>
              <a:srcRect t="15557" b="9078"/>
              <a:stretch/>
            </p:blipFill>
            <p:spPr bwMode="auto">
              <a:xfrm>
                <a:off x="0" y="465738"/>
                <a:ext cx="7569485" cy="2256472"/>
              </a:xfrm>
              <a:prstGeom prst="rect">
                <a:avLst/>
              </a:prstGeom>
              <a:noFill/>
              <a:ln>
                <a:noFill/>
              </a:ln>
            </p:spPr>
          </p:pic>
          <p:sp>
            <p:nvSpPr>
              <p:cNvPr id="14" name="Rectangle 13"/>
              <p:cNvSpPr/>
              <p:nvPr/>
            </p:nvSpPr>
            <p:spPr>
              <a:xfrm rot="21331715">
                <a:off x="918129" y="860965"/>
                <a:ext cx="6314025" cy="111214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الاعتراض مقابل الاشتراط</a:t>
                </a:r>
                <a:endParaRPr lang="ar-SA" sz="2800" b="1" dirty="0">
                  <a:solidFill>
                    <a:prstClr val="white"/>
                  </a:solidFill>
                  <a:ea typeface="Calibri" panose="020F0502020204030204" pitchFamily="34" charset="0"/>
                </a:endParaRPr>
              </a:p>
            </p:txBody>
          </p:sp>
        </p:grpSp>
        <p:sp>
          <p:nvSpPr>
            <p:cNvPr id="12" name="Rectangle 11"/>
            <p:cNvSpPr/>
            <p:nvPr/>
          </p:nvSpPr>
          <p:spPr>
            <a:xfrm rot="224494">
              <a:off x="595222" y="1449238"/>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3600" b="1" dirty="0" smtClean="0">
                  <a:solidFill>
                    <a:srgbClr val="FFFFFF"/>
                  </a:solidFill>
                  <a:ea typeface="Calibri" panose="020F0502020204030204" pitchFamily="34" charset="0"/>
                </a:rPr>
                <a:t>5</a:t>
              </a:r>
              <a:endParaRPr lang="en-US" sz="1100" dirty="0">
                <a:solidFill>
                  <a:prstClr val="black"/>
                </a:solidFill>
                <a:ea typeface="Calibri" panose="020F0502020204030204" pitchFamily="34" charset="0"/>
                <a:cs typeface="Arial" panose="020B0604020202020204" pitchFamily="34" charset="0"/>
              </a:endParaRPr>
            </a:p>
          </p:txBody>
        </p:sp>
      </p:grpSp>
      <p:grpSp>
        <p:nvGrpSpPr>
          <p:cNvPr id="15" name="Group 14"/>
          <p:cNvGrpSpPr/>
          <p:nvPr/>
        </p:nvGrpSpPr>
        <p:grpSpPr>
          <a:xfrm>
            <a:off x="600594" y="4501852"/>
            <a:ext cx="7712814" cy="1194242"/>
            <a:chOff x="0" y="537527"/>
            <a:chExt cx="6314440" cy="1196788"/>
          </a:xfrm>
        </p:grpSpPr>
        <p:grpSp>
          <p:nvGrpSpPr>
            <p:cNvPr id="16" name="Group 15"/>
            <p:cNvGrpSpPr/>
            <p:nvPr/>
          </p:nvGrpSpPr>
          <p:grpSpPr>
            <a:xfrm>
              <a:off x="0" y="537527"/>
              <a:ext cx="6314440" cy="1196788"/>
              <a:chOff x="0" y="537527"/>
              <a:chExt cx="6314440" cy="1196788"/>
            </a:xfrm>
          </p:grpSpPr>
          <p:pic>
            <p:nvPicPr>
              <p:cNvPr id="18" name="Picture 17" descr="C:\Users\maraimm\Desktop\صور انفوجرافيك\Untitled333.png"/>
              <p:cNvPicPr>
                <a:picLocks noChangeAspect="1"/>
              </p:cNvPicPr>
              <p:nvPr/>
            </p:nvPicPr>
            <p:blipFill rotWithShape="1">
              <a:blip r:embed="rId5">
                <a:extLst>
                  <a:ext uri="{28A0092B-C50C-407E-A947-70E740481C1C}">
                    <a14:useLocalDpi xmlns:a14="http://schemas.microsoft.com/office/drawing/2010/main" val="0"/>
                  </a:ext>
                </a:extLst>
              </a:blip>
              <a:srcRect t="24832" b="19882"/>
              <a:stretch/>
            </p:blipFill>
            <p:spPr bwMode="auto">
              <a:xfrm>
                <a:off x="0" y="537527"/>
                <a:ext cx="6314440" cy="1196788"/>
              </a:xfrm>
              <a:prstGeom prst="rect">
                <a:avLst/>
              </a:prstGeom>
              <a:noFill/>
              <a:ln>
                <a:noFill/>
              </a:ln>
            </p:spPr>
          </p:pic>
          <p:sp>
            <p:nvSpPr>
              <p:cNvPr id="19" name="Rectangle 18"/>
              <p:cNvSpPr/>
              <p:nvPr/>
            </p:nvSpPr>
            <p:spPr>
              <a:xfrm>
                <a:off x="362310" y="828136"/>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3600" b="1" dirty="0" smtClean="0">
                    <a:solidFill>
                      <a:srgbClr val="FFFFFF"/>
                    </a:solidFill>
                    <a:ea typeface="Calibri" panose="020F0502020204030204" pitchFamily="34" charset="0"/>
                  </a:rPr>
                  <a:t>6</a:t>
                </a:r>
                <a:endParaRPr lang="en-US" sz="1100" dirty="0">
                  <a:solidFill>
                    <a:prstClr val="black"/>
                  </a:solidFill>
                  <a:ea typeface="Calibri" panose="020F0502020204030204" pitchFamily="34" charset="0"/>
                  <a:cs typeface="Arial" panose="020B0604020202020204" pitchFamily="34" charset="0"/>
                </a:endParaRPr>
              </a:p>
            </p:txBody>
          </p:sp>
        </p:grpSp>
        <p:sp>
          <p:nvSpPr>
            <p:cNvPr id="17" name="Rectangle 16"/>
            <p:cNvSpPr/>
            <p:nvPr/>
          </p:nvSpPr>
          <p:spPr>
            <a:xfrm>
              <a:off x="794779" y="828136"/>
              <a:ext cx="5519661" cy="62972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الصمت</a:t>
              </a:r>
              <a:endParaRPr lang="ar-SA" sz="2800" b="1" dirty="0">
                <a:solidFill>
                  <a:prstClr val="white"/>
                </a:solidFill>
                <a:ea typeface="Calibri" panose="020F0502020204030204" pitchFamily="34" charset="0"/>
              </a:endParaRPr>
            </a:p>
          </p:txBody>
        </p:sp>
      </p:grpSp>
      <p:grpSp>
        <p:nvGrpSpPr>
          <p:cNvPr id="20" name="Group 19"/>
          <p:cNvGrpSpPr/>
          <p:nvPr/>
        </p:nvGrpSpPr>
        <p:grpSpPr>
          <a:xfrm>
            <a:off x="454442" y="1007970"/>
            <a:ext cx="7933327" cy="1485528"/>
            <a:chOff x="242779" y="434150"/>
            <a:chExt cx="5779135" cy="2269666"/>
          </a:xfrm>
        </p:grpSpPr>
        <p:grpSp>
          <p:nvGrpSpPr>
            <p:cNvPr id="21" name="Group 20"/>
            <p:cNvGrpSpPr/>
            <p:nvPr/>
          </p:nvGrpSpPr>
          <p:grpSpPr>
            <a:xfrm>
              <a:off x="242779" y="434150"/>
              <a:ext cx="5779135" cy="2269666"/>
              <a:chOff x="242779" y="434150"/>
              <a:chExt cx="5779135" cy="2269666"/>
            </a:xfrm>
          </p:grpSpPr>
          <p:pic>
            <p:nvPicPr>
              <p:cNvPr id="23" name="Picture 22" descr="C:\Users\maraimm\Desktop\صور انفوجرافيك\Untitled347.png"/>
              <p:cNvPicPr>
                <a:picLocks noChangeAspect="1"/>
              </p:cNvPicPr>
              <p:nvPr/>
            </p:nvPicPr>
            <p:blipFill rotWithShape="1">
              <a:blip r:embed="rId6">
                <a:duotone>
                  <a:prstClr val="black"/>
                  <a:srgbClr val="F57BDE">
                    <a:tint val="45000"/>
                    <a:satMod val="400000"/>
                  </a:srgbClr>
                </a:duotone>
                <a:extLst>
                  <a:ext uri="{28A0092B-C50C-407E-A947-70E740481C1C}">
                    <a14:useLocalDpi xmlns:a14="http://schemas.microsoft.com/office/drawing/2010/main" val="0"/>
                  </a:ext>
                </a:extLst>
              </a:blip>
              <a:srcRect t="7590" b="8349"/>
              <a:stretch/>
            </p:blipFill>
            <p:spPr bwMode="auto">
              <a:xfrm>
                <a:off x="242779" y="434150"/>
                <a:ext cx="5779135" cy="2269666"/>
              </a:xfrm>
              <a:prstGeom prst="rect">
                <a:avLst/>
              </a:prstGeom>
              <a:noFill/>
              <a:ln>
                <a:noFill/>
              </a:ln>
            </p:spPr>
          </p:pic>
          <p:sp>
            <p:nvSpPr>
              <p:cNvPr id="24" name="Rectangle 23"/>
              <p:cNvSpPr/>
              <p:nvPr/>
            </p:nvSpPr>
            <p:spPr>
              <a:xfrm rot="320282">
                <a:off x="1175653" y="1211308"/>
                <a:ext cx="4573186" cy="768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solidFill>
                      <a:prstClr val="white"/>
                    </a:solidFill>
                    <a:ea typeface="Calibri" panose="020F0502020204030204" pitchFamily="34" charset="0"/>
                  </a:rPr>
                  <a:t>العاطفة </a:t>
                </a:r>
                <a:r>
                  <a:rPr lang="ar-SA" sz="2800" b="1" dirty="0">
                    <a:solidFill>
                      <a:prstClr val="white"/>
                    </a:solidFill>
                    <a:ea typeface="Calibri" panose="020F0502020204030204" pitchFamily="34" charset="0"/>
                  </a:rPr>
                  <a:t>مقابل المنطق</a:t>
                </a:r>
              </a:p>
            </p:txBody>
          </p:sp>
        </p:grpSp>
        <p:sp>
          <p:nvSpPr>
            <p:cNvPr id="22" name="Rectangle 21"/>
            <p:cNvSpPr/>
            <p:nvPr/>
          </p:nvSpPr>
          <p:spPr>
            <a:xfrm>
              <a:off x="523415" y="1283870"/>
              <a:ext cx="491706" cy="664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3600" b="1" dirty="0" smtClean="0">
                  <a:solidFill>
                    <a:prstClr val="white"/>
                  </a:solidFill>
                  <a:ea typeface="Calibri" panose="020F0502020204030204" pitchFamily="34" charset="0"/>
                </a:rPr>
                <a:t>4</a:t>
              </a:r>
              <a:endParaRPr lang="en-US" sz="1100" dirty="0">
                <a:solidFill>
                  <a:prstClr val="white"/>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326241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508854" y="109392"/>
            <a:ext cx="4278014" cy="1588233"/>
            <a:chOff x="2067714" y="2224800"/>
            <a:chExt cx="5318083" cy="2940059"/>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714" y="2224800"/>
              <a:ext cx="5318083" cy="2940059"/>
            </a:xfrm>
            <a:prstGeom prst="rect">
              <a:avLst/>
            </a:prstGeom>
          </p:spPr>
        </p:pic>
        <p:sp>
          <p:nvSpPr>
            <p:cNvPr id="4" name="Rectangle 3"/>
            <p:cNvSpPr/>
            <p:nvPr/>
          </p:nvSpPr>
          <p:spPr>
            <a:xfrm>
              <a:off x="2487819" y="2635623"/>
              <a:ext cx="4477871" cy="1855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أنواع الصمت</a:t>
              </a:r>
              <a:endParaRPr lang="ar-EG" sz="2400" b="1" dirty="0">
                <a:solidFill>
                  <a:srgbClr val="002060"/>
                </a:solidFill>
              </a:endParaRPr>
            </a:p>
          </p:txBody>
        </p:sp>
      </p:grpSp>
      <p:grpSp>
        <p:nvGrpSpPr>
          <p:cNvPr id="5" name="Group 4"/>
          <p:cNvGrpSpPr/>
          <p:nvPr/>
        </p:nvGrpSpPr>
        <p:grpSpPr>
          <a:xfrm>
            <a:off x="5203930" y="1973455"/>
            <a:ext cx="2862764" cy="1387931"/>
            <a:chOff x="0" y="0"/>
            <a:chExt cx="2057400" cy="733425"/>
          </a:xfrm>
        </p:grpSpPr>
        <p:pic>
          <p:nvPicPr>
            <p:cNvPr id="6" name="Picture 5" descr="E:\انفوجرافك\0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050" y="0"/>
              <a:ext cx="2009775" cy="733425"/>
            </a:xfrm>
            <a:prstGeom prst="rect">
              <a:avLst/>
            </a:prstGeom>
            <a:noFill/>
            <a:ln>
              <a:noFill/>
            </a:ln>
          </p:spPr>
        </p:pic>
        <p:sp>
          <p:nvSpPr>
            <p:cNvPr id="7" name="Rectangle 6"/>
            <p:cNvSpPr/>
            <p:nvPr/>
          </p:nvSpPr>
          <p:spPr>
            <a:xfrm>
              <a:off x="0" y="19050"/>
              <a:ext cx="2057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prstClr val="white"/>
                  </a:solidFill>
                  <a:latin typeface="Times New Roman" panose="02020603050405020304" pitchFamily="18" charset="0"/>
                  <a:ea typeface="Times New Roman" panose="02020603050405020304" pitchFamily="18" charset="0"/>
                </a:rPr>
                <a:t>الصمت احترام</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8" name="Group 7"/>
          <p:cNvGrpSpPr/>
          <p:nvPr/>
        </p:nvGrpSpPr>
        <p:grpSpPr>
          <a:xfrm>
            <a:off x="4884856" y="3950257"/>
            <a:ext cx="2862764" cy="1387931"/>
            <a:chOff x="0" y="0"/>
            <a:chExt cx="2057400" cy="733425"/>
          </a:xfrm>
        </p:grpSpPr>
        <p:pic>
          <p:nvPicPr>
            <p:cNvPr id="9" name="Picture 8" descr="E:\انفوجرافك\09.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9050" y="0"/>
              <a:ext cx="2009775" cy="733425"/>
            </a:xfrm>
            <a:prstGeom prst="rect">
              <a:avLst/>
            </a:prstGeom>
            <a:noFill/>
            <a:ln>
              <a:noFill/>
            </a:ln>
          </p:spPr>
        </p:pic>
        <p:sp>
          <p:nvSpPr>
            <p:cNvPr id="10" name="Rectangle 9"/>
            <p:cNvSpPr/>
            <p:nvPr/>
          </p:nvSpPr>
          <p:spPr>
            <a:xfrm>
              <a:off x="0" y="19050"/>
              <a:ext cx="2057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prstClr val="white"/>
                  </a:solidFill>
                  <a:latin typeface="Times New Roman" panose="02020603050405020304" pitchFamily="18" charset="0"/>
                  <a:ea typeface="Times New Roman" panose="02020603050405020304" pitchFamily="18" charset="0"/>
                </a:rPr>
                <a:t>الصمت مؤلم</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2022092" y="2720388"/>
            <a:ext cx="2862764" cy="1387931"/>
            <a:chOff x="0" y="0"/>
            <a:chExt cx="2057400" cy="733425"/>
          </a:xfrm>
        </p:grpSpPr>
        <p:pic>
          <p:nvPicPr>
            <p:cNvPr id="12" name="Picture 11" descr="E:\انفوجرافك\09.png"/>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9050" y="0"/>
              <a:ext cx="2009775" cy="733425"/>
            </a:xfrm>
            <a:prstGeom prst="rect">
              <a:avLst/>
            </a:prstGeom>
            <a:noFill/>
            <a:ln>
              <a:noFill/>
            </a:ln>
          </p:spPr>
        </p:pic>
        <p:sp>
          <p:nvSpPr>
            <p:cNvPr id="13" name="Rectangle 12"/>
            <p:cNvSpPr/>
            <p:nvPr/>
          </p:nvSpPr>
          <p:spPr>
            <a:xfrm>
              <a:off x="0" y="19050"/>
              <a:ext cx="2057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prstClr val="white"/>
                  </a:solidFill>
                  <a:latin typeface="Times New Roman" panose="02020603050405020304" pitchFamily="18" charset="0"/>
                  <a:ea typeface="Times New Roman" panose="02020603050405020304" pitchFamily="18" charset="0"/>
                </a:rPr>
                <a:t>الصمت قهراً</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a:off x="1346325" y="4436934"/>
            <a:ext cx="2862764" cy="1387931"/>
            <a:chOff x="0" y="0"/>
            <a:chExt cx="2057400" cy="733425"/>
          </a:xfrm>
        </p:grpSpPr>
        <p:pic>
          <p:nvPicPr>
            <p:cNvPr id="15" name="Picture 14" descr="E:\انفوجرافك\09.png"/>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19050" y="0"/>
              <a:ext cx="2009775" cy="733425"/>
            </a:xfrm>
            <a:prstGeom prst="rect">
              <a:avLst/>
            </a:prstGeom>
            <a:noFill/>
            <a:ln>
              <a:noFill/>
            </a:ln>
          </p:spPr>
        </p:pic>
        <p:sp>
          <p:nvSpPr>
            <p:cNvPr id="16" name="Rectangle 15"/>
            <p:cNvSpPr/>
            <p:nvPr/>
          </p:nvSpPr>
          <p:spPr>
            <a:xfrm>
              <a:off x="0" y="19050"/>
              <a:ext cx="2057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prstClr val="white"/>
                  </a:solidFill>
                  <a:latin typeface="Times New Roman" panose="02020603050405020304" pitchFamily="18" charset="0"/>
                  <a:ea typeface="Times New Roman" panose="02020603050405020304" pitchFamily="18" charset="0"/>
                </a:rPr>
                <a:t>الصمت قوة</a:t>
              </a:r>
              <a:endParaRPr lang="en-US" sz="2400" dirty="0">
                <a:solidFill>
                  <a:prstClr val="white"/>
                </a:solidFill>
                <a:latin typeface="Times New Roman" panose="02020603050405020304" pitchFamily="18" charset="0"/>
                <a:ea typeface="Times New Roman" panose="02020603050405020304" pitchFamily="18" charset="0"/>
              </a:endParaRPr>
            </a:p>
          </p:txBody>
        </p:sp>
      </p:grpSp>
      <p:pic>
        <p:nvPicPr>
          <p:cNvPr id="11266" name="Picture 2" descr="https://modo3.com/thumbs/fit630x300/1646/1445166488/%D8%AD%D9%83%D9%85_%D9%81%D9%8A_%D8%A7%D9%84%D8%B5%D9%85%D8%A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8740">
            <a:off x="36414" y="149317"/>
            <a:ext cx="3280193" cy="2857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0457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20250751">
            <a:off x="-124612" y="1432162"/>
            <a:ext cx="3985478" cy="1503978"/>
            <a:chOff x="-267136" y="-143141"/>
            <a:chExt cx="6467414" cy="2076086"/>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67136" y="-143141"/>
              <a:ext cx="6467414" cy="2076086"/>
            </a:xfrm>
            <a:prstGeom prst="rect">
              <a:avLst/>
            </a:prstGeom>
          </p:spPr>
        </p:pic>
        <p:sp>
          <p:nvSpPr>
            <p:cNvPr id="4" name="Subtitle 2"/>
            <p:cNvSpPr txBox="1">
              <a:spLocks/>
            </p:cNvSpPr>
            <p:nvPr/>
          </p:nvSpPr>
          <p:spPr>
            <a:xfrm rot="270598">
              <a:off x="1108670" y="466955"/>
              <a:ext cx="4377290" cy="648072"/>
            </a:xfrm>
            <a:prstGeom prst="rect">
              <a:avLst/>
            </a:prstGeom>
          </p:spPr>
          <p:txBody>
            <a:bodyPr vert="horz" lIns="91440" tIns="45720" rIns="91440" bIns="45720" numCol="1" rtlCol="0">
              <a:noAutofit/>
            </a:bodyPr>
            <a:lstStyle>
              <a:lvl1pPr marL="342900" indent="-342900" algn="r" defTabSz="914400" rtl="1"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ar-EG" sz="2400" b="1" dirty="0" smtClean="0">
                  <a:ln w="12700">
                    <a:solidFill>
                      <a:srgbClr val="FF0000"/>
                    </a:solidFill>
                    <a:prstDash val="solid"/>
                  </a:ln>
                  <a:solidFill>
                    <a:srgbClr val="FF0000"/>
                  </a:solidFill>
                  <a:effectLst>
                    <a:outerShdw dist="38100" dir="2640000" algn="bl" rotWithShape="0">
                      <a:srgbClr val="1F497D">
                        <a:lumMod val="75000"/>
                      </a:srgbClr>
                    </a:outerShdw>
                  </a:effectLst>
                </a:rPr>
                <a:t>القيادة</a:t>
              </a:r>
              <a:endParaRPr lang="ar-EG" sz="2400" b="1" dirty="0">
                <a:ln w="12700">
                  <a:solidFill>
                    <a:srgbClr val="FF0000"/>
                  </a:solidFill>
                  <a:prstDash val="solid"/>
                </a:ln>
                <a:solidFill>
                  <a:srgbClr val="FF0000"/>
                </a:solidFill>
                <a:effectLst>
                  <a:outerShdw dist="38100" dir="2640000" algn="bl" rotWithShape="0">
                    <a:srgbClr val="1F497D">
                      <a:lumMod val="75000"/>
                    </a:srgbClr>
                  </a:outerShdw>
                </a:effectLst>
              </a:endParaRPr>
            </a:p>
          </p:txBody>
        </p:sp>
      </p:grpSp>
      <p:grpSp>
        <p:nvGrpSpPr>
          <p:cNvPr id="5" name="Group 4"/>
          <p:cNvGrpSpPr/>
          <p:nvPr/>
        </p:nvGrpSpPr>
        <p:grpSpPr>
          <a:xfrm>
            <a:off x="1868127" y="2676200"/>
            <a:ext cx="6309641" cy="3801241"/>
            <a:chOff x="816920" y="385990"/>
            <a:chExt cx="6892616" cy="5806993"/>
          </a:xfrm>
        </p:grpSpPr>
        <p:pic>
          <p:nvPicPr>
            <p:cNvPr id="6" name="Picture 5"/>
            <p:cNvPicPr>
              <a:picLocks noChangeAspect="1"/>
            </p:cNvPicPr>
            <p:nvPr/>
          </p:nvPicPr>
          <p:blipFill>
            <a:blip r:embed="rId3"/>
            <a:stretch>
              <a:fillRect/>
            </a:stretch>
          </p:blipFill>
          <p:spPr>
            <a:xfrm>
              <a:off x="816920" y="385990"/>
              <a:ext cx="6892616" cy="5806993"/>
            </a:xfrm>
            <a:prstGeom prst="rect">
              <a:avLst/>
            </a:prstGeom>
          </p:spPr>
        </p:pic>
        <p:sp>
          <p:nvSpPr>
            <p:cNvPr id="7" name="Rectangle 6"/>
            <p:cNvSpPr/>
            <p:nvPr/>
          </p:nvSpPr>
          <p:spPr>
            <a:xfrm>
              <a:off x="1352613" y="3814150"/>
              <a:ext cx="5821230" cy="1081407"/>
            </a:xfrm>
            <a:prstGeom prst="rect">
              <a:avLst/>
            </a:prstGeom>
          </p:spPr>
          <p:txBody>
            <a:bodyPr wrap="square">
              <a:spAutoFit/>
            </a:bodyPr>
            <a:lstStyle/>
            <a:p>
              <a:pPr algn="ctr"/>
              <a:r>
                <a:rPr lang="ar-EG" sz="4000" b="1" dirty="0" smtClean="0">
                  <a:solidFill>
                    <a:prstClr val="white"/>
                  </a:solidFill>
                </a:rPr>
                <a:t>توجيه الآخرين و الهدف.</a:t>
              </a:r>
              <a:endParaRPr lang="ar-EG" sz="4000" b="1" dirty="0">
                <a:solidFill>
                  <a:prstClr val="white"/>
                </a:solidFill>
              </a:endParaRPr>
            </a:p>
          </p:txBody>
        </p:sp>
      </p:grpSp>
      <p:grpSp>
        <p:nvGrpSpPr>
          <p:cNvPr id="10" name="Group 9"/>
          <p:cNvGrpSpPr/>
          <p:nvPr/>
        </p:nvGrpSpPr>
        <p:grpSpPr>
          <a:xfrm>
            <a:off x="3524249" y="195580"/>
            <a:ext cx="5381299" cy="874003"/>
            <a:chOff x="335628" y="1147980"/>
            <a:chExt cx="8499280" cy="1105823"/>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28" y="1147980"/>
              <a:ext cx="8499280" cy="1105823"/>
            </a:xfrm>
            <a:prstGeom prst="rect">
              <a:avLst/>
            </a:prstGeom>
          </p:spPr>
        </p:pic>
        <p:sp>
          <p:nvSpPr>
            <p:cNvPr id="12" name="TextBox 11"/>
            <p:cNvSpPr txBox="1"/>
            <p:nvPr/>
          </p:nvSpPr>
          <p:spPr>
            <a:xfrm>
              <a:off x="541301" y="1335234"/>
              <a:ext cx="8087932" cy="584117"/>
            </a:xfrm>
            <a:prstGeom prst="rect">
              <a:avLst/>
            </a:prstGeom>
            <a:noFill/>
          </p:spPr>
          <p:txBody>
            <a:bodyPr wrap="square" rtlCol="1">
              <a:spAutoFit/>
            </a:bodyPr>
            <a:lstStyle/>
            <a:p>
              <a:pPr algn="ctr"/>
              <a:r>
                <a:rPr lang="ar-EG" sz="2400" b="1" dirty="0" smtClean="0">
                  <a:solidFill>
                    <a:prstClr val="white"/>
                  </a:solidFill>
                </a:rPr>
                <a:t>قيادة وتحفيز وتطوير)  : القدم الثالثة: </a:t>
              </a:r>
              <a:endParaRPr lang="ar-EG" sz="2400" b="1" dirty="0">
                <a:solidFill>
                  <a:prstClr val="white"/>
                </a:solidFill>
              </a:endParaRPr>
            </a:p>
          </p:txBody>
        </p:sp>
      </p:grpSp>
    </p:spTree>
    <p:extLst>
      <p:ext uri="{BB962C8B-B14F-4D97-AF65-F5344CB8AC3E}">
        <p14:creationId xmlns:p14="http://schemas.microsoft.com/office/powerpoint/2010/main" val="16082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3383960" y="778447"/>
            <a:ext cx="4430925" cy="1037057"/>
            <a:chOff x="811816" y="316287"/>
            <a:chExt cx="7755408" cy="1780036"/>
          </a:xfrm>
        </p:grpSpPr>
        <p:pic>
          <p:nvPicPr>
            <p:cNvPr id="15" name="Picture 14"/>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16" name="TextBox 15"/>
            <p:cNvSpPr txBox="1"/>
            <p:nvPr/>
          </p:nvSpPr>
          <p:spPr>
            <a:xfrm>
              <a:off x="1797883" y="817454"/>
              <a:ext cx="6614472" cy="792416"/>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التخطيط</a:t>
              </a:r>
              <a:endParaRPr lang="ar-EG" sz="2400" dirty="0">
                <a:solidFill>
                  <a:prstClr val="white"/>
                </a:solidFill>
                <a:latin typeface="Segoe UI" panose="020B0502040204020203" pitchFamily="34" charset="0"/>
              </a:endParaRPr>
            </a:p>
          </p:txBody>
        </p:sp>
      </p:grpSp>
      <p:grpSp>
        <p:nvGrpSpPr>
          <p:cNvPr id="17" name="Group 16"/>
          <p:cNvGrpSpPr/>
          <p:nvPr/>
        </p:nvGrpSpPr>
        <p:grpSpPr>
          <a:xfrm>
            <a:off x="82243" y="1770990"/>
            <a:ext cx="4430925" cy="1037057"/>
            <a:chOff x="811816" y="316287"/>
            <a:chExt cx="7755408" cy="1780036"/>
          </a:xfrm>
        </p:grpSpPr>
        <p:pic>
          <p:nvPicPr>
            <p:cNvPr id="18" name="Picture 17"/>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19" name="TextBox 18"/>
            <p:cNvSpPr txBox="1"/>
            <p:nvPr/>
          </p:nvSpPr>
          <p:spPr>
            <a:xfrm>
              <a:off x="1866225" y="817454"/>
              <a:ext cx="6360171" cy="792416"/>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الإبداع</a:t>
              </a:r>
              <a:endParaRPr lang="ar-EG" sz="2400" dirty="0">
                <a:solidFill>
                  <a:prstClr val="white"/>
                </a:solidFill>
                <a:latin typeface="Segoe UI" panose="020B0502040204020203" pitchFamily="34" charset="0"/>
              </a:endParaRPr>
            </a:p>
          </p:txBody>
        </p:sp>
      </p:grpSp>
      <p:grpSp>
        <p:nvGrpSpPr>
          <p:cNvPr id="20" name="Group 19"/>
          <p:cNvGrpSpPr/>
          <p:nvPr/>
        </p:nvGrpSpPr>
        <p:grpSpPr>
          <a:xfrm>
            <a:off x="3351769" y="2771090"/>
            <a:ext cx="4430925" cy="1037058"/>
            <a:chOff x="811816" y="316287"/>
            <a:chExt cx="7755408" cy="1780036"/>
          </a:xfrm>
        </p:grpSpPr>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22" name="TextBox 21"/>
            <p:cNvSpPr txBox="1"/>
            <p:nvPr/>
          </p:nvSpPr>
          <p:spPr>
            <a:xfrm>
              <a:off x="1540242" y="893927"/>
              <a:ext cx="6626960" cy="792415"/>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العلاقات</a:t>
              </a:r>
              <a:endParaRPr lang="ar-EG" sz="2400" dirty="0">
                <a:solidFill>
                  <a:prstClr val="white"/>
                </a:solidFill>
                <a:latin typeface="Segoe UI" panose="020B0502040204020203" pitchFamily="34" charset="0"/>
              </a:endParaRPr>
            </a:p>
          </p:txBody>
        </p:sp>
      </p:grpSp>
      <p:pic>
        <p:nvPicPr>
          <p:cNvPr id="12" name="Picture 11"/>
          <p:cNvPicPr>
            <a:picLocks noChangeAspect="1"/>
          </p:cNvPicPr>
          <p:nvPr/>
        </p:nvPicPr>
        <p:blipFill rotWithShape="1">
          <a:blip r:embed="rId7"/>
          <a:srcRect l="46903" t="4809" r="47234" b="994"/>
          <a:stretch/>
        </p:blipFill>
        <p:spPr>
          <a:xfrm>
            <a:off x="8711952" y="121359"/>
            <a:ext cx="432048" cy="4031196"/>
          </a:xfrm>
          <a:prstGeom prst="rect">
            <a:avLst/>
          </a:prstGeom>
        </p:spPr>
      </p:pic>
      <p:grpSp>
        <p:nvGrpSpPr>
          <p:cNvPr id="2" name="Group 1"/>
          <p:cNvGrpSpPr/>
          <p:nvPr/>
        </p:nvGrpSpPr>
        <p:grpSpPr>
          <a:xfrm>
            <a:off x="4468969" y="98026"/>
            <a:ext cx="4675031" cy="641654"/>
            <a:chOff x="4468969" y="98026"/>
            <a:chExt cx="4675031" cy="641654"/>
          </a:xfrm>
        </p:grpSpPr>
        <p:pic>
          <p:nvPicPr>
            <p:cNvPr id="13" name="Picture 12"/>
            <p:cNvPicPr>
              <a:picLocks noChangeAspect="1"/>
            </p:cNvPicPr>
            <p:nvPr/>
          </p:nvPicPr>
          <p:blipFill rotWithShape="1">
            <a:blip r:embed="rId7"/>
            <a:srcRect t="6486" r="53254" b="64909"/>
            <a:stretch/>
          </p:blipFill>
          <p:spPr>
            <a:xfrm>
              <a:off x="4468969" y="98026"/>
              <a:ext cx="4263405" cy="641654"/>
            </a:xfrm>
            <a:prstGeom prst="rect">
              <a:avLst/>
            </a:prstGeom>
          </p:spPr>
        </p:pic>
        <p:sp>
          <p:nvSpPr>
            <p:cNvPr id="23" name="Rectangle 22"/>
            <p:cNvSpPr/>
            <p:nvPr/>
          </p:nvSpPr>
          <p:spPr>
            <a:xfrm>
              <a:off x="4640732" y="223778"/>
              <a:ext cx="4503268" cy="40065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180340" algn="ctr" fontAlgn="base">
                <a:lnSpc>
                  <a:spcPct val="120000"/>
                </a:lnSpc>
                <a:spcBef>
                  <a:spcPct val="0"/>
                </a:spcBef>
                <a:spcAft>
                  <a:spcPts val="1000"/>
                </a:spcAft>
              </a:pPr>
              <a:r>
                <a:rPr lang="ar-SA" sz="2800" b="1" dirty="0" smtClean="0">
                  <a:solidFill>
                    <a:prstClr val="white"/>
                  </a:solidFill>
                  <a:ea typeface="Times New Roman" panose="02020603050405020304" pitchFamily="18" charset="0"/>
                </a:rPr>
                <a:t>تقنيات الكوتش القائد</a:t>
              </a:r>
              <a:endParaRPr lang="ar-SA" sz="2800" b="1" dirty="0">
                <a:solidFill>
                  <a:prstClr val="white"/>
                </a:solidFill>
                <a:ea typeface="Times New Roman" panose="02020603050405020304" pitchFamily="18" charset="0"/>
              </a:endParaRPr>
            </a:p>
          </p:txBody>
        </p:sp>
      </p:grpSp>
      <p:pic>
        <p:nvPicPr>
          <p:cNvPr id="24" name="Picture 23"/>
          <p:cNvPicPr>
            <a:picLocks noChangeAspect="1"/>
          </p:cNvPicPr>
          <p:nvPr/>
        </p:nvPicPr>
        <p:blipFill>
          <a:blip r:embed="rId8">
            <a:grayscl/>
          </a:blip>
          <a:stretch>
            <a:fillRect/>
          </a:stretch>
        </p:blipFill>
        <p:spPr>
          <a:xfrm>
            <a:off x="7657888" y="2328908"/>
            <a:ext cx="1173590" cy="2716823"/>
          </a:xfrm>
          <a:prstGeom prst="rect">
            <a:avLst/>
          </a:prstGeom>
        </p:spPr>
      </p:pic>
      <p:grpSp>
        <p:nvGrpSpPr>
          <p:cNvPr id="25" name="Group 24"/>
          <p:cNvGrpSpPr/>
          <p:nvPr/>
        </p:nvGrpSpPr>
        <p:grpSpPr>
          <a:xfrm>
            <a:off x="-6311" y="3685875"/>
            <a:ext cx="4430925" cy="1037057"/>
            <a:chOff x="811816" y="316287"/>
            <a:chExt cx="7755408" cy="1780036"/>
          </a:xfrm>
        </p:grpSpPr>
        <p:pic>
          <p:nvPicPr>
            <p:cNvPr id="27" name="Picture 26"/>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28" name="TextBox 27"/>
            <p:cNvSpPr txBox="1"/>
            <p:nvPr/>
          </p:nvSpPr>
          <p:spPr>
            <a:xfrm>
              <a:off x="1808925" y="888926"/>
              <a:ext cx="6071177" cy="792416"/>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حل المشكلات المزمنة</a:t>
              </a:r>
              <a:endParaRPr lang="ar-EG" sz="2400" dirty="0">
                <a:solidFill>
                  <a:prstClr val="white"/>
                </a:solidFill>
                <a:latin typeface="Segoe UI" panose="020B0502040204020203" pitchFamily="34" charset="0"/>
              </a:endParaRPr>
            </a:p>
          </p:txBody>
        </p:sp>
      </p:grpSp>
      <p:grpSp>
        <p:nvGrpSpPr>
          <p:cNvPr id="29" name="Group 28"/>
          <p:cNvGrpSpPr/>
          <p:nvPr/>
        </p:nvGrpSpPr>
        <p:grpSpPr>
          <a:xfrm>
            <a:off x="3573997" y="4738645"/>
            <a:ext cx="4430925" cy="1037057"/>
            <a:chOff x="811816" y="316287"/>
            <a:chExt cx="7755408" cy="1780036"/>
          </a:xfrm>
        </p:grpSpPr>
        <p:pic>
          <p:nvPicPr>
            <p:cNvPr id="30" name="Picture 29"/>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31" name="TextBox 30"/>
            <p:cNvSpPr txBox="1"/>
            <p:nvPr/>
          </p:nvSpPr>
          <p:spPr>
            <a:xfrm>
              <a:off x="1831901" y="935043"/>
              <a:ext cx="5970265" cy="792416"/>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التطوير</a:t>
              </a:r>
              <a:endParaRPr lang="ar-EG" sz="2400" dirty="0">
                <a:solidFill>
                  <a:prstClr val="white"/>
                </a:solidFill>
                <a:latin typeface="Segoe UI" panose="020B0502040204020203" pitchFamily="34" charset="0"/>
              </a:endParaRPr>
            </a:p>
          </p:txBody>
        </p:sp>
      </p:grpSp>
      <p:grpSp>
        <p:nvGrpSpPr>
          <p:cNvPr id="26" name="Group 25"/>
          <p:cNvGrpSpPr/>
          <p:nvPr/>
        </p:nvGrpSpPr>
        <p:grpSpPr>
          <a:xfrm>
            <a:off x="104209" y="5678109"/>
            <a:ext cx="4430925" cy="1037058"/>
            <a:chOff x="811816" y="316287"/>
            <a:chExt cx="7755408" cy="1780036"/>
          </a:xfrm>
        </p:grpSpPr>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1816" y="316287"/>
              <a:ext cx="7755408" cy="1780036"/>
            </a:xfrm>
            <a:prstGeom prst="rect">
              <a:avLst/>
            </a:prstGeom>
          </p:spPr>
        </p:pic>
        <p:sp>
          <p:nvSpPr>
            <p:cNvPr id="33" name="TextBox 32"/>
            <p:cNvSpPr txBox="1"/>
            <p:nvPr/>
          </p:nvSpPr>
          <p:spPr>
            <a:xfrm>
              <a:off x="1397593" y="998004"/>
              <a:ext cx="6626960" cy="792415"/>
            </a:xfrm>
            <a:prstGeom prst="rect">
              <a:avLst/>
            </a:prstGeom>
            <a:noFill/>
          </p:spPr>
          <p:txBody>
            <a:bodyPr wrap="square" rtlCol="1">
              <a:spAutoFit/>
            </a:bodyPr>
            <a:lstStyle/>
            <a:p>
              <a:pPr algn="ctr"/>
              <a:r>
                <a:rPr lang="ar-EG" sz="2400" dirty="0" smtClean="0">
                  <a:solidFill>
                    <a:prstClr val="white"/>
                  </a:solidFill>
                  <a:latin typeface="Segoe UI" panose="020B0502040204020203" pitchFamily="34" charset="0"/>
                </a:rPr>
                <a:t>التقدير</a:t>
              </a:r>
              <a:endParaRPr lang="ar-EG" sz="2400" dirty="0">
                <a:solidFill>
                  <a:prstClr val="white"/>
                </a:solidFill>
                <a:latin typeface="Segoe UI" panose="020B0502040204020203" pitchFamily="34" charset="0"/>
              </a:endParaRPr>
            </a:p>
          </p:txBody>
        </p:sp>
      </p:grpSp>
    </p:spTree>
    <p:extLst>
      <p:ext uri="{BB962C8B-B14F-4D97-AF65-F5344CB8AC3E}">
        <p14:creationId xmlns:p14="http://schemas.microsoft.com/office/powerpoint/2010/main" val="1656618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1" name="Group 20"/>
          <p:cNvGrpSpPr/>
          <p:nvPr/>
        </p:nvGrpSpPr>
        <p:grpSpPr>
          <a:xfrm rot="20681095">
            <a:off x="74573" y="293525"/>
            <a:ext cx="3881558" cy="1375004"/>
            <a:chOff x="467544" y="2204863"/>
            <a:chExt cx="8568952" cy="3312368"/>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4401" r="1887"/>
            <a:stretch/>
          </p:blipFill>
          <p:spPr>
            <a:xfrm>
              <a:off x="467544" y="2204863"/>
              <a:ext cx="8568952" cy="3312368"/>
            </a:xfrm>
            <a:prstGeom prst="rect">
              <a:avLst/>
            </a:prstGeom>
          </p:spPr>
        </p:pic>
        <p:sp>
          <p:nvSpPr>
            <p:cNvPr id="23" name="Rectangle 22"/>
            <p:cNvSpPr/>
            <p:nvPr/>
          </p:nvSpPr>
          <p:spPr>
            <a:xfrm rot="21420573">
              <a:off x="1632111" y="2869372"/>
              <a:ext cx="6349835"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ar-SA" sz="2800" dirty="0" smtClean="0">
                  <a:solidFill>
                    <a:srgbClr val="FF0000"/>
                  </a:solidFill>
                  <a:latin typeface="Microsoft New Tai Lue" pitchFamily="34" charset="0"/>
                  <a:cs typeface="AL-Mohanad Bold" pitchFamily="2" charset="-78"/>
                </a:rPr>
                <a:t>مهارات القيادة والتحفيز والتطوير </a:t>
              </a:r>
              <a:endParaRPr lang="ar-SA" sz="2800" dirty="0">
                <a:solidFill>
                  <a:srgbClr val="FF0000"/>
                </a:solidFill>
                <a:latin typeface="Microsoft New Tai Lue" pitchFamily="34" charset="0"/>
                <a:cs typeface="AL-Mohanad Bold" pitchFamily="2" charset="-78"/>
              </a:endParaRPr>
            </a:p>
          </p:txBody>
        </p:sp>
      </p:grpSp>
      <p:grpSp>
        <p:nvGrpSpPr>
          <p:cNvPr id="24" name="Group 23"/>
          <p:cNvGrpSpPr/>
          <p:nvPr/>
        </p:nvGrpSpPr>
        <p:grpSpPr>
          <a:xfrm rot="364788">
            <a:off x="2944790" y="2263221"/>
            <a:ext cx="5797332" cy="2903177"/>
            <a:chOff x="21701" y="-20837"/>
            <a:chExt cx="4483100" cy="1885950"/>
          </a:xfrm>
        </p:grpSpPr>
        <p:pic>
          <p:nvPicPr>
            <p:cNvPr id="25" name="Picture 24" descr="E:\vector\New folder\Untitled-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01" y="-20837"/>
              <a:ext cx="4483100" cy="1885950"/>
            </a:xfrm>
            <a:prstGeom prst="rect">
              <a:avLst/>
            </a:prstGeom>
            <a:noFill/>
            <a:ln>
              <a:noFill/>
            </a:ln>
          </p:spPr>
        </p:pic>
        <p:sp>
          <p:nvSpPr>
            <p:cNvPr id="26" name="Text Box 759"/>
            <p:cNvSpPr txBox="1"/>
            <p:nvPr/>
          </p:nvSpPr>
          <p:spPr>
            <a:xfrm>
              <a:off x="682885" y="268590"/>
              <a:ext cx="3696064" cy="1479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dirty="0" smtClean="0">
                  <a:solidFill>
                    <a:srgbClr val="002060"/>
                  </a:solidFill>
                  <a:ea typeface="Calibri" panose="020F0502020204030204" pitchFamily="34" charset="0"/>
                </a:rPr>
                <a:t>الحلم قد يكون بعيداً , والنتائج قد لا تظهر بسرعة , لذلك الناس يحتاجون للقيادة والتحفيز والتطوير لتقديم تطمينات مستمرة صادقة .</a:t>
              </a:r>
              <a:endParaRPr lang="en-US" sz="1600" dirty="0">
                <a:effectLst/>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9959" t="-651" r="16175" b="1300"/>
          <a:stretch/>
        </p:blipFill>
        <p:spPr>
          <a:xfrm rot="20246338">
            <a:off x="648089" y="3611425"/>
            <a:ext cx="2223382" cy="2630220"/>
          </a:xfrm>
          <a:prstGeom prst="rect">
            <a:avLst/>
          </a:prstGeom>
        </p:spPr>
      </p:pic>
    </p:spTree>
    <p:extLst>
      <p:ext uri="{BB962C8B-B14F-4D97-AF65-F5344CB8AC3E}">
        <p14:creationId xmlns:p14="http://schemas.microsoft.com/office/powerpoint/2010/main" val="2719891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42"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9227" y="834717"/>
            <a:ext cx="6717965" cy="1990637"/>
            <a:chOff x="1914170" y="350279"/>
            <a:chExt cx="7506269" cy="2169994"/>
          </a:xfrm>
        </p:grpSpPr>
        <p:grpSp>
          <p:nvGrpSpPr>
            <p:cNvPr id="7" name="Group 6"/>
            <p:cNvGrpSpPr/>
            <p:nvPr/>
          </p:nvGrpSpPr>
          <p:grpSpPr>
            <a:xfrm>
              <a:off x="1914170" y="350279"/>
              <a:ext cx="7506269" cy="2169994"/>
              <a:chOff x="2801403" y="350279"/>
              <a:chExt cx="6605516" cy="2169994"/>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6717" t="4946" r="1044" b="59458"/>
              <a:stretch/>
            </p:blipFill>
            <p:spPr>
              <a:xfrm>
                <a:off x="2801403" y="350279"/>
                <a:ext cx="6605516" cy="2169994"/>
              </a:xfrm>
              <a:prstGeom prst="rect">
                <a:avLst/>
              </a:prstGeom>
            </p:spPr>
          </p:pic>
          <p:sp>
            <p:nvSpPr>
              <p:cNvPr id="6" name="Rectangle 5"/>
              <p:cNvSpPr/>
              <p:nvPr/>
            </p:nvSpPr>
            <p:spPr>
              <a:xfrm rot="20562162">
                <a:off x="7982911" y="673249"/>
                <a:ext cx="307430" cy="515406"/>
              </a:xfrm>
              <a:prstGeom prst="rect">
                <a:avLst/>
              </a:prstGeom>
            </p:spPr>
            <p:txBody>
              <a:bodyPr wrap="none">
                <a:spAutoFit/>
              </a:bodyPr>
              <a:lstStyle/>
              <a:p>
                <a:pPr algn="ctr">
                  <a:lnSpc>
                    <a:spcPct val="107000"/>
                  </a:lnSpc>
                  <a:spcAft>
                    <a:spcPts val="800"/>
                  </a:spcAft>
                </a:pPr>
                <a:r>
                  <a:rPr lang="en-US" sz="3200" b="1" dirty="0">
                    <a:solidFill>
                      <a:srgbClr val="FFC000"/>
                    </a:solidFill>
                    <a:latin typeface="Segoe UI Semilight" panose="020B0402040204020203" pitchFamily="34" charset="0"/>
                    <a:ea typeface="Calibri" panose="020F0502020204030204" pitchFamily="34" charset="0"/>
                    <a:cs typeface="Arial" panose="020B0604020202020204" pitchFamily="34" charset="0"/>
                  </a:rPr>
                  <a:t>1</a:t>
                </a:r>
                <a:endParaRPr lang="en-US" sz="1400" dirty="0">
                  <a:solidFill>
                    <a:prstClr val="black"/>
                  </a:solidFill>
                  <a:ea typeface="Calibri" panose="020F0502020204030204" pitchFamily="34" charset="0"/>
                  <a:cs typeface="Arial" panose="020B0604020202020204" pitchFamily="34" charset="0"/>
                </a:endParaRPr>
              </a:p>
            </p:txBody>
          </p:sp>
        </p:grpSp>
        <p:sp>
          <p:nvSpPr>
            <p:cNvPr id="8" name="Rectangle 7"/>
            <p:cNvSpPr/>
            <p:nvPr/>
          </p:nvSpPr>
          <p:spPr>
            <a:xfrm rot="537823">
              <a:off x="2761846" y="1125948"/>
              <a:ext cx="3916745" cy="905870"/>
            </a:xfrm>
            <a:prstGeom prst="rect">
              <a:avLst/>
            </a:prstGeom>
          </p:spPr>
          <p:txBody>
            <a:bodyPr wrap="square">
              <a:spAutoFit/>
            </a:bodyPr>
            <a:lstStyle/>
            <a:p>
              <a:pPr algn="ctr">
                <a:spcAft>
                  <a:spcPts val="800"/>
                </a:spcAft>
              </a:pPr>
              <a:r>
                <a:rPr lang="ar-SA" sz="2400" dirty="0" smtClean="0">
                  <a:solidFill>
                    <a:srgbClr val="002060"/>
                  </a:solidFill>
                  <a:ea typeface="Calibri" panose="020F0502020204030204" pitchFamily="34" charset="0"/>
                </a:rPr>
                <a:t>التقدير العام في التعامل وفن إصدار التعليمات</a:t>
              </a:r>
              <a:endParaRPr lang="ar-SA" sz="2400" dirty="0">
                <a:solidFill>
                  <a:srgbClr val="002060"/>
                </a:solidFill>
                <a:ea typeface="Calibri" panose="020F0502020204030204" pitchFamily="34" charset="0"/>
              </a:endParaRPr>
            </a:p>
          </p:txBody>
        </p:sp>
      </p:grpSp>
      <p:grpSp>
        <p:nvGrpSpPr>
          <p:cNvPr id="17" name="Group 16"/>
          <p:cNvGrpSpPr/>
          <p:nvPr/>
        </p:nvGrpSpPr>
        <p:grpSpPr>
          <a:xfrm>
            <a:off x="174473" y="2935500"/>
            <a:ext cx="7388182" cy="1731147"/>
            <a:chOff x="180289" y="2479852"/>
            <a:chExt cx="6946708" cy="2169994"/>
          </a:xfrm>
        </p:grpSpPr>
        <p:grpSp>
          <p:nvGrpSpPr>
            <p:cNvPr id="13" name="Group 12"/>
            <p:cNvGrpSpPr/>
            <p:nvPr/>
          </p:nvGrpSpPr>
          <p:grpSpPr>
            <a:xfrm>
              <a:off x="180289" y="2479852"/>
              <a:ext cx="6946708" cy="2169994"/>
              <a:chOff x="166642" y="2577762"/>
              <a:chExt cx="6946708" cy="2169994"/>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761" t="50617" r="20000" b="13787"/>
              <a:stretch/>
            </p:blipFill>
            <p:spPr>
              <a:xfrm>
                <a:off x="166642" y="2577762"/>
                <a:ext cx="6946708" cy="2169994"/>
              </a:xfrm>
              <a:prstGeom prst="rect">
                <a:avLst/>
              </a:prstGeom>
            </p:spPr>
          </p:pic>
          <p:sp>
            <p:nvSpPr>
              <p:cNvPr id="15" name="Rectangle 14"/>
              <p:cNvSpPr/>
              <p:nvPr/>
            </p:nvSpPr>
            <p:spPr>
              <a:xfrm>
                <a:off x="2170694" y="2956629"/>
                <a:ext cx="3608575" cy="1041655"/>
              </a:xfrm>
              <a:prstGeom prst="rect">
                <a:avLst/>
              </a:prstGeom>
            </p:spPr>
            <p:txBody>
              <a:bodyPr wrap="square">
                <a:spAutoFit/>
              </a:bodyPr>
              <a:lstStyle/>
              <a:p>
                <a:pPr algn="ctr">
                  <a:spcAft>
                    <a:spcPts val="800"/>
                  </a:spcAft>
                </a:pPr>
                <a:r>
                  <a:rPr lang="ar-SA" sz="2400" dirty="0" smtClean="0">
                    <a:solidFill>
                      <a:srgbClr val="002060"/>
                    </a:solidFill>
                    <a:ea typeface="Calibri" panose="020F0502020204030204" pitchFamily="34" charset="0"/>
                  </a:rPr>
                  <a:t>اصطياد الناس وهم يفعلون الأمور الصحيحة</a:t>
                </a:r>
                <a:endParaRPr lang="ar-SA" sz="2400" dirty="0">
                  <a:solidFill>
                    <a:srgbClr val="002060"/>
                  </a:solidFill>
                  <a:ea typeface="Calibri" panose="020F0502020204030204" pitchFamily="34" charset="0"/>
                </a:endParaRPr>
              </a:p>
            </p:txBody>
          </p:sp>
        </p:grpSp>
        <p:sp>
          <p:nvSpPr>
            <p:cNvPr id="16" name="Rectangle 15"/>
            <p:cNvSpPr/>
            <p:nvPr/>
          </p:nvSpPr>
          <p:spPr>
            <a:xfrm rot="20394765">
              <a:off x="1132637" y="3835107"/>
              <a:ext cx="324603" cy="523220"/>
            </a:xfrm>
            <a:prstGeom prst="rect">
              <a:avLst/>
            </a:prstGeom>
          </p:spPr>
          <p:txBody>
            <a:bodyPr wrap="none">
              <a:spAutoFit/>
            </a:bodyPr>
            <a:lstStyle/>
            <a:p>
              <a:r>
                <a:rPr lang="en-US" sz="2800" b="1" dirty="0">
                  <a:solidFill>
                    <a:srgbClr val="FF0000"/>
                  </a:solidFill>
                  <a:latin typeface="Segoe UI Semilight" panose="020B0402040204020203" pitchFamily="34" charset="0"/>
                  <a:ea typeface="Calibri" panose="020F0502020204030204" pitchFamily="34" charset="0"/>
                  <a:cs typeface="Arial" panose="020B0604020202020204" pitchFamily="34" charset="0"/>
                </a:rPr>
                <a:t>2</a:t>
              </a:r>
            </a:p>
          </p:txBody>
        </p:sp>
      </p:grpSp>
      <p:grpSp>
        <p:nvGrpSpPr>
          <p:cNvPr id="20" name="Group 19"/>
          <p:cNvGrpSpPr/>
          <p:nvPr/>
        </p:nvGrpSpPr>
        <p:grpSpPr>
          <a:xfrm>
            <a:off x="2683697" y="4590474"/>
            <a:ext cx="6228489" cy="1589607"/>
            <a:chOff x="3045708" y="4536642"/>
            <a:chExt cx="5841241" cy="1992573"/>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7612" t="31810" r="18507" b="35504"/>
            <a:stretch/>
          </p:blipFill>
          <p:spPr>
            <a:xfrm>
              <a:off x="3045708" y="4536642"/>
              <a:ext cx="5841241" cy="1992573"/>
            </a:xfrm>
            <a:prstGeom prst="rect">
              <a:avLst/>
            </a:prstGeom>
          </p:spPr>
        </p:pic>
        <p:sp>
          <p:nvSpPr>
            <p:cNvPr id="18" name="Rectangle 17"/>
            <p:cNvSpPr/>
            <p:nvPr/>
          </p:nvSpPr>
          <p:spPr>
            <a:xfrm rot="446356">
              <a:off x="3483771" y="5295059"/>
              <a:ext cx="3029807" cy="571223"/>
            </a:xfrm>
            <a:prstGeom prst="rect">
              <a:avLst/>
            </a:prstGeom>
          </p:spPr>
          <p:txBody>
            <a:bodyPr wrap="square">
              <a:spAutoFit/>
            </a:bodyPr>
            <a:lstStyle/>
            <a:p>
              <a:pPr algn="ctr">
                <a:lnSpc>
                  <a:spcPct val="106000"/>
                </a:lnSpc>
                <a:spcAft>
                  <a:spcPts val="800"/>
                </a:spcAft>
              </a:pPr>
              <a:r>
                <a:rPr lang="ar-SA" sz="2400" dirty="0" smtClean="0">
                  <a:solidFill>
                    <a:srgbClr val="002060"/>
                  </a:solidFill>
                  <a:ea typeface="Calibri" panose="020F0502020204030204" pitchFamily="34" charset="0"/>
                </a:rPr>
                <a:t>تدريب المستفيدين وتعليمهم </a:t>
              </a:r>
              <a:endParaRPr lang="ar-SA" sz="2400" dirty="0">
                <a:solidFill>
                  <a:srgbClr val="002060"/>
                </a:solidFill>
                <a:ea typeface="Calibri" panose="020F0502020204030204" pitchFamily="34" charset="0"/>
              </a:endParaRPr>
            </a:p>
          </p:txBody>
        </p:sp>
        <p:sp>
          <p:nvSpPr>
            <p:cNvPr id="19" name="Rectangle 18"/>
            <p:cNvSpPr/>
            <p:nvPr/>
          </p:nvSpPr>
          <p:spPr>
            <a:xfrm rot="20954623">
              <a:off x="7459439" y="4865597"/>
              <a:ext cx="323768" cy="530017"/>
            </a:xfrm>
            <a:prstGeom prst="rect">
              <a:avLst/>
            </a:prstGeom>
          </p:spPr>
          <p:txBody>
            <a:bodyPr wrap="none">
              <a:spAutoFit/>
            </a:bodyPr>
            <a:lstStyle/>
            <a:p>
              <a:pPr algn="ctr">
                <a:lnSpc>
                  <a:spcPct val="107000"/>
                </a:lnSpc>
                <a:spcAft>
                  <a:spcPts val="800"/>
                </a:spcAft>
              </a:pPr>
              <a:r>
                <a:rPr lang="en-US" sz="2800" b="1" dirty="0">
                  <a:solidFill>
                    <a:prstClr val="white"/>
                  </a:solidFill>
                  <a:latin typeface="Segoe UI Semilight" panose="020B0402040204020203" pitchFamily="34" charset="0"/>
                  <a:ea typeface="Calibri" panose="020F0502020204030204" pitchFamily="34" charset="0"/>
                  <a:cs typeface="Arial" panose="020B0604020202020204" pitchFamily="34" charset="0"/>
                </a:rPr>
                <a:t>3</a:t>
              </a:r>
              <a:endParaRPr lang="en-US" sz="1200" dirty="0">
                <a:solidFill>
                  <a:prstClr val="white"/>
                </a:solidFill>
                <a:ea typeface="Calibri" panose="020F0502020204030204" pitchFamily="34" charset="0"/>
                <a:cs typeface="Arial" panose="020B0604020202020204" pitchFamily="34" charset="0"/>
              </a:endParaRPr>
            </a:p>
          </p:txBody>
        </p:sp>
      </p:grpSp>
      <p:grpSp>
        <p:nvGrpSpPr>
          <p:cNvPr id="21" name="Group 20"/>
          <p:cNvGrpSpPr/>
          <p:nvPr/>
        </p:nvGrpSpPr>
        <p:grpSpPr>
          <a:xfrm rot="20681095">
            <a:off x="74573" y="293525"/>
            <a:ext cx="3881558" cy="1375004"/>
            <a:chOff x="467544" y="2204863"/>
            <a:chExt cx="8568952" cy="3312368"/>
          </a:xfrm>
        </p:grpSpPr>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4401" r="1887"/>
            <a:stretch/>
          </p:blipFill>
          <p:spPr>
            <a:xfrm>
              <a:off x="467544" y="2204863"/>
              <a:ext cx="8568952" cy="3312368"/>
            </a:xfrm>
            <a:prstGeom prst="rect">
              <a:avLst/>
            </a:prstGeom>
          </p:spPr>
        </p:pic>
        <p:sp>
          <p:nvSpPr>
            <p:cNvPr id="23" name="Rectangle 22"/>
            <p:cNvSpPr/>
            <p:nvPr/>
          </p:nvSpPr>
          <p:spPr>
            <a:xfrm rot="21420573">
              <a:off x="1632111" y="2869372"/>
              <a:ext cx="6349835"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ar-SA" sz="2800" dirty="0" smtClean="0">
                  <a:solidFill>
                    <a:srgbClr val="FF0000"/>
                  </a:solidFill>
                  <a:latin typeface="Microsoft New Tai Lue" pitchFamily="34" charset="0"/>
                  <a:cs typeface="AL-Mohanad Bold" pitchFamily="2" charset="-78"/>
                </a:rPr>
                <a:t>مهارات القيادة والتحفيز والتطوير </a:t>
              </a:r>
              <a:endParaRPr lang="ar-SA" sz="2800" dirty="0">
                <a:solidFill>
                  <a:srgbClr val="FF0000"/>
                </a:solidFill>
                <a:latin typeface="Microsoft New Tai Lue" pitchFamily="34" charset="0"/>
                <a:cs typeface="AL-Mohanad Bold" pitchFamily="2" charset="-78"/>
              </a:endParaRPr>
            </a:p>
          </p:txBody>
        </p:sp>
      </p:grpSp>
    </p:spTree>
    <p:extLst>
      <p:ext uri="{BB962C8B-B14F-4D97-AF65-F5344CB8AC3E}">
        <p14:creationId xmlns:p14="http://schemas.microsoft.com/office/powerpoint/2010/main" val="1125234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
                                        <p:tgtEl>
                                          <p:spTgt spid="17"/>
                                        </p:tgtEl>
                                      </p:cBhvr>
                                    </p:animEffect>
                                    <p:anim calcmode="lin" valueType="num">
                                      <p:cBhvr>
                                        <p:cTn id="8" dur="400" fill="hold"/>
                                        <p:tgtEl>
                                          <p:spTgt spid="17"/>
                                        </p:tgtEl>
                                        <p:attrNameLst>
                                          <p:attrName>ppt_x</p:attrName>
                                        </p:attrNameLst>
                                      </p:cBhvr>
                                      <p:tavLst>
                                        <p:tav tm="0">
                                          <p:val>
                                            <p:strVal val="#ppt_x"/>
                                          </p:val>
                                        </p:tav>
                                        <p:tav tm="100000">
                                          <p:val>
                                            <p:strVal val="#ppt_x"/>
                                          </p:val>
                                        </p:tav>
                                      </p:tavLst>
                                    </p:anim>
                                    <p:anim calcmode="lin" valueType="num">
                                      <p:cBhvr>
                                        <p:cTn id="9" dur="400" fill="hold"/>
                                        <p:tgtEl>
                                          <p:spTgt spid="1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
                                        <p:tgtEl>
                                          <p:spTgt spid="20"/>
                                        </p:tgtEl>
                                      </p:cBhvr>
                                    </p:animEffect>
                                    <p:anim calcmode="lin" valueType="num">
                                      <p:cBhvr>
                                        <p:cTn id="17" dur="400" fill="hold"/>
                                        <p:tgtEl>
                                          <p:spTgt spid="20"/>
                                        </p:tgtEl>
                                        <p:attrNameLst>
                                          <p:attrName>ppt_x</p:attrName>
                                        </p:attrNameLst>
                                      </p:cBhvr>
                                      <p:tavLst>
                                        <p:tav tm="0">
                                          <p:val>
                                            <p:strVal val="#ppt_x"/>
                                          </p:val>
                                        </p:tav>
                                        <p:tav tm="100000">
                                          <p:val>
                                            <p:strVal val="#ppt_x"/>
                                          </p:val>
                                        </p:tav>
                                      </p:tavLst>
                                    </p:anim>
                                    <p:anim calcmode="lin" valueType="num">
                                      <p:cBhvr>
                                        <p:cTn id="18" dur="400" fill="hold"/>
                                        <p:tgtEl>
                                          <p:spTgt spid="20"/>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9" name="Group 18"/>
          <p:cNvGrpSpPr/>
          <p:nvPr/>
        </p:nvGrpSpPr>
        <p:grpSpPr>
          <a:xfrm rot="866422">
            <a:off x="2099418" y="1965639"/>
            <a:ext cx="5333794" cy="3301850"/>
            <a:chOff x="298023" y="1286632"/>
            <a:chExt cx="8417244" cy="4683869"/>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350" t="6916" r="2837" b="14828"/>
            <a:stretch/>
          </p:blipFill>
          <p:spPr>
            <a:xfrm>
              <a:off x="298023" y="1286632"/>
              <a:ext cx="8417244" cy="4683869"/>
            </a:xfrm>
            <a:prstGeom prst="rect">
              <a:avLst/>
            </a:prstGeom>
          </p:spPr>
        </p:pic>
        <p:sp>
          <p:nvSpPr>
            <p:cNvPr id="21" name="Rectangle 20"/>
            <p:cNvSpPr/>
            <p:nvPr/>
          </p:nvSpPr>
          <p:spPr>
            <a:xfrm rot="20733578">
              <a:off x="801400" y="2348880"/>
              <a:ext cx="7154975" cy="2992642"/>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3200" b="1" dirty="0">
                  <a:solidFill>
                    <a:prstClr val="white"/>
                  </a:solidFill>
                </a:rPr>
                <a:t>أهمية الكوتشنج في الإنتاجية</a:t>
              </a:r>
            </a:p>
          </p:txBody>
        </p:sp>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148" y="2656514"/>
            <a:ext cx="1808122" cy="4201486"/>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093901" y="82964"/>
            <a:ext cx="2149252" cy="3906253"/>
          </a:xfrm>
          <a:prstGeom prst="rect">
            <a:avLst/>
          </a:prstGeom>
          <a:noFill/>
          <a:ln>
            <a:noFill/>
          </a:ln>
        </p:spPr>
      </p:pic>
    </p:spTree>
    <p:extLst>
      <p:ext uri="{BB962C8B-B14F-4D97-AF65-F5344CB8AC3E}">
        <p14:creationId xmlns:p14="http://schemas.microsoft.com/office/powerpoint/2010/main" val="3146762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21" name="Rectangle 20"/>
          <p:cNvSpPr/>
          <p:nvPr/>
        </p:nvSpPr>
        <p:spPr>
          <a:xfrm>
            <a:off x="5303100" y="234434"/>
            <a:ext cx="3695243" cy="707886"/>
          </a:xfrm>
          <a:prstGeom prst="rect">
            <a:avLst/>
          </a:prstGeom>
        </p:spPr>
        <p:txBody>
          <a:bodyPr wrap="none">
            <a:spAutoFit/>
          </a:bodyPr>
          <a:lstStyle/>
          <a:p>
            <a:r>
              <a:rPr lang="ar-EG" sz="4000" b="1" dirty="0" smtClean="0">
                <a:solidFill>
                  <a:srgbClr val="FF0000"/>
                </a:solidFill>
              </a:rPr>
              <a:t>مثلت الإنتاجية الفائقة</a:t>
            </a:r>
            <a:endParaRPr lang="ar-EG" sz="4000" b="1" dirty="0">
              <a:solidFill>
                <a:srgbClr val="FF0000"/>
              </a:solidFill>
            </a:endParaRPr>
          </a:p>
        </p:txBody>
      </p:sp>
      <p:graphicFrame>
        <p:nvGraphicFramePr>
          <p:cNvPr id="22" name="Diagram 21"/>
          <p:cNvGraphicFramePr/>
          <p:nvPr>
            <p:extLst>
              <p:ext uri="{D42A27DB-BD31-4B8C-83A1-F6EECF244321}">
                <p14:modId xmlns:p14="http://schemas.microsoft.com/office/powerpoint/2010/main" val="3315529695"/>
              </p:ext>
            </p:extLst>
          </p:nvPr>
        </p:nvGraphicFramePr>
        <p:xfrm>
          <a:off x="171450" y="1238250"/>
          <a:ext cx="8401050" cy="5353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4099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rot="1198795">
            <a:off x="5356249" y="66239"/>
            <a:ext cx="3860352" cy="1925255"/>
            <a:chOff x="5263145" y="1822243"/>
            <a:chExt cx="3888432" cy="1417851"/>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6507" t="-1662" r="678" b="65086"/>
            <a:stretch/>
          </p:blipFill>
          <p:spPr>
            <a:xfrm>
              <a:off x="5263145" y="1822243"/>
              <a:ext cx="3888432" cy="1417851"/>
            </a:xfrm>
            <a:prstGeom prst="rect">
              <a:avLst/>
            </a:prstGeom>
          </p:spPr>
        </p:pic>
        <p:sp>
          <p:nvSpPr>
            <p:cNvPr id="4" name="Rectangle 3"/>
            <p:cNvSpPr/>
            <p:nvPr/>
          </p:nvSpPr>
          <p:spPr>
            <a:xfrm>
              <a:off x="5821224" y="2100717"/>
              <a:ext cx="2634739" cy="744776"/>
            </a:xfrm>
            <a:prstGeom prst="rect">
              <a:avLst/>
            </a:prstGeom>
          </p:spPr>
          <p:txBody>
            <a:bodyPr wrap="square">
              <a:spAutoFit/>
            </a:bodyPr>
            <a:lstStyle/>
            <a:p>
              <a:pPr algn="ctr"/>
              <a:r>
                <a:rPr lang="ar-EG" sz="2400" dirty="0" smtClean="0">
                  <a:solidFill>
                    <a:prstClr val="white"/>
                  </a:solidFill>
                  <a:latin typeface="Times New Roman" panose="02020603050405020304" pitchFamily="18" charset="0"/>
                  <a:ea typeface="Times New Roman" panose="02020603050405020304" pitchFamily="18" charset="0"/>
                </a:rPr>
                <a:t>القراءة السريعة الواعية للأحداث</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73950" y="407199"/>
            <a:ext cx="5421443" cy="2111533"/>
            <a:chOff x="1830149" y="621558"/>
            <a:chExt cx="3246132" cy="1173646"/>
          </a:xfrm>
        </p:grpSpPr>
        <p:pic>
          <p:nvPicPr>
            <p:cNvPr id="6" name="Picture 5"/>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7" name="Rectangle 6"/>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prstClr val="white"/>
                  </a:solidFill>
                </a:rPr>
                <a:t>القراءة السريعة الواعية للأحداث والمعلومات والمتغيرات هي الرافد الرئيسي لرفع الإنتاجية في جميع </a:t>
              </a:r>
              <a:r>
                <a:rPr lang="ar-EG" sz="2400" dirty="0" smtClean="0">
                  <a:solidFill>
                    <a:prstClr val="white"/>
                  </a:solidFill>
                </a:rPr>
                <a:t>المجالات:</a:t>
              </a:r>
              <a:endParaRPr lang="ar-EG" sz="2800" dirty="0">
                <a:solidFill>
                  <a:srgbClr val="FFFF00"/>
                </a:solidFill>
              </a:endParaRPr>
            </a:p>
          </p:txBody>
        </p:sp>
      </p:grpSp>
      <p:grpSp>
        <p:nvGrpSpPr>
          <p:cNvPr id="8" name="Group 7"/>
          <p:cNvGrpSpPr/>
          <p:nvPr/>
        </p:nvGrpSpPr>
        <p:grpSpPr>
          <a:xfrm rot="20063206">
            <a:off x="3499596" y="3330666"/>
            <a:ext cx="2555521" cy="2332009"/>
            <a:chOff x="5763513" y="1196752"/>
            <a:chExt cx="3090452" cy="3081656"/>
          </a:xfrm>
        </p:grpSpPr>
        <p:pic>
          <p:nvPicPr>
            <p:cNvPr id="9" name="Picture 8"/>
            <p:cNvPicPr>
              <a:picLocks noChangeAspect="1"/>
            </p:cNvPicPr>
            <p:nvPr/>
          </p:nvPicPr>
          <p:blipFill>
            <a:blip r:embed="rId6">
              <a:duotone>
                <a:schemeClr val="accent5">
                  <a:shade val="45000"/>
                  <a:satMod val="135000"/>
                </a:schemeClr>
                <a:prstClr val="white"/>
              </a:duotone>
            </a:blip>
            <a:stretch>
              <a:fillRect/>
            </a:stretch>
          </p:blipFill>
          <p:spPr>
            <a:xfrm>
              <a:off x="5796136" y="1196752"/>
              <a:ext cx="3057829" cy="3081656"/>
            </a:xfrm>
            <a:prstGeom prst="rect">
              <a:avLst/>
            </a:prstGeom>
          </p:spPr>
        </p:pic>
        <p:sp>
          <p:nvSpPr>
            <p:cNvPr id="10" name="Rectangle 9"/>
            <p:cNvSpPr/>
            <p:nvPr/>
          </p:nvSpPr>
          <p:spPr>
            <a:xfrm>
              <a:off x="5763513" y="2571270"/>
              <a:ext cx="3004846" cy="1098129"/>
            </a:xfrm>
            <a:prstGeom prst="rect">
              <a:avLst/>
            </a:prstGeom>
          </p:spPr>
          <p:txBody>
            <a:bodyPr wrap="square">
              <a:spAutoFit/>
            </a:bodyPr>
            <a:lstStyle/>
            <a:p>
              <a:pPr algn="ctr">
                <a:tabLst>
                  <a:tab pos="228600" algn="l"/>
                </a:tabLst>
              </a:pPr>
              <a:r>
                <a:rPr lang="ar-EG" sz="2400" dirty="0" smtClean="0">
                  <a:solidFill>
                    <a:srgbClr val="002060"/>
                  </a:solidFill>
                </a:rPr>
                <a:t>العمل الجماعي المتناسق </a:t>
              </a:r>
              <a:endParaRPr lang="ar-EG" sz="2400" dirty="0">
                <a:solidFill>
                  <a:srgbClr val="002060"/>
                </a:solidFill>
              </a:endParaRPr>
            </a:p>
          </p:txBody>
        </p:sp>
        <p:sp>
          <p:nvSpPr>
            <p:cNvPr id="11" name="Rectangle 10"/>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2</a:t>
              </a:r>
              <a:endParaRPr lang="ar-EG" sz="3200" dirty="0">
                <a:solidFill>
                  <a:prstClr val="white"/>
                </a:solidFill>
              </a:endParaRPr>
            </a:p>
          </p:txBody>
        </p:sp>
      </p:grpSp>
      <p:grpSp>
        <p:nvGrpSpPr>
          <p:cNvPr id="12" name="Group 11"/>
          <p:cNvGrpSpPr/>
          <p:nvPr/>
        </p:nvGrpSpPr>
        <p:grpSpPr>
          <a:xfrm rot="19982606">
            <a:off x="5808079" y="1692622"/>
            <a:ext cx="2533402" cy="2332009"/>
            <a:chOff x="5790262" y="1196752"/>
            <a:chExt cx="3063703" cy="3081656"/>
          </a:xfrm>
        </p:grpSpPr>
        <p:pic>
          <p:nvPicPr>
            <p:cNvPr id="13" name="Picture 12"/>
            <p:cNvPicPr>
              <a:picLocks noChangeAspect="1"/>
            </p:cNvPicPr>
            <p:nvPr/>
          </p:nvPicPr>
          <p:blipFill>
            <a:blip r:embed="rId6">
              <a:duotone>
                <a:schemeClr val="accent4">
                  <a:shade val="45000"/>
                  <a:satMod val="135000"/>
                </a:schemeClr>
                <a:prstClr val="white"/>
              </a:duotone>
            </a:blip>
            <a:stretch>
              <a:fillRect/>
            </a:stretch>
          </p:blipFill>
          <p:spPr>
            <a:xfrm>
              <a:off x="5796136" y="1196752"/>
              <a:ext cx="3057829" cy="3081656"/>
            </a:xfrm>
            <a:prstGeom prst="rect">
              <a:avLst/>
            </a:prstGeom>
          </p:spPr>
        </p:pic>
        <p:sp>
          <p:nvSpPr>
            <p:cNvPr id="14" name="Rectangle 13"/>
            <p:cNvSpPr/>
            <p:nvPr/>
          </p:nvSpPr>
          <p:spPr>
            <a:xfrm>
              <a:off x="5790262" y="2735760"/>
              <a:ext cx="2992906" cy="610072"/>
            </a:xfrm>
            <a:prstGeom prst="rect">
              <a:avLst/>
            </a:prstGeom>
          </p:spPr>
          <p:txBody>
            <a:bodyPr wrap="square">
              <a:spAutoFit/>
            </a:bodyPr>
            <a:lstStyle/>
            <a:p>
              <a:pPr algn="ctr">
                <a:tabLst>
                  <a:tab pos="228600" algn="l"/>
                </a:tabLst>
              </a:pPr>
              <a:r>
                <a:rPr lang="ar-EG" sz="2400" dirty="0" smtClean="0">
                  <a:solidFill>
                    <a:srgbClr val="002060"/>
                  </a:solidFill>
                </a:rPr>
                <a:t>الذكاء ودائرة الملاحظة </a:t>
              </a:r>
              <a:endParaRPr lang="ar-EG" sz="2400" dirty="0">
                <a:solidFill>
                  <a:srgbClr val="002060"/>
                </a:solidFill>
              </a:endParaRPr>
            </a:p>
          </p:txBody>
        </p:sp>
        <p:sp>
          <p:nvSpPr>
            <p:cNvPr id="15" name="Rectangle 14"/>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1</a:t>
              </a:r>
              <a:endParaRPr lang="ar-EG" sz="3200" dirty="0">
                <a:solidFill>
                  <a:prstClr val="white"/>
                </a:solidFill>
              </a:endParaRPr>
            </a:p>
          </p:txBody>
        </p:sp>
      </p:grpSp>
      <p:grpSp>
        <p:nvGrpSpPr>
          <p:cNvPr id="16" name="Group 15"/>
          <p:cNvGrpSpPr/>
          <p:nvPr/>
        </p:nvGrpSpPr>
        <p:grpSpPr>
          <a:xfrm rot="20063206">
            <a:off x="369091" y="3973571"/>
            <a:ext cx="2920381" cy="2332009"/>
            <a:chOff x="5695031" y="1196752"/>
            <a:chExt cx="3184725" cy="3081656"/>
          </a:xfrm>
        </p:grpSpPr>
        <p:pic>
          <p:nvPicPr>
            <p:cNvPr id="17" name="Picture 16"/>
            <p:cNvPicPr>
              <a:picLocks noChangeAspect="1"/>
            </p:cNvPicPr>
            <p:nvPr/>
          </p:nvPicPr>
          <p:blipFill>
            <a:blip r:embed="rId6">
              <a:duotone>
                <a:schemeClr val="accent2">
                  <a:shade val="45000"/>
                  <a:satMod val="135000"/>
                </a:schemeClr>
                <a:prstClr val="white"/>
              </a:duotone>
            </a:blip>
            <a:stretch>
              <a:fillRect/>
            </a:stretch>
          </p:blipFill>
          <p:spPr>
            <a:xfrm>
              <a:off x="5796136" y="1196752"/>
              <a:ext cx="3057829" cy="3081656"/>
            </a:xfrm>
            <a:prstGeom prst="rect">
              <a:avLst/>
            </a:prstGeom>
          </p:spPr>
        </p:pic>
        <p:sp>
          <p:nvSpPr>
            <p:cNvPr id="18" name="Rectangle 17"/>
            <p:cNvSpPr/>
            <p:nvPr/>
          </p:nvSpPr>
          <p:spPr>
            <a:xfrm>
              <a:off x="5695031" y="2444849"/>
              <a:ext cx="3184725" cy="1098129"/>
            </a:xfrm>
            <a:prstGeom prst="rect">
              <a:avLst/>
            </a:prstGeom>
          </p:spPr>
          <p:txBody>
            <a:bodyPr wrap="square">
              <a:spAutoFit/>
            </a:bodyPr>
            <a:lstStyle/>
            <a:p>
              <a:pPr algn="ctr">
                <a:tabLst>
                  <a:tab pos="228600" algn="l"/>
                </a:tabLst>
              </a:pPr>
              <a:r>
                <a:rPr lang="ar-EG" sz="2400" dirty="0" smtClean="0">
                  <a:solidFill>
                    <a:srgbClr val="002060"/>
                  </a:solidFill>
                </a:rPr>
                <a:t>انتباه الشخص أو الفريق لجميع مؤثرات المحيط</a:t>
              </a:r>
              <a:endParaRPr lang="ar-EG" sz="2400" dirty="0">
                <a:solidFill>
                  <a:srgbClr val="002060"/>
                </a:solidFill>
              </a:endParaRPr>
            </a:p>
          </p:txBody>
        </p:sp>
        <p:sp>
          <p:nvSpPr>
            <p:cNvPr id="19" name="Rectangle 18"/>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3</a:t>
              </a:r>
              <a:endParaRPr lang="ar-EG" sz="3200" dirty="0">
                <a:solidFill>
                  <a:prstClr val="white"/>
                </a:solidFill>
              </a:endParaRPr>
            </a:p>
          </p:txBody>
        </p:sp>
      </p:grpSp>
      <p:pic>
        <p:nvPicPr>
          <p:cNvPr id="20" name="Picture 19"/>
          <p:cNvPicPr>
            <a:picLocks noChangeAspect="1"/>
          </p:cNvPicPr>
          <p:nvPr/>
        </p:nvPicPr>
        <p:blipFill>
          <a:blip r:embed="rId7"/>
          <a:stretch>
            <a:fillRect/>
          </a:stretch>
        </p:blipFill>
        <p:spPr>
          <a:xfrm>
            <a:off x="2789660" y="2369288"/>
            <a:ext cx="1323738" cy="2121551"/>
          </a:xfrm>
          <a:prstGeom prst="rect">
            <a:avLst/>
          </a:prstGeom>
        </p:spPr>
      </p:pic>
    </p:spTree>
    <p:extLst>
      <p:ext uri="{BB962C8B-B14F-4D97-AF65-F5344CB8AC3E}">
        <p14:creationId xmlns:p14="http://schemas.microsoft.com/office/powerpoint/2010/main" val="34039638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15</a:t>
            </a:fld>
            <a:endParaRPr lang="ar-EG" dirty="0">
              <a:solidFill>
                <a:prstClr val="black">
                  <a:tint val="75000"/>
                </a:prstClr>
              </a:solidFill>
            </a:endParaRPr>
          </a:p>
        </p:txBody>
      </p:sp>
      <p:pic>
        <p:nvPicPr>
          <p:cNvPr id="3" name="Picture 2"/>
          <p:cNvPicPr/>
          <p:nvPr/>
        </p:nvPicPr>
        <p:blipFill>
          <a:blip r:embed="rId4"/>
          <a:stretch>
            <a:fillRect/>
          </a:stretch>
        </p:blipFill>
        <p:spPr>
          <a:xfrm>
            <a:off x="7039935" y="881079"/>
            <a:ext cx="2104065" cy="5475272"/>
          </a:xfrm>
          <a:prstGeom prst="rect">
            <a:avLst/>
          </a:prstGeom>
        </p:spPr>
      </p:pic>
      <p:grpSp>
        <p:nvGrpSpPr>
          <p:cNvPr id="5" name="Group 4"/>
          <p:cNvGrpSpPr/>
          <p:nvPr/>
        </p:nvGrpSpPr>
        <p:grpSpPr>
          <a:xfrm>
            <a:off x="217414" y="151094"/>
            <a:ext cx="8701532" cy="1621630"/>
            <a:chOff x="207820" y="238343"/>
            <a:chExt cx="6081910" cy="162163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227" t="55455" r="47273" b="24848"/>
            <a:stretch/>
          </p:blipFill>
          <p:spPr>
            <a:xfrm rot="327679" flipH="1">
              <a:off x="1317270" y="238343"/>
              <a:ext cx="4972460" cy="1350819"/>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820" y="270165"/>
              <a:ext cx="1342399" cy="1589808"/>
            </a:xfrm>
            <a:prstGeom prst="rect">
              <a:avLst/>
            </a:prstGeom>
            <a:noFill/>
            <a:ln>
              <a:noFill/>
            </a:ln>
          </p:spPr>
        </p:pic>
        <p:sp>
          <p:nvSpPr>
            <p:cNvPr id="8" name="Rectangle 7"/>
            <p:cNvSpPr/>
            <p:nvPr/>
          </p:nvSpPr>
          <p:spPr>
            <a:xfrm>
              <a:off x="1039693" y="587493"/>
              <a:ext cx="4642878" cy="461665"/>
            </a:xfrm>
            <a:prstGeom prst="rect">
              <a:avLst/>
            </a:prstGeom>
          </p:spPr>
          <p:txBody>
            <a:bodyPr wrap="square">
              <a:spAutoFit/>
            </a:bodyPr>
            <a:lstStyle/>
            <a:p>
              <a:pPr algn="ctr"/>
              <a:r>
                <a:rPr lang="ar-EG" sz="2400" b="1" i="1" kern="0" dirty="0">
                  <a:solidFill>
                    <a:prstClr val="white"/>
                  </a:solidFill>
                  <a:latin typeface="Times New Roman" panose="02020603050405020304" pitchFamily="18" charset="0"/>
                </a:rPr>
                <a:t>متى تستخدم المدرسة النشطة ومتى تستخدم المساعدة ؟</a:t>
              </a:r>
              <a:endParaRPr lang="ar-EG" sz="2400" kern="0" dirty="0">
                <a:solidFill>
                  <a:prstClr val="white"/>
                </a:solidFill>
              </a:endParaRPr>
            </a:p>
          </p:txBody>
        </p:sp>
      </p:grpSp>
      <p:grpSp>
        <p:nvGrpSpPr>
          <p:cNvPr id="10" name="Group 9"/>
          <p:cNvGrpSpPr/>
          <p:nvPr/>
        </p:nvGrpSpPr>
        <p:grpSpPr>
          <a:xfrm>
            <a:off x="231817" y="3411864"/>
            <a:ext cx="7409323" cy="1907402"/>
            <a:chOff x="207820" y="238343"/>
            <a:chExt cx="6081910" cy="1621630"/>
          </a:xfrm>
        </p:grpSpPr>
        <p:pic>
          <p:nvPicPr>
            <p:cNvPr id="11" name="Picture 10"/>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0227" t="55455" r="47273" b="24848"/>
            <a:stretch/>
          </p:blipFill>
          <p:spPr>
            <a:xfrm rot="327679" flipH="1">
              <a:off x="1317270" y="238343"/>
              <a:ext cx="4972460" cy="1350819"/>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820" y="270165"/>
              <a:ext cx="1342399" cy="1589808"/>
            </a:xfrm>
            <a:prstGeom prst="rect">
              <a:avLst/>
            </a:prstGeom>
            <a:noFill/>
            <a:ln>
              <a:noFill/>
            </a:ln>
          </p:spPr>
        </p:pic>
        <p:sp>
          <p:nvSpPr>
            <p:cNvPr id="13" name="Rectangle 12"/>
            <p:cNvSpPr/>
            <p:nvPr/>
          </p:nvSpPr>
          <p:spPr>
            <a:xfrm>
              <a:off x="1039693" y="587493"/>
              <a:ext cx="4642878" cy="392497"/>
            </a:xfrm>
            <a:prstGeom prst="rect">
              <a:avLst/>
            </a:prstGeom>
          </p:spPr>
          <p:txBody>
            <a:bodyPr wrap="square">
              <a:spAutoFit/>
            </a:bodyPr>
            <a:lstStyle/>
            <a:p>
              <a:pPr algn="ctr"/>
              <a:r>
                <a:rPr lang="ar-EG" sz="2400" b="1" i="1" kern="0" dirty="0">
                  <a:solidFill>
                    <a:prstClr val="white"/>
                  </a:solidFill>
                  <a:latin typeface="Times New Roman" panose="02020603050405020304" pitchFamily="18" charset="0"/>
                </a:rPr>
                <a:t>المدرسة العربية </a:t>
              </a:r>
              <a:r>
                <a:rPr lang="ar-EG" sz="2400" b="1" i="1" kern="0" dirty="0" err="1">
                  <a:solidFill>
                    <a:prstClr val="white"/>
                  </a:solidFill>
                  <a:latin typeface="Times New Roman" panose="02020603050405020304" pitchFamily="18" charset="0"/>
                </a:rPr>
                <a:t>للكوتشنج</a:t>
              </a:r>
              <a:endParaRPr lang="ar-EG" sz="2400" kern="0" dirty="0">
                <a:solidFill>
                  <a:prstClr val="white"/>
                </a:solidFill>
              </a:endParaRPr>
            </a:p>
          </p:txBody>
        </p:sp>
      </p:grpSp>
      <p:grpSp>
        <p:nvGrpSpPr>
          <p:cNvPr id="14" name="Group 13"/>
          <p:cNvGrpSpPr/>
          <p:nvPr/>
        </p:nvGrpSpPr>
        <p:grpSpPr>
          <a:xfrm>
            <a:off x="231817" y="1790234"/>
            <a:ext cx="7538540" cy="1621630"/>
            <a:chOff x="207820" y="238343"/>
            <a:chExt cx="6081910" cy="1621630"/>
          </a:xfrm>
        </p:grpSpPr>
        <p:pic>
          <p:nvPicPr>
            <p:cNvPr id="15" name="Picture 1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0227" t="55455" r="47273" b="24848"/>
            <a:stretch/>
          </p:blipFill>
          <p:spPr>
            <a:xfrm rot="327679" flipH="1">
              <a:off x="1317270" y="238343"/>
              <a:ext cx="4972460" cy="1350819"/>
            </a:xfrm>
            <a:prstGeom prst="rect">
              <a:avLst/>
            </a:prstGeom>
          </p:spPr>
        </p:pic>
        <p:pic>
          <p:nvPicPr>
            <p:cNvPr id="16" name="Picture 1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820" y="270165"/>
              <a:ext cx="1342399" cy="1589808"/>
            </a:xfrm>
            <a:prstGeom prst="rect">
              <a:avLst/>
            </a:prstGeom>
            <a:noFill/>
            <a:ln>
              <a:noFill/>
            </a:ln>
          </p:spPr>
        </p:pic>
        <p:sp>
          <p:nvSpPr>
            <p:cNvPr id="17" name="Rectangle 16"/>
            <p:cNvSpPr/>
            <p:nvPr/>
          </p:nvSpPr>
          <p:spPr>
            <a:xfrm>
              <a:off x="1039693" y="587493"/>
              <a:ext cx="4642878" cy="461665"/>
            </a:xfrm>
            <a:prstGeom prst="rect">
              <a:avLst/>
            </a:prstGeom>
          </p:spPr>
          <p:txBody>
            <a:bodyPr wrap="square">
              <a:spAutoFit/>
            </a:bodyPr>
            <a:lstStyle/>
            <a:p>
              <a:pPr algn="ctr"/>
              <a:r>
                <a:rPr lang="ar-EG" sz="2400" b="1" i="1" kern="0" dirty="0">
                  <a:solidFill>
                    <a:prstClr val="white"/>
                  </a:solidFill>
                  <a:latin typeface="Times New Roman" panose="02020603050405020304" pitchFamily="18" charset="0"/>
                </a:rPr>
                <a:t>من وجه نظرك أي المدارس أفضل ؟ ولماذا ؟</a:t>
              </a:r>
              <a:endParaRPr lang="ar-EG" sz="2400" kern="0" dirty="0">
                <a:solidFill>
                  <a:prstClr val="white"/>
                </a:solidFill>
              </a:endParaRPr>
            </a:p>
          </p:txBody>
        </p:sp>
      </p:grpSp>
    </p:spTree>
    <p:extLst>
      <p:ext uri="{BB962C8B-B14F-4D97-AF65-F5344CB8AC3E}">
        <p14:creationId xmlns:p14="http://schemas.microsoft.com/office/powerpoint/2010/main" val="3497718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rot="1198795">
            <a:off x="5356249" y="66239"/>
            <a:ext cx="3860352" cy="1925255"/>
            <a:chOff x="5263145" y="1822243"/>
            <a:chExt cx="3888432" cy="1417851"/>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6507" t="-1662" r="678" b="65086"/>
            <a:stretch/>
          </p:blipFill>
          <p:spPr>
            <a:xfrm>
              <a:off x="5263145" y="1822243"/>
              <a:ext cx="3888432" cy="1417851"/>
            </a:xfrm>
            <a:prstGeom prst="rect">
              <a:avLst/>
            </a:prstGeom>
          </p:spPr>
        </p:pic>
        <p:sp>
          <p:nvSpPr>
            <p:cNvPr id="4" name="Rectangle 3"/>
            <p:cNvSpPr/>
            <p:nvPr/>
          </p:nvSpPr>
          <p:spPr>
            <a:xfrm>
              <a:off x="5742104" y="2186675"/>
              <a:ext cx="2634739" cy="385325"/>
            </a:xfrm>
            <a:prstGeom prst="rect">
              <a:avLst/>
            </a:prstGeom>
          </p:spPr>
          <p:txBody>
            <a:bodyPr wrap="square">
              <a:spAutoFit/>
            </a:bodyPr>
            <a:lstStyle/>
            <a:p>
              <a:pPr algn="ctr"/>
              <a:r>
                <a:rPr lang="ar-EG" sz="2800" dirty="0" smtClean="0">
                  <a:solidFill>
                    <a:prstClr val="white"/>
                  </a:solidFill>
                  <a:latin typeface="Times New Roman" panose="02020603050405020304" pitchFamily="18" charset="0"/>
                  <a:ea typeface="Times New Roman" panose="02020603050405020304" pitchFamily="18" charset="0"/>
                </a:rPr>
                <a:t>إدارة الوقت</a:t>
              </a:r>
              <a:endParaRPr lang="en-US" sz="2800" dirty="0">
                <a:solidFill>
                  <a:prstClr val="white"/>
                </a:solidFill>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73950" y="407199"/>
            <a:ext cx="5421443" cy="2111533"/>
            <a:chOff x="1830149" y="621558"/>
            <a:chExt cx="3246132" cy="1173646"/>
          </a:xfrm>
        </p:grpSpPr>
        <p:pic>
          <p:nvPicPr>
            <p:cNvPr id="6" name="Picture 5"/>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7" name="Rectangle 6"/>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prstClr val="white"/>
                  </a:solidFill>
                </a:rPr>
                <a:t>الفعالية والانجاز والتطوير تعتبر محركات الإنتاجية الفائقة وإدارة الوقت هي المشغل لتلك المحركات . أهم زاوية في مثلث الإنتاجية الاتصال الفعال للكوتشنج :</a:t>
              </a:r>
              <a:endParaRPr lang="ar-EG" sz="2800" dirty="0">
                <a:solidFill>
                  <a:srgbClr val="FFFF00"/>
                </a:solidFill>
              </a:endParaRPr>
            </a:p>
          </p:txBody>
        </p:sp>
      </p:grpSp>
      <p:grpSp>
        <p:nvGrpSpPr>
          <p:cNvPr id="8" name="Group 7"/>
          <p:cNvGrpSpPr/>
          <p:nvPr/>
        </p:nvGrpSpPr>
        <p:grpSpPr>
          <a:xfrm rot="20063206">
            <a:off x="3499596" y="3330666"/>
            <a:ext cx="2555521" cy="2332009"/>
            <a:chOff x="5763513" y="1196752"/>
            <a:chExt cx="3090452" cy="3081656"/>
          </a:xfrm>
        </p:grpSpPr>
        <p:pic>
          <p:nvPicPr>
            <p:cNvPr id="9" name="Picture 8"/>
            <p:cNvPicPr>
              <a:picLocks noChangeAspect="1"/>
            </p:cNvPicPr>
            <p:nvPr/>
          </p:nvPicPr>
          <p:blipFill>
            <a:blip r:embed="rId6">
              <a:duotone>
                <a:schemeClr val="accent5">
                  <a:shade val="45000"/>
                  <a:satMod val="135000"/>
                </a:schemeClr>
                <a:prstClr val="white"/>
              </a:duotone>
            </a:blip>
            <a:stretch>
              <a:fillRect/>
            </a:stretch>
          </p:blipFill>
          <p:spPr>
            <a:xfrm>
              <a:off x="5796136" y="1196752"/>
              <a:ext cx="3057829" cy="3081656"/>
            </a:xfrm>
            <a:prstGeom prst="rect">
              <a:avLst/>
            </a:prstGeom>
          </p:spPr>
        </p:pic>
        <p:sp>
          <p:nvSpPr>
            <p:cNvPr id="10" name="Rectangle 9"/>
            <p:cNvSpPr/>
            <p:nvPr/>
          </p:nvSpPr>
          <p:spPr>
            <a:xfrm>
              <a:off x="5763513" y="2571270"/>
              <a:ext cx="3004846" cy="1098129"/>
            </a:xfrm>
            <a:prstGeom prst="rect">
              <a:avLst/>
            </a:prstGeom>
          </p:spPr>
          <p:txBody>
            <a:bodyPr wrap="square">
              <a:spAutoFit/>
            </a:bodyPr>
            <a:lstStyle/>
            <a:p>
              <a:pPr algn="ctr">
                <a:tabLst>
                  <a:tab pos="228600" algn="l"/>
                </a:tabLst>
              </a:pPr>
              <a:r>
                <a:rPr lang="ar-EG" sz="2400" dirty="0" smtClean="0">
                  <a:solidFill>
                    <a:srgbClr val="002060"/>
                  </a:solidFill>
                </a:rPr>
                <a:t>	التناغم الشخصى وتناغم أعضاء الفريق</a:t>
              </a:r>
              <a:endParaRPr lang="ar-EG" sz="2400" dirty="0">
                <a:solidFill>
                  <a:srgbClr val="002060"/>
                </a:solidFill>
              </a:endParaRPr>
            </a:p>
          </p:txBody>
        </p:sp>
        <p:sp>
          <p:nvSpPr>
            <p:cNvPr id="11" name="Rectangle 10"/>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2</a:t>
              </a:r>
              <a:endParaRPr lang="ar-EG" sz="3200" dirty="0">
                <a:solidFill>
                  <a:prstClr val="white"/>
                </a:solidFill>
              </a:endParaRPr>
            </a:p>
          </p:txBody>
        </p:sp>
      </p:grpSp>
      <p:grpSp>
        <p:nvGrpSpPr>
          <p:cNvPr id="12" name="Group 11"/>
          <p:cNvGrpSpPr/>
          <p:nvPr/>
        </p:nvGrpSpPr>
        <p:grpSpPr>
          <a:xfrm rot="19982606">
            <a:off x="5808079" y="1692622"/>
            <a:ext cx="2533402" cy="2332009"/>
            <a:chOff x="5790262" y="1196752"/>
            <a:chExt cx="3063703" cy="3081656"/>
          </a:xfrm>
        </p:grpSpPr>
        <p:pic>
          <p:nvPicPr>
            <p:cNvPr id="13" name="Picture 12"/>
            <p:cNvPicPr>
              <a:picLocks noChangeAspect="1"/>
            </p:cNvPicPr>
            <p:nvPr/>
          </p:nvPicPr>
          <p:blipFill>
            <a:blip r:embed="rId6">
              <a:duotone>
                <a:schemeClr val="accent4">
                  <a:shade val="45000"/>
                  <a:satMod val="135000"/>
                </a:schemeClr>
                <a:prstClr val="white"/>
              </a:duotone>
            </a:blip>
            <a:stretch>
              <a:fillRect/>
            </a:stretch>
          </p:blipFill>
          <p:spPr>
            <a:xfrm>
              <a:off x="5796136" y="1196752"/>
              <a:ext cx="3057829" cy="3081656"/>
            </a:xfrm>
            <a:prstGeom prst="rect">
              <a:avLst/>
            </a:prstGeom>
          </p:spPr>
        </p:pic>
        <p:sp>
          <p:nvSpPr>
            <p:cNvPr id="14" name="Rectangle 13"/>
            <p:cNvSpPr/>
            <p:nvPr/>
          </p:nvSpPr>
          <p:spPr>
            <a:xfrm>
              <a:off x="5790262" y="2491731"/>
              <a:ext cx="2992906" cy="1098129"/>
            </a:xfrm>
            <a:prstGeom prst="rect">
              <a:avLst/>
            </a:prstGeom>
          </p:spPr>
          <p:txBody>
            <a:bodyPr wrap="square">
              <a:spAutoFit/>
            </a:bodyPr>
            <a:lstStyle/>
            <a:p>
              <a:pPr algn="ctr">
                <a:tabLst>
                  <a:tab pos="228600" algn="l"/>
                </a:tabLst>
              </a:pPr>
              <a:r>
                <a:rPr lang="ar-EG" sz="2400" dirty="0" smtClean="0">
                  <a:solidFill>
                    <a:srgbClr val="002060"/>
                  </a:solidFill>
                </a:rPr>
                <a:t>	التوازن الشخصى وتوازن المحركات</a:t>
              </a:r>
              <a:endParaRPr lang="ar-EG" sz="2400" dirty="0">
                <a:solidFill>
                  <a:srgbClr val="002060"/>
                </a:solidFill>
              </a:endParaRPr>
            </a:p>
          </p:txBody>
        </p:sp>
        <p:sp>
          <p:nvSpPr>
            <p:cNvPr id="15" name="Rectangle 14"/>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1</a:t>
              </a:r>
              <a:endParaRPr lang="ar-EG" sz="3200" dirty="0">
                <a:solidFill>
                  <a:prstClr val="white"/>
                </a:solidFill>
              </a:endParaRPr>
            </a:p>
          </p:txBody>
        </p:sp>
      </p:grpSp>
      <p:grpSp>
        <p:nvGrpSpPr>
          <p:cNvPr id="16" name="Group 15"/>
          <p:cNvGrpSpPr/>
          <p:nvPr/>
        </p:nvGrpSpPr>
        <p:grpSpPr>
          <a:xfrm rot="20063206">
            <a:off x="369091" y="3973571"/>
            <a:ext cx="2920381" cy="2332009"/>
            <a:chOff x="5695031" y="1196752"/>
            <a:chExt cx="3184725" cy="3081656"/>
          </a:xfrm>
        </p:grpSpPr>
        <p:pic>
          <p:nvPicPr>
            <p:cNvPr id="17" name="Picture 16"/>
            <p:cNvPicPr>
              <a:picLocks noChangeAspect="1"/>
            </p:cNvPicPr>
            <p:nvPr/>
          </p:nvPicPr>
          <p:blipFill>
            <a:blip r:embed="rId6">
              <a:duotone>
                <a:schemeClr val="accent2">
                  <a:shade val="45000"/>
                  <a:satMod val="135000"/>
                </a:schemeClr>
                <a:prstClr val="white"/>
              </a:duotone>
            </a:blip>
            <a:stretch>
              <a:fillRect/>
            </a:stretch>
          </p:blipFill>
          <p:spPr>
            <a:xfrm>
              <a:off x="5796136" y="1196752"/>
              <a:ext cx="3057829" cy="3081656"/>
            </a:xfrm>
            <a:prstGeom prst="rect">
              <a:avLst/>
            </a:prstGeom>
          </p:spPr>
        </p:pic>
        <p:sp>
          <p:nvSpPr>
            <p:cNvPr id="18" name="Rectangle 17"/>
            <p:cNvSpPr/>
            <p:nvPr/>
          </p:nvSpPr>
          <p:spPr>
            <a:xfrm>
              <a:off x="5695031" y="2444849"/>
              <a:ext cx="3184725" cy="1098129"/>
            </a:xfrm>
            <a:prstGeom prst="rect">
              <a:avLst/>
            </a:prstGeom>
          </p:spPr>
          <p:txBody>
            <a:bodyPr wrap="square">
              <a:spAutoFit/>
            </a:bodyPr>
            <a:lstStyle/>
            <a:p>
              <a:pPr algn="ctr">
                <a:tabLst>
                  <a:tab pos="228600" algn="l"/>
                </a:tabLst>
              </a:pPr>
              <a:r>
                <a:rPr lang="ar-EG" sz="2400" dirty="0" smtClean="0">
                  <a:solidFill>
                    <a:srgbClr val="002060"/>
                  </a:solidFill>
                </a:rPr>
                <a:t>	توزيع الجهد على الوقت والجهد</a:t>
              </a:r>
              <a:endParaRPr lang="ar-EG" sz="2400" dirty="0">
                <a:solidFill>
                  <a:srgbClr val="002060"/>
                </a:solidFill>
              </a:endParaRPr>
            </a:p>
          </p:txBody>
        </p:sp>
        <p:sp>
          <p:nvSpPr>
            <p:cNvPr id="19" name="Rectangle 18"/>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3</a:t>
              </a:r>
              <a:endParaRPr lang="ar-EG" sz="3200" dirty="0">
                <a:solidFill>
                  <a:prstClr val="white"/>
                </a:solidFill>
              </a:endParaRPr>
            </a:p>
          </p:txBody>
        </p:sp>
      </p:grpSp>
      <p:pic>
        <p:nvPicPr>
          <p:cNvPr id="20" name="Picture 19"/>
          <p:cNvPicPr>
            <a:picLocks noChangeAspect="1"/>
          </p:cNvPicPr>
          <p:nvPr/>
        </p:nvPicPr>
        <p:blipFill>
          <a:blip r:embed="rId7"/>
          <a:stretch>
            <a:fillRect/>
          </a:stretch>
        </p:blipFill>
        <p:spPr>
          <a:xfrm>
            <a:off x="2789660" y="2369288"/>
            <a:ext cx="1323738" cy="2121551"/>
          </a:xfrm>
          <a:prstGeom prst="rect">
            <a:avLst/>
          </a:prstGeom>
        </p:spPr>
      </p:pic>
    </p:spTree>
    <p:extLst>
      <p:ext uri="{BB962C8B-B14F-4D97-AF65-F5344CB8AC3E}">
        <p14:creationId xmlns:p14="http://schemas.microsoft.com/office/powerpoint/2010/main" val="19382320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rot="1198795">
            <a:off x="5356249" y="66239"/>
            <a:ext cx="3860352" cy="1925255"/>
            <a:chOff x="5263145" y="1822243"/>
            <a:chExt cx="3888432" cy="1417851"/>
          </a:xfrm>
        </p:grpSpPr>
        <p:pic>
          <p:nvPicPr>
            <p:cNvPr id="3" name="Picture 2"/>
            <p:cNvPicPr>
              <a:picLocks noChangeAspect="1"/>
            </p:cNvPicPr>
            <p:nvPr/>
          </p:nvPicPr>
          <p:blipFill rotWithShape="1">
            <a:blip r:embed="rId4" cstate="print">
              <a:grayscl/>
              <a:extLst>
                <a:ext uri="{28A0092B-C50C-407E-A947-70E740481C1C}">
                  <a14:useLocalDpi xmlns:a14="http://schemas.microsoft.com/office/drawing/2010/main" val="0"/>
                </a:ext>
              </a:extLst>
            </a:blip>
            <a:srcRect l="46507" t="-1662" r="678" b="65086"/>
            <a:stretch/>
          </p:blipFill>
          <p:spPr>
            <a:xfrm>
              <a:off x="5263145" y="1822243"/>
              <a:ext cx="3888432" cy="1417851"/>
            </a:xfrm>
            <a:prstGeom prst="rect">
              <a:avLst/>
            </a:prstGeom>
          </p:spPr>
        </p:pic>
        <p:sp>
          <p:nvSpPr>
            <p:cNvPr id="4" name="Rectangle 3"/>
            <p:cNvSpPr/>
            <p:nvPr/>
          </p:nvSpPr>
          <p:spPr>
            <a:xfrm>
              <a:off x="5742104" y="2186675"/>
              <a:ext cx="2634739" cy="385325"/>
            </a:xfrm>
            <a:prstGeom prst="rect">
              <a:avLst/>
            </a:prstGeom>
          </p:spPr>
          <p:txBody>
            <a:bodyPr wrap="square">
              <a:spAutoFit/>
            </a:bodyPr>
            <a:lstStyle/>
            <a:p>
              <a:pPr algn="ctr"/>
              <a:r>
                <a:rPr lang="ar-EG" sz="2800" b="1" dirty="0" smtClean="0">
                  <a:solidFill>
                    <a:prstClr val="white"/>
                  </a:solidFill>
                  <a:latin typeface="Times New Roman" panose="02020603050405020304" pitchFamily="18" charset="0"/>
                  <a:ea typeface="Times New Roman" panose="02020603050405020304" pitchFamily="18" charset="0"/>
                </a:rPr>
                <a:t>إدارة الوقت</a:t>
              </a:r>
              <a:endParaRPr lang="en-US" sz="2800" b="1" dirty="0">
                <a:solidFill>
                  <a:prstClr val="white"/>
                </a:solidFill>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73950" y="407199"/>
            <a:ext cx="5421443" cy="2111533"/>
            <a:chOff x="1830149" y="621558"/>
            <a:chExt cx="3246132" cy="1173646"/>
          </a:xfrm>
        </p:grpSpPr>
        <p:pic>
          <p:nvPicPr>
            <p:cNvPr id="6" name="Picture 5"/>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7" name="Rectangle 6"/>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أهم زاوية في مثلث الإنتاجية الاتصال الفعال للكوتشينج:</a:t>
              </a:r>
              <a:endParaRPr lang="ar-EG" sz="2800" b="1" dirty="0">
                <a:solidFill>
                  <a:srgbClr val="FFFF00"/>
                </a:solidFill>
              </a:endParaRPr>
            </a:p>
          </p:txBody>
        </p:sp>
      </p:grpSp>
      <p:grpSp>
        <p:nvGrpSpPr>
          <p:cNvPr id="8" name="Group 7"/>
          <p:cNvGrpSpPr/>
          <p:nvPr/>
        </p:nvGrpSpPr>
        <p:grpSpPr>
          <a:xfrm rot="20063206">
            <a:off x="3499596" y="3330666"/>
            <a:ext cx="2555521" cy="2332009"/>
            <a:chOff x="5763513" y="1196752"/>
            <a:chExt cx="3090452" cy="3081656"/>
          </a:xfrm>
        </p:grpSpPr>
        <p:pic>
          <p:nvPicPr>
            <p:cNvPr id="9" name="Picture 8"/>
            <p:cNvPicPr>
              <a:picLocks noChangeAspect="1"/>
            </p:cNvPicPr>
            <p:nvPr/>
          </p:nvPicPr>
          <p:blipFill>
            <a:blip r:embed="rId6">
              <a:duotone>
                <a:schemeClr val="accent5">
                  <a:shade val="45000"/>
                  <a:satMod val="135000"/>
                </a:schemeClr>
                <a:prstClr val="white"/>
              </a:duotone>
            </a:blip>
            <a:stretch>
              <a:fillRect/>
            </a:stretch>
          </p:blipFill>
          <p:spPr>
            <a:xfrm>
              <a:off x="5796136" y="1196752"/>
              <a:ext cx="3057829" cy="3081656"/>
            </a:xfrm>
            <a:prstGeom prst="rect">
              <a:avLst/>
            </a:prstGeom>
          </p:spPr>
        </p:pic>
        <p:sp>
          <p:nvSpPr>
            <p:cNvPr id="10" name="Rectangle 9"/>
            <p:cNvSpPr/>
            <p:nvPr/>
          </p:nvSpPr>
          <p:spPr>
            <a:xfrm>
              <a:off x="5763513" y="2815298"/>
              <a:ext cx="3004846" cy="610072"/>
            </a:xfrm>
            <a:prstGeom prst="rect">
              <a:avLst/>
            </a:prstGeom>
          </p:spPr>
          <p:txBody>
            <a:bodyPr wrap="square">
              <a:spAutoFit/>
            </a:bodyPr>
            <a:lstStyle/>
            <a:p>
              <a:pPr algn="ctr">
                <a:tabLst>
                  <a:tab pos="228600" algn="l"/>
                </a:tabLst>
              </a:pPr>
              <a:r>
                <a:rPr lang="ar-EG" sz="2400" dirty="0" smtClean="0">
                  <a:solidFill>
                    <a:srgbClr val="002060"/>
                  </a:solidFill>
                </a:rPr>
                <a:t>	احتياجات سوق العمل</a:t>
              </a:r>
              <a:endParaRPr lang="ar-EG" sz="2400" dirty="0">
                <a:solidFill>
                  <a:srgbClr val="002060"/>
                </a:solidFill>
              </a:endParaRPr>
            </a:p>
          </p:txBody>
        </p:sp>
        <p:sp>
          <p:nvSpPr>
            <p:cNvPr id="11" name="Rectangle 10"/>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2</a:t>
              </a:r>
              <a:endParaRPr lang="ar-EG" sz="3200" dirty="0">
                <a:solidFill>
                  <a:prstClr val="white"/>
                </a:solidFill>
              </a:endParaRPr>
            </a:p>
          </p:txBody>
        </p:sp>
      </p:grpSp>
      <p:grpSp>
        <p:nvGrpSpPr>
          <p:cNvPr id="12" name="Group 11"/>
          <p:cNvGrpSpPr/>
          <p:nvPr/>
        </p:nvGrpSpPr>
        <p:grpSpPr>
          <a:xfrm rot="19982606">
            <a:off x="5808079" y="1692622"/>
            <a:ext cx="2533402" cy="2332009"/>
            <a:chOff x="5790262" y="1196752"/>
            <a:chExt cx="3063703" cy="3081656"/>
          </a:xfrm>
        </p:grpSpPr>
        <p:pic>
          <p:nvPicPr>
            <p:cNvPr id="13" name="Picture 12"/>
            <p:cNvPicPr>
              <a:picLocks noChangeAspect="1"/>
            </p:cNvPicPr>
            <p:nvPr/>
          </p:nvPicPr>
          <p:blipFill>
            <a:blip r:embed="rId6">
              <a:duotone>
                <a:schemeClr val="accent4">
                  <a:shade val="45000"/>
                  <a:satMod val="135000"/>
                </a:schemeClr>
                <a:prstClr val="white"/>
              </a:duotone>
            </a:blip>
            <a:stretch>
              <a:fillRect/>
            </a:stretch>
          </p:blipFill>
          <p:spPr>
            <a:xfrm>
              <a:off x="5796136" y="1196752"/>
              <a:ext cx="3057829" cy="3081656"/>
            </a:xfrm>
            <a:prstGeom prst="rect">
              <a:avLst/>
            </a:prstGeom>
          </p:spPr>
        </p:pic>
        <p:sp>
          <p:nvSpPr>
            <p:cNvPr id="14" name="Rectangle 13"/>
            <p:cNvSpPr/>
            <p:nvPr/>
          </p:nvSpPr>
          <p:spPr>
            <a:xfrm>
              <a:off x="5790262" y="2735760"/>
              <a:ext cx="2992906" cy="610072"/>
            </a:xfrm>
            <a:prstGeom prst="rect">
              <a:avLst/>
            </a:prstGeom>
          </p:spPr>
          <p:txBody>
            <a:bodyPr wrap="square">
              <a:spAutoFit/>
            </a:bodyPr>
            <a:lstStyle/>
            <a:p>
              <a:pPr algn="ctr">
                <a:tabLst>
                  <a:tab pos="228600" algn="l"/>
                </a:tabLst>
              </a:pPr>
              <a:r>
                <a:rPr lang="ar-EG" sz="2400" dirty="0" smtClean="0">
                  <a:solidFill>
                    <a:srgbClr val="002060"/>
                  </a:solidFill>
                </a:rPr>
                <a:t>	احتياجات العاملين</a:t>
              </a:r>
              <a:endParaRPr lang="ar-EG" sz="2400" dirty="0">
                <a:solidFill>
                  <a:srgbClr val="002060"/>
                </a:solidFill>
              </a:endParaRPr>
            </a:p>
          </p:txBody>
        </p:sp>
        <p:sp>
          <p:nvSpPr>
            <p:cNvPr id="15" name="Rectangle 14"/>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1</a:t>
              </a:r>
              <a:endParaRPr lang="ar-EG" sz="3200" dirty="0">
                <a:solidFill>
                  <a:prstClr val="white"/>
                </a:solidFill>
              </a:endParaRPr>
            </a:p>
          </p:txBody>
        </p:sp>
      </p:grpSp>
      <p:grpSp>
        <p:nvGrpSpPr>
          <p:cNvPr id="16" name="Group 15"/>
          <p:cNvGrpSpPr/>
          <p:nvPr/>
        </p:nvGrpSpPr>
        <p:grpSpPr>
          <a:xfrm rot="20063206">
            <a:off x="369091" y="3973571"/>
            <a:ext cx="2920381" cy="2332009"/>
            <a:chOff x="5695031" y="1196752"/>
            <a:chExt cx="3184725" cy="3081656"/>
          </a:xfrm>
        </p:grpSpPr>
        <p:pic>
          <p:nvPicPr>
            <p:cNvPr id="17" name="Picture 16"/>
            <p:cNvPicPr>
              <a:picLocks noChangeAspect="1"/>
            </p:cNvPicPr>
            <p:nvPr/>
          </p:nvPicPr>
          <p:blipFill>
            <a:blip r:embed="rId6">
              <a:duotone>
                <a:schemeClr val="accent2">
                  <a:shade val="45000"/>
                  <a:satMod val="135000"/>
                </a:schemeClr>
                <a:prstClr val="white"/>
              </a:duotone>
            </a:blip>
            <a:stretch>
              <a:fillRect/>
            </a:stretch>
          </p:blipFill>
          <p:spPr>
            <a:xfrm>
              <a:off x="5796136" y="1196752"/>
              <a:ext cx="3057829" cy="3081656"/>
            </a:xfrm>
            <a:prstGeom prst="rect">
              <a:avLst/>
            </a:prstGeom>
          </p:spPr>
        </p:pic>
        <p:sp>
          <p:nvSpPr>
            <p:cNvPr id="18" name="Rectangle 17"/>
            <p:cNvSpPr/>
            <p:nvPr/>
          </p:nvSpPr>
          <p:spPr>
            <a:xfrm>
              <a:off x="5695031" y="2688878"/>
              <a:ext cx="3184725" cy="610072"/>
            </a:xfrm>
            <a:prstGeom prst="rect">
              <a:avLst/>
            </a:prstGeom>
          </p:spPr>
          <p:txBody>
            <a:bodyPr wrap="square">
              <a:spAutoFit/>
            </a:bodyPr>
            <a:lstStyle/>
            <a:p>
              <a:pPr algn="ctr">
                <a:tabLst>
                  <a:tab pos="228600" algn="l"/>
                </a:tabLst>
              </a:pPr>
              <a:r>
                <a:rPr lang="ar-EG" sz="2400" dirty="0" smtClean="0">
                  <a:solidFill>
                    <a:srgbClr val="002060"/>
                  </a:solidFill>
                </a:rPr>
                <a:t>	صناعة الرؤية المشتركة</a:t>
              </a:r>
              <a:endParaRPr lang="ar-EG" sz="2400" dirty="0">
                <a:solidFill>
                  <a:srgbClr val="002060"/>
                </a:solidFill>
              </a:endParaRPr>
            </a:p>
          </p:txBody>
        </p:sp>
        <p:sp>
          <p:nvSpPr>
            <p:cNvPr id="19" name="Rectangle 18"/>
            <p:cNvSpPr/>
            <p:nvPr/>
          </p:nvSpPr>
          <p:spPr>
            <a:xfrm>
              <a:off x="6948264" y="131220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3</a:t>
              </a:r>
              <a:endParaRPr lang="ar-EG" sz="3200" dirty="0">
                <a:solidFill>
                  <a:prstClr val="white"/>
                </a:solidFill>
              </a:endParaRPr>
            </a:p>
          </p:txBody>
        </p:sp>
      </p:grpSp>
      <p:pic>
        <p:nvPicPr>
          <p:cNvPr id="20" name="Picture 19"/>
          <p:cNvPicPr>
            <a:picLocks noChangeAspect="1"/>
          </p:cNvPicPr>
          <p:nvPr/>
        </p:nvPicPr>
        <p:blipFill>
          <a:blip r:embed="rId7"/>
          <a:stretch>
            <a:fillRect/>
          </a:stretch>
        </p:blipFill>
        <p:spPr>
          <a:xfrm>
            <a:off x="2789660" y="2369288"/>
            <a:ext cx="1323738" cy="2121551"/>
          </a:xfrm>
          <a:prstGeom prst="rect">
            <a:avLst/>
          </a:prstGeom>
        </p:spPr>
      </p:pic>
    </p:spTree>
    <p:extLst>
      <p:ext uri="{BB962C8B-B14F-4D97-AF65-F5344CB8AC3E}">
        <p14:creationId xmlns:p14="http://schemas.microsoft.com/office/powerpoint/2010/main" val="26007305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3" name="Group 2"/>
          <p:cNvGrpSpPr/>
          <p:nvPr/>
        </p:nvGrpSpPr>
        <p:grpSpPr>
          <a:xfrm rot="1434822">
            <a:off x="5221419" y="203282"/>
            <a:ext cx="3143857" cy="2040409"/>
            <a:chOff x="1758116" y="497538"/>
            <a:chExt cx="6437542" cy="2252792"/>
          </a:xfrm>
        </p:grpSpPr>
        <p:pic>
          <p:nvPicPr>
            <p:cNvPr id="4" name="Picture 3"/>
            <p:cNvPicPr>
              <a:picLocks noChangeAspect="1"/>
            </p:cNvPicPr>
            <p:nvPr/>
          </p:nvPicPr>
          <p:blipFill>
            <a:blip r:embed="rId4">
              <a:duotone>
                <a:prstClr val="black"/>
                <a:schemeClr val="accent6">
                  <a:tint val="45000"/>
                  <a:satMod val="400000"/>
                </a:schemeClr>
              </a:duotone>
            </a:blip>
            <a:stretch>
              <a:fillRect/>
            </a:stretch>
          </p:blipFill>
          <p:spPr>
            <a:xfrm>
              <a:off x="1758116" y="497538"/>
              <a:ext cx="6437542" cy="2252792"/>
            </a:xfrm>
            <a:prstGeom prst="rect">
              <a:avLst/>
            </a:prstGeom>
          </p:spPr>
        </p:pic>
        <p:sp>
          <p:nvSpPr>
            <p:cNvPr id="5" name="Rectangle 4"/>
            <p:cNvSpPr/>
            <p:nvPr/>
          </p:nvSpPr>
          <p:spPr>
            <a:xfrm>
              <a:off x="2204866" y="958515"/>
              <a:ext cx="5122232" cy="1255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مواصفات الشخصية في الكوتش </a:t>
              </a:r>
              <a:endParaRPr lang="ar-EG" sz="2800" b="1" dirty="0">
                <a:solidFill>
                  <a:srgbClr val="C00000"/>
                </a:solidFill>
              </a:endParaRPr>
            </a:p>
          </p:txBody>
        </p:sp>
      </p:grpSp>
      <p:grpSp>
        <p:nvGrpSpPr>
          <p:cNvPr id="10" name="Group 9"/>
          <p:cNvGrpSpPr/>
          <p:nvPr/>
        </p:nvGrpSpPr>
        <p:grpSpPr>
          <a:xfrm>
            <a:off x="6636335" y="2198413"/>
            <a:ext cx="2572118" cy="2295905"/>
            <a:chOff x="0" y="0"/>
            <a:chExt cx="2857500" cy="2657475"/>
          </a:xfrm>
        </p:grpSpPr>
        <p:pic>
          <p:nvPicPr>
            <p:cNvPr id="11" name="Picture 10" descr="\\HEBA-PC\Users\Public\هبة\مريم\Untitled-.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12" name="Rectangle 11"/>
            <p:cNvSpPr/>
            <p:nvPr/>
          </p:nvSpPr>
          <p:spPr>
            <a:xfrm>
              <a:off x="523875" y="838200"/>
              <a:ext cx="1866900" cy="1095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إيجابي</a:t>
              </a:r>
              <a:endParaRPr lang="ar-SA" sz="2400" dirty="0">
                <a:solidFill>
                  <a:srgbClr val="002060"/>
                </a:solidFill>
                <a:ea typeface="Calibri" panose="020F0502020204030204" pitchFamily="34" charset="0"/>
              </a:endParaRPr>
            </a:p>
          </p:txBody>
        </p:sp>
      </p:grpSp>
      <p:grpSp>
        <p:nvGrpSpPr>
          <p:cNvPr id="13" name="Group 12"/>
          <p:cNvGrpSpPr/>
          <p:nvPr/>
        </p:nvGrpSpPr>
        <p:grpSpPr>
          <a:xfrm>
            <a:off x="6078201" y="4530526"/>
            <a:ext cx="2710139" cy="2364648"/>
            <a:chOff x="0" y="0"/>
            <a:chExt cx="2857500" cy="2657475"/>
          </a:xfrm>
        </p:grpSpPr>
        <p:pic>
          <p:nvPicPr>
            <p:cNvPr id="14" name="Picture 13" descr="\\HEBA-PC\Users\Public\هبة\مريم\Untitled-.png"/>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15" name="Rectangle 14"/>
            <p:cNvSpPr/>
            <p:nvPr/>
          </p:nvSpPr>
          <p:spPr>
            <a:xfrm>
              <a:off x="523875" y="838200"/>
              <a:ext cx="1866900" cy="1095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مساعد</a:t>
              </a:r>
              <a:endParaRPr lang="ar-SA" sz="2400" dirty="0">
                <a:solidFill>
                  <a:srgbClr val="002060"/>
                </a:solidFill>
                <a:ea typeface="Calibri" panose="020F0502020204030204" pitchFamily="34" charset="0"/>
              </a:endParaRPr>
            </a:p>
          </p:txBody>
        </p:sp>
      </p:grpSp>
      <p:grpSp>
        <p:nvGrpSpPr>
          <p:cNvPr id="16" name="Group 15"/>
          <p:cNvGrpSpPr/>
          <p:nvPr/>
        </p:nvGrpSpPr>
        <p:grpSpPr>
          <a:xfrm>
            <a:off x="4623536" y="2509936"/>
            <a:ext cx="2441546" cy="2295905"/>
            <a:chOff x="0" y="0"/>
            <a:chExt cx="2857500" cy="2657475"/>
          </a:xfrm>
        </p:grpSpPr>
        <p:pic>
          <p:nvPicPr>
            <p:cNvPr id="17" name="Picture 16" descr="\\HEBA-PC\Users\Public\هبة\مريم\Untitle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18" name="Rectangle 17"/>
            <p:cNvSpPr/>
            <p:nvPr/>
          </p:nvSpPr>
          <p:spPr>
            <a:xfrm>
              <a:off x="317148" y="916793"/>
              <a:ext cx="2236187" cy="1201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متحمس</a:t>
              </a:r>
              <a:endParaRPr lang="ar-SA" sz="2400" dirty="0">
                <a:solidFill>
                  <a:srgbClr val="002060"/>
                </a:solidFill>
                <a:ea typeface="Calibri" panose="020F0502020204030204" pitchFamily="34" charset="0"/>
              </a:endParaRPr>
            </a:p>
          </p:txBody>
        </p:sp>
      </p:grpSp>
      <p:grpSp>
        <p:nvGrpSpPr>
          <p:cNvPr id="19" name="Group 18"/>
          <p:cNvGrpSpPr/>
          <p:nvPr/>
        </p:nvGrpSpPr>
        <p:grpSpPr>
          <a:xfrm>
            <a:off x="2494870" y="878495"/>
            <a:ext cx="2551284" cy="2233330"/>
            <a:chOff x="0" y="0"/>
            <a:chExt cx="2857500" cy="2657475"/>
          </a:xfrm>
        </p:grpSpPr>
        <p:pic>
          <p:nvPicPr>
            <p:cNvPr id="20" name="Picture 19" descr="\\HEBA-PC\Users\Public\هبة\مريم\Untitled-.png"/>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21" name="Rectangle 20"/>
            <p:cNvSpPr/>
            <p:nvPr/>
          </p:nvSpPr>
          <p:spPr>
            <a:xfrm>
              <a:off x="523875" y="838199"/>
              <a:ext cx="2027387" cy="1095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محترم</a:t>
              </a:r>
              <a:endParaRPr lang="ar-SA" sz="2400" dirty="0">
                <a:solidFill>
                  <a:srgbClr val="002060"/>
                </a:solidFill>
                <a:ea typeface="Calibri" panose="020F0502020204030204" pitchFamily="34" charset="0"/>
              </a:endParaRPr>
            </a:p>
          </p:txBody>
        </p:sp>
      </p:grpSp>
      <p:grpSp>
        <p:nvGrpSpPr>
          <p:cNvPr id="22" name="Group 21"/>
          <p:cNvGrpSpPr/>
          <p:nvPr/>
        </p:nvGrpSpPr>
        <p:grpSpPr>
          <a:xfrm>
            <a:off x="995583" y="2711443"/>
            <a:ext cx="2938287" cy="2012956"/>
            <a:chOff x="0" y="0"/>
            <a:chExt cx="2857500" cy="2657475"/>
          </a:xfrm>
        </p:grpSpPr>
        <p:pic>
          <p:nvPicPr>
            <p:cNvPr id="23" name="Picture 22" descr="\\HEBA-PC\Users\Public\هبة\مريم\Untitled-.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24" name="Rectangle 23"/>
            <p:cNvSpPr/>
            <p:nvPr/>
          </p:nvSpPr>
          <p:spPr>
            <a:xfrm>
              <a:off x="412521" y="838199"/>
              <a:ext cx="2068673" cy="1095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موجه للهدف</a:t>
              </a:r>
              <a:endParaRPr lang="ar-SA" sz="2400" dirty="0">
                <a:solidFill>
                  <a:srgbClr val="002060"/>
                </a:solidFill>
                <a:ea typeface="Calibri" panose="020F0502020204030204" pitchFamily="34" charset="0"/>
              </a:endParaRPr>
            </a:p>
          </p:txBody>
        </p:sp>
      </p:grpSp>
      <p:grpSp>
        <p:nvGrpSpPr>
          <p:cNvPr id="25" name="Group 24"/>
          <p:cNvGrpSpPr/>
          <p:nvPr/>
        </p:nvGrpSpPr>
        <p:grpSpPr>
          <a:xfrm>
            <a:off x="13918" y="808606"/>
            <a:ext cx="2785518" cy="2140249"/>
            <a:chOff x="0" y="0"/>
            <a:chExt cx="2857500" cy="2657475"/>
          </a:xfrm>
        </p:grpSpPr>
        <p:pic>
          <p:nvPicPr>
            <p:cNvPr id="26" name="Picture 25" descr="\\HEBA-PC\Users\Public\هبة\مريم\Untitle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27" name="Rectangle 26"/>
            <p:cNvSpPr/>
            <p:nvPr/>
          </p:nvSpPr>
          <p:spPr>
            <a:xfrm>
              <a:off x="523875" y="838200"/>
              <a:ext cx="1866900" cy="1095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واسع الاطلاع</a:t>
              </a:r>
              <a:endParaRPr lang="ar-SA" sz="2400" dirty="0">
                <a:solidFill>
                  <a:srgbClr val="002060"/>
                </a:solidFill>
                <a:ea typeface="Calibri" panose="020F0502020204030204" pitchFamily="34" charset="0"/>
              </a:endParaRPr>
            </a:p>
          </p:txBody>
        </p:sp>
      </p:grpSp>
      <p:grpSp>
        <p:nvGrpSpPr>
          <p:cNvPr id="6" name="Group 5"/>
          <p:cNvGrpSpPr/>
          <p:nvPr/>
        </p:nvGrpSpPr>
        <p:grpSpPr>
          <a:xfrm rot="1498151">
            <a:off x="4264636" y="1143317"/>
            <a:ext cx="1240982" cy="3564015"/>
            <a:chOff x="-77870" y="3172"/>
            <a:chExt cx="1732602" cy="5552126"/>
          </a:xfrm>
        </p:grpSpPr>
        <p:pic>
          <p:nvPicPr>
            <p:cNvPr id="7" name="Picture 6"/>
            <p:cNvPicPr>
              <a:picLocks noChangeAspect="1"/>
            </p:cNvPicPr>
            <p:nvPr/>
          </p:nvPicPr>
          <p:blipFill>
            <a:blip r:embed="rId6"/>
            <a:stretch>
              <a:fillRect/>
            </a:stretch>
          </p:blipFill>
          <p:spPr>
            <a:xfrm>
              <a:off x="658" y="3172"/>
              <a:ext cx="1654074" cy="5392421"/>
            </a:xfrm>
            <a:prstGeom prst="rect">
              <a:avLst/>
            </a:prstGeom>
          </p:spPr>
        </p:pic>
        <p:pic>
          <p:nvPicPr>
            <p:cNvPr id="8" name="Picture 7"/>
            <p:cNvPicPr>
              <a:picLocks noChangeAspect="1"/>
            </p:cNvPicPr>
            <p:nvPr/>
          </p:nvPicPr>
          <p:blipFill>
            <a:blip r:embed="rId7"/>
            <a:stretch>
              <a:fillRect/>
            </a:stretch>
          </p:blipFill>
          <p:spPr>
            <a:xfrm>
              <a:off x="-77870" y="5243391"/>
              <a:ext cx="680924" cy="304413"/>
            </a:xfrm>
            <a:prstGeom prst="rect">
              <a:avLst/>
            </a:prstGeom>
          </p:spPr>
        </p:pic>
        <p:pic>
          <p:nvPicPr>
            <p:cNvPr id="9" name="Picture 8"/>
            <p:cNvPicPr>
              <a:picLocks noChangeAspect="1"/>
            </p:cNvPicPr>
            <p:nvPr/>
          </p:nvPicPr>
          <p:blipFill>
            <a:blip r:embed="rId8"/>
            <a:stretch>
              <a:fillRect/>
            </a:stretch>
          </p:blipFill>
          <p:spPr>
            <a:xfrm>
              <a:off x="936415" y="5243397"/>
              <a:ext cx="718317" cy="311901"/>
            </a:xfrm>
            <a:prstGeom prst="rect">
              <a:avLst/>
            </a:prstGeom>
          </p:spPr>
        </p:pic>
      </p:grpSp>
      <p:grpSp>
        <p:nvGrpSpPr>
          <p:cNvPr id="28" name="Group 27"/>
          <p:cNvGrpSpPr/>
          <p:nvPr/>
        </p:nvGrpSpPr>
        <p:grpSpPr>
          <a:xfrm>
            <a:off x="1389236" y="4097342"/>
            <a:ext cx="2451439" cy="2153285"/>
            <a:chOff x="0" y="0"/>
            <a:chExt cx="2857500" cy="2657475"/>
          </a:xfrm>
        </p:grpSpPr>
        <p:pic>
          <p:nvPicPr>
            <p:cNvPr id="29" name="Picture 28" descr="\\HEBA-PC\Users\Public\هبة\مريم\Untitled-.png"/>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30" name="Rectangle 29"/>
            <p:cNvSpPr/>
            <p:nvPr/>
          </p:nvSpPr>
          <p:spPr>
            <a:xfrm>
              <a:off x="328152" y="852698"/>
              <a:ext cx="2167650" cy="1095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مركز</a:t>
              </a:r>
              <a:endParaRPr lang="ar-SA" sz="2400" dirty="0">
                <a:solidFill>
                  <a:srgbClr val="002060"/>
                </a:solidFill>
                <a:ea typeface="Calibri" panose="020F0502020204030204" pitchFamily="34" charset="0"/>
              </a:endParaRPr>
            </a:p>
          </p:txBody>
        </p:sp>
      </p:grpSp>
      <p:grpSp>
        <p:nvGrpSpPr>
          <p:cNvPr id="31" name="Group 30"/>
          <p:cNvGrpSpPr/>
          <p:nvPr/>
        </p:nvGrpSpPr>
        <p:grpSpPr>
          <a:xfrm>
            <a:off x="3535230" y="4448197"/>
            <a:ext cx="2703337" cy="2179039"/>
            <a:chOff x="0" y="0"/>
            <a:chExt cx="2857500" cy="2657475"/>
          </a:xfrm>
        </p:grpSpPr>
        <p:pic>
          <p:nvPicPr>
            <p:cNvPr id="32" name="Picture 31" descr="\\HEBA-PC\Users\Public\هبة\مريم\Untitled-.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2857500" cy="2657475"/>
            </a:xfrm>
            <a:prstGeom prst="rect">
              <a:avLst/>
            </a:prstGeom>
            <a:noFill/>
            <a:ln>
              <a:noFill/>
            </a:ln>
          </p:spPr>
        </p:pic>
        <p:sp>
          <p:nvSpPr>
            <p:cNvPr id="33" name="Rectangle 32"/>
            <p:cNvSpPr/>
            <p:nvPr/>
          </p:nvSpPr>
          <p:spPr>
            <a:xfrm>
              <a:off x="412521" y="838199"/>
              <a:ext cx="2068673" cy="1095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ea typeface="Calibri" panose="020F0502020204030204" pitchFamily="34" charset="0"/>
                </a:rPr>
                <a:t>صادق وأمين</a:t>
              </a:r>
              <a:endParaRPr lang="ar-SA" sz="2400" dirty="0">
                <a:solidFill>
                  <a:srgbClr val="002060"/>
                </a:solidFill>
                <a:ea typeface="Calibri" panose="020F0502020204030204" pitchFamily="34" charset="0"/>
              </a:endParaRPr>
            </a:p>
          </p:txBody>
        </p:sp>
      </p:grpSp>
    </p:spTree>
    <p:extLst>
      <p:ext uri="{BB962C8B-B14F-4D97-AF65-F5344CB8AC3E}">
        <p14:creationId xmlns:p14="http://schemas.microsoft.com/office/powerpoint/2010/main" val="797038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362797" y="1797796"/>
            <a:ext cx="6972603" cy="1962478"/>
            <a:chOff x="-1" y="1"/>
            <a:chExt cx="6562725" cy="2343150"/>
          </a:xfrm>
        </p:grpSpPr>
        <p:grpSp>
          <p:nvGrpSpPr>
            <p:cNvPr id="6" name="Group 5"/>
            <p:cNvGrpSpPr/>
            <p:nvPr/>
          </p:nvGrpSpPr>
          <p:grpSpPr>
            <a:xfrm>
              <a:off x="-1" y="1"/>
              <a:ext cx="6562725" cy="2343150"/>
              <a:chOff x="-1" y="1"/>
              <a:chExt cx="6562725" cy="2343150"/>
            </a:xfrm>
          </p:grpSpPr>
          <p:pic>
            <p:nvPicPr>
              <p:cNvPr id="8" name="Picture 7" descr="E:\vector\New folder\م.png"/>
              <p:cNvPicPr>
                <a:picLocks noChangeAspect="1"/>
              </p:cNvPicPr>
              <p:nvPr/>
            </p:nvPicPr>
            <p:blipFill rotWithShape="1">
              <a:blip r:embed="rId4" cstate="print">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9" name="Text Box 300079"/>
              <p:cNvSpPr txBox="1"/>
              <p:nvPr/>
            </p:nvSpPr>
            <p:spPr>
              <a:xfrm rot="20189431">
                <a:off x="88677" y="513470"/>
                <a:ext cx="1608809"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البداية</a:t>
                </a:r>
                <a:endParaRPr lang="en-US" sz="2400" kern="0" dirty="0">
                  <a:solidFill>
                    <a:sysClr val="windowText" lastClr="000000"/>
                  </a:solidFill>
                  <a:ea typeface="Calibri" panose="020F0502020204030204" pitchFamily="34" charset="0"/>
                  <a:cs typeface="Arial" panose="020B0604020202020204" pitchFamily="34" charset="0"/>
                </a:endParaRPr>
              </a:p>
            </p:txBody>
          </p:sp>
        </p:grpSp>
        <p:sp>
          <p:nvSpPr>
            <p:cNvPr id="7" name="Text Box 300080"/>
            <p:cNvSpPr txBox="1"/>
            <p:nvPr/>
          </p:nvSpPr>
          <p:spPr>
            <a:xfrm>
              <a:off x="1666274" y="508944"/>
              <a:ext cx="4644284" cy="6954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لا </a:t>
              </a:r>
              <a:r>
                <a:rPr lang="ar-SA" sz="2400" kern="0" dirty="0">
                  <a:solidFill>
                    <a:srgbClr val="FFFFFF"/>
                  </a:solidFill>
                  <a:ea typeface="Calibri" panose="020F0502020204030204" pitchFamily="34" charset="0"/>
                </a:rPr>
                <a:t>يهم من أين تبدأ ولكن المهم متى تبدأ</a:t>
              </a:r>
            </a:p>
          </p:txBody>
        </p:sp>
      </p:grpSp>
      <p:grpSp>
        <p:nvGrpSpPr>
          <p:cNvPr id="10" name="Group 9"/>
          <p:cNvGrpSpPr/>
          <p:nvPr/>
        </p:nvGrpSpPr>
        <p:grpSpPr>
          <a:xfrm flipH="1">
            <a:off x="887740" y="3351649"/>
            <a:ext cx="8257221" cy="1900519"/>
            <a:chOff x="37620" y="-19275"/>
            <a:chExt cx="6562725" cy="2343150"/>
          </a:xfrm>
        </p:grpSpPr>
        <p:grpSp>
          <p:nvGrpSpPr>
            <p:cNvPr id="11" name="Group 10"/>
            <p:cNvGrpSpPr/>
            <p:nvPr/>
          </p:nvGrpSpPr>
          <p:grpSpPr>
            <a:xfrm>
              <a:off x="37620" y="-19275"/>
              <a:ext cx="6562725" cy="2343150"/>
              <a:chOff x="37620" y="-19275"/>
              <a:chExt cx="6562725" cy="2343150"/>
            </a:xfrm>
          </p:grpSpPr>
          <p:pic>
            <p:nvPicPr>
              <p:cNvPr id="13" name="Picture 12" descr="E:\vector\New folder\م.png"/>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37620" y="-19275"/>
                <a:ext cx="6562725" cy="2343150"/>
              </a:xfrm>
              <a:prstGeom prst="rect">
                <a:avLst/>
              </a:prstGeom>
              <a:noFill/>
              <a:ln>
                <a:noFill/>
              </a:ln>
              <a:extLst>
                <a:ext uri="{53640926-AAD7-44D8-BBD7-CCE9431645EC}">
                  <a14:shadowObscured xmlns:a14="http://schemas.microsoft.com/office/drawing/2010/main"/>
                </a:ext>
              </a:extLst>
            </p:spPr>
          </p:pic>
          <p:sp>
            <p:nvSpPr>
              <p:cNvPr id="14" name="Text Box 300092"/>
              <p:cNvSpPr txBox="1"/>
              <p:nvPr/>
            </p:nvSpPr>
            <p:spPr>
              <a:xfrm rot="20189431">
                <a:off x="272452" y="553988"/>
                <a:ext cx="1268682"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السيطرة</a:t>
                </a:r>
                <a:endParaRPr lang="en-US" kern="0" dirty="0">
                  <a:solidFill>
                    <a:srgbClr val="FF0000"/>
                  </a:solidFill>
                  <a:ea typeface="Calibri" panose="020F0502020204030204" pitchFamily="34" charset="0"/>
                  <a:cs typeface="Arial" panose="020B0604020202020204" pitchFamily="34" charset="0"/>
                </a:endParaRPr>
              </a:p>
            </p:txBody>
          </p:sp>
        </p:grpSp>
        <p:sp>
          <p:nvSpPr>
            <p:cNvPr id="12" name="Text Box 300093"/>
            <p:cNvSpPr txBox="1"/>
            <p:nvPr/>
          </p:nvSpPr>
          <p:spPr>
            <a:xfrm>
              <a:off x="1685700" y="328026"/>
              <a:ext cx="4681835" cy="106057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defRPr/>
              </a:pPr>
              <a:r>
                <a:rPr lang="ar-SA" sz="2400" kern="0" dirty="0" smtClean="0">
                  <a:solidFill>
                    <a:srgbClr val="FFFFFF"/>
                  </a:solidFill>
                  <a:ea typeface="Calibri" panose="020F0502020204030204" pitchFamily="34" charset="0"/>
                </a:rPr>
                <a:t>أنت </a:t>
              </a:r>
              <a:r>
                <a:rPr lang="ar-SA" sz="2400" kern="0" dirty="0">
                  <a:solidFill>
                    <a:srgbClr val="FFFFFF"/>
                  </a:solidFill>
                  <a:ea typeface="Calibri" panose="020F0502020204030204" pitchFamily="34" charset="0"/>
                </a:rPr>
                <a:t>لا تستطيع السيطرة على أي شخص قال تعالى في سورة الغاشية </a:t>
              </a:r>
              <a:r>
                <a:rPr lang="ar-SA" sz="2400" b="1" kern="0" dirty="0">
                  <a:solidFill>
                    <a:srgbClr val="C00000"/>
                  </a:solidFill>
                  <a:ea typeface="Calibri" panose="020F0502020204030204" pitchFamily="34" charset="0"/>
                </a:rPr>
                <a:t>((َذَكِّرْ إِنَّمَا أَنْتَ مُذَكِّرٌ لَسْتَ </a:t>
              </a:r>
              <a:r>
                <a:rPr lang="ar-SA" sz="2400" b="1" kern="0" dirty="0" smtClean="0">
                  <a:solidFill>
                    <a:srgbClr val="C00000"/>
                  </a:solidFill>
                  <a:ea typeface="Calibri" panose="020F0502020204030204" pitchFamily="34" charset="0"/>
                </a:rPr>
                <a:t>عَلَيْهِمْ </a:t>
              </a:r>
              <a:r>
                <a:rPr lang="ar-SA" sz="2400" b="1" kern="0" dirty="0">
                  <a:solidFill>
                    <a:srgbClr val="C00000"/>
                  </a:solidFill>
                  <a:ea typeface="Calibri" panose="020F0502020204030204" pitchFamily="34" charset="0"/>
                </a:rPr>
                <a:t>بِمُسَيْطِرٍ</a:t>
              </a:r>
              <a:r>
                <a:rPr lang="ar-SA" sz="2400" b="1" kern="0" dirty="0" smtClean="0">
                  <a:solidFill>
                    <a:srgbClr val="C00000"/>
                  </a:solidFill>
                  <a:ea typeface="Calibri" panose="020F0502020204030204" pitchFamily="34" charset="0"/>
                </a:rPr>
                <a:t>))</a:t>
              </a:r>
              <a:endParaRPr lang="ar-SA" sz="2400" b="1" kern="0" dirty="0">
                <a:solidFill>
                  <a:srgbClr val="C00000"/>
                </a:solidFill>
                <a:ea typeface="Calibri" panose="020F0502020204030204" pitchFamily="34" charset="0"/>
              </a:endParaRPr>
            </a:p>
          </p:txBody>
        </p:sp>
      </p:grpSp>
      <p:grpSp>
        <p:nvGrpSpPr>
          <p:cNvPr id="20" name="Group 19"/>
          <p:cNvGrpSpPr/>
          <p:nvPr/>
        </p:nvGrpSpPr>
        <p:grpSpPr>
          <a:xfrm rot="484765">
            <a:off x="3483214" y="335076"/>
            <a:ext cx="5607598" cy="1709677"/>
            <a:chOff x="0" y="0"/>
            <a:chExt cx="2938780" cy="866775"/>
          </a:xfrm>
        </p:grpSpPr>
        <p:pic>
          <p:nvPicPr>
            <p:cNvPr id="21" name="Picture 20" descr="E:\انفوجرافك\New folder\0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938780" cy="866775"/>
            </a:xfrm>
            <a:prstGeom prst="rect">
              <a:avLst/>
            </a:prstGeom>
            <a:noFill/>
            <a:ln>
              <a:noFill/>
            </a:ln>
          </p:spPr>
        </p:pic>
        <p:sp>
          <p:nvSpPr>
            <p:cNvPr id="22" name="Rectangle 21"/>
            <p:cNvSpPr/>
            <p:nvPr/>
          </p:nvSpPr>
          <p:spPr>
            <a:xfrm rot="407651">
              <a:off x="361950" y="95250"/>
              <a:ext cx="2200275" cy="54292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800" b="1" dirty="0" smtClean="0">
                  <a:solidFill>
                    <a:srgbClr val="FF0000"/>
                  </a:solidFill>
                  <a:latin typeface="Times New Roman" panose="02020603050405020304" pitchFamily="18" charset="0"/>
                  <a:ea typeface="Times New Roman" panose="02020603050405020304" pitchFamily="18" charset="0"/>
                </a:rPr>
                <a:t>مبادئ الكوتشينج (التوجيه الفعال)</a:t>
              </a:r>
              <a:endParaRPr lang="ar-EG" sz="2800" b="1" dirty="0">
                <a:solidFill>
                  <a:srgbClr val="FF0000"/>
                </a:solidFill>
                <a:latin typeface="Times New Roman" panose="02020603050405020304" pitchFamily="18" charset="0"/>
                <a:ea typeface="Times New Roman" panose="02020603050405020304" pitchFamily="18" charset="0"/>
              </a:endParaRPr>
            </a:p>
          </p:txBody>
        </p:sp>
      </p:grpSp>
      <p:grpSp>
        <p:nvGrpSpPr>
          <p:cNvPr id="15" name="Group 14"/>
          <p:cNvGrpSpPr/>
          <p:nvPr/>
        </p:nvGrpSpPr>
        <p:grpSpPr>
          <a:xfrm>
            <a:off x="642931" y="4843542"/>
            <a:ext cx="7229686" cy="2020233"/>
            <a:chOff x="-1" y="1"/>
            <a:chExt cx="6562725" cy="2343150"/>
          </a:xfrm>
        </p:grpSpPr>
        <p:grpSp>
          <p:nvGrpSpPr>
            <p:cNvPr id="16" name="Group 15"/>
            <p:cNvGrpSpPr/>
            <p:nvPr/>
          </p:nvGrpSpPr>
          <p:grpSpPr>
            <a:xfrm>
              <a:off x="-1" y="1"/>
              <a:ext cx="6562725" cy="2343150"/>
              <a:chOff x="-1" y="1"/>
              <a:chExt cx="6562725" cy="2343150"/>
            </a:xfrm>
          </p:grpSpPr>
          <p:pic>
            <p:nvPicPr>
              <p:cNvPr id="18" name="Picture 17" descr="E:\vector\New folder\م.png"/>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19" name="Text Box 19457"/>
              <p:cNvSpPr txBox="1"/>
              <p:nvPr/>
            </p:nvSpPr>
            <p:spPr>
              <a:xfrm rot="20189431">
                <a:off x="140376" y="476932"/>
                <a:ext cx="1602977" cy="1066833"/>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القرارات</a:t>
                </a:r>
                <a:endParaRPr lang="en-US" kern="0" dirty="0">
                  <a:solidFill>
                    <a:srgbClr val="FF0000"/>
                  </a:solidFill>
                  <a:ea typeface="Calibri" panose="020F0502020204030204" pitchFamily="34" charset="0"/>
                  <a:cs typeface="Arial" panose="020B0604020202020204" pitchFamily="34" charset="0"/>
                </a:endParaRPr>
              </a:p>
            </p:txBody>
          </p:sp>
        </p:grpSp>
        <p:sp>
          <p:nvSpPr>
            <p:cNvPr id="17" name="Text Box 19458"/>
            <p:cNvSpPr txBox="1"/>
            <p:nvPr/>
          </p:nvSpPr>
          <p:spPr>
            <a:xfrm>
              <a:off x="1666914" y="507920"/>
              <a:ext cx="4606085" cy="13068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إذا </a:t>
              </a:r>
              <a:r>
                <a:rPr lang="ar-SA" sz="2400" kern="0" dirty="0">
                  <a:solidFill>
                    <a:srgbClr val="FFFFFF"/>
                  </a:solidFill>
                  <a:ea typeface="Calibri" panose="020F0502020204030204" pitchFamily="34" charset="0"/>
                </a:rPr>
                <a:t>اتخذت قرار قم بتنفيذه بشكل فوري</a:t>
              </a:r>
              <a:endParaRPr lang="en-US" kern="0" dirty="0">
                <a:solidFill>
                  <a:sysClr val="windowText" lastClr="000000"/>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26181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362797" y="1797796"/>
            <a:ext cx="6972603" cy="1962478"/>
            <a:chOff x="-1" y="1"/>
            <a:chExt cx="6562725" cy="2343150"/>
          </a:xfrm>
        </p:grpSpPr>
        <p:grpSp>
          <p:nvGrpSpPr>
            <p:cNvPr id="6" name="Group 5"/>
            <p:cNvGrpSpPr/>
            <p:nvPr/>
          </p:nvGrpSpPr>
          <p:grpSpPr>
            <a:xfrm>
              <a:off x="-1" y="1"/>
              <a:ext cx="6562725" cy="2343150"/>
              <a:chOff x="-1" y="1"/>
              <a:chExt cx="6562725" cy="2343150"/>
            </a:xfrm>
          </p:grpSpPr>
          <p:pic>
            <p:nvPicPr>
              <p:cNvPr id="8" name="Picture 7" descr="E:\vector\New folder\م.png"/>
              <p:cNvPicPr>
                <a:picLocks noChangeAspect="1"/>
              </p:cNvPicPr>
              <p:nvPr/>
            </p:nvPicPr>
            <p:blipFill rotWithShape="1">
              <a:blip r:embed="rId4" cstate="print">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9" name="Text Box 300079"/>
              <p:cNvSpPr txBox="1"/>
              <p:nvPr/>
            </p:nvSpPr>
            <p:spPr>
              <a:xfrm rot="20189431">
                <a:off x="88677" y="513470"/>
                <a:ext cx="1608809"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الوقت</a:t>
                </a:r>
                <a:endParaRPr lang="en-US" sz="2400" kern="0" dirty="0">
                  <a:solidFill>
                    <a:sysClr val="windowText" lastClr="000000"/>
                  </a:solidFill>
                  <a:ea typeface="Calibri" panose="020F0502020204030204" pitchFamily="34" charset="0"/>
                  <a:cs typeface="Arial" panose="020B0604020202020204" pitchFamily="34" charset="0"/>
                </a:endParaRPr>
              </a:p>
            </p:txBody>
          </p:sp>
        </p:grpSp>
        <p:sp>
          <p:nvSpPr>
            <p:cNvPr id="7" name="Text Box 300080"/>
            <p:cNvSpPr txBox="1"/>
            <p:nvPr/>
          </p:nvSpPr>
          <p:spPr>
            <a:xfrm>
              <a:off x="1666274" y="508944"/>
              <a:ext cx="4644284" cy="6954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لا </a:t>
              </a:r>
              <a:r>
                <a:rPr lang="ar-SA" sz="2400" kern="0" dirty="0">
                  <a:solidFill>
                    <a:srgbClr val="FFFFFF"/>
                  </a:solidFill>
                  <a:ea typeface="Calibri" panose="020F0502020204030204" pitchFamily="34" charset="0"/>
                </a:rPr>
                <a:t>تهدر الوقت بأي حال من الأحوال </a:t>
              </a:r>
            </a:p>
          </p:txBody>
        </p:sp>
      </p:grpSp>
      <p:grpSp>
        <p:nvGrpSpPr>
          <p:cNvPr id="10" name="Group 9"/>
          <p:cNvGrpSpPr/>
          <p:nvPr/>
        </p:nvGrpSpPr>
        <p:grpSpPr>
          <a:xfrm flipH="1">
            <a:off x="887740" y="3351649"/>
            <a:ext cx="8257221" cy="1900519"/>
            <a:chOff x="37620" y="-19275"/>
            <a:chExt cx="6562725" cy="2343150"/>
          </a:xfrm>
        </p:grpSpPr>
        <p:grpSp>
          <p:nvGrpSpPr>
            <p:cNvPr id="11" name="Group 10"/>
            <p:cNvGrpSpPr/>
            <p:nvPr/>
          </p:nvGrpSpPr>
          <p:grpSpPr>
            <a:xfrm>
              <a:off x="37620" y="-19275"/>
              <a:ext cx="6562725" cy="2343150"/>
              <a:chOff x="37620" y="-19275"/>
              <a:chExt cx="6562725" cy="2343150"/>
            </a:xfrm>
          </p:grpSpPr>
          <p:pic>
            <p:nvPicPr>
              <p:cNvPr id="13" name="Picture 12" descr="E:\vector\New folder\م.png"/>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37620" y="-19275"/>
                <a:ext cx="6562725" cy="2343150"/>
              </a:xfrm>
              <a:prstGeom prst="rect">
                <a:avLst/>
              </a:prstGeom>
              <a:noFill/>
              <a:ln>
                <a:noFill/>
              </a:ln>
              <a:extLst>
                <a:ext uri="{53640926-AAD7-44D8-BBD7-CCE9431645EC}">
                  <a14:shadowObscured xmlns:a14="http://schemas.microsoft.com/office/drawing/2010/main"/>
                </a:ext>
              </a:extLst>
            </p:spPr>
          </p:pic>
          <p:sp>
            <p:nvSpPr>
              <p:cNvPr id="14" name="Text Box 300092"/>
              <p:cNvSpPr txBox="1"/>
              <p:nvPr/>
            </p:nvSpPr>
            <p:spPr>
              <a:xfrm rot="20189431">
                <a:off x="272452" y="553988"/>
                <a:ext cx="1268682"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الأسئلة</a:t>
                </a:r>
                <a:endParaRPr lang="en-US" kern="0" dirty="0">
                  <a:solidFill>
                    <a:srgbClr val="FF0000"/>
                  </a:solidFill>
                  <a:ea typeface="Calibri" panose="020F0502020204030204" pitchFamily="34" charset="0"/>
                  <a:cs typeface="Arial" panose="020B0604020202020204" pitchFamily="34" charset="0"/>
                </a:endParaRPr>
              </a:p>
            </p:txBody>
          </p:sp>
        </p:grpSp>
        <p:sp>
          <p:nvSpPr>
            <p:cNvPr id="12" name="Text Box 300093"/>
            <p:cNvSpPr txBox="1"/>
            <p:nvPr/>
          </p:nvSpPr>
          <p:spPr>
            <a:xfrm>
              <a:off x="1685700" y="328026"/>
              <a:ext cx="4681835" cy="106057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defRPr/>
              </a:pPr>
              <a:r>
                <a:rPr lang="ar-SA" sz="2400" kern="0" dirty="0" smtClean="0">
                  <a:solidFill>
                    <a:srgbClr val="FFFFFF"/>
                  </a:solidFill>
                  <a:ea typeface="Calibri" panose="020F0502020204030204" pitchFamily="34" charset="0"/>
                </a:rPr>
                <a:t>أكثر </a:t>
              </a:r>
              <a:r>
                <a:rPr lang="ar-SA" sz="2400" kern="0" dirty="0">
                  <a:solidFill>
                    <a:srgbClr val="FFFFFF"/>
                  </a:solidFill>
                  <a:ea typeface="Calibri" panose="020F0502020204030204" pitchFamily="34" charset="0"/>
                </a:rPr>
                <a:t>من الأسئلة لتعرف أكثر على الشخص المستفيد</a:t>
              </a:r>
            </a:p>
          </p:txBody>
        </p:sp>
      </p:grpSp>
      <p:grpSp>
        <p:nvGrpSpPr>
          <p:cNvPr id="20" name="Group 19"/>
          <p:cNvGrpSpPr/>
          <p:nvPr/>
        </p:nvGrpSpPr>
        <p:grpSpPr>
          <a:xfrm rot="484765">
            <a:off x="3483214" y="335076"/>
            <a:ext cx="5607598" cy="1709677"/>
            <a:chOff x="0" y="0"/>
            <a:chExt cx="2938780" cy="866775"/>
          </a:xfrm>
        </p:grpSpPr>
        <p:pic>
          <p:nvPicPr>
            <p:cNvPr id="21" name="Picture 20" descr="E:\انفوجرافك\New folder\0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938780" cy="866775"/>
            </a:xfrm>
            <a:prstGeom prst="rect">
              <a:avLst/>
            </a:prstGeom>
            <a:noFill/>
            <a:ln>
              <a:noFill/>
            </a:ln>
          </p:spPr>
        </p:pic>
        <p:sp>
          <p:nvSpPr>
            <p:cNvPr id="22" name="Rectangle 21"/>
            <p:cNvSpPr/>
            <p:nvPr/>
          </p:nvSpPr>
          <p:spPr>
            <a:xfrm rot="407651">
              <a:off x="361950" y="95250"/>
              <a:ext cx="2200275" cy="54292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800" b="1" dirty="0" smtClean="0">
                  <a:solidFill>
                    <a:srgbClr val="FF0000"/>
                  </a:solidFill>
                  <a:latin typeface="Times New Roman" panose="02020603050405020304" pitchFamily="18" charset="0"/>
                  <a:ea typeface="Times New Roman" panose="02020603050405020304" pitchFamily="18" charset="0"/>
                </a:rPr>
                <a:t>مبادئ الكوتشينج (التوجيه الفعال)</a:t>
              </a:r>
              <a:endParaRPr lang="ar-EG" sz="2800" b="1" dirty="0">
                <a:solidFill>
                  <a:srgbClr val="FF0000"/>
                </a:solidFill>
                <a:latin typeface="Times New Roman" panose="02020603050405020304" pitchFamily="18" charset="0"/>
                <a:ea typeface="Times New Roman" panose="02020603050405020304" pitchFamily="18" charset="0"/>
              </a:endParaRPr>
            </a:p>
          </p:txBody>
        </p:sp>
      </p:grpSp>
      <p:grpSp>
        <p:nvGrpSpPr>
          <p:cNvPr id="15" name="Group 14"/>
          <p:cNvGrpSpPr/>
          <p:nvPr/>
        </p:nvGrpSpPr>
        <p:grpSpPr>
          <a:xfrm>
            <a:off x="642931" y="4843542"/>
            <a:ext cx="7229686" cy="2020233"/>
            <a:chOff x="-1" y="1"/>
            <a:chExt cx="6562725" cy="2343150"/>
          </a:xfrm>
        </p:grpSpPr>
        <p:grpSp>
          <p:nvGrpSpPr>
            <p:cNvPr id="16" name="Group 15"/>
            <p:cNvGrpSpPr/>
            <p:nvPr/>
          </p:nvGrpSpPr>
          <p:grpSpPr>
            <a:xfrm>
              <a:off x="-1" y="1"/>
              <a:ext cx="6562725" cy="2343150"/>
              <a:chOff x="-1" y="1"/>
              <a:chExt cx="6562725" cy="2343150"/>
            </a:xfrm>
          </p:grpSpPr>
          <p:pic>
            <p:nvPicPr>
              <p:cNvPr id="18" name="Picture 17" descr="E:\vector\New folder\م.png"/>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19" name="Text Box 19457"/>
              <p:cNvSpPr txBox="1"/>
              <p:nvPr/>
            </p:nvSpPr>
            <p:spPr>
              <a:xfrm rot="20189431">
                <a:off x="140376" y="476932"/>
                <a:ext cx="1602977" cy="1066833"/>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الأخطاء</a:t>
                </a:r>
                <a:endParaRPr lang="en-US" kern="0" dirty="0">
                  <a:solidFill>
                    <a:srgbClr val="FF0000"/>
                  </a:solidFill>
                  <a:ea typeface="Calibri" panose="020F0502020204030204" pitchFamily="34" charset="0"/>
                  <a:cs typeface="Arial" panose="020B0604020202020204" pitchFamily="34" charset="0"/>
                </a:endParaRPr>
              </a:p>
            </p:txBody>
          </p:sp>
        </p:grpSp>
        <p:sp>
          <p:nvSpPr>
            <p:cNvPr id="17" name="Text Box 19458"/>
            <p:cNvSpPr txBox="1"/>
            <p:nvPr/>
          </p:nvSpPr>
          <p:spPr>
            <a:xfrm>
              <a:off x="1666914" y="331488"/>
              <a:ext cx="4606085" cy="13068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كل </a:t>
              </a:r>
              <a:r>
                <a:rPr lang="ar-SA" sz="2400" kern="0" dirty="0">
                  <a:solidFill>
                    <a:srgbClr val="FFFFFF"/>
                  </a:solidFill>
                  <a:ea typeface="Calibri" panose="020F0502020204030204" pitchFamily="34" charset="0"/>
                </a:rPr>
                <a:t>شخص يرتكب الأخطاء فلا تحزن ولكن تعلم من الخطاء</a:t>
              </a:r>
              <a:endParaRPr lang="en-US" kern="0" dirty="0">
                <a:solidFill>
                  <a:sysClr val="windowText" lastClr="000000"/>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46552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362797" y="1797796"/>
            <a:ext cx="6972603" cy="1962478"/>
            <a:chOff x="-1" y="1"/>
            <a:chExt cx="6562725" cy="2343150"/>
          </a:xfrm>
        </p:grpSpPr>
        <p:grpSp>
          <p:nvGrpSpPr>
            <p:cNvPr id="6" name="Group 5"/>
            <p:cNvGrpSpPr/>
            <p:nvPr/>
          </p:nvGrpSpPr>
          <p:grpSpPr>
            <a:xfrm>
              <a:off x="-1" y="1"/>
              <a:ext cx="6562725" cy="2343150"/>
              <a:chOff x="-1" y="1"/>
              <a:chExt cx="6562725" cy="2343150"/>
            </a:xfrm>
          </p:grpSpPr>
          <p:pic>
            <p:nvPicPr>
              <p:cNvPr id="8" name="Picture 7" descr="E:\vector\New folder\م.png"/>
              <p:cNvPicPr>
                <a:picLocks noChangeAspect="1"/>
              </p:cNvPicPr>
              <p:nvPr/>
            </p:nvPicPr>
            <p:blipFill rotWithShape="1">
              <a:blip r:embed="rId4" cstate="print">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9" name="Text Box 300079"/>
              <p:cNvSpPr txBox="1"/>
              <p:nvPr/>
            </p:nvSpPr>
            <p:spPr>
              <a:xfrm rot="20189431">
                <a:off x="88677" y="513470"/>
                <a:ext cx="1608809"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a:t>
                </a:r>
                <a:r>
                  <a:rPr lang="ar-SA" sz="2400" b="1" kern="0" dirty="0" smtClean="0">
                    <a:solidFill>
                      <a:srgbClr val="FF0000"/>
                    </a:solidFill>
                    <a:ea typeface="Calibri" panose="020F0502020204030204" pitchFamily="34" charset="0"/>
                  </a:rPr>
                  <a:t>الغضب</a:t>
                </a:r>
                <a:endParaRPr lang="en-US" sz="2400" kern="0" dirty="0">
                  <a:solidFill>
                    <a:sysClr val="windowText" lastClr="000000"/>
                  </a:solidFill>
                  <a:ea typeface="Calibri" panose="020F0502020204030204" pitchFamily="34" charset="0"/>
                  <a:cs typeface="Arial" panose="020B0604020202020204" pitchFamily="34" charset="0"/>
                </a:endParaRPr>
              </a:p>
            </p:txBody>
          </p:sp>
        </p:grpSp>
        <p:sp>
          <p:nvSpPr>
            <p:cNvPr id="7" name="Text Box 300080"/>
            <p:cNvSpPr txBox="1"/>
            <p:nvPr/>
          </p:nvSpPr>
          <p:spPr>
            <a:xfrm>
              <a:off x="1666274" y="508944"/>
              <a:ext cx="4644284" cy="6954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لاتتصرف </a:t>
              </a:r>
              <a:r>
                <a:rPr lang="ar-SA" sz="2400" kern="0" dirty="0">
                  <a:solidFill>
                    <a:srgbClr val="FFFFFF"/>
                  </a:solidFill>
                  <a:ea typeface="Calibri" panose="020F0502020204030204" pitchFamily="34" charset="0"/>
                </a:rPr>
                <a:t>فوراً إذا شعرت بالغضب</a:t>
              </a:r>
            </a:p>
          </p:txBody>
        </p:sp>
      </p:grpSp>
      <p:grpSp>
        <p:nvGrpSpPr>
          <p:cNvPr id="10" name="Group 9"/>
          <p:cNvGrpSpPr/>
          <p:nvPr/>
        </p:nvGrpSpPr>
        <p:grpSpPr>
          <a:xfrm flipH="1">
            <a:off x="887740" y="3351649"/>
            <a:ext cx="8257221" cy="1900519"/>
            <a:chOff x="37620" y="-19275"/>
            <a:chExt cx="6562725" cy="2343150"/>
          </a:xfrm>
        </p:grpSpPr>
        <p:grpSp>
          <p:nvGrpSpPr>
            <p:cNvPr id="11" name="Group 10"/>
            <p:cNvGrpSpPr/>
            <p:nvPr/>
          </p:nvGrpSpPr>
          <p:grpSpPr>
            <a:xfrm>
              <a:off x="37620" y="-19275"/>
              <a:ext cx="6562725" cy="2343150"/>
              <a:chOff x="37620" y="-19275"/>
              <a:chExt cx="6562725" cy="2343150"/>
            </a:xfrm>
          </p:grpSpPr>
          <p:pic>
            <p:nvPicPr>
              <p:cNvPr id="13" name="Picture 12" descr="E:\vector\New folder\م.png"/>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37620" y="-19275"/>
                <a:ext cx="6562725" cy="2343150"/>
              </a:xfrm>
              <a:prstGeom prst="rect">
                <a:avLst/>
              </a:prstGeom>
              <a:noFill/>
              <a:ln>
                <a:noFill/>
              </a:ln>
              <a:extLst>
                <a:ext uri="{53640926-AAD7-44D8-BBD7-CCE9431645EC}">
                  <a14:shadowObscured xmlns:a14="http://schemas.microsoft.com/office/drawing/2010/main"/>
                </a:ext>
              </a:extLst>
            </p:spPr>
          </p:pic>
          <p:sp>
            <p:nvSpPr>
              <p:cNvPr id="14" name="Text Box 300092"/>
              <p:cNvSpPr txBox="1"/>
              <p:nvPr/>
            </p:nvSpPr>
            <p:spPr>
              <a:xfrm rot="20189431">
                <a:off x="272452" y="553988"/>
                <a:ext cx="1268682"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الموضوعية</a:t>
                </a:r>
                <a:endParaRPr lang="en-US" kern="0" dirty="0">
                  <a:solidFill>
                    <a:srgbClr val="FF0000"/>
                  </a:solidFill>
                  <a:ea typeface="Calibri" panose="020F0502020204030204" pitchFamily="34" charset="0"/>
                  <a:cs typeface="Arial" panose="020B0604020202020204" pitchFamily="34" charset="0"/>
                </a:endParaRPr>
              </a:p>
            </p:txBody>
          </p:sp>
        </p:grpSp>
        <p:sp>
          <p:nvSpPr>
            <p:cNvPr id="12" name="Text Box 300093"/>
            <p:cNvSpPr txBox="1"/>
            <p:nvPr/>
          </p:nvSpPr>
          <p:spPr>
            <a:xfrm>
              <a:off x="1685700" y="328026"/>
              <a:ext cx="4681835" cy="106057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defRPr/>
              </a:pPr>
              <a:r>
                <a:rPr lang="ar-SA" sz="2400" kern="0" dirty="0" smtClean="0">
                  <a:solidFill>
                    <a:srgbClr val="FFFFFF"/>
                  </a:solidFill>
                  <a:ea typeface="Calibri" panose="020F0502020204030204" pitchFamily="34" charset="0"/>
                </a:rPr>
                <a:t>على </a:t>
              </a:r>
              <a:r>
                <a:rPr lang="ar-SA" sz="2400" kern="0" dirty="0">
                  <a:solidFill>
                    <a:srgbClr val="FFFFFF"/>
                  </a:solidFill>
                  <a:ea typeface="Calibri" panose="020F0502020204030204" pitchFamily="34" charset="0"/>
                </a:rPr>
                <a:t>الكوتش أن يكون موضوعى أن يكون موضوعى أن يقنن وينمدج ولا يعتمد على </a:t>
              </a:r>
              <a:r>
                <a:rPr lang="ar-SA" sz="2400" kern="0" dirty="0" smtClean="0">
                  <a:solidFill>
                    <a:srgbClr val="FFFFFF"/>
                  </a:solidFill>
                  <a:ea typeface="Calibri" panose="020F0502020204030204" pitchFamily="34" charset="0"/>
                </a:rPr>
                <a:t>الاجتهاد</a:t>
              </a:r>
              <a:endParaRPr lang="ar-SA" sz="2400" kern="0" dirty="0">
                <a:solidFill>
                  <a:srgbClr val="FFFFFF"/>
                </a:solidFill>
                <a:ea typeface="Calibri" panose="020F0502020204030204" pitchFamily="34" charset="0"/>
              </a:endParaRPr>
            </a:p>
          </p:txBody>
        </p:sp>
      </p:grpSp>
      <p:grpSp>
        <p:nvGrpSpPr>
          <p:cNvPr id="20" name="Group 19"/>
          <p:cNvGrpSpPr/>
          <p:nvPr/>
        </p:nvGrpSpPr>
        <p:grpSpPr>
          <a:xfrm rot="484765">
            <a:off x="3483214" y="335076"/>
            <a:ext cx="5607598" cy="1709677"/>
            <a:chOff x="0" y="0"/>
            <a:chExt cx="2938780" cy="866775"/>
          </a:xfrm>
        </p:grpSpPr>
        <p:pic>
          <p:nvPicPr>
            <p:cNvPr id="21" name="Picture 20" descr="E:\انفوجرافك\New folder\0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938780" cy="866775"/>
            </a:xfrm>
            <a:prstGeom prst="rect">
              <a:avLst/>
            </a:prstGeom>
            <a:noFill/>
            <a:ln>
              <a:noFill/>
            </a:ln>
          </p:spPr>
        </p:pic>
        <p:sp>
          <p:nvSpPr>
            <p:cNvPr id="22" name="Rectangle 21"/>
            <p:cNvSpPr/>
            <p:nvPr/>
          </p:nvSpPr>
          <p:spPr>
            <a:xfrm rot="407651">
              <a:off x="361950" y="95250"/>
              <a:ext cx="2200275" cy="54292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800" b="1" dirty="0" smtClean="0">
                  <a:solidFill>
                    <a:srgbClr val="FF0000"/>
                  </a:solidFill>
                  <a:latin typeface="Times New Roman" panose="02020603050405020304" pitchFamily="18" charset="0"/>
                  <a:ea typeface="Times New Roman" panose="02020603050405020304" pitchFamily="18" charset="0"/>
                </a:rPr>
                <a:t>مبادئ الكوتشينج (التوجيه الفعال)</a:t>
              </a:r>
              <a:endParaRPr lang="ar-EG" sz="2800" b="1" dirty="0">
                <a:solidFill>
                  <a:srgbClr val="FF0000"/>
                </a:solidFill>
                <a:latin typeface="Times New Roman" panose="02020603050405020304" pitchFamily="18" charset="0"/>
                <a:ea typeface="Times New Roman" panose="02020603050405020304" pitchFamily="18" charset="0"/>
              </a:endParaRPr>
            </a:p>
          </p:txBody>
        </p:sp>
      </p:grpSp>
      <p:grpSp>
        <p:nvGrpSpPr>
          <p:cNvPr id="15" name="Group 14"/>
          <p:cNvGrpSpPr/>
          <p:nvPr/>
        </p:nvGrpSpPr>
        <p:grpSpPr>
          <a:xfrm>
            <a:off x="642931" y="4843542"/>
            <a:ext cx="7229686" cy="2020233"/>
            <a:chOff x="-1" y="1"/>
            <a:chExt cx="6562725" cy="2343150"/>
          </a:xfrm>
        </p:grpSpPr>
        <p:grpSp>
          <p:nvGrpSpPr>
            <p:cNvPr id="16" name="Group 15"/>
            <p:cNvGrpSpPr/>
            <p:nvPr/>
          </p:nvGrpSpPr>
          <p:grpSpPr>
            <a:xfrm>
              <a:off x="-1" y="1"/>
              <a:ext cx="6562725" cy="2343150"/>
              <a:chOff x="-1" y="1"/>
              <a:chExt cx="6562725" cy="2343150"/>
            </a:xfrm>
          </p:grpSpPr>
          <p:pic>
            <p:nvPicPr>
              <p:cNvPr id="18" name="Picture 17" descr="E:\vector\New folder\م.png"/>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19" name="Text Box 19457"/>
              <p:cNvSpPr txBox="1"/>
              <p:nvPr/>
            </p:nvSpPr>
            <p:spPr>
              <a:xfrm rot="20189431">
                <a:off x="140376" y="476932"/>
                <a:ext cx="1602977" cy="1066833"/>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التعميم</a:t>
                </a:r>
                <a:endParaRPr lang="en-US" kern="0" dirty="0">
                  <a:solidFill>
                    <a:srgbClr val="FF0000"/>
                  </a:solidFill>
                  <a:ea typeface="Calibri" panose="020F0502020204030204" pitchFamily="34" charset="0"/>
                  <a:cs typeface="Arial" panose="020B0604020202020204" pitchFamily="34" charset="0"/>
                </a:endParaRPr>
              </a:p>
            </p:txBody>
          </p:sp>
        </p:grpSp>
        <p:sp>
          <p:nvSpPr>
            <p:cNvPr id="17" name="Text Box 19458"/>
            <p:cNvSpPr txBox="1"/>
            <p:nvPr/>
          </p:nvSpPr>
          <p:spPr>
            <a:xfrm>
              <a:off x="1666914" y="331488"/>
              <a:ext cx="4606085" cy="13068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على </a:t>
              </a:r>
              <a:r>
                <a:rPr lang="ar-SA" sz="2400" kern="0" dirty="0">
                  <a:solidFill>
                    <a:srgbClr val="FFFFFF"/>
                  </a:solidFill>
                  <a:ea typeface="Calibri" panose="020F0502020204030204" pitchFamily="34" charset="0"/>
                </a:rPr>
                <a:t>الكوتش أن يكون محدداً ولا يعمم</a:t>
              </a:r>
              <a:endParaRPr lang="en-US" kern="0" dirty="0">
                <a:solidFill>
                  <a:sysClr val="windowText" lastClr="000000"/>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488791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45832" y="1416326"/>
            <a:ext cx="6972603" cy="1962478"/>
            <a:chOff x="-1" y="1"/>
            <a:chExt cx="6562725" cy="2343150"/>
          </a:xfrm>
        </p:grpSpPr>
        <p:grpSp>
          <p:nvGrpSpPr>
            <p:cNvPr id="6" name="Group 5"/>
            <p:cNvGrpSpPr/>
            <p:nvPr/>
          </p:nvGrpSpPr>
          <p:grpSpPr>
            <a:xfrm>
              <a:off x="-1" y="1"/>
              <a:ext cx="6562725" cy="2343150"/>
              <a:chOff x="-1" y="1"/>
              <a:chExt cx="6562725" cy="2343150"/>
            </a:xfrm>
          </p:grpSpPr>
          <p:pic>
            <p:nvPicPr>
              <p:cNvPr id="8" name="Picture 7" descr="E:\vector\New folder\م.png"/>
              <p:cNvPicPr>
                <a:picLocks noChangeAspect="1"/>
              </p:cNvPicPr>
              <p:nvPr/>
            </p:nvPicPr>
            <p:blipFill rotWithShape="1">
              <a:blip r:embed="rId4" cstate="print">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9" name="Text Box 300079"/>
              <p:cNvSpPr txBox="1"/>
              <p:nvPr/>
            </p:nvSpPr>
            <p:spPr>
              <a:xfrm rot="20189431">
                <a:off x="88677" y="513470"/>
                <a:ext cx="1608809"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الأمور البسيطة</a:t>
                </a:r>
                <a:endParaRPr lang="en-US" sz="2400" kern="0" dirty="0">
                  <a:solidFill>
                    <a:sysClr val="windowText" lastClr="000000"/>
                  </a:solidFill>
                  <a:ea typeface="Calibri" panose="020F0502020204030204" pitchFamily="34" charset="0"/>
                  <a:cs typeface="Arial" panose="020B0604020202020204" pitchFamily="34" charset="0"/>
                </a:endParaRPr>
              </a:p>
            </p:txBody>
          </p:sp>
        </p:grpSp>
        <p:sp>
          <p:nvSpPr>
            <p:cNvPr id="7" name="Text Box 300080"/>
            <p:cNvSpPr txBox="1"/>
            <p:nvPr/>
          </p:nvSpPr>
          <p:spPr>
            <a:xfrm>
              <a:off x="1669909" y="371182"/>
              <a:ext cx="4644284" cy="6954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على </a:t>
              </a:r>
              <a:r>
                <a:rPr lang="ar-SA" sz="2400" kern="0" dirty="0">
                  <a:solidFill>
                    <a:srgbClr val="FFFFFF"/>
                  </a:solidFill>
                  <a:ea typeface="Calibri" panose="020F0502020204030204" pitchFamily="34" charset="0"/>
                </a:rPr>
                <a:t>الكوتش أن لا يضخم الأمور </a:t>
              </a:r>
              <a:r>
                <a:rPr lang="ar-SA" sz="2400" kern="0" dirty="0" smtClean="0">
                  <a:solidFill>
                    <a:srgbClr val="FFFFFF"/>
                  </a:solidFill>
                  <a:ea typeface="Calibri" panose="020F0502020204030204" pitchFamily="34" charset="0"/>
                </a:rPr>
                <a:t>البسيطة</a:t>
              </a:r>
              <a:r>
                <a:rPr lang="ar-EG" sz="2400" kern="0" dirty="0" smtClean="0">
                  <a:solidFill>
                    <a:srgbClr val="FFFFFF"/>
                  </a:solidFill>
                  <a:ea typeface="Calibri" panose="020F0502020204030204" pitchFamily="34" charset="0"/>
                </a:rPr>
                <a:t/>
              </a:r>
              <a:br>
                <a:rPr lang="ar-EG" sz="2400" kern="0" dirty="0" smtClean="0">
                  <a:solidFill>
                    <a:srgbClr val="FFFFFF"/>
                  </a:solidFill>
                  <a:ea typeface="Calibri" panose="020F0502020204030204" pitchFamily="34" charset="0"/>
                </a:rPr>
              </a:br>
              <a:r>
                <a:rPr lang="ar-SA" sz="2400" kern="0" dirty="0" smtClean="0">
                  <a:solidFill>
                    <a:srgbClr val="FFFFFF"/>
                  </a:solidFill>
                  <a:ea typeface="Calibri" panose="020F0502020204030204" pitchFamily="34" charset="0"/>
                </a:rPr>
                <a:t>ولا </a:t>
              </a:r>
              <a:r>
                <a:rPr lang="ar-SA" sz="2400" kern="0" dirty="0">
                  <a:solidFill>
                    <a:srgbClr val="FFFFFF"/>
                  </a:solidFill>
                  <a:ea typeface="Calibri" panose="020F0502020204030204" pitchFamily="34" charset="0"/>
                </a:rPr>
                <a:t>ينشغل بها</a:t>
              </a:r>
            </a:p>
          </p:txBody>
        </p:sp>
      </p:grpSp>
      <p:grpSp>
        <p:nvGrpSpPr>
          <p:cNvPr id="10" name="Group 9"/>
          <p:cNvGrpSpPr/>
          <p:nvPr/>
        </p:nvGrpSpPr>
        <p:grpSpPr>
          <a:xfrm flipH="1">
            <a:off x="2134718" y="2629266"/>
            <a:ext cx="6973326" cy="1738570"/>
            <a:chOff x="37620" y="-19275"/>
            <a:chExt cx="6562725" cy="2343150"/>
          </a:xfrm>
        </p:grpSpPr>
        <p:grpSp>
          <p:nvGrpSpPr>
            <p:cNvPr id="11" name="Group 10"/>
            <p:cNvGrpSpPr/>
            <p:nvPr/>
          </p:nvGrpSpPr>
          <p:grpSpPr>
            <a:xfrm>
              <a:off x="37620" y="-19275"/>
              <a:ext cx="6562725" cy="2343150"/>
              <a:chOff x="37620" y="-19275"/>
              <a:chExt cx="6562725" cy="2343150"/>
            </a:xfrm>
          </p:grpSpPr>
          <p:pic>
            <p:nvPicPr>
              <p:cNvPr id="13" name="Picture 12" descr="E:\vector\New folder\م.png"/>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37620" y="-19275"/>
                <a:ext cx="6562725" cy="2343150"/>
              </a:xfrm>
              <a:prstGeom prst="rect">
                <a:avLst/>
              </a:prstGeom>
              <a:noFill/>
              <a:ln>
                <a:noFill/>
              </a:ln>
              <a:extLst>
                <a:ext uri="{53640926-AAD7-44D8-BBD7-CCE9431645EC}">
                  <a14:shadowObscured xmlns:a14="http://schemas.microsoft.com/office/drawing/2010/main"/>
                </a:ext>
              </a:extLst>
            </p:spPr>
          </p:pic>
          <p:sp>
            <p:nvSpPr>
              <p:cNvPr id="14" name="Text Box 300092"/>
              <p:cNvSpPr txBox="1"/>
              <p:nvPr/>
            </p:nvSpPr>
            <p:spPr>
              <a:xfrm rot="20189431">
                <a:off x="272452" y="553988"/>
                <a:ext cx="1268682"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الخوف</a:t>
                </a:r>
                <a:endParaRPr lang="en-US" kern="0" dirty="0">
                  <a:solidFill>
                    <a:srgbClr val="FF0000"/>
                  </a:solidFill>
                  <a:ea typeface="Calibri" panose="020F0502020204030204" pitchFamily="34" charset="0"/>
                  <a:cs typeface="Arial" panose="020B0604020202020204" pitchFamily="34" charset="0"/>
                </a:endParaRPr>
              </a:p>
            </p:txBody>
          </p:sp>
        </p:grpSp>
        <p:sp>
          <p:nvSpPr>
            <p:cNvPr id="12" name="Text Box 300093"/>
            <p:cNvSpPr txBox="1"/>
            <p:nvPr/>
          </p:nvSpPr>
          <p:spPr>
            <a:xfrm>
              <a:off x="1607274" y="529320"/>
              <a:ext cx="4681835" cy="106057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defRPr/>
              </a:pPr>
              <a:r>
                <a:rPr lang="ar-SA" sz="2400" kern="0" dirty="0" smtClean="0">
                  <a:solidFill>
                    <a:srgbClr val="FFFFFF"/>
                  </a:solidFill>
                  <a:ea typeface="Calibri" panose="020F0502020204030204" pitchFamily="34" charset="0"/>
                </a:rPr>
                <a:t>على </a:t>
              </a:r>
              <a:r>
                <a:rPr lang="ar-SA" sz="2400" kern="0" dirty="0">
                  <a:solidFill>
                    <a:srgbClr val="FFFFFF"/>
                  </a:solidFill>
                  <a:ea typeface="Calibri" panose="020F0502020204030204" pitchFamily="34" charset="0"/>
                </a:rPr>
                <a:t>الكوتش مواجهة الخوف</a:t>
              </a:r>
            </a:p>
          </p:txBody>
        </p:sp>
      </p:grpSp>
      <p:grpSp>
        <p:nvGrpSpPr>
          <p:cNvPr id="20" name="Group 19"/>
          <p:cNvGrpSpPr/>
          <p:nvPr/>
        </p:nvGrpSpPr>
        <p:grpSpPr>
          <a:xfrm rot="484765">
            <a:off x="3671755" y="214561"/>
            <a:ext cx="5607598" cy="1709677"/>
            <a:chOff x="0" y="0"/>
            <a:chExt cx="2938780" cy="866775"/>
          </a:xfrm>
        </p:grpSpPr>
        <p:pic>
          <p:nvPicPr>
            <p:cNvPr id="21" name="Picture 20" descr="E:\انفوجرافك\New folder\0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938780" cy="866775"/>
            </a:xfrm>
            <a:prstGeom prst="rect">
              <a:avLst/>
            </a:prstGeom>
            <a:noFill/>
            <a:ln>
              <a:noFill/>
            </a:ln>
          </p:spPr>
        </p:pic>
        <p:sp>
          <p:nvSpPr>
            <p:cNvPr id="22" name="Rectangle 21"/>
            <p:cNvSpPr/>
            <p:nvPr/>
          </p:nvSpPr>
          <p:spPr>
            <a:xfrm rot="407651">
              <a:off x="361950" y="95250"/>
              <a:ext cx="2200275" cy="54292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800" b="1" dirty="0" smtClean="0">
                  <a:solidFill>
                    <a:srgbClr val="FF0000"/>
                  </a:solidFill>
                  <a:latin typeface="Times New Roman" panose="02020603050405020304" pitchFamily="18" charset="0"/>
                  <a:ea typeface="Times New Roman" panose="02020603050405020304" pitchFamily="18" charset="0"/>
                </a:rPr>
                <a:t>مبادئ الكوتشينج (التوجيه الفعال)</a:t>
              </a:r>
              <a:endParaRPr lang="ar-EG" sz="2800" b="1" dirty="0">
                <a:solidFill>
                  <a:srgbClr val="FF0000"/>
                </a:solidFill>
                <a:latin typeface="Times New Roman" panose="02020603050405020304" pitchFamily="18" charset="0"/>
                <a:ea typeface="Times New Roman" panose="02020603050405020304" pitchFamily="18" charset="0"/>
              </a:endParaRPr>
            </a:p>
          </p:txBody>
        </p:sp>
      </p:grpSp>
      <p:grpSp>
        <p:nvGrpSpPr>
          <p:cNvPr id="15" name="Group 14"/>
          <p:cNvGrpSpPr/>
          <p:nvPr/>
        </p:nvGrpSpPr>
        <p:grpSpPr>
          <a:xfrm>
            <a:off x="-51460" y="3791898"/>
            <a:ext cx="7229686" cy="1575409"/>
            <a:chOff x="-1" y="1"/>
            <a:chExt cx="6562725" cy="2343150"/>
          </a:xfrm>
        </p:grpSpPr>
        <p:grpSp>
          <p:nvGrpSpPr>
            <p:cNvPr id="16" name="Group 15"/>
            <p:cNvGrpSpPr/>
            <p:nvPr/>
          </p:nvGrpSpPr>
          <p:grpSpPr>
            <a:xfrm>
              <a:off x="-1" y="1"/>
              <a:ext cx="6562725" cy="2343150"/>
              <a:chOff x="-1" y="1"/>
              <a:chExt cx="6562725" cy="2343150"/>
            </a:xfrm>
          </p:grpSpPr>
          <p:pic>
            <p:nvPicPr>
              <p:cNvPr id="18" name="Picture 17" descr="E:\vector\New folder\م.png"/>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1" y="1"/>
                <a:ext cx="6562725" cy="2343150"/>
              </a:xfrm>
              <a:prstGeom prst="rect">
                <a:avLst/>
              </a:prstGeom>
              <a:noFill/>
              <a:ln>
                <a:noFill/>
              </a:ln>
              <a:extLst>
                <a:ext uri="{53640926-AAD7-44D8-BBD7-CCE9431645EC}">
                  <a14:shadowObscured xmlns:a14="http://schemas.microsoft.com/office/drawing/2010/main"/>
                </a:ext>
              </a:extLst>
            </p:spPr>
          </p:pic>
          <p:sp>
            <p:nvSpPr>
              <p:cNvPr id="19" name="Text Box 19457"/>
              <p:cNvSpPr txBox="1"/>
              <p:nvPr/>
            </p:nvSpPr>
            <p:spPr>
              <a:xfrm rot="20189431">
                <a:off x="140376" y="476932"/>
                <a:ext cx="1602977" cy="1066833"/>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قوانين النمذجة</a:t>
                </a:r>
                <a:endParaRPr lang="en-US" kern="0" dirty="0">
                  <a:solidFill>
                    <a:srgbClr val="FF0000"/>
                  </a:solidFill>
                  <a:ea typeface="Calibri" panose="020F0502020204030204" pitchFamily="34" charset="0"/>
                  <a:cs typeface="Arial" panose="020B0604020202020204" pitchFamily="34" charset="0"/>
                </a:endParaRPr>
              </a:p>
            </p:txBody>
          </p:sp>
        </p:grpSp>
        <p:sp>
          <p:nvSpPr>
            <p:cNvPr id="17" name="Text Box 19458"/>
            <p:cNvSpPr txBox="1"/>
            <p:nvPr/>
          </p:nvSpPr>
          <p:spPr>
            <a:xfrm>
              <a:off x="1666914" y="331488"/>
              <a:ext cx="4606085" cy="130684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defRPr/>
              </a:pPr>
              <a:r>
                <a:rPr lang="ar-SA" sz="2400" kern="0" dirty="0" smtClean="0">
                  <a:solidFill>
                    <a:srgbClr val="FFFFFF"/>
                  </a:solidFill>
                  <a:ea typeface="Calibri" panose="020F0502020204030204" pitchFamily="34" charset="0"/>
                </a:rPr>
                <a:t>درب </a:t>
              </a:r>
              <a:r>
                <a:rPr lang="ar-SA" sz="2400" kern="0" dirty="0">
                  <a:solidFill>
                    <a:srgbClr val="FFFFFF"/>
                  </a:solidFill>
                  <a:ea typeface="Calibri" panose="020F0502020204030204" pitchFamily="34" charset="0"/>
                </a:rPr>
                <a:t>بالمثال النموذجي الواضح</a:t>
              </a:r>
              <a:endParaRPr lang="en-US" kern="0" dirty="0">
                <a:solidFill>
                  <a:sysClr val="windowText" lastClr="000000"/>
                </a:solidFill>
                <a:ea typeface="Calibri" panose="020F0502020204030204" pitchFamily="34" charset="0"/>
                <a:cs typeface="Arial" panose="020B0604020202020204" pitchFamily="34" charset="0"/>
              </a:endParaRPr>
            </a:p>
          </p:txBody>
        </p:sp>
      </p:grpSp>
      <p:grpSp>
        <p:nvGrpSpPr>
          <p:cNvPr id="23" name="Group 22"/>
          <p:cNvGrpSpPr/>
          <p:nvPr/>
        </p:nvGrpSpPr>
        <p:grpSpPr>
          <a:xfrm flipH="1">
            <a:off x="761999" y="4966146"/>
            <a:ext cx="8192865" cy="2108788"/>
            <a:chOff x="37620" y="-19275"/>
            <a:chExt cx="6562725" cy="2343150"/>
          </a:xfrm>
        </p:grpSpPr>
        <p:grpSp>
          <p:nvGrpSpPr>
            <p:cNvPr id="24" name="Group 23"/>
            <p:cNvGrpSpPr/>
            <p:nvPr/>
          </p:nvGrpSpPr>
          <p:grpSpPr>
            <a:xfrm>
              <a:off x="37620" y="-19275"/>
              <a:ext cx="6562725" cy="2343150"/>
              <a:chOff x="37620" y="-19275"/>
              <a:chExt cx="6562725" cy="2343150"/>
            </a:xfrm>
          </p:grpSpPr>
          <p:pic>
            <p:nvPicPr>
              <p:cNvPr id="26" name="Picture 25" descr="E:\vector\New folder\م.png"/>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3870" t="48530" r="7450" b="16253"/>
              <a:stretch/>
            </p:blipFill>
            <p:spPr bwMode="auto">
              <a:xfrm>
                <a:off x="37620" y="-19275"/>
                <a:ext cx="6562725" cy="2343150"/>
              </a:xfrm>
              <a:prstGeom prst="rect">
                <a:avLst/>
              </a:prstGeom>
              <a:noFill/>
              <a:ln>
                <a:noFill/>
              </a:ln>
              <a:extLst>
                <a:ext uri="{53640926-AAD7-44D8-BBD7-CCE9431645EC}">
                  <a14:shadowObscured xmlns:a14="http://schemas.microsoft.com/office/drawing/2010/main"/>
                </a:ext>
              </a:extLst>
            </p:spPr>
          </p:pic>
          <p:sp>
            <p:nvSpPr>
              <p:cNvPr id="27" name="Text Box 300092"/>
              <p:cNvSpPr txBox="1"/>
              <p:nvPr/>
            </p:nvSpPr>
            <p:spPr>
              <a:xfrm rot="20189431">
                <a:off x="272452" y="553988"/>
                <a:ext cx="1268682" cy="923925"/>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defRPr/>
                </a:pPr>
                <a:r>
                  <a:rPr lang="ar-SA" sz="2400" b="1" kern="0" dirty="0">
                    <a:solidFill>
                      <a:srgbClr val="FF0000"/>
                    </a:solidFill>
                    <a:ea typeface="Calibri" panose="020F0502020204030204" pitchFamily="34" charset="0"/>
                  </a:rPr>
                  <a:t>مبدأ الحياة</a:t>
                </a:r>
                <a:endParaRPr lang="en-US" kern="0" dirty="0">
                  <a:solidFill>
                    <a:srgbClr val="FF0000"/>
                  </a:solidFill>
                  <a:ea typeface="Calibri" panose="020F0502020204030204" pitchFamily="34" charset="0"/>
                  <a:cs typeface="Arial" panose="020B0604020202020204" pitchFamily="34" charset="0"/>
                </a:endParaRPr>
              </a:p>
            </p:txBody>
          </p:sp>
        </p:grpSp>
        <p:sp>
          <p:nvSpPr>
            <p:cNvPr id="25" name="Text Box 300093"/>
            <p:cNvSpPr txBox="1"/>
            <p:nvPr/>
          </p:nvSpPr>
          <p:spPr>
            <a:xfrm>
              <a:off x="1524550" y="104342"/>
              <a:ext cx="4681835" cy="106057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defRPr/>
              </a:pPr>
              <a:r>
                <a:rPr lang="ar-SA" sz="2400" b="1" kern="0" dirty="0" smtClean="0">
                  <a:solidFill>
                    <a:srgbClr val="FFFFFF"/>
                  </a:solidFill>
                  <a:ea typeface="Calibri" panose="020F0502020204030204" pitchFamily="34" charset="0"/>
                </a:rPr>
                <a:t>عش </a:t>
              </a:r>
              <a:r>
                <a:rPr lang="ar-SA" sz="2400" b="1" kern="0" dirty="0">
                  <a:solidFill>
                    <a:srgbClr val="FFFFFF"/>
                  </a:solidFill>
                  <a:ea typeface="Calibri" panose="020F0502020204030204" pitchFamily="34" charset="0"/>
                </a:rPr>
                <a:t>حياتك الخاصة واستمتع بها استمتع بكل دقيقة استمتع بأسرتك بعملك بعبادتك قدر قيمة الحياة بحبك لله 	ومتصف بأخلاق نبيك فصناعة السعادة بيدك أنت</a:t>
              </a:r>
            </a:p>
          </p:txBody>
        </p:sp>
      </p:grpSp>
    </p:spTree>
    <p:extLst>
      <p:ext uri="{BB962C8B-B14F-4D97-AF65-F5344CB8AC3E}">
        <p14:creationId xmlns:p14="http://schemas.microsoft.com/office/powerpoint/2010/main" val="3432913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9" name="Group 18"/>
          <p:cNvGrpSpPr/>
          <p:nvPr/>
        </p:nvGrpSpPr>
        <p:grpSpPr>
          <a:xfrm rot="866422">
            <a:off x="2099418" y="1965639"/>
            <a:ext cx="5333794" cy="3301850"/>
            <a:chOff x="298023" y="1286632"/>
            <a:chExt cx="8417244" cy="4683869"/>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350" t="6916" r="2837" b="14828"/>
            <a:stretch/>
          </p:blipFill>
          <p:spPr>
            <a:xfrm>
              <a:off x="298023" y="1286632"/>
              <a:ext cx="8417244" cy="4683869"/>
            </a:xfrm>
            <a:prstGeom prst="rect">
              <a:avLst/>
            </a:prstGeom>
          </p:spPr>
        </p:pic>
        <p:sp>
          <p:nvSpPr>
            <p:cNvPr id="21" name="Rectangle 20"/>
            <p:cNvSpPr/>
            <p:nvPr/>
          </p:nvSpPr>
          <p:spPr>
            <a:xfrm rot="20733578">
              <a:off x="801400" y="2348880"/>
              <a:ext cx="7154975" cy="2992642"/>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3200" b="1" dirty="0">
                  <a:solidFill>
                    <a:prstClr val="white"/>
                  </a:solidFill>
                </a:rPr>
                <a:t>الكوتشنج ومعادلة التغيير</a:t>
              </a:r>
            </a:p>
          </p:txBody>
        </p:sp>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148" y="2656514"/>
            <a:ext cx="1808122" cy="4201486"/>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093901" y="82964"/>
            <a:ext cx="2149252" cy="3906253"/>
          </a:xfrm>
          <a:prstGeom prst="rect">
            <a:avLst/>
          </a:prstGeom>
          <a:noFill/>
          <a:ln>
            <a:noFill/>
          </a:ln>
        </p:spPr>
      </p:pic>
    </p:spTree>
    <p:extLst>
      <p:ext uri="{BB962C8B-B14F-4D97-AF65-F5344CB8AC3E}">
        <p14:creationId xmlns:p14="http://schemas.microsoft.com/office/powerpoint/2010/main" val="677518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692149" y="1418031"/>
            <a:ext cx="3162624" cy="1902997"/>
            <a:chOff x="0" y="0"/>
            <a:chExt cx="2088515" cy="1914525"/>
          </a:xfrm>
        </p:grpSpPr>
        <p:pic>
          <p:nvPicPr>
            <p:cNvPr id="38" name="Picture 3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088515" cy="1914525"/>
            </a:xfrm>
            <a:prstGeom prst="rect">
              <a:avLst/>
            </a:prstGeom>
            <a:noFill/>
            <a:ln>
              <a:noFill/>
            </a:ln>
          </p:spPr>
        </p:pic>
        <p:sp>
          <p:nvSpPr>
            <p:cNvPr id="39" name="Text Box 300292"/>
            <p:cNvSpPr txBox="1"/>
            <p:nvPr/>
          </p:nvSpPr>
          <p:spPr>
            <a:xfrm>
              <a:off x="1419226" y="509701"/>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EG" sz="2400" b="1" dirty="0" smtClean="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80</a:t>
              </a:r>
              <a:r>
                <a:rPr lang="ar-SA" sz="2400" b="1" dirty="0" smtClean="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a:t>
              </a:r>
              <a:endParaRPr lang="en-US"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0" name="Text Box 989"/>
            <p:cNvSpPr txBox="1"/>
            <p:nvPr/>
          </p:nvSpPr>
          <p:spPr>
            <a:xfrm>
              <a:off x="346840" y="801352"/>
              <a:ext cx="1630421" cy="1008602"/>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r>
                <a:rPr lang="ar-SA" sz="2400" b="1" dirty="0" smtClean="0">
                  <a:effectLst/>
                  <a:latin typeface="Times New Roman" panose="02020603050405020304" pitchFamily="18" charset="0"/>
                  <a:ea typeface="Times New Roman" panose="02020603050405020304" pitchFamily="18" charset="0"/>
                  <a:cs typeface="Segoe UI Semilight" panose="020B0402040204020203" pitchFamily="34" charset="0"/>
                </a:rPr>
                <a:t>لثقة وتقدير الذات </a:t>
              </a:r>
              <a:r>
                <a:rPr lang="en-US" sz="10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1" name="Text Box 1016"/>
            <p:cNvSpPr txBox="1"/>
            <p:nvPr/>
          </p:nvSpPr>
          <p:spPr>
            <a:xfrm>
              <a:off x="904876" y="37670"/>
              <a:ext cx="514350" cy="42127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EG" sz="2400" b="1" dirty="0">
                  <a:effectLst/>
                  <a:latin typeface="Calibri" panose="020F0502020204030204" pitchFamily="34" charset="0"/>
                  <a:ea typeface="Calibri" panose="020F0502020204030204" pitchFamily="34" charset="0"/>
                  <a:cs typeface="Simplified Arabic" panose="02020603050405020304" pitchFamily="18" charset="-78"/>
                </a:rPr>
                <a:t>1</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8" name="Group 27"/>
          <p:cNvGrpSpPr/>
          <p:nvPr/>
        </p:nvGrpSpPr>
        <p:grpSpPr>
          <a:xfrm>
            <a:off x="241281" y="1565567"/>
            <a:ext cx="3318279" cy="1765954"/>
            <a:chOff x="15015" y="-20589"/>
            <a:chExt cx="2088515" cy="1914525"/>
          </a:xfrm>
        </p:grpSpPr>
        <p:pic>
          <p:nvPicPr>
            <p:cNvPr id="34" name="Picture 3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15" y="-20589"/>
              <a:ext cx="2088515" cy="1914525"/>
            </a:xfrm>
            <a:prstGeom prst="rect">
              <a:avLst/>
            </a:prstGeom>
            <a:noFill/>
            <a:ln>
              <a:noFill/>
            </a:ln>
          </p:spPr>
        </p:pic>
        <p:sp>
          <p:nvSpPr>
            <p:cNvPr id="35" name="Text Box 300320"/>
            <p:cNvSpPr txBox="1"/>
            <p:nvPr/>
          </p:nvSpPr>
          <p:spPr>
            <a:xfrm>
              <a:off x="1477270" y="439457"/>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72</a:t>
              </a:r>
              <a:r>
                <a:rPr lang="ar-SA"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a:t>
              </a:r>
              <a:endParaRPr lang="en-US" sz="2400" b="1" dirty="0">
                <a:solidFill>
                  <a:srgbClr val="FF0000"/>
                </a:solidFill>
                <a:latin typeface="Calibri" panose="020F0502020204030204" pitchFamily="34" charset="0"/>
                <a:ea typeface="Calibri" panose="020F0502020204030204" pitchFamily="34" charset="0"/>
                <a:cs typeface="Simplified Arabic" panose="02020603050405020304" pitchFamily="18" charset="-78"/>
              </a:endParaRPr>
            </a:p>
          </p:txBody>
        </p:sp>
        <p:sp>
          <p:nvSpPr>
            <p:cNvPr id="36" name="Text Box 300321"/>
            <p:cNvSpPr txBox="1"/>
            <p:nvPr/>
          </p:nvSpPr>
          <p:spPr>
            <a:xfrm>
              <a:off x="520473" y="792009"/>
              <a:ext cx="1471147" cy="82235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pPr>
              <a:r>
                <a:rPr lang="ar-SA" sz="2400" b="1" dirty="0" smtClean="0">
                  <a:latin typeface="Times New Roman" panose="02020603050405020304" pitchFamily="18" charset="0"/>
                  <a:ea typeface="Times New Roman" panose="02020603050405020304" pitchFamily="18" charset="0"/>
                  <a:cs typeface="Segoe UI Semilight" panose="020B0402040204020203" pitchFamily="34" charset="0"/>
                </a:rPr>
                <a:t>مهارات الاتصال </a:t>
              </a:r>
              <a:endParaRPr lang="en-US" sz="2400" b="1" dirty="0">
                <a:latin typeface="Times New Roman" panose="02020603050405020304" pitchFamily="18" charset="0"/>
                <a:ea typeface="Times New Roman" panose="02020603050405020304" pitchFamily="18" charset="0"/>
                <a:cs typeface="Segoe UI Semilight" panose="020B0402040204020203" pitchFamily="34" charset="0"/>
              </a:endParaRPr>
            </a:p>
          </p:txBody>
        </p:sp>
        <p:sp>
          <p:nvSpPr>
            <p:cNvPr id="37" name="Text Box 1035"/>
            <p:cNvSpPr txBox="1"/>
            <p:nvPr/>
          </p:nvSpPr>
          <p:spPr>
            <a:xfrm>
              <a:off x="919040" y="25081"/>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a:latin typeface="Calibri" panose="020F0502020204030204" pitchFamily="34" charset="0"/>
                  <a:ea typeface="Calibri" panose="020F0502020204030204" pitchFamily="34" charset="0"/>
                  <a:cs typeface="Simplified Arabic" panose="02020603050405020304" pitchFamily="18" charset="-78"/>
                </a:rPr>
                <a:t>2</a:t>
              </a:r>
              <a:endParaRPr lang="en-US" sz="2400" b="1" dirty="0">
                <a:latin typeface="Calibri" panose="020F0502020204030204" pitchFamily="34" charset="0"/>
                <a:ea typeface="Calibri" panose="020F0502020204030204" pitchFamily="34" charset="0"/>
                <a:cs typeface="Simplified Arabic" panose="02020603050405020304" pitchFamily="18" charset="-78"/>
              </a:endParaRPr>
            </a:p>
          </p:txBody>
        </p:sp>
      </p:grpSp>
      <p:grpSp>
        <p:nvGrpSpPr>
          <p:cNvPr id="29" name="Group 28"/>
          <p:cNvGrpSpPr/>
          <p:nvPr/>
        </p:nvGrpSpPr>
        <p:grpSpPr>
          <a:xfrm>
            <a:off x="5374962" y="3483319"/>
            <a:ext cx="3371229" cy="1629241"/>
            <a:chOff x="0" y="0"/>
            <a:chExt cx="2088515" cy="1914525"/>
          </a:xfrm>
        </p:grpSpPr>
        <p:pic>
          <p:nvPicPr>
            <p:cNvPr id="30" name="Picture 2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088515" cy="1914525"/>
            </a:xfrm>
            <a:prstGeom prst="rect">
              <a:avLst/>
            </a:prstGeom>
            <a:noFill/>
            <a:ln>
              <a:noFill/>
            </a:ln>
          </p:spPr>
        </p:pic>
        <p:sp>
          <p:nvSpPr>
            <p:cNvPr id="31" name="Text Box 300324"/>
            <p:cNvSpPr txBox="1"/>
            <p:nvPr/>
          </p:nvSpPr>
          <p:spPr>
            <a:xfrm>
              <a:off x="1424176" y="495919"/>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70</a:t>
              </a:r>
              <a:r>
                <a:rPr lang="ar-SA"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a:t>
              </a:r>
              <a:endParaRPr lang="en-US" sz="2400" b="1" dirty="0">
                <a:solidFill>
                  <a:srgbClr val="FF0000"/>
                </a:solidFill>
                <a:latin typeface="Calibri" panose="020F0502020204030204" pitchFamily="34" charset="0"/>
                <a:ea typeface="Calibri" panose="020F0502020204030204" pitchFamily="34" charset="0"/>
                <a:cs typeface="Simplified Arabic" panose="02020603050405020304" pitchFamily="18" charset="-78"/>
              </a:endParaRPr>
            </a:p>
          </p:txBody>
        </p:sp>
        <p:sp>
          <p:nvSpPr>
            <p:cNvPr id="32" name="Text Box 300325"/>
            <p:cNvSpPr txBox="1"/>
            <p:nvPr/>
          </p:nvSpPr>
          <p:spPr>
            <a:xfrm>
              <a:off x="368036" y="810841"/>
              <a:ext cx="1664898" cy="94901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pPr>
              <a:r>
                <a:rPr lang="ar-SA" sz="2400" b="1" dirty="0" smtClean="0">
                  <a:latin typeface="Times New Roman" panose="02020603050405020304" pitchFamily="18" charset="0"/>
                  <a:ea typeface="Times New Roman" panose="02020603050405020304" pitchFamily="18" charset="0"/>
                  <a:cs typeface="Segoe UI Semilight" panose="020B0402040204020203" pitchFamily="34" charset="0"/>
                </a:rPr>
                <a:t>الأداء الوظيفي </a:t>
              </a:r>
              <a:endParaRPr lang="en-US" sz="2400" b="1" dirty="0">
                <a:latin typeface="Times New Roman" panose="02020603050405020304" pitchFamily="18" charset="0"/>
                <a:ea typeface="Times New Roman" panose="02020603050405020304" pitchFamily="18" charset="0"/>
                <a:cs typeface="Segoe UI Semilight" panose="020B0402040204020203" pitchFamily="34" charset="0"/>
              </a:endParaRPr>
            </a:p>
          </p:txBody>
        </p:sp>
        <p:sp>
          <p:nvSpPr>
            <p:cNvPr id="33" name="Text Box 1054"/>
            <p:cNvSpPr txBox="1"/>
            <p:nvPr/>
          </p:nvSpPr>
          <p:spPr>
            <a:xfrm>
              <a:off x="918967" y="19647"/>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a:latin typeface="Calibri" panose="020F0502020204030204" pitchFamily="34" charset="0"/>
                  <a:ea typeface="Calibri" panose="020F0502020204030204" pitchFamily="34" charset="0"/>
                  <a:cs typeface="Simplified Arabic" panose="02020603050405020304" pitchFamily="18" charset="-78"/>
                </a:rPr>
                <a:t>3</a:t>
              </a:r>
              <a:endParaRPr lang="en-US" sz="2400" b="1" dirty="0">
                <a:latin typeface="Calibri" panose="020F0502020204030204" pitchFamily="34" charset="0"/>
                <a:ea typeface="Calibri" panose="020F0502020204030204" pitchFamily="34" charset="0"/>
                <a:cs typeface="Simplified Arabic" panose="02020603050405020304" pitchFamily="18" charset="-78"/>
              </a:endParaRPr>
            </a:p>
          </p:txBody>
        </p:sp>
      </p:grpSp>
      <p:grpSp>
        <p:nvGrpSpPr>
          <p:cNvPr id="21" name="Group 20"/>
          <p:cNvGrpSpPr/>
          <p:nvPr/>
        </p:nvGrpSpPr>
        <p:grpSpPr>
          <a:xfrm>
            <a:off x="241281" y="3651426"/>
            <a:ext cx="3371229" cy="1629241"/>
            <a:chOff x="0" y="0"/>
            <a:chExt cx="2088515" cy="1914525"/>
          </a:xfrm>
        </p:grpSpPr>
        <p:pic>
          <p:nvPicPr>
            <p:cNvPr id="22" name="Picture 2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088515" cy="1914525"/>
            </a:xfrm>
            <a:prstGeom prst="rect">
              <a:avLst/>
            </a:prstGeom>
            <a:noFill/>
            <a:ln>
              <a:noFill/>
            </a:ln>
          </p:spPr>
        </p:pic>
        <p:sp>
          <p:nvSpPr>
            <p:cNvPr id="23" name="Text Box 300324"/>
            <p:cNvSpPr txBox="1"/>
            <p:nvPr/>
          </p:nvSpPr>
          <p:spPr>
            <a:xfrm>
              <a:off x="1424176" y="495919"/>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73</a:t>
              </a:r>
              <a:r>
                <a:rPr lang="ar-SA"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a:t>
              </a:r>
              <a:endParaRPr lang="en-US" sz="2400" b="1" dirty="0">
                <a:solidFill>
                  <a:srgbClr val="FF0000"/>
                </a:solidFill>
                <a:latin typeface="Calibri" panose="020F0502020204030204" pitchFamily="34" charset="0"/>
                <a:ea typeface="Calibri" panose="020F0502020204030204" pitchFamily="34" charset="0"/>
                <a:cs typeface="Simplified Arabic" panose="02020603050405020304" pitchFamily="18" charset="-78"/>
              </a:endParaRPr>
            </a:p>
          </p:txBody>
        </p:sp>
        <p:sp>
          <p:nvSpPr>
            <p:cNvPr id="42" name="Text Box 300325"/>
            <p:cNvSpPr txBox="1"/>
            <p:nvPr/>
          </p:nvSpPr>
          <p:spPr>
            <a:xfrm>
              <a:off x="368036" y="810841"/>
              <a:ext cx="1664898" cy="94901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pPr>
              <a:r>
                <a:rPr lang="ar-SA" sz="2400" b="1" dirty="0" smtClean="0">
                  <a:latin typeface="Times New Roman" panose="02020603050405020304" pitchFamily="18" charset="0"/>
                  <a:ea typeface="Times New Roman" panose="02020603050405020304" pitchFamily="18" charset="0"/>
                  <a:cs typeface="Segoe UI Semilight" panose="020B0402040204020203" pitchFamily="34" charset="0"/>
                </a:rPr>
                <a:t>العلاقات</a:t>
              </a:r>
              <a:endParaRPr lang="en-US" sz="2400" b="1" dirty="0">
                <a:latin typeface="Times New Roman" panose="02020603050405020304" pitchFamily="18" charset="0"/>
                <a:ea typeface="Times New Roman" panose="02020603050405020304" pitchFamily="18" charset="0"/>
                <a:cs typeface="Segoe UI Semilight" panose="020B0402040204020203" pitchFamily="34" charset="0"/>
              </a:endParaRPr>
            </a:p>
          </p:txBody>
        </p:sp>
        <p:sp>
          <p:nvSpPr>
            <p:cNvPr id="43" name="Text Box 1054"/>
            <p:cNvSpPr txBox="1"/>
            <p:nvPr/>
          </p:nvSpPr>
          <p:spPr>
            <a:xfrm>
              <a:off x="918967" y="19647"/>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smtClean="0">
                  <a:latin typeface="Calibri" panose="020F0502020204030204" pitchFamily="34" charset="0"/>
                  <a:ea typeface="Calibri" panose="020F0502020204030204" pitchFamily="34" charset="0"/>
                  <a:cs typeface="Simplified Arabic" panose="02020603050405020304" pitchFamily="18" charset="-78"/>
                </a:rPr>
                <a:t>4</a:t>
              </a:r>
              <a:endParaRPr lang="en-US" sz="2400" b="1" dirty="0">
                <a:latin typeface="Calibri" panose="020F0502020204030204" pitchFamily="34" charset="0"/>
                <a:ea typeface="Calibri" panose="020F0502020204030204" pitchFamily="34" charset="0"/>
                <a:cs typeface="Simplified Arabic" panose="02020603050405020304" pitchFamily="18" charset="-78"/>
              </a:endParaRPr>
            </a:p>
          </p:txBody>
        </p:sp>
      </p:grpSp>
      <p:grpSp>
        <p:nvGrpSpPr>
          <p:cNvPr id="44" name="Group 43"/>
          <p:cNvGrpSpPr/>
          <p:nvPr/>
        </p:nvGrpSpPr>
        <p:grpSpPr>
          <a:xfrm>
            <a:off x="2742721" y="5129279"/>
            <a:ext cx="3371229" cy="1804921"/>
            <a:chOff x="0" y="0"/>
            <a:chExt cx="2088515" cy="1914525"/>
          </a:xfrm>
        </p:grpSpPr>
        <p:pic>
          <p:nvPicPr>
            <p:cNvPr id="45" name="Picture 4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088515" cy="1914525"/>
            </a:xfrm>
            <a:prstGeom prst="rect">
              <a:avLst/>
            </a:prstGeom>
            <a:noFill/>
            <a:ln>
              <a:noFill/>
            </a:ln>
          </p:spPr>
        </p:pic>
        <p:sp>
          <p:nvSpPr>
            <p:cNvPr id="46" name="Text Box 300324"/>
            <p:cNvSpPr txBox="1"/>
            <p:nvPr/>
          </p:nvSpPr>
          <p:spPr>
            <a:xfrm>
              <a:off x="1424176" y="495919"/>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63</a:t>
              </a:r>
              <a:r>
                <a:rPr lang="ar-SA" sz="24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a:t>
              </a:r>
              <a:endParaRPr lang="en-US" sz="2400" b="1" dirty="0">
                <a:solidFill>
                  <a:srgbClr val="FF0000"/>
                </a:solidFill>
                <a:latin typeface="Calibri" panose="020F0502020204030204" pitchFamily="34" charset="0"/>
                <a:ea typeface="Calibri" panose="020F0502020204030204" pitchFamily="34" charset="0"/>
                <a:cs typeface="Simplified Arabic" panose="02020603050405020304" pitchFamily="18" charset="-78"/>
              </a:endParaRPr>
            </a:p>
          </p:txBody>
        </p:sp>
        <p:sp>
          <p:nvSpPr>
            <p:cNvPr id="47" name="Text Box 300325"/>
            <p:cNvSpPr txBox="1"/>
            <p:nvPr/>
          </p:nvSpPr>
          <p:spPr>
            <a:xfrm>
              <a:off x="388855" y="723116"/>
              <a:ext cx="1664898" cy="949019"/>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800"/>
                </a:spcAft>
              </a:pPr>
              <a:r>
                <a:rPr lang="ar-SA" sz="2400" b="1" dirty="0" smtClean="0">
                  <a:latin typeface="Times New Roman" panose="02020603050405020304" pitchFamily="18" charset="0"/>
                  <a:ea typeface="Times New Roman" panose="02020603050405020304" pitchFamily="18" charset="0"/>
                  <a:cs typeface="Segoe UI Semilight" panose="020B0402040204020203" pitchFamily="34" charset="0"/>
                </a:rPr>
                <a:t>التوزان بين العمل والحياة الشخصية </a:t>
              </a:r>
              <a:endParaRPr lang="en-US" sz="2400" b="1" dirty="0">
                <a:latin typeface="Times New Roman" panose="02020603050405020304" pitchFamily="18" charset="0"/>
                <a:ea typeface="Times New Roman" panose="02020603050405020304" pitchFamily="18" charset="0"/>
                <a:cs typeface="Segoe UI Semilight" panose="020B0402040204020203" pitchFamily="34" charset="0"/>
              </a:endParaRPr>
            </a:p>
          </p:txBody>
        </p:sp>
        <p:sp>
          <p:nvSpPr>
            <p:cNvPr id="48" name="Text Box 1054"/>
            <p:cNvSpPr txBox="1"/>
            <p:nvPr/>
          </p:nvSpPr>
          <p:spPr>
            <a:xfrm>
              <a:off x="918967" y="19647"/>
              <a:ext cx="514350" cy="29527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smtClean="0">
                  <a:latin typeface="Calibri" panose="020F0502020204030204" pitchFamily="34" charset="0"/>
                  <a:ea typeface="Calibri" panose="020F0502020204030204" pitchFamily="34" charset="0"/>
                  <a:cs typeface="Simplified Arabic" panose="02020603050405020304" pitchFamily="18" charset="-78"/>
                </a:rPr>
                <a:t>4</a:t>
              </a:r>
              <a:endParaRPr lang="en-US" sz="2400" b="1" dirty="0">
                <a:latin typeface="Calibri" panose="020F0502020204030204" pitchFamily="34" charset="0"/>
                <a:ea typeface="Calibri" panose="020F0502020204030204" pitchFamily="34" charset="0"/>
                <a:cs typeface="Simplified Arabic" panose="02020603050405020304" pitchFamily="18" charset="-78"/>
              </a:endParaRPr>
            </a:p>
          </p:txBody>
        </p:sp>
      </p:grpSp>
      <p:grpSp>
        <p:nvGrpSpPr>
          <p:cNvPr id="49" name="Group 48"/>
          <p:cNvGrpSpPr/>
          <p:nvPr/>
        </p:nvGrpSpPr>
        <p:grpSpPr>
          <a:xfrm>
            <a:off x="-304800" y="192120"/>
            <a:ext cx="9582150" cy="1256555"/>
            <a:chOff x="3804829" y="1912045"/>
            <a:chExt cx="5431741" cy="735592"/>
          </a:xfrm>
        </p:grpSpPr>
        <p:pic>
          <p:nvPicPr>
            <p:cNvPr id="50" name="Picture 49"/>
            <p:cNvPicPr>
              <a:picLocks noChangeAspect="1"/>
            </p:cNvPicPr>
            <p:nvPr/>
          </p:nvPicPr>
          <p:blipFill>
            <a:blip r:embed="rId9" cstate="print">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3804829" y="1912045"/>
              <a:ext cx="5431741" cy="733677"/>
            </a:xfrm>
            <a:prstGeom prst="rect">
              <a:avLst/>
            </a:prstGeom>
            <a:noFill/>
            <a:ln>
              <a:noFill/>
            </a:ln>
          </p:spPr>
        </p:pic>
        <p:sp>
          <p:nvSpPr>
            <p:cNvPr id="51" name="Rectangle 50"/>
            <p:cNvSpPr/>
            <p:nvPr/>
          </p:nvSpPr>
          <p:spPr>
            <a:xfrm>
              <a:off x="4134096" y="1944960"/>
              <a:ext cx="4773207" cy="702677"/>
            </a:xfrm>
            <a:prstGeom prst="rect">
              <a:avLst/>
            </a:prstGeom>
          </p:spPr>
          <p:txBody>
            <a:bodyPr wrap="square">
              <a:spAutoFit/>
            </a:bodyPr>
            <a:lstStyle/>
            <a:p>
              <a:pPr algn="ctr"/>
              <a:r>
                <a:rPr lang="ar-EG" sz="2400" b="1" dirty="0" smtClean="0">
                  <a:solidFill>
                    <a:prstClr val="white"/>
                  </a:solidFill>
                  <a:latin typeface="Microsoft New Tai Lue" pitchFamily="34" charset="0"/>
                </a:rPr>
                <a:t>وقد اثيتث الدراسات والابحاث فعلية الكوتشنج في التغير وتحسين الذات فعلي سبيل المثال تبين أن الاستبيان الذي وُزع على 2165 مستفيد من جلسات الكوتشنج في 62 دولة وضح الفوائد والتحسينات التالية لدى المستفيد بالنسب </a:t>
              </a:r>
              <a:endParaRPr lang="ar-EG" sz="2400" b="1" dirty="0">
                <a:solidFill>
                  <a:prstClr val="white"/>
                </a:solidFill>
                <a:latin typeface="Microsoft New Tai Lue" pitchFamily="34" charset="0"/>
              </a:endParaRPr>
            </a:p>
          </p:txBody>
        </p:sp>
      </p:grpSp>
    </p:spTree>
    <p:extLst>
      <p:ext uri="{BB962C8B-B14F-4D97-AF65-F5344CB8AC3E}">
        <p14:creationId xmlns:p14="http://schemas.microsoft.com/office/powerpoint/2010/main" val="1442073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circle(in)">
                                      <p:cBhvr>
                                        <p:cTn id="2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rot="1702197">
            <a:off x="5265193" y="-100166"/>
            <a:ext cx="3928025" cy="2217087"/>
            <a:chOff x="7734676" y="1061296"/>
            <a:chExt cx="1498871" cy="939625"/>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546" t="63637" r="62500" b="5169"/>
            <a:stretch/>
          </p:blipFill>
          <p:spPr>
            <a:xfrm rot="20456830">
              <a:off x="7734676" y="1061296"/>
              <a:ext cx="1498871" cy="939625"/>
            </a:xfrm>
            <a:prstGeom prst="rect">
              <a:avLst/>
            </a:prstGeom>
          </p:spPr>
        </p:pic>
        <p:sp>
          <p:nvSpPr>
            <p:cNvPr id="4" name="Rectangle 3"/>
            <p:cNvSpPr/>
            <p:nvPr/>
          </p:nvSpPr>
          <p:spPr>
            <a:xfrm rot="19897803">
              <a:off x="7830387" y="1405258"/>
              <a:ext cx="1145628" cy="404361"/>
            </a:xfrm>
            <a:prstGeom prst="rect">
              <a:avLst/>
            </a:prstGeom>
          </p:spPr>
          <p:txBody>
            <a:bodyPr wrap="square">
              <a:spAutoFit/>
            </a:bodyPr>
            <a:lstStyle/>
            <a:p>
              <a:pPr algn="ctr"/>
              <a:r>
                <a:rPr lang="ar-EG" sz="2800" b="1" dirty="0" smtClean="0">
                  <a:solidFill>
                    <a:prstClr val="white"/>
                  </a:solidFill>
                  <a:latin typeface="Times New Roman" panose="02020603050405020304" pitchFamily="18" charset="0"/>
                </a:rPr>
                <a:t>وممن عاشوا هذه التجربة التنويرية الرائعة</a:t>
              </a:r>
              <a:endParaRPr lang="ar-EG" sz="2800" b="1" dirty="0">
                <a:solidFill>
                  <a:prstClr val="white"/>
                </a:solidFill>
                <a:latin typeface="Times New Roman" panose="02020603050405020304" pitchFamily="18" charset="0"/>
              </a:endParaRPr>
            </a:p>
          </p:txBody>
        </p:sp>
      </p:grpSp>
      <p:grpSp>
        <p:nvGrpSpPr>
          <p:cNvPr id="5" name="Group 4"/>
          <p:cNvGrpSpPr/>
          <p:nvPr/>
        </p:nvGrpSpPr>
        <p:grpSpPr>
          <a:xfrm flipH="1">
            <a:off x="141924" y="1543152"/>
            <a:ext cx="8860438" cy="5244037"/>
            <a:chOff x="187130" y="0"/>
            <a:chExt cx="4110575" cy="2664670"/>
          </a:xfrm>
        </p:grpSpPr>
        <p:pic>
          <p:nvPicPr>
            <p:cNvPr id="6" name="Picture 5"/>
            <p:cNvPicPr>
              <a:picLocks noChangeAspect="1"/>
            </p:cNvPicPr>
            <p:nvPr/>
          </p:nvPicPr>
          <p:blipFill>
            <a:blip r:embed="rId5"/>
            <a:stretch>
              <a:fillRect/>
            </a:stretch>
          </p:blipFill>
          <p:spPr>
            <a:xfrm flipH="1">
              <a:off x="187130" y="0"/>
              <a:ext cx="4110575" cy="2664670"/>
            </a:xfrm>
            <a:prstGeom prst="rect">
              <a:avLst/>
            </a:prstGeom>
          </p:spPr>
        </p:pic>
        <p:sp>
          <p:nvSpPr>
            <p:cNvPr id="7" name="Rectangle 6"/>
            <p:cNvSpPr/>
            <p:nvPr/>
          </p:nvSpPr>
          <p:spPr>
            <a:xfrm flipH="1">
              <a:off x="310859" y="80799"/>
              <a:ext cx="2126056" cy="1699414"/>
            </a:xfrm>
            <a:prstGeom prst="rect">
              <a:avLst/>
            </a:prstGeom>
          </p:spPr>
          <p:txBody>
            <a:bodyPr wrap="square" numCol="1">
              <a:noAutofit/>
            </a:bodyPr>
            <a:lstStyle/>
            <a:p>
              <a:pPr algn="ctr"/>
              <a:r>
                <a:rPr lang="ar-EG" sz="2400" b="1" dirty="0" smtClean="0">
                  <a:solidFill>
                    <a:srgbClr val="002060"/>
                  </a:solidFill>
                </a:rPr>
                <a:t> "الكوتشنج هو أفضل طريقة ممكنة للشخص أن يغوص في أعماق ذاته وفهمها عن طريق التفكير بصوت عال مع الكوتش من خلال أسئلة يطرحها الكوتش للمتدرب تحفزه وتثير عقله...أعتقد أنه أفضل برنامج تطويري حظيت به إلى الآن .. وهو أول خطوة علمية عملية توصلني إلى الهدف ...هو فعلا .. رحلة الاسترشاد إلى النور"</a:t>
              </a:r>
              <a:endParaRPr lang="ar-EG" sz="2400" b="1" dirty="0">
                <a:solidFill>
                  <a:srgbClr val="002060"/>
                </a:solidFill>
              </a:endParaRPr>
            </a:p>
          </p:txBody>
        </p:sp>
      </p:grpSp>
    </p:spTree>
    <p:extLst>
      <p:ext uri="{BB962C8B-B14F-4D97-AF65-F5344CB8AC3E}">
        <p14:creationId xmlns:p14="http://schemas.microsoft.com/office/powerpoint/2010/main" val="31079273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16</a:t>
            </a:fld>
            <a:endParaRPr lang="ar-EG" dirty="0">
              <a:solidFill>
                <a:prstClr val="black">
                  <a:tint val="75000"/>
                </a:prstClr>
              </a:solidFill>
            </a:endParaRPr>
          </a:p>
        </p:txBody>
      </p:sp>
      <p:grpSp>
        <p:nvGrpSpPr>
          <p:cNvPr id="3" name="Group 2"/>
          <p:cNvGrpSpPr/>
          <p:nvPr/>
        </p:nvGrpSpPr>
        <p:grpSpPr>
          <a:xfrm flipH="1">
            <a:off x="73924" y="146660"/>
            <a:ext cx="9001496" cy="6527272"/>
            <a:chOff x="308610" y="422910"/>
            <a:chExt cx="8595360" cy="588645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6" name="Rectangle 5"/>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مستويات </a:t>
              </a:r>
              <a:r>
                <a:rPr lang="ar-EG" sz="3600" b="1" dirty="0" err="1">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الكوتشنج</a:t>
              </a:r>
              <a:endPar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endParaRPr>
            </a:p>
          </p:txBody>
        </p:sp>
      </p:grpSp>
      <p:pic>
        <p:nvPicPr>
          <p:cNvPr id="7" name="Picture 6"/>
          <p:cNvPicPr>
            <a:picLocks noChangeAspect="1"/>
          </p:cNvPicPr>
          <p:nvPr/>
        </p:nvPicPr>
        <p:blipFill>
          <a:blip r:embed="rId5"/>
          <a:stretch>
            <a:fillRect/>
          </a:stretch>
        </p:blipFill>
        <p:spPr>
          <a:xfrm rot="20403451">
            <a:off x="463526" y="2239232"/>
            <a:ext cx="1967132" cy="3363956"/>
          </a:xfrm>
          <a:prstGeom prst="rect">
            <a:avLst/>
          </a:prstGeom>
        </p:spPr>
      </p:pic>
    </p:spTree>
    <p:extLst>
      <p:ext uri="{BB962C8B-B14F-4D97-AF65-F5344CB8AC3E}">
        <p14:creationId xmlns:p14="http://schemas.microsoft.com/office/powerpoint/2010/main" val="2639955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6" name="Group 55"/>
          <p:cNvGrpSpPr/>
          <p:nvPr/>
        </p:nvGrpSpPr>
        <p:grpSpPr>
          <a:xfrm rot="1823078">
            <a:off x="1935586" y="-447397"/>
            <a:ext cx="6867616" cy="7054074"/>
            <a:chOff x="548164" y="1732109"/>
            <a:chExt cx="5682803" cy="5125891"/>
          </a:xfrm>
        </p:grpSpPr>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64" y="1732109"/>
              <a:ext cx="5682803" cy="5125891"/>
            </a:xfrm>
            <a:prstGeom prst="rect">
              <a:avLst/>
            </a:prstGeom>
          </p:spPr>
        </p:pic>
        <p:sp>
          <p:nvSpPr>
            <p:cNvPr id="74" name="TextBox 73"/>
            <p:cNvSpPr txBox="1"/>
            <p:nvPr/>
          </p:nvSpPr>
          <p:spPr>
            <a:xfrm rot="19292517">
              <a:off x="1531628" y="3001963"/>
              <a:ext cx="4081660" cy="2750870"/>
            </a:xfrm>
            <a:prstGeom prst="rect">
              <a:avLst/>
            </a:prstGeom>
            <a:noFill/>
          </p:spPr>
          <p:txBody>
            <a:bodyPr wrap="square" rtlCol="1">
              <a:spAutoFit/>
            </a:bodyPr>
            <a:lstStyle/>
            <a:p>
              <a:pPr algn="ctr"/>
              <a:r>
                <a:rPr lang="ar-EG" sz="2400" b="1" dirty="0" smtClean="0"/>
                <a:t>"الكوتشنج هي جلسة  تفتح للشخص المتلقي ابواب جديدة وكثيرة و تجعله يختار من قائمة اكبرالكوتشنج لايعمل على ملئ المساحة بينك الآن وما تريد ان تحققه فقط , بل يتعمق في جذورك الآن ليصل للأرض و يغرس فهما اعمق لنفسك لتكون "صبة" تستطيع الانطلاق منها للقمة بدون اهتزازات كثيرة حتى تخرج وانت تشعر بان هناك شفافية بينك وبين نفسك سيعيد صياغة مصطلحاتك و "وخريطتك" على حسب ماتريد انت".</a:t>
              </a:r>
              <a:endParaRPr lang="ar-EG" sz="2400" b="1" dirty="0"/>
            </a:p>
          </p:txBody>
        </p:sp>
      </p:grpSp>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8789">
            <a:off x="1055473" y="1964372"/>
            <a:ext cx="1951848" cy="4258578"/>
          </a:xfrm>
          <a:prstGeom prst="rect">
            <a:avLst/>
          </a:prstGeom>
        </p:spPr>
      </p:pic>
    </p:spTree>
    <p:extLst>
      <p:ext uri="{BB962C8B-B14F-4D97-AF65-F5344CB8AC3E}">
        <p14:creationId xmlns:p14="http://schemas.microsoft.com/office/powerpoint/2010/main" val="1787990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par>
                                <p:cTn id="11" presetID="3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 calcmode="lin" valueType="num">
                                      <p:cBhvr>
                                        <p:cTn id="15" dur="1000" fill="hold"/>
                                        <p:tgtEl>
                                          <p:spTgt spid="56"/>
                                        </p:tgtEl>
                                        <p:attrNameLst>
                                          <p:attrName>style.rotation</p:attrName>
                                        </p:attrNameLst>
                                      </p:cBhvr>
                                      <p:tavLst>
                                        <p:tav tm="0">
                                          <p:val>
                                            <p:fltVal val="90"/>
                                          </p:val>
                                        </p:tav>
                                        <p:tav tm="100000">
                                          <p:val>
                                            <p:fltVal val="0"/>
                                          </p:val>
                                        </p:tav>
                                      </p:tavLst>
                                    </p:anim>
                                    <p:animEffect transition="in" filter="fade">
                                      <p:cBhvr>
                                        <p:cTn id="16"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33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17</a:t>
            </a:fld>
            <a:endParaRPr lang="ar-EG" dirty="0">
              <a:solidFill>
                <a:prstClr val="black">
                  <a:tint val="75000"/>
                </a:prstClr>
              </a:solidFill>
            </a:endParaRPr>
          </a:p>
        </p:txBody>
      </p:sp>
      <p:grpSp>
        <p:nvGrpSpPr>
          <p:cNvPr id="3" name="Group 2"/>
          <p:cNvGrpSpPr/>
          <p:nvPr/>
        </p:nvGrpSpPr>
        <p:grpSpPr>
          <a:xfrm>
            <a:off x="6094127" y="461927"/>
            <a:ext cx="2785046" cy="2753212"/>
            <a:chOff x="5657307" y="2027825"/>
            <a:chExt cx="2426555" cy="204493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8296" t="5303" r="3408" b="51667"/>
            <a:stretch/>
          </p:blipFill>
          <p:spPr>
            <a:xfrm>
              <a:off x="5657307" y="2027825"/>
              <a:ext cx="2426555" cy="2044930"/>
            </a:xfrm>
            <a:prstGeom prst="rect">
              <a:avLst/>
            </a:prstGeom>
          </p:spPr>
        </p:pic>
        <p:sp>
          <p:nvSpPr>
            <p:cNvPr id="6" name="Rectangle 5"/>
            <p:cNvSpPr/>
            <p:nvPr/>
          </p:nvSpPr>
          <p:spPr>
            <a:xfrm>
              <a:off x="5950254" y="2852117"/>
              <a:ext cx="1627394" cy="342899"/>
            </a:xfrm>
            <a:prstGeom prst="rect">
              <a:avLst/>
            </a:prstGeom>
          </p:spPr>
          <p:txBody>
            <a:bodyPr wrap="none">
              <a:spAutoFit/>
            </a:bodyPr>
            <a:lstStyle/>
            <a:p>
              <a:pPr algn="ctr"/>
              <a:r>
                <a:rPr lang="ar-EG" sz="2400" b="1" kern="0" dirty="0">
                  <a:solidFill>
                    <a:prstClr val="white"/>
                  </a:solidFill>
                </a:rPr>
                <a:t>المرشد الشخصي</a:t>
              </a:r>
            </a:p>
          </p:txBody>
        </p:sp>
      </p:grpSp>
      <p:grpSp>
        <p:nvGrpSpPr>
          <p:cNvPr id="7" name="Group 6"/>
          <p:cNvGrpSpPr/>
          <p:nvPr/>
        </p:nvGrpSpPr>
        <p:grpSpPr>
          <a:xfrm>
            <a:off x="3320572" y="461927"/>
            <a:ext cx="3084303" cy="2664842"/>
            <a:chOff x="5725390" y="2059479"/>
            <a:chExt cx="2426555" cy="2044930"/>
          </a:xfrm>
        </p:grpSpPr>
        <p:pic>
          <p:nvPicPr>
            <p:cNvPr id="8" name="Picture 7"/>
            <p:cNvPicPr>
              <a:picLocks noChangeAspect="1"/>
            </p:cNvPicPr>
            <p:nvPr/>
          </p:nvPicPr>
          <p:blipFill rotWithShape="1">
            <a:blip r:embed="rId5" cstate="print">
              <a:duotone>
                <a:prstClr val="black"/>
                <a:srgbClr val="70AD47">
                  <a:tint val="45000"/>
                  <a:satMod val="400000"/>
                </a:srgbClr>
              </a:duotone>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l="58296" t="5303" r="3408" b="51667"/>
            <a:stretch/>
          </p:blipFill>
          <p:spPr>
            <a:xfrm>
              <a:off x="5725390" y="2059479"/>
              <a:ext cx="2426555" cy="2044930"/>
            </a:xfrm>
            <a:prstGeom prst="rect">
              <a:avLst/>
            </a:prstGeom>
          </p:spPr>
        </p:pic>
        <p:sp>
          <p:nvSpPr>
            <p:cNvPr id="9" name="Rectangle 8"/>
            <p:cNvSpPr/>
            <p:nvPr/>
          </p:nvSpPr>
          <p:spPr>
            <a:xfrm>
              <a:off x="6100763" y="2919198"/>
              <a:ext cx="1504663" cy="325491"/>
            </a:xfrm>
            <a:prstGeom prst="rect">
              <a:avLst/>
            </a:prstGeom>
          </p:spPr>
          <p:txBody>
            <a:bodyPr wrap="none">
              <a:spAutoFit/>
            </a:bodyPr>
            <a:lstStyle/>
            <a:p>
              <a:pPr algn="ctr"/>
              <a:r>
                <a:rPr lang="ar-EG" sz="2400" b="1" kern="0" dirty="0">
                  <a:solidFill>
                    <a:prstClr val="white"/>
                  </a:solidFill>
                </a:rPr>
                <a:t>المستشار الشخصي</a:t>
              </a:r>
            </a:p>
          </p:txBody>
        </p:sp>
      </p:grpSp>
      <p:grpSp>
        <p:nvGrpSpPr>
          <p:cNvPr id="10" name="Group 9"/>
          <p:cNvGrpSpPr/>
          <p:nvPr/>
        </p:nvGrpSpPr>
        <p:grpSpPr>
          <a:xfrm>
            <a:off x="194804" y="717833"/>
            <a:ext cx="3271986" cy="2039659"/>
            <a:chOff x="5725390" y="2059479"/>
            <a:chExt cx="2426555" cy="2044930"/>
          </a:xfrm>
        </p:grpSpPr>
        <p:pic>
          <p:nvPicPr>
            <p:cNvPr id="11" name="Picture 10"/>
            <p:cNvPicPr>
              <a:picLocks noChangeAspect="1"/>
            </p:cNvPicPr>
            <p:nvPr/>
          </p:nvPicPr>
          <p:blipFill rotWithShape="1">
            <a:blip r:embed="rId4" cstate="print">
              <a:duotone>
                <a:prstClr val="black"/>
                <a:srgbClr val="4472C4">
                  <a:tint val="45000"/>
                  <a:satMod val="400000"/>
                </a:srgbClr>
              </a:duotone>
              <a:extLst>
                <a:ext uri="{28A0092B-C50C-407E-A947-70E740481C1C}">
                  <a14:useLocalDpi xmlns:a14="http://schemas.microsoft.com/office/drawing/2010/main" val="0"/>
                </a:ext>
              </a:extLst>
            </a:blip>
            <a:srcRect l="58296" t="5303" r="3408" b="51667"/>
            <a:stretch/>
          </p:blipFill>
          <p:spPr>
            <a:xfrm>
              <a:off x="5725390" y="2059479"/>
              <a:ext cx="2426555" cy="2044930"/>
            </a:xfrm>
            <a:prstGeom prst="rect">
              <a:avLst/>
            </a:prstGeom>
          </p:spPr>
        </p:pic>
        <p:sp>
          <p:nvSpPr>
            <p:cNvPr id="12" name="Rectangle 11"/>
            <p:cNvSpPr/>
            <p:nvPr/>
          </p:nvSpPr>
          <p:spPr>
            <a:xfrm>
              <a:off x="6413777" y="2833088"/>
              <a:ext cx="1049781" cy="325491"/>
            </a:xfrm>
            <a:prstGeom prst="rect">
              <a:avLst/>
            </a:prstGeom>
          </p:spPr>
          <p:txBody>
            <a:bodyPr wrap="none">
              <a:spAutoFit/>
            </a:bodyPr>
            <a:lstStyle/>
            <a:p>
              <a:pPr algn="ctr"/>
              <a:r>
                <a:rPr lang="ar-EG" sz="2400" b="1" kern="0" dirty="0">
                  <a:solidFill>
                    <a:prstClr val="white"/>
                  </a:solidFill>
                </a:rPr>
                <a:t>مرشد الفريق</a:t>
              </a:r>
            </a:p>
          </p:txBody>
        </p:sp>
      </p:grpSp>
      <p:grpSp>
        <p:nvGrpSpPr>
          <p:cNvPr id="13" name="Group 12"/>
          <p:cNvGrpSpPr/>
          <p:nvPr/>
        </p:nvGrpSpPr>
        <p:grpSpPr>
          <a:xfrm>
            <a:off x="6144706" y="3686331"/>
            <a:ext cx="2797634" cy="2769681"/>
            <a:chOff x="5725390" y="2059479"/>
            <a:chExt cx="2426555" cy="2044930"/>
          </a:xfrm>
        </p:grpSpPr>
        <p:pic>
          <p:nvPicPr>
            <p:cNvPr id="14" name="Picture 13"/>
            <p:cNvPicPr>
              <a:picLocks noChangeAspect="1"/>
            </p:cNvPicPr>
            <p:nvPr/>
          </p:nvPicPr>
          <p:blipFill rotWithShape="1">
            <a:blip r:embed="rId4" cstate="print">
              <a:duotone>
                <a:prstClr val="black"/>
                <a:srgbClr val="ED7D31">
                  <a:tint val="45000"/>
                  <a:satMod val="400000"/>
                </a:srgbClr>
              </a:duotone>
              <a:extLst>
                <a:ext uri="{28A0092B-C50C-407E-A947-70E740481C1C}">
                  <a14:useLocalDpi xmlns:a14="http://schemas.microsoft.com/office/drawing/2010/main" val="0"/>
                </a:ext>
              </a:extLst>
            </a:blip>
            <a:srcRect l="58296" t="5303" r="3408" b="51667"/>
            <a:stretch/>
          </p:blipFill>
          <p:spPr>
            <a:xfrm>
              <a:off x="5725390" y="2059479"/>
              <a:ext cx="2426555" cy="2044930"/>
            </a:xfrm>
            <a:prstGeom prst="rect">
              <a:avLst/>
            </a:prstGeom>
          </p:spPr>
        </p:pic>
        <p:sp>
          <p:nvSpPr>
            <p:cNvPr id="15" name="Rectangle 14"/>
            <p:cNvSpPr/>
            <p:nvPr/>
          </p:nvSpPr>
          <p:spPr>
            <a:xfrm>
              <a:off x="6263372" y="2863016"/>
              <a:ext cx="1219358" cy="325491"/>
            </a:xfrm>
            <a:prstGeom prst="rect">
              <a:avLst/>
            </a:prstGeom>
          </p:spPr>
          <p:txBody>
            <a:bodyPr wrap="none">
              <a:spAutoFit/>
            </a:bodyPr>
            <a:lstStyle/>
            <a:p>
              <a:pPr algn="ctr"/>
              <a:r>
                <a:rPr lang="ar-EG" sz="2400" b="1" kern="0" dirty="0">
                  <a:solidFill>
                    <a:prstClr val="white"/>
                  </a:solidFill>
                </a:rPr>
                <a:t>مستشار الفريق</a:t>
              </a:r>
            </a:p>
          </p:txBody>
        </p:sp>
      </p:grpSp>
      <p:grpSp>
        <p:nvGrpSpPr>
          <p:cNvPr id="16" name="Group 15"/>
          <p:cNvGrpSpPr/>
          <p:nvPr/>
        </p:nvGrpSpPr>
        <p:grpSpPr>
          <a:xfrm>
            <a:off x="3082325" y="4152303"/>
            <a:ext cx="2854205" cy="2204048"/>
            <a:chOff x="5725390" y="2059479"/>
            <a:chExt cx="2426555" cy="2044930"/>
          </a:xfrm>
        </p:grpSpPr>
        <p:pic>
          <p:nvPicPr>
            <p:cNvPr id="17" name="Picture 16"/>
            <p:cNvPicPr>
              <a:picLocks noChangeAspect="1"/>
            </p:cNvPicPr>
            <p:nvPr/>
          </p:nvPicPr>
          <p:blipFill rotWithShape="1">
            <a:blip r:embed="rId4" cstate="print">
              <a:duotone>
                <a:prstClr val="black"/>
                <a:srgbClr val="4472C4">
                  <a:tint val="45000"/>
                  <a:satMod val="400000"/>
                </a:srgbClr>
              </a:duotone>
              <a:extLst>
                <a:ext uri="{28A0092B-C50C-407E-A947-70E740481C1C}">
                  <a14:useLocalDpi xmlns:a14="http://schemas.microsoft.com/office/drawing/2010/main" val="0"/>
                </a:ext>
              </a:extLst>
            </a:blip>
            <a:srcRect l="58296" t="5303" r="3408" b="51667"/>
            <a:stretch/>
          </p:blipFill>
          <p:spPr>
            <a:xfrm>
              <a:off x="5725390" y="2059479"/>
              <a:ext cx="2426555" cy="2044930"/>
            </a:xfrm>
            <a:prstGeom prst="rect">
              <a:avLst/>
            </a:prstGeom>
          </p:spPr>
        </p:pic>
        <p:sp>
          <p:nvSpPr>
            <p:cNvPr id="18" name="Rectangle 17"/>
            <p:cNvSpPr/>
            <p:nvPr/>
          </p:nvSpPr>
          <p:spPr>
            <a:xfrm>
              <a:off x="6456562" y="2509529"/>
              <a:ext cx="1022282" cy="585883"/>
            </a:xfrm>
            <a:prstGeom prst="rect">
              <a:avLst/>
            </a:prstGeom>
          </p:spPr>
          <p:txBody>
            <a:bodyPr wrap="none">
              <a:spAutoFit/>
            </a:bodyPr>
            <a:lstStyle/>
            <a:p>
              <a:pPr algn="ctr">
                <a:defRPr/>
              </a:pPr>
              <a:endParaRPr lang="ar-EG" sz="2400" b="1" kern="0" dirty="0">
                <a:solidFill>
                  <a:prstClr val="white"/>
                </a:solidFill>
              </a:endParaRPr>
            </a:p>
            <a:p>
              <a:pPr algn="ctr"/>
              <a:r>
                <a:rPr lang="ar-EG" sz="2400" b="1" kern="0" dirty="0">
                  <a:solidFill>
                    <a:prstClr val="white"/>
                  </a:solidFill>
                </a:rPr>
                <a:t>مرشد القيادة</a:t>
              </a:r>
            </a:p>
          </p:txBody>
        </p:sp>
      </p:grpSp>
      <p:grpSp>
        <p:nvGrpSpPr>
          <p:cNvPr id="19" name="Group 18"/>
          <p:cNvGrpSpPr/>
          <p:nvPr/>
        </p:nvGrpSpPr>
        <p:grpSpPr>
          <a:xfrm>
            <a:off x="76515" y="4442267"/>
            <a:ext cx="3197550" cy="1845216"/>
            <a:chOff x="5725390" y="2059479"/>
            <a:chExt cx="2426555" cy="2044930"/>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58296" t="5303" r="3408" b="51667"/>
            <a:stretch/>
          </p:blipFill>
          <p:spPr>
            <a:xfrm>
              <a:off x="5725390" y="2059479"/>
              <a:ext cx="2426555" cy="2044930"/>
            </a:xfrm>
            <a:prstGeom prst="rect">
              <a:avLst/>
            </a:prstGeom>
          </p:spPr>
        </p:pic>
        <p:sp>
          <p:nvSpPr>
            <p:cNvPr id="21" name="Rectangle 20"/>
            <p:cNvSpPr/>
            <p:nvPr/>
          </p:nvSpPr>
          <p:spPr>
            <a:xfrm>
              <a:off x="6322315" y="2756453"/>
              <a:ext cx="1191860" cy="325491"/>
            </a:xfrm>
            <a:prstGeom prst="rect">
              <a:avLst/>
            </a:prstGeom>
          </p:spPr>
          <p:txBody>
            <a:bodyPr wrap="none">
              <a:spAutoFit/>
            </a:bodyPr>
            <a:lstStyle/>
            <a:p>
              <a:pPr algn="ctr"/>
              <a:r>
                <a:rPr lang="ar-EG" sz="2400" b="1" kern="0" dirty="0">
                  <a:solidFill>
                    <a:prstClr val="white"/>
                  </a:solidFill>
                </a:rPr>
                <a:t>مستشار القيادة</a:t>
              </a:r>
            </a:p>
          </p:txBody>
        </p:sp>
      </p:grpSp>
    </p:spTree>
    <p:extLst>
      <p:ext uri="{BB962C8B-B14F-4D97-AF65-F5344CB8AC3E}">
        <p14:creationId xmlns:p14="http://schemas.microsoft.com/office/powerpoint/2010/main" val="3941942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18</a:t>
            </a:fld>
            <a:endParaRPr lang="ar-EG" dirty="0">
              <a:solidFill>
                <a:prstClr val="black">
                  <a:tint val="75000"/>
                </a:prstClr>
              </a:solidFill>
            </a:endParaRPr>
          </a:p>
        </p:txBody>
      </p:sp>
      <p:grpSp>
        <p:nvGrpSpPr>
          <p:cNvPr id="3" name="Group 2"/>
          <p:cNvGrpSpPr/>
          <p:nvPr/>
        </p:nvGrpSpPr>
        <p:grpSpPr>
          <a:xfrm flipH="1">
            <a:off x="73924" y="146660"/>
            <a:ext cx="9001496" cy="6527272"/>
            <a:chOff x="308610" y="422910"/>
            <a:chExt cx="8595360" cy="588645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6" name="Rectangle 5"/>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أنواع </a:t>
              </a:r>
              <a:r>
                <a:rPr lang="ar-EG" sz="3600" b="1" dirty="0" err="1">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الكوتشنج</a:t>
              </a:r>
              <a:endPar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endParaRPr>
            </a:p>
          </p:txBody>
        </p:sp>
      </p:grpSp>
      <p:pic>
        <p:nvPicPr>
          <p:cNvPr id="7" name="Picture 6"/>
          <p:cNvPicPr>
            <a:picLocks noChangeAspect="1"/>
          </p:cNvPicPr>
          <p:nvPr/>
        </p:nvPicPr>
        <p:blipFill>
          <a:blip r:embed="rId5"/>
          <a:stretch>
            <a:fillRect/>
          </a:stretch>
        </p:blipFill>
        <p:spPr>
          <a:xfrm rot="20403451">
            <a:off x="463526" y="2239232"/>
            <a:ext cx="1967132" cy="3363956"/>
          </a:xfrm>
          <a:prstGeom prst="rect">
            <a:avLst/>
          </a:prstGeom>
        </p:spPr>
      </p:pic>
    </p:spTree>
    <p:extLst>
      <p:ext uri="{BB962C8B-B14F-4D97-AF65-F5344CB8AC3E}">
        <p14:creationId xmlns:p14="http://schemas.microsoft.com/office/powerpoint/2010/main" val="517447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19</a:t>
            </a:fld>
            <a:endParaRPr lang="ar-EG" dirty="0">
              <a:solidFill>
                <a:prstClr val="black">
                  <a:tint val="75000"/>
                </a:prstClr>
              </a:solidFill>
            </a:endParaRPr>
          </a:p>
        </p:txBody>
      </p:sp>
      <p:grpSp>
        <p:nvGrpSpPr>
          <p:cNvPr id="3" name="Group 2"/>
          <p:cNvGrpSpPr/>
          <p:nvPr/>
        </p:nvGrpSpPr>
        <p:grpSpPr>
          <a:xfrm>
            <a:off x="1549874" y="-50116"/>
            <a:ext cx="5936776" cy="1378121"/>
            <a:chOff x="947439" y="0"/>
            <a:chExt cx="4461491" cy="1039068"/>
          </a:xfrm>
        </p:grpSpPr>
        <p:pic>
          <p:nvPicPr>
            <p:cNvPr id="5" name="Picture 4" descr="\\MARAIM\Users\Public\Pictures\صور انفوجرافيك\Untitled257.png"/>
            <p:cNvPicPr>
              <a:picLocks noChangeAspect="1"/>
            </p:cNvPicPr>
            <p:nvPr/>
          </p:nvPicPr>
          <p:blipFill rotWithShape="1">
            <a:blip r:embed="rId4" cstate="print">
              <a:duotone>
                <a:prstClr val="black"/>
                <a:srgbClr val="ED7D31">
                  <a:tint val="45000"/>
                  <a:satMod val="400000"/>
                </a:srgbClr>
              </a:duotone>
              <a:extLst>
                <a:ext uri="{28A0092B-C50C-407E-A947-70E740481C1C}">
                  <a14:useLocalDpi xmlns:a14="http://schemas.microsoft.com/office/drawing/2010/main" val="0"/>
                </a:ext>
              </a:extLst>
            </a:blip>
            <a:srcRect l="17516" b="8534"/>
            <a:stretch/>
          </p:blipFill>
          <p:spPr bwMode="auto">
            <a:xfrm>
              <a:off x="947439" y="0"/>
              <a:ext cx="4461491" cy="1039068"/>
            </a:xfrm>
            <a:prstGeom prst="rect">
              <a:avLst/>
            </a:prstGeom>
            <a:noFill/>
            <a:ln>
              <a:noFill/>
            </a:ln>
          </p:spPr>
        </p:pic>
        <p:sp>
          <p:nvSpPr>
            <p:cNvPr id="6" name="Rectangle 5"/>
            <p:cNvSpPr/>
            <p:nvPr/>
          </p:nvSpPr>
          <p:spPr>
            <a:xfrm>
              <a:off x="2286363" y="497195"/>
              <a:ext cx="2646045" cy="34290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kern="0" dirty="0">
                  <a:solidFill>
                    <a:prstClr val="white"/>
                  </a:solidFill>
                  <a:ea typeface="Calibri" panose="020F0502020204030204" pitchFamily="34" charset="0"/>
                </a:rPr>
                <a:t>تنقسم أنواع جلسات </a:t>
              </a:r>
              <a:r>
                <a:rPr lang="ar-EG" sz="2400" b="1" kern="0" dirty="0" err="1">
                  <a:solidFill>
                    <a:prstClr val="white"/>
                  </a:solidFill>
                  <a:ea typeface="Calibri" panose="020F0502020204030204" pitchFamily="34" charset="0"/>
                </a:rPr>
                <a:t>الكوتشنج</a:t>
              </a:r>
              <a:r>
                <a:rPr lang="ar-EG" sz="2400" b="1" kern="0" dirty="0">
                  <a:solidFill>
                    <a:prstClr val="white"/>
                  </a:solidFill>
                  <a:ea typeface="Calibri" panose="020F0502020204030204" pitchFamily="34" charset="0"/>
                </a:rPr>
                <a:t> إلى </a:t>
              </a:r>
              <a:endParaRPr lang="en-US" sz="1600" kern="0" dirty="0">
                <a:solidFill>
                  <a:prstClr val="white"/>
                </a:solidFill>
                <a:ea typeface="Calibri" panose="020F0502020204030204" pitchFamily="34" charset="0"/>
                <a:cs typeface="Arial" panose="020B0604020202020204" pitchFamily="34" charset="0"/>
              </a:endParaRPr>
            </a:p>
          </p:txBody>
        </p:sp>
      </p:grpSp>
      <p:grpSp>
        <p:nvGrpSpPr>
          <p:cNvPr id="7" name="Group 6"/>
          <p:cNvGrpSpPr/>
          <p:nvPr/>
        </p:nvGrpSpPr>
        <p:grpSpPr>
          <a:xfrm rot="20807498">
            <a:off x="6883108" y="919869"/>
            <a:ext cx="2124130" cy="1099803"/>
            <a:chOff x="0" y="0"/>
            <a:chExt cx="3202916" cy="1391920"/>
          </a:xfrm>
        </p:grpSpPr>
        <p:pic>
          <p:nvPicPr>
            <p:cNvPr id="8" name="Picture 7"/>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2950210" cy="1391920"/>
            </a:xfrm>
            <a:prstGeom prst="rect">
              <a:avLst/>
            </a:prstGeom>
          </p:spPr>
        </p:pic>
        <p:sp>
          <p:nvSpPr>
            <p:cNvPr id="9" name="Rectangle 8"/>
            <p:cNvSpPr/>
            <p:nvPr/>
          </p:nvSpPr>
          <p:spPr>
            <a:xfrm rot="21071627">
              <a:off x="290187" y="290901"/>
              <a:ext cx="2912729" cy="622775"/>
            </a:xfrm>
            <a:prstGeom prst="rect">
              <a:avLst/>
            </a:prstGeom>
            <a:noFill/>
            <a:ln w="12700" cap="flat" cmpd="sng" algn="ctr">
              <a:noFill/>
              <a:prstDash val="solid"/>
              <a:miter lim="800000"/>
            </a:ln>
            <a:effectLst/>
          </p:spPr>
          <p:txBody>
            <a:bodyPr rtlCol="1" anchor="ctr"/>
            <a:lstStyle/>
            <a:p>
              <a:pPr marL="104140" algn="ctr">
                <a:lnSpc>
                  <a:spcPct val="107000"/>
                </a:lnSpc>
              </a:pPr>
              <a:r>
                <a:rPr lang="ar-EG" sz="2400" b="1" dirty="0">
                  <a:solidFill>
                    <a:srgbClr val="FFFFFF"/>
                  </a:solidFill>
                  <a:ea typeface="Calibri" panose="020F0502020204030204" pitchFamily="34" charset="0"/>
                </a:rPr>
                <a:t>علاجي</a:t>
              </a:r>
              <a:endParaRPr lang="en-US" sz="2400" dirty="0">
                <a:solidFill>
                  <a:prstClr val="black"/>
                </a:solidFill>
                <a:ea typeface="Calibri" panose="020F0502020204030204" pitchFamily="34" charset="0"/>
                <a:cs typeface="Arial" panose="020B0604020202020204" pitchFamily="34" charset="0"/>
              </a:endParaRPr>
            </a:p>
          </p:txBody>
        </p:sp>
      </p:grpSp>
      <p:grpSp>
        <p:nvGrpSpPr>
          <p:cNvPr id="11" name="Group 10"/>
          <p:cNvGrpSpPr/>
          <p:nvPr/>
        </p:nvGrpSpPr>
        <p:grpSpPr>
          <a:xfrm rot="1160283">
            <a:off x="4733497" y="2056757"/>
            <a:ext cx="2543853" cy="1616535"/>
            <a:chOff x="0" y="0"/>
            <a:chExt cx="2475485" cy="2360172"/>
          </a:xfrm>
        </p:grpSpPr>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8587" t="1372" r="39255" b="63075"/>
            <a:stretch/>
          </p:blipFill>
          <p:spPr>
            <a:xfrm>
              <a:off x="0" y="0"/>
              <a:ext cx="2475485" cy="2360172"/>
            </a:xfrm>
            <a:prstGeom prst="rect">
              <a:avLst/>
            </a:prstGeom>
          </p:spPr>
        </p:pic>
        <p:sp>
          <p:nvSpPr>
            <p:cNvPr id="13" name="Rectangle 12"/>
            <p:cNvSpPr/>
            <p:nvPr/>
          </p:nvSpPr>
          <p:spPr>
            <a:xfrm rot="21387416">
              <a:off x="585785" y="934414"/>
              <a:ext cx="1528579" cy="1262809"/>
            </a:xfrm>
            <a:prstGeom prst="rect">
              <a:avLst/>
            </a:prstGeom>
          </p:spPr>
          <p:txBody>
            <a:bodyPr wrap="square">
              <a:noAutofit/>
            </a:bodyPr>
            <a:lstStyle/>
            <a:p>
              <a:pPr algn="ctr"/>
              <a:r>
                <a:rPr lang="ar-EG" sz="2400" b="1" dirty="0">
                  <a:solidFill>
                    <a:srgbClr val="002060"/>
                  </a:solidFill>
                  <a:ea typeface="Times New Roman" panose="02020603050405020304" pitchFamily="18" charset="0"/>
                </a:rPr>
                <a:t>تعديل السلوك</a:t>
              </a:r>
              <a:endParaRPr lang="en-US" sz="2400" dirty="0">
                <a:solidFill>
                  <a:prstClr val="black"/>
                </a:solidFill>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rot="1160283">
            <a:off x="2065256" y="1482219"/>
            <a:ext cx="2806082" cy="1648086"/>
            <a:chOff x="0" y="0"/>
            <a:chExt cx="2475485" cy="2360172"/>
          </a:xfrm>
        </p:grpSpPr>
        <p:pic>
          <p:nvPicPr>
            <p:cNvPr id="15" name="Picture 14"/>
            <p:cNvPicPr>
              <a:picLocks noChangeAspect="1"/>
            </p:cNvPicPr>
            <p:nvPr/>
          </p:nvPicPr>
          <p:blipFill rotWithShape="1">
            <a:blip r:embed="rId6" cstate="print">
              <a:duotone>
                <a:srgbClr val="70AD47">
                  <a:shade val="45000"/>
                  <a:satMod val="135000"/>
                </a:srgbClr>
                <a:prstClr val="white"/>
              </a:duotone>
              <a:extLst>
                <a:ext uri="{28A0092B-C50C-407E-A947-70E740481C1C}">
                  <a14:useLocalDpi xmlns:a14="http://schemas.microsoft.com/office/drawing/2010/main" val="0"/>
                </a:ext>
              </a:extLst>
            </a:blip>
            <a:srcRect l="38587" t="1372" r="39255" b="63075"/>
            <a:stretch/>
          </p:blipFill>
          <p:spPr>
            <a:xfrm>
              <a:off x="0" y="0"/>
              <a:ext cx="2475485" cy="2360172"/>
            </a:xfrm>
            <a:prstGeom prst="rect">
              <a:avLst/>
            </a:prstGeom>
          </p:spPr>
        </p:pic>
        <p:sp>
          <p:nvSpPr>
            <p:cNvPr id="16" name="Rectangle 15"/>
            <p:cNvSpPr/>
            <p:nvPr/>
          </p:nvSpPr>
          <p:spPr>
            <a:xfrm rot="21387416">
              <a:off x="416990" y="693316"/>
              <a:ext cx="1725740" cy="1262810"/>
            </a:xfrm>
            <a:prstGeom prst="rect">
              <a:avLst/>
            </a:prstGeom>
          </p:spPr>
          <p:txBody>
            <a:bodyPr wrap="square">
              <a:noAutofit/>
            </a:bodyPr>
            <a:lstStyle/>
            <a:p>
              <a:pPr algn="ctr">
                <a:lnSpc>
                  <a:spcPct val="107000"/>
                </a:lnSpc>
              </a:pPr>
              <a:r>
                <a:rPr lang="ar-EG" sz="2400" b="1" kern="0" dirty="0">
                  <a:solidFill>
                    <a:srgbClr val="002060"/>
                  </a:solidFill>
                  <a:ea typeface="Calibri" panose="020F0502020204030204" pitchFamily="34" charset="0"/>
                </a:rPr>
                <a:t>إكساب مهارات جديدة</a:t>
              </a:r>
              <a:endParaRPr lang="en-US" sz="2400" kern="0" dirty="0">
                <a:solidFill>
                  <a:prstClr val="black"/>
                </a:solidFill>
                <a:ea typeface="Calibri" panose="020F0502020204030204" pitchFamily="34" charset="0"/>
                <a:cs typeface="Arial" panose="020B0604020202020204" pitchFamily="34" charset="0"/>
              </a:endParaRPr>
            </a:p>
          </p:txBody>
        </p:sp>
      </p:grpSp>
      <p:grpSp>
        <p:nvGrpSpPr>
          <p:cNvPr id="17" name="Group 16"/>
          <p:cNvGrpSpPr/>
          <p:nvPr/>
        </p:nvGrpSpPr>
        <p:grpSpPr>
          <a:xfrm rot="20807498">
            <a:off x="217404" y="3218346"/>
            <a:ext cx="2408602" cy="1099803"/>
            <a:chOff x="0" y="0"/>
            <a:chExt cx="3202916" cy="1391920"/>
          </a:xfrm>
        </p:grpSpPr>
        <p:pic>
          <p:nvPicPr>
            <p:cNvPr id="18" name="Picture 17"/>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0" y="0"/>
              <a:ext cx="2950210" cy="1391920"/>
            </a:xfrm>
            <a:prstGeom prst="rect">
              <a:avLst/>
            </a:prstGeom>
          </p:spPr>
        </p:pic>
        <p:sp>
          <p:nvSpPr>
            <p:cNvPr id="19" name="Rectangle 18"/>
            <p:cNvSpPr/>
            <p:nvPr/>
          </p:nvSpPr>
          <p:spPr>
            <a:xfrm rot="21071627">
              <a:off x="290187" y="290901"/>
              <a:ext cx="2912729" cy="622775"/>
            </a:xfrm>
            <a:prstGeom prst="rect">
              <a:avLst/>
            </a:prstGeom>
            <a:noFill/>
            <a:ln w="12700" cap="flat" cmpd="sng" algn="ctr">
              <a:noFill/>
              <a:prstDash val="solid"/>
              <a:miter lim="800000"/>
            </a:ln>
            <a:effectLst/>
          </p:spPr>
          <p:txBody>
            <a:bodyPr rtlCol="1" anchor="ctr"/>
            <a:lstStyle/>
            <a:p>
              <a:pPr marL="104140" algn="ctr">
                <a:lnSpc>
                  <a:spcPct val="107000"/>
                </a:lnSpc>
              </a:pPr>
              <a:r>
                <a:rPr lang="ar-EG" sz="2400" b="1" dirty="0" err="1">
                  <a:solidFill>
                    <a:srgbClr val="FFFFFF"/>
                  </a:solidFill>
                  <a:ea typeface="Calibri" panose="020F0502020204030204" pitchFamily="34" charset="0"/>
                </a:rPr>
                <a:t>وقائى</a:t>
              </a:r>
              <a:endParaRPr lang="en-US" sz="2400" dirty="0">
                <a:solidFill>
                  <a:prstClr val="black"/>
                </a:solidFill>
                <a:ea typeface="Calibri" panose="020F0502020204030204" pitchFamily="34" charset="0"/>
                <a:cs typeface="Arial" panose="020B0604020202020204" pitchFamily="34" charset="0"/>
              </a:endParaRPr>
            </a:p>
          </p:txBody>
        </p:sp>
      </p:grpSp>
      <p:grpSp>
        <p:nvGrpSpPr>
          <p:cNvPr id="20" name="Group 19"/>
          <p:cNvGrpSpPr/>
          <p:nvPr/>
        </p:nvGrpSpPr>
        <p:grpSpPr>
          <a:xfrm>
            <a:off x="2186723" y="3638415"/>
            <a:ext cx="3738987" cy="1411471"/>
            <a:chOff x="0" y="0"/>
            <a:chExt cx="2475485" cy="2360172"/>
          </a:xfrm>
        </p:grpSpPr>
        <p:pic>
          <p:nvPicPr>
            <p:cNvPr id="21" name="Picture 20"/>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38587" t="1372" r="39255" b="63075"/>
            <a:stretch/>
          </p:blipFill>
          <p:spPr>
            <a:xfrm>
              <a:off x="0" y="0"/>
              <a:ext cx="2475485" cy="2360172"/>
            </a:xfrm>
            <a:prstGeom prst="rect">
              <a:avLst/>
            </a:prstGeom>
          </p:spPr>
        </p:pic>
        <p:sp>
          <p:nvSpPr>
            <p:cNvPr id="22" name="Rectangle 21"/>
            <p:cNvSpPr/>
            <p:nvPr/>
          </p:nvSpPr>
          <p:spPr>
            <a:xfrm rot="21387416">
              <a:off x="416990" y="693316"/>
              <a:ext cx="1725740" cy="1262810"/>
            </a:xfrm>
            <a:prstGeom prst="rect">
              <a:avLst/>
            </a:prstGeom>
          </p:spPr>
          <p:txBody>
            <a:bodyPr wrap="square">
              <a:noAutofit/>
            </a:bodyPr>
            <a:lstStyle/>
            <a:p>
              <a:pPr algn="ctr">
                <a:lnSpc>
                  <a:spcPct val="107000"/>
                </a:lnSpc>
              </a:pPr>
              <a:r>
                <a:rPr lang="ar-EG" sz="2400" b="1" kern="0" dirty="0">
                  <a:solidFill>
                    <a:srgbClr val="002060"/>
                  </a:solidFill>
                  <a:ea typeface="Calibri" panose="020F0502020204030204" pitchFamily="34" charset="0"/>
                </a:rPr>
                <a:t>التوعية والتنمية </a:t>
              </a:r>
              <a:br>
                <a:rPr lang="ar-EG" sz="2400" b="1" kern="0" dirty="0">
                  <a:solidFill>
                    <a:srgbClr val="002060"/>
                  </a:solidFill>
                  <a:ea typeface="Calibri" panose="020F0502020204030204" pitchFamily="34" charset="0"/>
                </a:rPr>
              </a:br>
              <a:r>
                <a:rPr lang="ar-EG" sz="2400" b="1" kern="0" dirty="0">
                  <a:solidFill>
                    <a:srgbClr val="002060"/>
                  </a:solidFill>
                  <a:ea typeface="Calibri" panose="020F0502020204030204" pitchFamily="34" charset="0"/>
                </a:rPr>
                <a:t>من المخاطر</a:t>
              </a:r>
              <a:endParaRPr lang="en-US" sz="2400" kern="0" dirty="0">
                <a:solidFill>
                  <a:prstClr val="black"/>
                </a:solidFill>
                <a:ea typeface="Calibri" panose="020F0502020204030204" pitchFamily="34" charset="0"/>
                <a:cs typeface="Arial" panose="020B0604020202020204" pitchFamily="34" charset="0"/>
              </a:endParaRPr>
            </a:p>
          </p:txBody>
        </p:sp>
      </p:grpSp>
      <p:grpSp>
        <p:nvGrpSpPr>
          <p:cNvPr id="23" name="Group 22"/>
          <p:cNvGrpSpPr/>
          <p:nvPr/>
        </p:nvGrpSpPr>
        <p:grpSpPr>
          <a:xfrm rot="20916936">
            <a:off x="6721966" y="4051975"/>
            <a:ext cx="2087997" cy="1275683"/>
            <a:chOff x="0" y="0"/>
            <a:chExt cx="3202916" cy="1391920"/>
          </a:xfrm>
        </p:grpSpPr>
        <p:pic>
          <p:nvPicPr>
            <p:cNvPr id="24" name="Picture 23"/>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2950210" cy="1391920"/>
            </a:xfrm>
            <a:prstGeom prst="rect">
              <a:avLst/>
            </a:prstGeom>
          </p:spPr>
        </p:pic>
        <p:sp>
          <p:nvSpPr>
            <p:cNvPr id="25" name="Rectangle 24"/>
            <p:cNvSpPr/>
            <p:nvPr/>
          </p:nvSpPr>
          <p:spPr>
            <a:xfrm rot="21071627">
              <a:off x="290187" y="290901"/>
              <a:ext cx="2912729" cy="622775"/>
            </a:xfrm>
            <a:prstGeom prst="rect">
              <a:avLst/>
            </a:prstGeom>
            <a:noFill/>
            <a:ln w="12700" cap="flat" cmpd="sng" algn="ctr">
              <a:noFill/>
              <a:prstDash val="solid"/>
              <a:miter lim="800000"/>
            </a:ln>
            <a:effectLst/>
          </p:spPr>
          <p:txBody>
            <a:bodyPr rtlCol="1" anchor="ctr"/>
            <a:lstStyle/>
            <a:p>
              <a:pPr marL="104140" algn="ctr">
                <a:lnSpc>
                  <a:spcPct val="107000"/>
                </a:lnSpc>
              </a:pPr>
              <a:r>
                <a:rPr lang="ar-EG" sz="2400" b="1" dirty="0">
                  <a:solidFill>
                    <a:srgbClr val="FFFFFF"/>
                  </a:solidFill>
                  <a:ea typeface="Calibri" panose="020F0502020204030204" pitchFamily="34" charset="0"/>
                </a:rPr>
                <a:t>تطويري</a:t>
              </a:r>
              <a:endParaRPr lang="en-US" sz="2400" dirty="0">
                <a:solidFill>
                  <a:prstClr val="black"/>
                </a:solidFill>
                <a:ea typeface="Calibri" panose="020F0502020204030204" pitchFamily="34" charset="0"/>
                <a:cs typeface="Arial" panose="020B0604020202020204" pitchFamily="34" charset="0"/>
              </a:endParaRPr>
            </a:p>
          </p:txBody>
        </p:sp>
      </p:grpSp>
      <p:grpSp>
        <p:nvGrpSpPr>
          <p:cNvPr id="26" name="Group 25"/>
          <p:cNvGrpSpPr/>
          <p:nvPr/>
        </p:nvGrpSpPr>
        <p:grpSpPr>
          <a:xfrm rot="234711">
            <a:off x="3573861" y="5258120"/>
            <a:ext cx="3519915" cy="1570416"/>
            <a:chOff x="0" y="0"/>
            <a:chExt cx="2475485" cy="2360172"/>
          </a:xfrm>
        </p:grpSpPr>
        <p:pic>
          <p:nvPicPr>
            <p:cNvPr id="27" name="Picture 26"/>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l="38587" t="1372" r="39255" b="63075"/>
            <a:stretch/>
          </p:blipFill>
          <p:spPr>
            <a:xfrm>
              <a:off x="0" y="0"/>
              <a:ext cx="2475485" cy="2360172"/>
            </a:xfrm>
            <a:prstGeom prst="rect">
              <a:avLst/>
            </a:prstGeom>
          </p:spPr>
        </p:pic>
        <p:sp>
          <p:nvSpPr>
            <p:cNvPr id="28" name="Rectangle 27"/>
            <p:cNvSpPr/>
            <p:nvPr/>
          </p:nvSpPr>
          <p:spPr>
            <a:xfrm rot="21387416">
              <a:off x="416990" y="693316"/>
              <a:ext cx="1725740" cy="1262810"/>
            </a:xfrm>
            <a:prstGeom prst="rect">
              <a:avLst/>
            </a:prstGeom>
          </p:spPr>
          <p:txBody>
            <a:bodyPr wrap="square">
              <a:noAutofit/>
            </a:bodyPr>
            <a:lstStyle/>
            <a:p>
              <a:pPr algn="ctr">
                <a:lnSpc>
                  <a:spcPct val="107000"/>
                </a:lnSpc>
              </a:pPr>
              <a:r>
                <a:rPr lang="ar-EG" sz="2400" b="1" kern="0" dirty="0">
                  <a:solidFill>
                    <a:srgbClr val="002060"/>
                  </a:solidFill>
                  <a:ea typeface="Calibri" panose="020F0502020204030204" pitchFamily="34" charset="0"/>
                </a:rPr>
                <a:t>تحسين الاداء </a:t>
              </a:r>
              <a:br>
                <a:rPr lang="ar-EG" sz="2400" b="1" kern="0" dirty="0">
                  <a:solidFill>
                    <a:srgbClr val="002060"/>
                  </a:solidFill>
                  <a:ea typeface="Calibri" panose="020F0502020204030204" pitchFamily="34" charset="0"/>
                </a:rPr>
              </a:br>
              <a:r>
                <a:rPr lang="ar-EG" sz="2400" b="1" kern="0" dirty="0">
                  <a:solidFill>
                    <a:srgbClr val="002060"/>
                  </a:solidFill>
                  <a:ea typeface="Calibri" panose="020F0502020204030204" pitchFamily="34" charset="0"/>
                </a:rPr>
                <a:t>ورفع الانتاجية</a:t>
              </a:r>
              <a:endParaRPr lang="en-US" sz="2400" kern="0" dirty="0">
                <a:solidFill>
                  <a:prstClr val="black"/>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458053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623357" y="4775602"/>
            <a:ext cx="8379299" cy="1096327"/>
            <a:chOff x="519010" y="4979332"/>
            <a:chExt cx="8379299" cy="1096327"/>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76" t="77299" r="34250" b="9051"/>
            <a:stretch/>
          </p:blipFill>
          <p:spPr>
            <a:xfrm>
              <a:off x="519010" y="5095925"/>
              <a:ext cx="6700955" cy="702078"/>
            </a:xfrm>
            <a:prstGeom prst="rect">
              <a:avLst/>
            </a:prstGeom>
          </p:spPr>
        </p:pic>
        <p:sp>
          <p:nvSpPr>
            <p:cNvPr id="14" name="Rectangle 13"/>
            <p:cNvSpPr/>
            <p:nvPr/>
          </p:nvSpPr>
          <p:spPr>
            <a:xfrm>
              <a:off x="1907833" y="5169552"/>
              <a:ext cx="5564538" cy="461665"/>
            </a:xfrm>
            <a:prstGeom prst="rect">
              <a:avLst/>
            </a:prstGeom>
          </p:spPr>
          <p:txBody>
            <a:bodyPr wrap="square">
              <a:spAutoFit/>
            </a:bodyPr>
            <a:lstStyle/>
            <a:p>
              <a:pPr algn="ctr" rtl="0" eaLnBrk="0" fontAlgn="base" hangingPunct="0">
                <a:spcBef>
                  <a:spcPct val="0"/>
                </a:spcBef>
                <a:spcAft>
                  <a:spcPct val="0"/>
                </a:spcAft>
                <a:defRPr/>
              </a:pPr>
              <a:r>
                <a:rPr lang="ar-EG" sz="24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rPr>
                <a:t>الإلتزام بوقت البرنامج وفترات الاستراحة دليل وعيك</a:t>
              </a:r>
              <a:endParaRPr lang="en-GB" sz="24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endParaRPr>
            </a:p>
          </p:txBody>
        </p:sp>
        <p:pic>
          <p:nvPicPr>
            <p:cNvPr id="15" name="Picture 14"/>
            <p:cNvPicPr>
              <a:picLocks noChangeAspect="1"/>
            </p:cNvPicPr>
            <p:nvPr/>
          </p:nvPicPr>
          <p:blipFill rotWithShape="1">
            <a:blip r:embed="rId5">
              <a:clrChange>
                <a:clrFrom>
                  <a:srgbClr val="FFFFFF"/>
                </a:clrFrom>
                <a:clrTo>
                  <a:srgbClr val="FFFFFF">
                    <a:alpha val="0"/>
                  </a:srgbClr>
                </a:clrTo>
              </a:clrChange>
            </a:blip>
            <a:srcRect l="42961" b="14092"/>
            <a:stretch/>
          </p:blipFill>
          <p:spPr>
            <a:xfrm rot="20448559">
              <a:off x="6523205" y="4979332"/>
              <a:ext cx="2375104" cy="1096327"/>
            </a:xfrm>
            <a:prstGeom prst="rect">
              <a:avLst/>
            </a:prstGeom>
          </p:spPr>
        </p:pic>
      </p:grpSp>
      <p:grpSp>
        <p:nvGrpSpPr>
          <p:cNvPr id="29" name="Group 28"/>
          <p:cNvGrpSpPr/>
          <p:nvPr/>
        </p:nvGrpSpPr>
        <p:grpSpPr>
          <a:xfrm>
            <a:off x="674309" y="3590753"/>
            <a:ext cx="7824232" cy="1145381"/>
            <a:chOff x="235689" y="3661991"/>
            <a:chExt cx="8912337" cy="1527175"/>
          </a:xfrm>
        </p:grpSpPr>
        <p:grpSp>
          <p:nvGrpSpPr>
            <p:cNvPr id="18" name="Group 17"/>
            <p:cNvGrpSpPr/>
            <p:nvPr/>
          </p:nvGrpSpPr>
          <p:grpSpPr>
            <a:xfrm>
              <a:off x="1515178" y="3661991"/>
              <a:ext cx="7632848" cy="1527175"/>
              <a:chOff x="1697299" y="3042857"/>
              <a:chExt cx="7632848" cy="1527175"/>
            </a:xfrm>
          </p:grpSpPr>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5" t="28064" r="38521" b="58286"/>
              <a:stretch/>
            </p:blipFill>
            <p:spPr>
              <a:xfrm>
                <a:off x="1697299" y="3042857"/>
                <a:ext cx="7632848" cy="1527175"/>
              </a:xfrm>
              <a:prstGeom prst="rect">
                <a:avLst/>
              </a:prstGeom>
            </p:spPr>
          </p:pic>
          <p:sp>
            <p:nvSpPr>
              <p:cNvPr id="16" name="Rectangle 15"/>
              <p:cNvSpPr/>
              <p:nvPr/>
            </p:nvSpPr>
            <p:spPr>
              <a:xfrm>
                <a:off x="2659454" y="3454744"/>
                <a:ext cx="5056368" cy="615553"/>
              </a:xfrm>
              <a:prstGeom prst="rect">
                <a:avLst/>
              </a:prstGeom>
            </p:spPr>
            <p:txBody>
              <a:bodyPr wrap="none">
                <a:spAutoFit/>
              </a:bodyPr>
              <a:lstStyle/>
              <a:p>
                <a:pPr algn="ctr" rtl="0" eaLnBrk="0" fontAlgn="base" hangingPunct="0">
                  <a:spcBef>
                    <a:spcPct val="0"/>
                  </a:spcBef>
                  <a:spcAft>
                    <a:spcPct val="0"/>
                  </a:spcAft>
                  <a:defRPr/>
                </a:pPr>
                <a:r>
                  <a:rPr lang="ar-EG" sz="24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rPr>
                  <a:t>لاتدع هاتفك المتنقل يشوش أفكار من حولك</a:t>
                </a:r>
                <a:endParaRPr lang="ar-SA" sz="24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endParaRPr>
              </a:p>
            </p:txBody>
          </p:sp>
        </p:grpSp>
        <p:pic>
          <p:nvPicPr>
            <p:cNvPr id="28" name="Picture 27"/>
            <p:cNvPicPr>
              <a:picLocks noChangeAspect="1"/>
            </p:cNvPicPr>
            <p:nvPr/>
          </p:nvPicPr>
          <p:blipFill rotWithShape="1">
            <a:blip r:embed="rId7">
              <a:clrChange>
                <a:clrFrom>
                  <a:srgbClr val="FFFFFF"/>
                </a:clrFrom>
                <a:clrTo>
                  <a:srgbClr val="FFFFFF">
                    <a:alpha val="0"/>
                  </a:srgbClr>
                </a:clrTo>
              </a:clrChange>
            </a:blip>
            <a:srcRect l="6511" t="3736" r="4964" b="31162"/>
            <a:stretch/>
          </p:blipFill>
          <p:spPr>
            <a:xfrm>
              <a:off x="235689" y="3714615"/>
              <a:ext cx="1733293" cy="1348625"/>
            </a:xfrm>
            <a:prstGeom prst="rect">
              <a:avLst/>
            </a:prstGeom>
          </p:spPr>
        </p:pic>
      </p:grpSp>
      <p:grpSp>
        <p:nvGrpSpPr>
          <p:cNvPr id="31" name="Group 30"/>
          <p:cNvGrpSpPr/>
          <p:nvPr/>
        </p:nvGrpSpPr>
        <p:grpSpPr>
          <a:xfrm>
            <a:off x="623357" y="2523990"/>
            <a:ext cx="7779560" cy="1145381"/>
            <a:chOff x="167753" y="2239641"/>
            <a:chExt cx="8861453" cy="1527175"/>
          </a:xfrm>
        </p:grpSpPr>
        <p:grpSp>
          <p:nvGrpSpPr>
            <p:cNvPr id="25" name="Group 24"/>
            <p:cNvGrpSpPr/>
            <p:nvPr/>
          </p:nvGrpSpPr>
          <p:grpSpPr>
            <a:xfrm>
              <a:off x="167753" y="2239641"/>
              <a:ext cx="7469639" cy="1527175"/>
              <a:chOff x="167753" y="2186491"/>
              <a:chExt cx="7469639" cy="1527175"/>
            </a:xfrm>
          </p:grpSpPr>
          <p:pic>
            <p:nvPicPr>
              <p:cNvPr id="19" name="Picture 18"/>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8019" t="49732" r="5442" b="36618"/>
              <a:stretch/>
            </p:blipFill>
            <p:spPr>
              <a:xfrm>
                <a:off x="167753" y="2186491"/>
                <a:ext cx="7469639" cy="1527175"/>
              </a:xfrm>
              <a:prstGeom prst="rect">
                <a:avLst/>
              </a:prstGeom>
            </p:spPr>
          </p:pic>
          <p:sp>
            <p:nvSpPr>
              <p:cNvPr id="22" name="Rectangle 21"/>
              <p:cNvSpPr/>
              <p:nvPr/>
            </p:nvSpPr>
            <p:spPr>
              <a:xfrm>
                <a:off x="2374762" y="2804308"/>
                <a:ext cx="5100190" cy="615553"/>
              </a:xfrm>
              <a:prstGeom prst="rect">
                <a:avLst/>
              </a:prstGeom>
            </p:spPr>
            <p:txBody>
              <a:bodyPr wrap="none">
                <a:spAutoFit/>
              </a:bodyPr>
              <a:lstStyle/>
              <a:p>
                <a:pPr algn="ctr" rtl="0" eaLnBrk="0" fontAlgn="base" hangingPunct="0">
                  <a:spcBef>
                    <a:spcPct val="0"/>
                  </a:spcBef>
                  <a:spcAft>
                    <a:spcPct val="0"/>
                  </a:spcAft>
                  <a:defRPr/>
                </a:pPr>
                <a:r>
                  <a:rPr lang="ar-EG" sz="24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rPr>
                  <a:t>الأسئلة والنقاش متاحة في محتوى البرنامج</a:t>
                </a:r>
                <a:endParaRPr lang="ar-SA" sz="24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endParaRPr>
              </a:p>
            </p:txBody>
          </p:sp>
        </p:grpSp>
        <p:pic>
          <p:nvPicPr>
            <p:cNvPr id="30" name="Picture 29"/>
            <p:cNvPicPr>
              <a:picLocks noChangeAspect="1"/>
            </p:cNvPicPr>
            <p:nvPr/>
          </p:nvPicPr>
          <p:blipFill>
            <a:blip r:embed="rId9"/>
            <a:stretch>
              <a:fillRect/>
            </a:stretch>
          </p:blipFill>
          <p:spPr>
            <a:xfrm>
              <a:off x="7474952" y="2276046"/>
              <a:ext cx="1554254" cy="1454363"/>
            </a:xfrm>
            <a:prstGeom prst="rect">
              <a:avLst/>
            </a:prstGeom>
          </p:spPr>
        </p:pic>
      </p:grpSp>
      <p:grpSp>
        <p:nvGrpSpPr>
          <p:cNvPr id="33" name="Group 32"/>
          <p:cNvGrpSpPr/>
          <p:nvPr/>
        </p:nvGrpSpPr>
        <p:grpSpPr>
          <a:xfrm>
            <a:off x="519010" y="1227140"/>
            <a:ext cx="7749899" cy="1413554"/>
            <a:chOff x="39099" y="651769"/>
            <a:chExt cx="8827666" cy="1884739"/>
          </a:xfrm>
        </p:grpSpPr>
        <p:grpSp>
          <p:nvGrpSpPr>
            <p:cNvPr id="26" name="Group 25"/>
            <p:cNvGrpSpPr/>
            <p:nvPr/>
          </p:nvGrpSpPr>
          <p:grpSpPr>
            <a:xfrm>
              <a:off x="1349524" y="651769"/>
              <a:ext cx="7517241" cy="1679177"/>
              <a:chOff x="1349524" y="651769"/>
              <a:chExt cx="7517241" cy="1679177"/>
            </a:xfrm>
          </p:grpSpPr>
          <p:pic>
            <p:nvPicPr>
              <p:cNvPr id="21" name="Picture 20"/>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08" t="4892" r="15784" b="82607"/>
              <a:stretch/>
            </p:blipFill>
            <p:spPr>
              <a:xfrm>
                <a:off x="1349524" y="651769"/>
                <a:ext cx="7517241" cy="1679177"/>
              </a:xfrm>
              <a:prstGeom prst="rect">
                <a:avLst/>
              </a:prstGeom>
            </p:spPr>
          </p:pic>
          <p:sp>
            <p:nvSpPr>
              <p:cNvPr id="23" name="Rectangle 22"/>
              <p:cNvSpPr/>
              <p:nvPr/>
            </p:nvSpPr>
            <p:spPr>
              <a:xfrm>
                <a:off x="1349524" y="1572413"/>
                <a:ext cx="6881469" cy="533480"/>
              </a:xfrm>
              <a:prstGeom prst="rect">
                <a:avLst/>
              </a:prstGeom>
            </p:spPr>
            <p:txBody>
              <a:bodyPr wrap="square">
                <a:spAutoFit/>
              </a:bodyPr>
              <a:lstStyle/>
              <a:p>
                <a:pPr algn="ctr" rtl="0" eaLnBrk="0" fontAlgn="base" hangingPunct="0">
                  <a:spcBef>
                    <a:spcPct val="0"/>
                  </a:spcBef>
                  <a:spcAft>
                    <a:spcPct val="0"/>
                  </a:spcAft>
                  <a:defRPr/>
                </a:pPr>
                <a:r>
                  <a:rPr lang="ar-EG" sz="20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rPr>
                  <a:t>تأقلمك مع المدرب و تنفيذ التمارين يسهل استيعاب المادة العلمية</a:t>
                </a:r>
                <a:endParaRPr lang="ar-SA" sz="2000" b="1" kern="0" dirty="0">
                  <a:ln w="0"/>
                  <a:solidFill>
                    <a:prstClr val="black"/>
                  </a:solidFill>
                  <a:effectLst>
                    <a:outerShdw blurRad="38100" dist="19050" dir="2700000" algn="tl" rotWithShape="0">
                      <a:prstClr val="black">
                        <a:alpha val="40000"/>
                      </a:prstClr>
                    </a:outerShdw>
                  </a:effectLst>
                  <a:latin typeface="Verdana" panose="020B0604030504040204" pitchFamily="34" charset="0"/>
                  <a:ea typeface="HY헤드라인M" pitchFamily="2" charset="-127"/>
                </a:endParaRPr>
              </a:p>
            </p:txBody>
          </p:sp>
        </p:grpSp>
        <p:pic>
          <p:nvPicPr>
            <p:cNvPr id="32" name="Picture 31"/>
            <p:cNvPicPr>
              <a:picLocks noChangeAspect="1"/>
            </p:cNvPicPr>
            <p:nvPr/>
          </p:nvPicPr>
          <p:blipFill>
            <a:blip r:embed="rId11"/>
            <a:stretch>
              <a:fillRect/>
            </a:stretch>
          </p:blipFill>
          <p:spPr>
            <a:xfrm>
              <a:off x="39099" y="1607659"/>
              <a:ext cx="1482488" cy="928849"/>
            </a:xfrm>
            <a:prstGeom prst="rect">
              <a:avLst/>
            </a:prstGeom>
          </p:spPr>
        </p:pic>
      </p:grpSp>
      <p:grpSp>
        <p:nvGrpSpPr>
          <p:cNvPr id="35" name="Group 34"/>
          <p:cNvGrpSpPr/>
          <p:nvPr/>
        </p:nvGrpSpPr>
        <p:grpSpPr>
          <a:xfrm rot="20815217">
            <a:off x="2706522" y="99427"/>
            <a:ext cx="3805483" cy="1723098"/>
            <a:chOff x="3357887" y="376697"/>
            <a:chExt cx="3805483" cy="1723098"/>
          </a:xfrm>
        </p:grpSpPr>
        <p:pic>
          <p:nvPicPr>
            <p:cNvPr id="36" name="Picture 35"/>
            <p:cNvPicPr>
              <a:picLocks noChangeAspect="1"/>
            </p:cNvPicPr>
            <p:nvPr/>
          </p:nvPicPr>
          <p:blipFill rotWithShape="1">
            <a:blip r:embed="rId12" cstate="print">
              <a:extLst>
                <a:ext uri="{28A0092B-C50C-407E-A947-70E740481C1C}">
                  <a14:useLocalDpi xmlns:a14="http://schemas.microsoft.com/office/drawing/2010/main" val="0"/>
                </a:ext>
              </a:extLst>
            </a:blip>
            <a:srcRect r="-458" b="25755"/>
            <a:stretch/>
          </p:blipFill>
          <p:spPr>
            <a:xfrm rot="774663">
              <a:off x="3357887" y="376697"/>
              <a:ext cx="3805483" cy="1723098"/>
            </a:xfrm>
            <a:prstGeom prst="rect">
              <a:avLst/>
            </a:prstGeom>
          </p:spPr>
        </p:pic>
        <p:sp>
          <p:nvSpPr>
            <p:cNvPr id="37" name="Rectangle 36"/>
            <p:cNvSpPr/>
            <p:nvPr/>
          </p:nvSpPr>
          <p:spPr>
            <a:xfrm rot="793577">
              <a:off x="3642858" y="379157"/>
              <a:ext cx="3148815" cy="1112961"/>
            </a:xfrm>
            <a:prstGeom prst="rect">
              <a:avLst/>
            </a:prstGeom>
          </p:spPr>
          <p:txBody>
            <a:bodyPr wrap="square">
              <a:prstTxWarp prst="textChevron">
                <a:avLst/>
              </a:prstTxWarp>
              <a:spAutoFit/>
            </a:bodyPr>
            <a:lstStyle/>
            <a:p>
              <a:pPr algn="ctr"/>
              <a:r>
                <a:rPr lang="ar-EG"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الاتفاقيات</a:t>
              </a:r>
            </a:p>
          </p:txBody>
        </p:sp>
      </p:grpSp>
    </p:spTree>
    <p:extLst>
      <p:ext uri="{BB962C8B-B14F-4D97-AF65-F5344CB8AC3E}">
        <p14:creationId xmlns:p14="http://schemas.microsoft.com/office/powerpoint/2010/main" val="2850635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20</a:t>
            </a:fld>
            <a:endParaRPr lang="ar-EG" dirty="0">
              <a:solidFill>
                <a:prstClr val="black">
                  <a:tint val="75000"/>
                </a:prstClr>
              </a:solidFill>
            </a:endParaRPr>
          </a:p>
        </p:txBody>
      </p:sp>
      <p:grpSp>
        <p:nvGrpSpPr>
          <p:cNvPr id="10" name="Group 9"/>
          <p:cNvGrpSpPr/>
          <p:nvPr/>
        </p:nvGrpSpPr>
        <p:grpSpPr>
          <a:xfrm flipH="1">
            <a:off x="73924" y="146660"/>
            <a:ext cx="9001496" cy="6527272"/>
            <a:chOff x="308610" y="422910"/>
            <a:chExt cx="8595360" cy="588645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12" name="Rectangle 11"/>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مراحل تطور </a:t>
              </a:r>
              <a:r>
                <a:rPr lang="ar-EG" sz="3600" b="1" dirty="0" err="1">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الكوتشنج</a:t>
              </a:r>
              <a:endPar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endParaRPr>
            </a:p>
          </p:txBody>
        </p:sp>
      </p:grpSp>
      <p:pic>
        <p:nvPicPr>
          <p:cNvPr id="13" name="Picture 12"/>
          <p:cNvPicPr>
            <a:picLocks noChangeAspect="1"/>
          </p:cNvPicPr>
          <p:nvPr/>
        </p:nvPicPr>
        <p:blipFill>
          <a:blip r:embed="rId5"/>
          <a:stretch>
            <a:fillRect/>
          </a:stretch>
        </p:blipFill>
        <p:spPr>
          <a:xfrm rot="20403451">
            <a:off x="463526" y="2239232"/>
            <a:ext cx="1967132" cy="3363956"/>
          </a:xfrm>
          <a:prstGeom prst="rect">
            <a:avLst/>
          </a:prstGeom>
        </p:spPr>
      </p:pic>
    </p:spTree>
    <p:extLst>
      <p:ext uri="{BB962C8B-B14F-4D97-AF65-F5344CB8AC3E}">
        <p14:creationId xmlns:p14="http://schemas.microsoft.com/office/powerpoint/2010/main" val="194270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21</a:t>
            </a:fld>
            <a:endParaRPr lang="ar-EG" dirty="0">
              <a:solidFill>
                <a:prstClr val="black">
                  <a:tint val="75000"/>
                </a:prstClr>
              </a:solidFill>
            </a:endParaRPr>
          </a:p>
        </p:txBody>
      </p:sp>
      <p:grpSp>
        <p:nvGrpSpPr>
          <p:cNvPr id="3" name="Group 2"/>
          <p:cNvGrpSpPr/>
          <p:nvPr/>
        </p:nvGrpSpPr>
        <p:grpSpPr>
          <a:xfrm>
            <a:off x="5937687" y="117242"/>
            <a:ext cx="3291486" cy="1701053"/>
            <a:chOff x="0" y="0"/>
            <a:chExt cx="2677160" cy="1360805"/>
          </a:xfrm>
        </p:grpSpPr>
        <p:pic>
          <p:nvPicPr>
            <p:cNvPr id="5" name="Picture 4" descr="E:\a\صور\ايبغت.png"/>
            <p:cNvPicPr>
              <a:picLocks noChangeAspect="1"/>
            </p:cNvPicPr>
            <p:nvPr/>
          </p:nvPicPr>
          <p:blipFill rotWithShape="1">
            <a:blip r:embed="rId4" cstate="print">
              <a:clrChange>
                <a:clrFrom>
                  <a:srgbClr val="000000">
                    <a:alpha val="0"/>
                  </a:srgbClr>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56480" t="36637" r="3208" b="36472"/>
            <a:stretch/>
          </p:blipFill>
          <p:spPr bwMode="auto">
            <a:xfrm>
              <a:off x="0" y="0"/>
              <a:ext cx="2677160" cy="1360805"/>
            </a:xfrm>
            <a:prstGeom prst="rect">
              <a:avLst/>
            </a:prstGeom>
            <a:noFill/>
            <a:ln>
              <a:noFill/>
            </a:ln>
            <a:extLst>
              <a:ext uri="{53640926-AAD7-44D8-BBD7-CCE9431645EC}">
                <a14:shadowObscured xmlns:a14="http://schemas.microsoft.com/office/drawing/2010/main"/>
              </a:ext>
            </a:extLst>
          </p:spPr>
        </p:pic>
        <p:sp>
          <p:nvSpPr>
            <p:cNvPr id="6" name="Text Box 135500"/>
            <p:cNvSpPr txBox="1"/>
            <p:nvPr/>
          </p:nvSpPr>
          <p:spPr>
            <a:xfrm>
              <a:off x="552893" y="138224"/>
              <a:ext cx="1392865" cy="7017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Plain">
                <a:avLst/>
              </a:prstTxWarp>
              <a:noAutofit/>
            </a:bodyPr>
            <a:lstStyle/>
            <a:p>
              <a:pPr algn="ctr">
                <a:lnSpc>
                  <a:spcPct val="107000"/>
                </a:lnSpc>
                <a:spcAft>
                  <a:spcPts val="800"/>
                </a:spcAft>
              </a:pPr>
              <a:r>
                <a:rPr lang="ar-EG" sz="1600" b="1" dirty="0">
                  <a:solidFill>
                    <a:prstClr val="white"/>
                  </a:solidFill>
                  <a:effectLst>
                    <a:outerShdw blurRad="38100" dist="19050" dir="2700000" algn="tl">
                      <a:prstClr val="black">
                        <a:alpha val="40000"/>
                      </a:prstClr>
                    </a:outerShdw>
                  </a:effectLst>
                  <a:ea typeface="Calibri" panose="020F0502020204030204" pitchFamily="34" charset="0"/>
                </a:rPr>
                <a:t>البيئة</a:t>
              </a:r>
              <a:endParaRPr lang="en-US" sz="1100" dirty="0">
                <a:solidFill>
                  <a:prstClr val="white"/>
                </a:solidFill>
                <a:ea typeface="Calibri" panose="020F0502020204030204" pitchFamily="34" charset="0"/>
                <a:cs typeface="Arial" panose="020B0604020202020204" pitchFamily="34" charset="0"/>
              </a:endParaRPr>
            </a:p>
          </p:txBody>
        </p:sp>
      </p:grpSp>
      <p:grpSp>
        <p:nvGrpSpPr>
          <p:cNvPr id="7" name="Group 6"/>
          <p:cNvGrpSpPr/>
          <p:nvPr/>
        </p:nvGrpSpPr>
        <p:grpSpPr>
          <a:xfrm>
            <a:off x="2858122" y="1433415"/>
            <a:ext cx="3358260" cy="1701053"/>
            <a:chOff x="0" y="0"/>
            <a:chExt cx="2677160" cy="1360805"/>
          </a:xfrm>
        </p:grpSpPr>
        <p:pic>
          <p:nvPicPr>
            <p:cNvPr id="8" name="Picture 7" descr="E:\a\صور\ايبغت.png"/>
            <p:cNvPicPr>
              <a:picLocks noChangeAspect="1"/>
            </p:cNvPicPr>
            <p:nvPr/>
          </p:nvPicPr>
          <p:blipFill rotWithShape="1">
            <a:blip r:embed="rId4" cstate="print">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56480" t="36637" r="3208" b="36472"/>
            <a:stretch/>
          </p:blipFill>
          <p:spPr bwMode="auto">
            <a:xfrm>
              <a:off x="0" y="0"/>
              <a:ext cx="2677160" cy="1360805"/>
            </a:xfrm>
            <a:prstGeom prst="rect">
              <a:avLst/>
            </a:prstGeom>
            <a:noFill/>
            <a:ln>
              <a:noFill/>
            </a:ln>
            <a:extLst>
              <a:ext uri="{53640926-AAD7-44D8-BBD7-CCE9431645EC}">
                <a14:shadowObscured xmlns:a14="http://schemas.microsoft.com/office/drawing/2010/main"/>
              </a:ext>
            </a:extLst>
          </p:spPr>
        </p:pic>
        <p:sp>
          <p:nvSpPr>
            <p:cNvPr id="9" name="Text Box 135500"/>
            <p:cNvSpPr txBox="1"/>
            <p:nvPr/>
          </p:nvSpPr>
          <p:spPr>
            <a:xfrm>
              <a:off x="552893" y="138224"/>
              <a:ext cx="1392865" cy="7017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Plain">
                <a:avLst/>
              </a:prstTxWarp>
              <a:noAutofit/>
            </a:bodyPr>
            <a:lstStyle/>
            <a:p>
              <a:pPr algn="ctr">
                <a:lnSpc>
                  <a:spcPct val="107000"/>
                </a:lnSpc>
                <a:spcAft>
                  <a:spcPts val="800"/>
                </a:spcAft>
              </a:pPr>
              <a:r>
                <a:rPr lang="ar-EG" sz="1600" b="1" dirty="0">
                  <a:solidFill>
                    <a:prstClr val="white"/>
                  </a:solidFill>
                  <a:effectLst>
                    <a:outerShdw blurRad="38100" dist="19050" dir="2700000" algn="tl">
                      <a:prstClr val="black">
                        <a:alpha val="40000"/>
                      </a:prstClr>
                    </a:outerShdw>
                  </a:effectLst>
                  <a:ea typeface="Calibri" panose="020F0502020204030204" pitchFamily="34" charset="0"/>
                </a:rPr>
                <a:t>السلوك</a:t>
              </a:r>
              <a:endParaRPr lang="en-US" sz="1100" dirty="0">
                <a:solidFill>
                  <a:prstClr val="white"/>
                </a:solidFill>
                <a:ea typeface="Calibri" panose="020F0502020204030204" pitchFamily="34" charset="0"/>
                <a:cs typeface="Arial" panose="020B0604020202020204" pitchFamily="34" charset="0"/>
              </a:endParaRPr>
            </a:p>
          </p:txBody>
        </p:sp>
      </p:grpSp>
      <p:grpSp>
        <p:nvGrpSpPr>
          <p:cNvPr id="13" name="Group 12"/>
          <p:cNvGrpSpPr/>
          <p:nvPr/>
        </p:nvGrpSpPr>
        <p:grpSpPr>
          <a:xfrm>
            <a:off x="49059" y="4837860"/>
            <a:ext cx="3573443" cy="1701053"/>
            <a:chOff x="0" y="0"/>
            <a:chExt cx="2677160" cy="1360805"/>
          </a:xfrm>
        </p:grpSpPr>
        <p:pic>
          <p:nvPicPr>
            <p:cNvPr id="14" name="Picture 13" descr="E:\a\صور\ايبغت.png"/>
            <p:cNvPicPr>
              <a:picLocks noChangeAspect="1"/>
            </p:cNvPicPr>
            <p:nvPr/>
          </p:nvPicPr>
          <p:blipFill rotWithShape="1">
            <a:blip r:embed="rId4" cstate="print">
              <a:clrChange>
                <a:clrFrom>
                  <a:srgbClr val="000000">
                    <a:alpha val="0"/>
                  </a:srgbClr>
                </a:clrFrom>
                <a:clrTo>
                  <a:srgbClr val="000000">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56480" t="36637" r="3208" b="36472"/>
            <a:stretch/>
          </p:blipFill>
          <p:spPr bwMode="auto">
            <a:xfrm>
              <a:off x="0" y="0"/>
              <a:ext cx="2677160" cy="1360805"/>
            </a:xfrm>
            <a:prstGeom prst="rect">
              <a:avLst/>
            </a:prstGeom>
            <a:noFill/>
            <a:ln>
              <a:noFill/>
            </a:ln>
            <a:extLst>
              <a:ext uri="{53640926-AAD7-44D8-BBD7-CCE9431645EC}">
                <a14:shadowObscured xmlns:a14="http://schemas.microsoft.com/office/drawing/2010/main"/>
              </a:ext>
            </a:extLst>
          </p:spPr>
        </p:pic>
        <p:sp>
          <p:nvSpPr>
            <p:cNvPr id="15" name="Text Box 135500"/>
            <p:cNvSpPr txBox="1"/>
            <p:nvPr/>
          </p:nvSpPr>
          <p:spPr>
            <a:xfrm>
              <a:off x="406525" y="138224"/>
              <a:ext cx="1717742" cy="7017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Plain">
                <a:avLst/>
              </a:prstTxWarp>
              <a:noAutofit/>
            </a:bodyPr>
            <a:lstStyle/>
            <a:p>
              <a:pPr algn="ctr">
                <a:lnSpc>
                  <a:spcPct val="107000"/>
                </a:lnSpc>
                <a:spcAft>
                  <a:spcPts val="800"/>
                </a:spcAft>
              </a:pPr>
              <a:r>
                <a:rPr lang="ar-EG" sz="1600" b="1" dirty="0">
                  <a:solidFill>
                    <a:srgbClr val="C00000"/>
                  </a:solidFill>
                  <a:effectLst>
                    <a:outerShdw blurRad="38100" dist="19050" dir="2700000" algn="tl">
                      <a:prstClr val="black">
                        <a:alpha val="40000"/>
                      </a:prstClr>
                    </a:outerShdw>
                  </a:effectLst>
                  <a:ea typeface="Calibri" panose="020F0502020204030204" pitchFamily="34" charset="0"/>
                </a:rPr>
                <a:t>القدرات والمهارات</a:t>
              </a:r>
              <a:endParaRPr lang="en-US" sz="1100" dirty="0">
                <a:solidFill>
                  <a:srgbClr val="C00000"/>
                </a:solidFill>
                <a:ea typeface="Calibri" panose="020F0502020204030204" pitchFamily="34" charset="0"/>
                <a:cs typeface="Arial" panose="020B0604020202020204" pitchFamily="34" charset="0"/>
              </a:endParaRPr>
            </a:p>
          </p:txBody>
        </p:sp>
      </p:grpSp>
      <p:grpSp>
        <p:nvGrpSpPr>
          <p:cNvPr id="16" name="Group 15"/>
          <p:cNvGrpSpPr/>
          <p:nvPr/>
        </p:nvGrpSpPr>
        <p:grpSpPr>
          <a:xfrm>
            <a:off x="3110507" y="4851225"/>
            <a:ext cx="6359857" cy="1687688"/>
            <a:chOff x="1557183" y="1367928"/>
            <a:chExt cx="5763456" cy="2871977"/>
          </a:xfrm>
        </p:grpSpPr>
        <p:pic>
          <p:nvPicPr>
            <p:cNvPr id="17" name="Picture 16"/>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557183" y="1367928"/>
              <a:ext cx="5763456" cy="2871977"/>
            </a:xfrm>
            <a:prstGeom prst="rect">
              <a:avLst/>
            </a:prstGeom>
          </p:spPr>
        </p:pic>
        <p:sp>
          <p:nvSpPr>
            <p:cNvPr id="18" name="TextBox 17"/>
            <p:cNvSpPr txBox="1"/>
            <p:nvPr/>
          </p:nvSpPr>
          <p:spPr>
            <a:xfrm>
              <a:off x="2372052" y="1727614"/>
              <a:ext cx="4085898" cy="1683773"/>
            </a:xfrm>
            <a:prstGeom prst="rect">
              <a:avLst/>
            </a:prstGeom>
            <a:noFill/>
          </p:spPr>
          <p:txBody>
            <a:bodyPr wrap="square" rtlCol="1">
              <a:spAutoFit/>
            </a:bodyPr>
            <a:lstStyle/>
            <a:p>
              <a:pPr algn="ctr"/>
              <a:r>
                <a:rPr lang="ar-EG" sz="2400" b="1" dirty="0">
                  <a:solidFill>
                    <a:prstClr val="white"/>
                  </a:solidFill>
                </a:rPr>
                <a:t>أداء مهمة ما أو نشاط معين بصورة مقنعة وبالأساليب والإجراءات الملائمة وبطريقة صحيحة</a:t>
              </a:r>
            </a:p>
          </p:txBody>
        </p:sp>
      </p:grpSp>
      <p:grpSp>
        <p:nvGrpSpPr>
          <p:cNvPr id="19" name="Group 18"/>
          <p:cNvGrpSpPr/>
          <p:nvPr/>
        </p:nvGrpSpPr>
        <p:grpSpPr>
          <a:xfrm>
            <a:off x="5431809" y="2836233"/>
            <a:ext cx="3573273" cy="1988262"/>
            <a:chOff x="0" y="0"/>
            <a:chExt cx="2677160" cy="1360805"/>
          </a:xfrm>
        </p:grpSpPr>
        <p:pic>
          <p:nvPicPr>
            <p:cNvPr id="20" name="Picture 19" descr="E:\a\صور\ايبغت.png"/>
            <p:cNvPicPr>
              <a:picLocks noChangeAspect="1"/>
            </p:cNvPicPr>
            <p:nvPr/>
          </p:nvPicPr>
          <p:blipFill rotWithShape="1">
            <a:blip r:embed="rId4" cstate="print">
              <a:clrChange>
                <a:clrFrom>
                  <a:srgbClr val="000000">
                    <a:alpha val="0"/>
                  </a:srgbClr>
                </a:clrFrom>
                <a:clrTo>
                  <a:srgbClr val="000000">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56480" t="36637" r="3208" b="36472"/>
            <a:stretch/>
          </p:blipFill>
          <p:spPr bwMode="auto">
            <a:xfrm>
              <a:off x="0" y="0"/>
              <a:ext cx="2677160" cy="1360805"/>
            </a:xfrm>
            <a:prstGeom prst="rect">
              <a:avLst/>
            </a:prstGeom>
            <a:noFill/>
            <a:ln>
              <a:noFill/>
            </a:ln>
            <a:extLst>
              <a:ext uri="{53640926-AAD7-44D8-BBD7-CCE9431645EC}">
                <a14:shadowObscured xmlns:a14="http://schemas.microsoft.com/office/drawing/2010/main"/>
              </a:ext>
            </a:extLst>
          </p:spPr>
        </p:pic>
        <p:sp>
          <p:nvSpPr>
            <p:cNvPr id="21" name="Text Box 135500"/>
            <p:cNvSpPr txBox="1"/>
            <p:nvPr/>
          </p:nvSpPr>
          <p:spPr>
            <a:xfrm>
              <a:off x="231147" y="138224"/>
              <a:ext cx="2131762" cy="7017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Plain">
                <a:avLst/>
              </a:prstTxWarp>
              <a:noAutofit/>
            </a:bodyPr>
            <a:lstStyle/>
            <a:p>
              <a:pPr algn="ctr">
                <a:lnSpc>
                  <a:spcPct val="107000"/>
                </a:lnSpc>
                <a:spcAft>
                  <a:spcPts val="800"/>
                </a:spcAft>
              </a:pPr>
              <a:r>
                <a:rPr lang="ar-EG" sz="1600" b="1" dirty="0">
                  <a:solidFill>
                    <a:prstClr val="white"/>
                  </a:solidFill>
                  <a:effectLst>
                    <a:outerShdw blurRad="38100" dist="19050" dir="2700000" algn="tl">
                      <a:prstClr val="black">
                        <a:alpha val="40000"/>
                      </a:prstClr>
                    </a:outerShdw>
                  </a:effectLst>
                  <a:ea typeface="Calibri" panose="020F0502020204030204" pitchFamily="34" charset="0"/>
                </a:rPr>
                <a:t>القيم والمعتقدات</a:t>
              </a:r>
              <a:endParaRPr lang="en-US" sz="1100" dirty="0">
                <a:solidFill>
                  <a:prstClr val="white"/>
                </a:solidFill>
                <a:ea typeface="Calibri" panose="020F0502020204030204" pitchFamily="34" charset="0"/>
                <a:cs typeface="Arial" panose="020B0604020202020204" pitchFamily="34" charset="0"/>
              </a:endParaRPr>
            </a:p>
          </p:txBody>
        </p:sp>
      </p:grpSp>
      <p:pic>
        <p:nvPicPr>
          <p:cNvPr id="22" name="Picture 21"/>
          <p:cNvPicPr>
            <a:picLocks noChangeAspect="1"/>
          </p:cNvPicPr>
          <p:nvPr/>
        </p:nvPicPr>
        <p:blipFill>
          <a:blip r:embed="rId6"/>
          <a:stretch>
            <a:fillRect/>
          </a:stretch>
        </p:blipFill>
        <p:spPr>
          <a:xfrm>
            <a:off x="362067" y="143955"/>
            <a:ext cx="2635440" cy="4816776"/>
          </a:xfrm>
          <a:prstGeom prst="rect">
            <a:avLst/>
          </a:prstGeom>
        </p:spPr>
      </p:pic>
    </p:spTree>
    <p:extLst>
      <p:ext uri="{BB962C8B-B14F-4D97-AF65-F5344CB8AC3E}">
        <p14:creationId xmlns:p14="http://schemas.microsoft.com/office/powerpoint/2010/main" val="268306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22</a:t>
            </a:fld>
            <a:endParaRPr lang="ar-EG" dirty="0">
              <a:solidFill>
                <a:prstClr val="black">
                  <a:tint val="75000"/>
                </a:prstClr>
              </a:solidFill>
            </a:endParaRPr>
          </a:p>
        </p:txBody>
      </p:sp>
      <p:grpSp>
        <p:nvGrpSpPr>
          <p:cNvPr id="3" name="Group 2"/>
          <p:cNvGrpSpPr/>
          <p:nvPr/>
        </p:nvGrpSpPr>
        <p:grpSpPr>
          <a:xfrm rot="21210523">
            <a:off x="85051" y="109030"/>
            <a:ext cx="5840200" cy="1835799"/>
            <a:chOff x="0" y="0"/>
            <a:chExt cx="4295775" cy="1323975"/>
          </a:xfrm>
        </p:grpSpPr>
        <p:pic>
          <p:nvPicPr>
            <p:cNvPr id="5" name="Picture 4" descr="E:\vector\New folder\Untitled-اااا.png"/>
            <p:cNvPicPr>
              <a:picLocks noChangeAspect="1"/>
            </p:cNvPicPr>
            <p:nvPr/>
          </p:nvPicPr>
          <p:blipFill rotWithShape="1">
            <a:blip r:embed="rId4" cstate="print">
              <a:extLst>
                <a:ext uri="{28A0092B-C50C-407E-A947-70E740481C1C}">
                  <a14:useLocalDpi xmlns:a14="http://schemas.microsoft.com/office/drawing/2010/main" val="0"/>
                </a:ext>
              </a:extLst>
            </a:blip>
            <a:srcRect l="3219" t="1" b="4138"/>
            <a:stretch/>
          </p:blipFill>
          <p:spPr bwMode="auto">
            <a:xfrm>
              <a:off x="0" y="0"/>
              <a:ext cx="4295775" cy="1323975"/>
            </a:xfrm>
            <a:prstGeom prst="rect">
              <a:avLst/>
            </a:prstGeom>
            <a:noFill/>
            <a:ln>
              <a:noFill/>
            </a:ln>
            <a:extLst>
              <a:ext uri="{53640926-AAD7-44D8-BBD7-CCE9431645EC}">
                <a14:shadowObscured xmlns:a14="http://schemas.microsoft.com/office/drawing/2010/main"/>
              </a:ext>
            </a:extLst>
          </p:spPr>
        </p:pic>
        <p:sp>
          <p:nvSpPr>
            <p:cNvPr id="6" name="Text Box 3090"/>
            <p:cNvSpPr txBox="1"/>
            <p:nvPr/>
          </p:nvSpPr>
          <p:spPr>
            <a:xfrm rot="389477">
              <a:off x="1352047" y="311900"/>
              <a:ext cx="2794608" cy="35528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kern="0">
                  <a:solidFill>
                    <a:srgbClr val="7030A0"/>
                  </a:solidFill>
                  <a:ea typeface="Calibri" panose="020F0502020204030204" pitchFamily="34" charset="0"/>
                </a:rPr>
                <a:t>أين ومتى أمارس </a:t>
              </a:r>
              <a:r>
                <a:rPr lang="ar-EG" sz="2400" b="1" kern="0" dirty="0" err="1">
                  <a:solidFill>
                    <a:srgbClr val="7030A0"/>
                  </a:solidFill>
                  <a:ea typeface="Calibri" panose="020F0502020204030204" pitchFamily="34" charset="0"/>
                </a:rPr>
                <a:t>الكوتشنج</a:t>
              </a:r>
              <a:r>
                <a:rPr lang="ar-EG" sz="2400" b="1" kern="0" dirty="0">
                  <a:solidFill>
                    <a:srgbClr val="7030A0"/>
                  </a:solidFill>
                  <a:ea typeface="Calibri" panose="020F0502020204030204" pitchFamily="34" charset="0"/>
                </a:rPr>
                <a:t> ؟</a:t>
              </a:r>
              <a:endParaRPr lang="en-US" sz="2400" kern="0" dirty="0">
                <a:solidFill>
                  <a:prstClr val="black"/>
                </a:solidFill>
                <a:ea typeface="Calibri" panose="020F0502020204030204" pitchFamily="34" charset="0"/>
                <a:cs typeface="Arial" panose="020B0604020202020204" pitchFamily="34" charset="0"/>
              </a:endParaRPr>
            </a:p>
          </p:txBody>
        </p:sp>
      </p:grpSp>
      <p:grpSp>
        <p:nvGrpSpPr>
          <p:cNvPr id="7" name="Group 6"/>
          <p:cNvGrpSpPr/>
          <p:nvPr/>
        </p:nvGrpSpPr>
        <p:grpSpPr>
          <a:xfrm>
            <a:off x="3803963" y="1243369"/>
            <a:ext cx="3042736" cy="2154617"/>
            <a:chOff x="7010866" y="1648512"/>
            <a:chExt cx="1724891" cy="153785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9" name="Text Box 300270"/>
            <p:cNvSpPr txBox="1"/>
            <p:nvPr/>
          </p:nvSpPr>
          <p:spPr>
            <a:xfrm>
              <a:off x="7163266" y="1968181"/>
              <a:ext cx="1257843"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02060"/>
                  </a:solidFill>
                  <a:ea typeface="Calibri" panose="020F0502020204030204" pitchFamily="34" charset="0"/>
                </a:rPr>
                <a:t>هناك فجوة في المعرفة، المهارة، الموارد، الثقة.</a:t>
              </a:r>
              <a:endParaRPr lang="en-US" sz="2400" b="1" dirty="0">
                <a:solidFill>
                  <a:prstClr val="black"/>
                </a:solidFill>
                <a:ea typeface="Calibri" panose="020F0502020204030204" pitchFamily="34" charset="0"/>
                <a:cs typeface="Arial" panose="020B0604020202020204" pitchFamily="34" charset="0"/>
              </a:endParaRPr>
            </a:p>
          </p:txBody>
        </p:sp>
      </p:grpSp>
      <p:grpSp>
        <p:nvGrpSpPr>
          <p:cNvPr id="10" name="Group 9"/>
          <p:cNvGrpSpPr/>
          <p:nvPr/>
        </p:nvGrpSpPr>
        <p:grpSpPr>
          <a:xfrm>
            <a:off x="3424722" y="2970073"/>
            <a:ext cx="3042736" cy="2154617"/>
            <a:chOff x="7010866" y="1648512"/>
            <a:chExt cx="1724891" cy="1537855"/>
          </a:xfrm>
        </p:grpSpPr>
        <p:pic>
          <p:nvPicPr>
            <p:cNvPr id="11" name="Picture 10"/>
            <p:cNvPicPr>
              <a:picLocks noChangeAspect="1"/>
            </p:cNvPicPr>
            <p:nvPr/>
          </p:nvPicPr>
          <p:blipFill rotWithShape="1">
            <a:blip r:embed="rId5" cstate="print">
              <a:duotone>
                <a:srgbClr val="FFC000">
                  <a:shade val="45000"/>
                  <a:satMod val="135000"/>
                </a:srgbClr>
                <a:prstClr val="white"/>
              </a:duotone>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12" name="Text Box 300270"/>
            <p:cNvSpPr txBox="1"/>
            <p:nvPr/>
          </p:nvSpPr>
          <p:spPr>
            <a:xfrm>
              <a:off x="7163266" y="1968181"/>
              <a:ext cx="1410243"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kern="0" dirty="0">
                  <a:solidFill>
                    <a:srgbClr val="002060"/>
                  </a:solidFill>
                  <a:ea typeface="Calibri" panose="020F0502020204030204" pitchFamily="34" charset="0"/>
                </a:rPr>
                <a:t>تحديد ومعرفة التخصص المناسب</a:t>
              </a:r>
              <a:endParaRPr lang="en-US" sz="2400" b="1" kern="0" dirty="0">
                <a:solidFill>
                  <a:prstClr val="black"/>
                </a:solidFill>
                <a:ea typeface="Calibri" panose="020F0502020204030204" pitchFamily="34" charset="0"/>
                <a:cs typeface="Arial" panose="020B0604020202020204" pitchFamily="34" charset="0"/>
              </a:endParaRPr>
            </a:p>
          </p:txBody>
        </p:sp>
      </p:grpSp>
      <p:grpSp>
        <p:nvGrpSpPr>
          <p:cNvPr id="13" name="Group 12"/>
          <p:cNvGrpSpPr/>
          <p:nvPr/>
        </p:nvGrpSpPr>
        <p:grpSpPr>
          <a:xfrm>
            <a:off x="1617582" y="1647350"/>
            <a:ext cx="3042736" cy="2154617"/>
            <a:chOff x="7010866" y="1648512"/>
            <a:chExt cx="1724891" cy="1537855"/>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15" name="Text Box 300270"/>
            <p:cNvSpPr txBox="1"/>
            <p:nvPr/>
          </p:nvSpPr>
          <p:spPr>
            <a:xfrm>
              <a:off x="7203287" y="1998080"/>
              <a:ext cx="1273876"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02060"/>
                  </a:solidFill>
                  <a:ea typeface="Calibri" panose="020F0502020204030204" pitchFamily="34" charset="0"/>
                </a:rPr>
                <a:t>رغبة في تسريع النتائج</a:t>
              </a:r>
            </a:p>
          </p:txBody>
        </p:sp>
      </p:grpSp>
      <p:grpSp>
        <p:nvGrpSpPr>
          <p:cNvPr id="16" name="Group 15"/>
          <p:cNvGrpSpPr/>
          <p:nvPr/>
        </p:nvGrpSpPr>
        <p:grpSpPr>
          <a:xfrm>
            <a:off x="5878551" y="1165780"/>
            <a:ext cx="3265449" cy="2154617"/>
            <a:chOff x="7010866" y="1648512"/>
            <a:chExt cx="1724891" cy="1537855"/>
          </a:xfrm>
        </p:grpSpPr>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18" name="Text Box 300270"/>
            <p:cNvSpPr txBox="1"/>
            <p:nvPr/>
          </p:nvSpPr>
          <p:spPr>
            <a:xfrm>
              <a:off x="7163266" y="1968181"/>
              <a:ext cx="1410243"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02060"/>
                  </a:solidFill>
                  <a:ea typeface="Calibri" panose="020F0502020204030204" pitchFamily="34" charset="0"/>
                </a:rPr>
                <a:t>وجود تحدي أو عقبة ما.</a:t>
              </a:r>
              <a:endParaRPr lang="en-US" sz="2400" b="1" dirty="0">
                <a:solidFill>
                  <a:prstClr val="black"/>
                </a:solidFill>
                <a:ea typeface="Calibri" panose="020F0502020204030204" pitchFamily="34" charset="0"/>
                <a:cs typeface="Arial" panose="020B0604020202020204" pitchFamily="34" charset="0"/>
              </a:endParaRPr>
            </a:p>
          </p:txBody>
        </p:sp>
      </p:grpSp>
      <p:grpSp>
        <p:nvGrpSpPr>
          <p:cNvPr id="19" name="Group 18"/>
          <p:cNvGrpSpPr/>
          <p:nvPr/>
        </p:nvGrpSpPr>
        <p:grpSpPr>
          <a:xfrm>
            <a:off x="5753414" y="2653089"/>
            <a:ext cx="3042736" cy="2154617"/>
            <a:chOff x="7010866" y="1648512"/>
            <a:chExt cx="1724891" cy="1537855"/>
          </a:xfrm>
        </p:grpSpPr>
        <p:pic>
          <p:nvPicPr>
            <p:cNvPr id="20" name="Picture 19"/>
            <p:cNvPicPr>
              <a:picLocks noChangeAspect="1"/>
            </p:cNvPicPr>
            <p:nvPr/>
          </p:nvPicPr>
          <p:blipFill rotWithShape="1">
            <a:blip r:embed="rId5" cstate="print">
              <a:duotone>
                <a:srgbClr val="FFC000">
                  <a:shade val="45000"/>
                  <a:satMod val="135000"/>
                </a:srgbClr>
                <a:prstClr val="white"/>
              </a:duotone>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21" name="Text Box 300270"/>
            <p:cNvSpPr txBox="1"/>
            <p:nvPr/>
          </p:nvSpPr>
          <p:spPr>
            <a:xfrm>
              <a:off x="7163266" y="1968181"/>
              <a:ext cx="1410243"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kern="0" dirty="0">
                  <a:solidFill>
                    <a:srgbClr val="002060"/>
                  </a:solidFill>
                  <a:ea typeface="Calibri" panose="020F0502020204030204" pitchFamily="34" charset="0"/>
                </a:rPr>
                <a:t>تحديد خطة حياتية (هدف) وكيف الوصول إليها</a:t>
              </a:r>
              <a:endParaRPr lang="en-US" sz="2400" b="1" kern="0" dirty="0">
                <a:solidFill>
                  <a:prstClr val="black"/>
                </a:solidFill>
                <a:ea typeface="Calibri" panose="020F0502020204030204" pitchFamily="34" charset="0"/>
                <a:cs typeface="Arial" panose="020B0604020202020204" pitchFamily="34" charset="0"/>
              </a:endParaRPr>
            </a:p>
          </p:txBody>
        </p:sp>
      </p:grpSp>
      <p:grpSp>
        <p:nvGrpSpPr>
          <p:cNvPr id="22" name="Group 21"/>
          <p:cNvGrpSpPr/>
          <p:nvPr/>
        </p:nvGrpSpPr>
        <p:grpSpPr>
          <a:xfrm>
            <a:off x="2492555" y="4703383"/>
            <a:ext cx="3042736" cy="2154617"/>
            <a:chOff x="7010866" y="1648512"/>
            <a:chExt cx="1724891" cy="1537855"/>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24" name="Text Box 300270"/>
            <p:cNvSpPr txBox="1"/>
            <p:nvPr/>
          </p:nvSpPr>
          <p:spPr>
            <a:xfrm>
              <a:off x="7203287" y="1998080"/>
              <a:ext cx="1273876"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02060"/>
                  </a:solidFill>
                  <a:ea typeface="Calibri" panose="020F0502020204030204" pitchFamily="34" charset="0"/>
                </a:rPr>
                <a:t>رفع الأداء الشخصي أو المهني.</a:t>
              </a:r>
            </a:p>
          </p:txBody>
        </p:sp>
      </p:grpSp>
      <p:grpSp>
        <p:nvGrpSpPr>
          <p:cNvPr id="25" name="Group 24"/>
          <p:cNvGrpSpPr/>
          <p:nvPr/>
        </p:nvGrpSpPr>
        <p:grpSpPr>
          <a:xfrm>
            <a:off x="1175272" y="3255030"/>
            <a:ext cx="3042736" cy="2154617"/>
            <a:chOff x="7010866" y="1648512"/>
            <a:chExt cx="1724891" cy="1537855"/>
          </a:xfrm>
        </p:grpSpPr>
        <p:pic>
          <p:nvPicPr>
            <p:cNvPr id="26" name="Picture 25"/>
            <p:cNvPicPr>
              <a:picLocks noChangeAspect="1"/>
            </p:cNvPicPr>
            <p:nvPr/>
          </p:nvPicPr>
          <p:blipFill rotWithShape="1">
            <a:blip r:embed="rId5" cstate="print">
              <a:duotone>
                <a:srgbClr val="FFC000">
                  <a:shade val="45000"/>
                  <a:satMod val="135000"/>
                </a:srgbClr>
                <a:prstClr val="white"/>
              </a:duotone>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27" name="Text Box 300270"/>
            <p:cNvSpPr txBox="1"/>
            <p:nvPr/>
          </p:nvSpPr>
          <p:spPr>
            <a:xfrm>
              <a:off x="7163266" y="1968181"/>
              <a:ext cx="1410243"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kern="0" dirty="0">
                  <a:solidFill>
                    <a:srgbClr val="002060"/>
                  </a:solidFill>
                  <a:ea typeface="Calibri" panose="020F0502020204030204" pitchFamily="34" charset="0"/>
                </a:rPr>
                <a:t>اتخاذ قرار هام </a:t>
              </a:r>
              <a:r>
                <a:rPr lang="ar-EG" sz="2400" b="1" kern="0" dirty="0">
                  <a:solidFill>
                    <a:srgbClr val="002060"/>
                  </a:solidFill>
                  <a:ea typeface="Calibri" panose="020F0502020204030204" pitchFamily="34" charset="0"/>
                </a:rPr>
                <a:t/>
              </a:r>
              <a:br>
                <a:rPr lang="ar-EG" sz="2400" b="1" kern="0" dirty="0">
                  <a:solidFill>
                    <a:srgbClr val="002060"/>
                  </a:solidFill>
                  <a:ea typeface="Calibri" panose="020F0502020204030204" pitchFamily="34" charset="0"/>
                </a:rPr>
              </a:br>
              <a:r>
                <a:rPr lang="ar-SA" sz="2400" b="1" kern="0" dirty="0">
                  <a:solidFill>
                    <a:srgbClr val="002060"/>
                  </a:solidFill>
                  <a:ea typeface="Calibri" panose="020F0502020204030204" pitchFamily="34" charset="0"/>
                </a:rPr>
                <a:t>أو اختيار خيار بين مجموعة خيارات.</a:t>
              </a:r>
              <a:endParaRPr lang="en-US" sz="2400" b="1" kern="0" dirty="0">
                <a:solidFill>
                  <a:prstClr val="black"/>
                </a:solidFill>
                <a:ea typeface="Calibri" panose="020F0502020204030204" pitchFamily="34" charset="0"/>
                <a:cs typeface="Arial" panose="020B0604020202020204" pitchFamily="34" charset="0"/>
              </a:endParaRPr>
            </a:p>
          </p:txBody>
        </p:sp>
      </p:grpSp>
      <p:grpSp>
        <p:nvGrpSpPr>
          <p:cNvPr id="28" name="Group 27"/>
          <p:cNvGrpSpPr/>
          <p:nvPr/>
        </p:nvGrpSpPr>
        <p:grpSpPr>
          <a:xfrm>
            <a:off x="4754748" y="4329823"/>
            <a:ext cx="3042736" cy="2154617"/>
            <a:chOff x="7010866" y="1648512"/>
            <a:chExt cx="1724891" cy="1537855"/>
          </a:xfrm>
        </p:grpSpPr>
        <p:pic>
          <p:nvPicPr>
            <p:cNvPr id="29" name="Picture 28"/>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62" t="16614" r="2762" b="13793"/>
            <a:stretch/>
          </p:blipFill>
          <p:spPr>
            <a:xfrm>
              <a:off x="7010866" y="1648512"/>
              <a:ext cx="1724891" cy="1537855"/>
            </a:xfrm>
            <a:prstGeom prst="rect">
              <a:avLst/>
            </a:prstGeom>
          </p:spPr>
        </p:pic>
        <p:sp>
          <p:nvSpPr>
            <p:cNvPr id="30" name="Text Box 300270"/>
            <p:cNvSpPr txBox="1"/>
            <p:nvPr/>
          </p:nvSpPr>
          <p:spPr>
            <a:xfrm>
              <a:off x="7163266" y="1968181"/>
              <a:ext cx="1410243" cy="944092"/>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kern="0" dirty="0">
                  <a:solidFill>
                    <a:srgbClr val="002060"/>
                  </a:solidFill>
                  <a:ea typeface="Calibri" panose="020F0502020204030204" pitchFamily="34" charset="0"/>
                </a:rPr>
                <a:t>عدم الوضوح أو قلة الوعي بالذات والمستقبل</a:t>
              </a:r>
              <a:endParaRPr lang="en-US" sz="2400" b="1" kern="0" dirty="0">
                <a:solidFill>
                  <a:prstClr val="black"/>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18948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80">
                                          <p:stCondLst>
                                            <p:cond delay="0"/>
                                          </p:stCondLst>
                                        </p:cTn>
                                        <p:tgtEl>
                                          <p:spTgt spid="13"/>
                                        </p:tgtEl>
                                      </p:cBhvr>
                                    </p:animEffect>
                                    <p:anim calcmode="lin" valueType="num">
                                      <p:cBhvr>
                                        <p:cTn id="8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5" dur="26">
                                          <p:stCondLst>
                                            <p:cond delay="650"/>
                                          </p:stCondLst>
                                        </p:cTn>
                                        <p:tgtEl>
                                          <p:spTgt spid="13"/>
                                        </p:tgtEl>
                                      </p:cBhvr>
                                      <p:to x="100000" y="60000"/>
                                    </p:animScale>
                                    <p:animScale>
                                      <p:cBhvr>
                                        <p:cTn id="86" dur="166" decel="50000">
                                          <p:stCondLst>
                                            <p:cond delay="676"/>
                                          </p:stCondLst>
                                        </p:cTn>
                                        <p:tgtEl>
                                          <p:spTgt spid="13"/>
                                        </p:tgtEl>
                                      </p:cBhvr>
                                      <p:to x="100000" y="100000"/>
                                    </p:animScale>
                                    <p:animScale>
                                      <p:cBhvr>
                                        <p:cTn id="87" dur="26">
                                          <p:stCondLst>
                                            <p:cond delay="1312"/>
                                          </p:stCondLst>
                                        </p:cTn>
                                        <p:tgtEl>
                                          <p:spTgt spid="13"/>
                                        </p:tgtEl>
                                      </p:cBhvr>
                                      <p:to x="100000" y="80000"/>
                                    </p:animScale>
                                    <p:animScale>
                                      <p:cBhvr>
                                        <p:cTn id="88" dur="166" decel="50000">
                                          <p:stCondLst>
                                            <p:cond delay="1338"/>
                                          </p:stCondLst>
                                        </p:cTn>
                                        <p:tgtEl>
                                          <p:spTgt spid="13"/>
                                        </p:tgtEl>
                                      </p:cBhvr>
                                      <p:to x="100000" y="100000"/>
                                    </p:animScale>
                                    <p:animScale>
                                      <p:cBhvr>
                                        <p:cTn id="89" dur="26">
                                          <p:stCondLst>
                                            <p:cond delay="1642"/>
                                          </p:stCondLst>
                                        </p:cTn>
                                        <p:tgtEl>
                                          <p:spTgt spid="13"/>
                                        </p:tgtEl>
                                      </p:cBhvr>
                                      <p:to x="100000" y="90000"/>
                                    </p:animScale>
                                    <p:animScale>
                                      <p:cBhvr>
                                        <p:cTn id="90" dur="166" decel="50000">
                                          <p:stCondLst>
                                            <p:cond delay="1668"/>
                                          </p:stCondLst>
                                        </p:cTn>
                                        <p:tgtEl>
                                          <p:spTgt spid="13"/>
                                        </p:tgtEl>
                                      </p:cBhvr>
                                      <p:to x="100000" y="100000"/>
                                    </p:animScale>
                                    <p:animScale>
                                      <p:cBhvr>
                                        <p:cTn id="91" dur="26">
                                          <p:stCondLst>
                                            <p:cond delay="1808"/>
                                          </p:stCondLst>
                                        </p:cTn>
                                        <p:tgtEl>
                                          <p:spTgt spid="13"/>
                                        </p:tgtEl>
                                      </p:cBhvr>
                                      <p:to x="100000" y="95000"/>
                                    </p:animScale>
                                    <p:animScale>
                                      <p:cBhvr>
                                        <p:cTn id="92" dur="166" decel="50000">
                                          <p:stCondLst>
                                            <p:cond delay="1834"/>
                                          </p:stCondLst>
                                        </p:cTn>
                                        <p:tgtEl>
                                          <p:spTgt spid="1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down)">
                                      <p:cBhvr>
                                        <p:cTn id="97" dur="580">
                                          <p:stCondLst>
                                            <p:cond delay="0"/>
                                          </p:stCondLst>
                                        </p:cTn>
                                        <p:tgtEl>
                                          <p:spTgt spid="22"/>
                                        </p:tgtEl>
                                      </p:cBhvr>
                                    </p:animEffect>
                                    <p:anim calcmode="lin" valueType="num">
                                      <p:cBhvr>
                                        <p:cTn id="9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3" dur="26">
                                          <p:stCondLst>
                                            <p:cond delay="650"/>
                                          </p:stCondLst>
                                        </p:cTn>
                                        <p:tgtEl>
                                          <p:spTgt spid="22"/>
                                        </p:tgtEl>
                                      </p:cBhvr>
                                      <p:to x="100000" y="60000"/>
                                    </p:animScale>
                                    <p:animScale>
                                      <p:cBhvr>
                                        <p:cTn id="104" dur="166" decel="50000">
                                          <p:stCondLst>
                                            <p:cond delay="676"/>
                                          </p:stCondLst>
                                        </p:cTn>
                                        <p:tgtEl>
                                          <p:spTgt spid="22"/>
                                        </p:tgtEl>
                                      </p:cBhvr>
                                      <p:to x="100000" y="100000"/>
                                    </p:animScale>
                                    <p:animScale>
                                      <p:cBhvr>
                                        <p:cTn id="105" dur="26">
                                          <p:stCondLst>
                                            <p:cond delay="1312"/>
                                          </p:stCondLst>
                                        </p:cTn>
                                        <p:tgtEl>
                                          <p:spTgt spid="22"/>
                                        </p:tgtEl>
                                      </p:cBhvr>
                                      <p:to x="100000" y="80000"/>
                                    </p:animScale>
                                    <p:animScale>
                                      <p:cBhvr>
                                        <p:cTn id="106" dur="166" decel="50000">
                                          <p:stCondLst>
                                            <p:cond delay="1338"/>
                                          </p:stCondLst>
                                        </p:cTn>
                                        <p:tgtEl>
                                          <p:spTgt spid="22"/>
                                        </p:tgtEl>
                                      </p:cBhvr>
                                      <p:to x="100000" y="100000"/>
                                    </p:animScale>
                                    <p:animScale>
                                      <p:cBhvr>
                                        <p:cTn id="107" dur="26">
                                          <p:stCondLst>
                                            <p:cond delay="1642"/>
                                          </p:stCondLst>
                                        </p:cTn>
                                        <p:tgtEl>
                                          <p:spTgt spid="22"/>
                                        </p:tgtEl>
                                      </p:cBhvr>
                                      <p:to x="100000" y="90000"/>
                                    </p:animScale>
                                    <p:animScale>
                                      <p:cBhvr>
                                        <p:cTn id="108" dur="166" decel="50000">
                                          <p:stCondLst>
                                            <p:cond delay="1668"/>
                                          </p:stCondLst>
                                        </p:cTn>
                                        <p:tgtEl>
                                          <p:spTgt spid="22"/>
                                        </p:tgtEl>
                                      </p:cBhvr>
                                      <p:to x="100000" y="100000"/>
                                    </p:animScale>
                                    <p:animScale>
                                      <p:cBhvr>
                                        <p:cTn id="109" dur="26">
                                          <p:stCondLst>
                                            <p:cond delay="1808"/>
                                          </p:stCondLst>
                                        </p:cTn>
                                        <p:tgtEl>
                                          <p:spTgt spid="22"/>
                                        </p:tgtEl>
                                      </p:cBhvr>
                                      <p:to x="100000" y="95000"/>
                                    </p:animScale>
                                    <p:animScale>
                                      <p:cBhvr>
                                        <p:cTn id="110" dur="166" decel="50000">
                                          <p:stCondLst>
                                            <p:cond delay="1834"/>
                                          </p:stCondLst>
                                        </p:cTn>
                                        <p:tgtEl>
                                          <p:spTgt spid="22"/>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80">
                                          <p:stCondLst>
                                            <p:cond delay="0"/>
                                          </p:stCondLst>
                                        </p:cTn>
                                        <p:tgtEl>
                                          <p:spTgt spid="25"/>
                                        </p:tgtEl>
                                      </p:cBhvr>
                                    </p:animEffect>
                                    <p:anim calcmode="lin" valueType="num">
                                      <p:cBhvr>
                                        <p:cTn id="11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1" dur="26">
                                          <p:stCondLst>
                                            <p:cond delay="650"/>
                                          </p:stCondLst>
                                        </p:cTn>
                                        <p:tgtEl>
                                          <p:spTgt spid="25"/>
                                        </p:tgtEl>
                                      </p:cBhvr>
                                      <p:to x="100000" y="60000"/>
                                    </p:animScale>
                                    <p:animScale>
                                      <p:cBhvr>
                                        <p:cTn id="122" dur="166" decel="50000">
                                          <p:stCondLst>
                                            <p:cond delay="676"/>
                                          </p:stCondLst>
                                        </p:cTn>
                                        <p:tgtEl>
                                          <p:spTgt spid="25"/>
                                        </p:tgtEl>
                                      </p:cBhvr>
                                      <p:to x="100000" y="100000"/>
                                    </p:animScale>
                                    <p:animScale>
                                      <p:cBhvr>
                                        <p:cTn id="123" dur="26">
                                          <p:stCondLst>
                                            <p:cond delay="1312"/>
                                          </p:stCondLst>
                                        </p:cTn>
                                        <p:tgtEl>
                                          <p:spTgt spid="25"/>
                                        </p:tgtEl>
                                      </p:cBhvr>
                                      <p:to x="100000" y="80000"/>
                                    </p:animScale>
                                    <p:animScale>
                                      <p:cBhvr>
                                        <p:cTn id="124" dur="166" decel="50000">
                                          <p:stCondLst>
                                            <p:cond delay="1338"/>
                                          </p:stCondLst>
                                        </p:cTn>
                                        <p:tgtEl>
                                          <p:spTgt spid="25"/>
                                        </p:tgtEl>
                                      </p:cBhvr>
                                      <p:to x="100000" y="100000"/>
                                    </p:animScale>
                                    <p:animScale>
                                      <p:cBhvr>
                                        <p:cTn id="125" dur="26">
                                          <p:stCondLst>
                                            <p:cond delay="1642"/>
                                          </p:stCondLst>
                                        </p:cTn>
                                        <p:tgtEl>
                                          <p:spTgt spid="25"/>
                                        </p:tgtEl>
                                      </p:cBhvr>
                                      <p:to x="100000" y="90000"/>
                                    </p:animScale>
                                    <p:animScale>
                                      <p:cBhvr>
                                        <p:cTn id="126" dur="166" decel="50000">
                                          <p:stCondLst>
                                            <p:cond delay="1668"/>
                                          </p:stCondLst>
                                        </p:cTn>
                                        <p:tgtEl>
                                          <p:spTgt spid="25"/>
                                        </p:tgtEl>
                                      </p:cBhvr>
                                      <p:to x="100000" y="100000"/>
                                    </p:animScale>
                                    <p:animScale>
                                      <p:cBhvr>
                                        <p:cTn id="127" dur="26">
                                          <p:stCondLst>
                                            <p:cond delay="1808"/>
                                          </p:stCondLst>
                                        </p:cTn>
                                        <p:tgtEl>
                                          <p:spTgt spid="25"/>
                                        </p:tgtEl>
                                      </p:cBhvr>
                                      <p:to x="100000" y="95000"/>
                                    </p:animScale>
                                    <p:animScale>
                                      <p:cBhvr>
                                        <p:cTn id="128" dur="166" decel="50000">
                                          <p:stCondLst>
                                            <p:cond delay="1834"/>
                                          </p:stCondLst>
                                        </p:cTn>
                                        <p:tgtEl>
                                          <p:spTgt spid="25"/>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wipe(down)">
                                      <p:cBhvr>
                                        <p:cTn id="133" dur="580">
                                          <p:stCondLst>
                                            <p:cond delay="0"/>
                                          </p:stCondLst>
                                        </p:cTn>
                                        <p:tgtEl>
                                          <p:spTgt spid="28"/>
                                        </p:tgtEl>
                                      </p:cBhvr>
                                    </p:animEffect>
                                    <p:anim calcmode="lin" valueType="num">
                                      <p:cBhvr>
                                        <p:cTn id="13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9" dur="26">
                                          <p:stCondLst>
                                            <p:cond delay="650"/>
                                          </p:stCondLst>
                                        </p:cTn>
                                        <p:tgtEl>
                                          <p:spTgt spid="28"/>
                                        </p:tgtEl>
                                      </p:cBhvr>
                                      <p:to x="100000" y="60000"/>
                                    </p:animScale>
                                    <p:animScale>
                                      <p:cBhvr>
                                        <p:cTn id="140" dur="166" decel="50000">
                                          <p:stCondLst>
                                            <p:cond delay="676"/>
                                          </p:stCondLst>
                                        </p:cTn>
                                        <p:tgtEl>
                                          <p:spTgt spid="28"/>
                                        </p:tgtEl>
                                      </p:cBhvr>
                                      <p:to x="100000" y="100000"/>
                                    </p:animScale>
                                    <p:animScale>
                                      <p:cBhvr>
                                        <p:cTn id="141" dur="26">
                                          <p:stCondLst>
                                            <p:cond delay="1312"/>
                                          </p:stCondLst>
                                        </p:cTn>
                                        <p:tgtEl>
                                          <p:spTgt spid="28"/>
                                        </p:tgtEl>
                                      </p:cBhvr>
                                      <p:to x="100000" y="80000"/>
                                    </p:animScale>
                                    <p:animScale>
                                      <p:cBhvr>
                                        <p:cTn id="142" dur="166" decel="50000">
                                          <p:stCondLst>
                                            <p:cond delay="1338"/>
                                          </p:stCondLst>
                                        </p:cTn>
                                        <p:tgtEl>
                                          <p:spTgt spid="28"/>
                                        </p:tgtEl>
                                      </p:cBhvr>
                                      <p:to x="100000" y="100000"/>
                                    </p:animScale>
                                    <p:animScale>
                                      <p:cBhvr>
                                        <p:cTn id="143" dur="26">
                                          <p:stCondLst>
                                            <p:cond delay="1642"/>
                                          </p:stCondLst>
                                        </p:cTn>
                                        <p:tgtEl>
                                          <p:spTgt spid="28"/>
                                        </p:tgtEl>
                                      </p:cBhvr>
                                      <p:to x="100000" y="90000"/>
                                    </p:animScale>
                                    <p:animScale>
                                      <p:cBhvr>
                                        <p:cTn id="144" dur="166" decel="50000">
                                          <p:stCondLst>
                                            <p:cond delay="1668"/>
                                          </p:stCondLst>
                                        </p:cTn>
                                        <p:tgtEl>
                                          <p:spTgt spid="28"/>
                                        </p:tgtEl>
                                      </p:cBhvr>
                                      <p:to x="100000" y="100000"/>
                                    </p:animScale>
                                    <p:animScale>
                                      <p:cBhvr>
                                        <p:cTn id="145" dur="26">
                                          <p:stCondLst>
                                            <p:cond delay="1808"/>
                                          </p:stCondLst>
                                        </p:cTn>
                                        <p:tgtEl>
                                          <p:spTgt spid="28"/>
                                        </p:tgtEl>
                                      </p:cBhvr>
                                      <p:to x="100000" y="95000"/>
                                    </p:animScale>
                                    <p:animScale>
                                      <p:cBhvr>
                                        <p:cTn id="146"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23</a:t>
            </a:fld>
            <a:endParaRPr lang="ar-EG" dirty="0">
              <a:solidFill>
                <a:prstClr val="black">
                  <a:tint val="75000"/>
                </a:prstClr>
              </a:solidFill>
            </a:endParaRPr>
          </a:p>
        </p:txBody>
      </p:sp>
      <p:grpSp>
        <p:nvGrpSpPr>
          <p:cNvPr id="3" name="Group 2"/>
          <p:cNvGrpSpPr/>
          <p:nvPr/>
        </p:nvGrpSpPr>
        <p:grpSpPr>
          <a:xfrm>
            <a:off x="4926842" y="196214"/>
            <a:ext cx="4008633" cy="1621155"/>
            <a:chOff x="0" y="0"/>
            <a:chExt cx="3465089" cy="2015957"/>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0" y="0"/>
              <a:ext cx="3465089" cy="2015957"/>
            </a:xfrm>
            <a:prstGeom prst="rect">
              <a:avLst/>
            </a:prstGeom>
          </p:spPr>
        </p:pic>
        <p:sp>
          <p:nvSpPr>
            <p:cNvPr id="6" name="Rectangle 5"/>
            <p:cNvSpPr/>
            <p:nvPr/>
          </p:nvSpPr>
          <p:spPr>
            <a:xfrm rot="449466">
              <a:off x="16597" y="607805"/>
              <a:ext cx="3385991" cy="593021"/>
            </a:xfrm>
            <a:prstGeom prst="rect">
              <a:avLst/>
            </a:prstGeom>
            <a:noFill/>
          </p:spPr>
          <p:txBody>
            <a:bodyPr wrap="square" lIns="91440" tIns="45720" rIns="91440" bIns="45720" numCol="1">
              <a:noAutofit/>
            </a:bodyPr>
            <a:lstStyle/>
            <a:p>
              <a:pPr algn="ctr"/>
              <a:r>
                <a:rPr lang="ar-EG" sz="2400" b="1" spc="50" dirty="0">
                  <a:ln w="9525" cap="flat" cmpd="sng" algn="ctr">
                    <a:solidFill>
                      <a:srgbClr val="FFFFFF"/>
                    </a:solidFill>
                    <a:prstDash val="solid"/>
                    <a:round/>
                  </a:ln>
                  <a:solidFill>
                    <a:srgbClr val="FFFFFF"/>
                  </a:solidFill>
                  <a:effectLst>
                    <a:glow rad="38100">
                      <a:srgbClr val="5B9BD5">
                        <a:alpha val="40000"/>
                      </a:srgbClr>
                    </a:glow>
                  </a:effectLst>
                  <a:ea typeface="Times New Roman" panose="02020603050405020304" pitchFamily="18" charset="0"/>
                </a:rPr>
                <a:t>ماذا يعني لك </a:t>
              </a:r>
              <a:r>
                <a:rPr lang="ar-EG" sz="2400" b="1" spc="50" dirty="0" err="1">
                  <a:ln w="9525" cap="flat" cmpd="sng" algn="ctr">
                    <a:solidFill>
                      <a:srgbClr val="FFFFFF"/>
                    </a:solidFill>
                    <a:prstDash val="solid"/>
                    <a:round/>
                  </a:ln>
                  <a:solidFill>
                    <a:srgbClr val="FFFFFF"/>
                  </a:solidFill>
                  <a:effectLst>
                    <a:glow rad="38100">
                      <a:srgbClr val="5B9BD5">
                        <a:alpha val="40000"/>
                      </a:srgbClr>
                    </a:glow>
                  </a:effectLst>
                  <a:ea typeface="Times New Roman" panose="02020603050405020304" pitchFamily="18" charset="0"/>
                </a:rPr>
                <a:t>الكوتشنج</a:t>
              </a:r>
              <a:r>
                <a:rPr lang="ar-EG" sz="2400" b="1" spc="50" dirty="0">
                  <a:ln w="9525" cap="flat" cmpd="sng" algn="ctr">
                    <a:solidFill>
                      <a:srgbClr val="FFFFFF"/>
                    </a:solidFill>
                    <a:prstDash val="solid"/>
                    <a:round/>
                  </a:ln>
                  <a:solidFill>
                    <a:srgbClr val="FFFFFF"/>
                  </a:solidFill>
                  <a:effectLst>
                    <a:glow rad="38100">
                      <a:srgbClr val="5B9BD5">
                        <a:alpha val="40000"/>
                      </a:srgbClr>
                    </a:glow>
                  </a:effectLst>
                  <a:ea typeface="Times New Roman" panose="02020603050405020304" pitchFamily="18" charset="0"/>
                </a:rPr>
                <a:t> ؟</a:t>
              </a:r>
              <a:endParaRPr lang="en-US" dirty="0">
                <a:solidFill>
                  <a:prstClr val="black"/>
                </a:solidFill>
                <a:latin typeface="Times New Roman" panose="02020603050405020304" pitchFamily="18" charset="0"/>
                <a:ea typeface="Times New Roman" panose="02020603050405020304" pitchFamily="18" charset="0"/>
              </a:endParaRPr>
            </a:p>
          </p:txBody>
        </p:sp>
      </p:grpSp>
      <p:grpSp>
        <p:nvGrpSpPr>
          <p:cNvPr id="8" name="Group 7"/>
          <p:cNvGrpSpPr/>
          <p:nvPr/>
        </p:nvGrpSpPr>
        <p:grpSpPr>
          <a:xfrm>
            <a:off x="1924334" y="1415181"/>
            <a:ext cx="7011141" cy="5442820"/>
            <a:chOff x="0" y="0"/>
            <a:chExt cx="2495550" cy="342900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5622" t="13568" r="46828" b="17633"/>
            <a:stretch/>
          </p:blipFill>
          <p:spPr bwMode="auto">
            <a:xfrm>
              <a:off x="0" y="0"/>
              <a:ext cx="2495550" cy="3429000"/>
            </a:xfrm>
            <a:prstGeom prst="rect">
              <a:avLst/>
            </a:prstGeom>
            <a:ln>
              <a:noFill/>
            </a:ln>
            <a:extLst>
              <a:ext uri="{53640926-AAD7-44D8-BBD7-CCE9431645EC}">
                <a14:shadowObscured xmlns:a14="http://schemas.microsoft.com/office/drawing/2010/main"/>
              </a:ext>
            </a:extLst>
          </p:spPr>
        </p:pic>
        <p:sp>
          <p:nvSpPr>
            <p:cNvPr id="10" name="Rectangle 9"/>
            <p:cNvSpPr/>
            <p:nvPr/>
          </p:nvSpPr>
          <p:spPr>
            <a:xfrm rot="21387564">
              <a:off x="261874" y="461953"/>
              <a:ext cx="2091347" cy="214455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rgbClr val="002060"/>
                  </a:solidFill>
                  <a:ea typeface="Calibri" panose="020F0502020204030204" pitchFamily="34" charset="0"/>
                </a:rPr>
                <a:t>هو حوار تفاعلي، تعاوني، تحريري بين شخصين (</a:t>
              </a:r>
              <a:r>
                <a:rPr lang="ar-SA" sz="2400" dirty="0" err="1">
                  <a:solidFill>
                    <a:srgbClr val="002060"/>
                  </a:solidFill>
                  <a:ea typeface="Calibri" panose="020F0502020204030204" pitchFamily="34" charset="0"/>
                </a:rPr>
                <a:t>الكوتش</a:t>
              </a:r>
              <a:r>
                <a:rPr lang="ar-SA" sz="2400" dirty="0">
                  <a:solidFill>
                    <a:srgbClr val="002060"/>
                  </a:solidFill>
                  <a:ea typeface="Calibri" panose="020F0502020204030204" pitchFamily="34" charset="0"/>
                </a:rPr>
                <a:t> والمستفيد) يهدف إلـى تحرير طاقات الفرد الكامنة من أجل أداء وجودة حياتية أعلى، تمكين المستفيد، ومساعدته لأحداث التغيير المطلوب من خلال تيسير عملية التعلم الذاتي والمسؤولية الحياتية في </a:t>
              </a:r>
              <a:r>
                <a:rPr lang="ar-SA" sz="2400" dirty="0" err="1">
                  <a:solidFill>
                    <a:srgbClr val="002060"/>
                  </a:solidFill>
                  <a:ea typeface="Calibri" panose="020F0502020204030204" pitchFamily="34" charset="0"/>
                </a:rPr>
                <a:t>الكوتشنج</a:t>
              </a:r>
              <a:r>
                <a:rPr lang="ar-SA" sz="2400" dirty="0">
                  <a:solidFill>
                    <a:srgbClr val="002060"/>
                  </a:solidFill>
                  <a:ea typeface="Calibri" panose="020F0502020204030204" pitchFamily="34" charset="0"/>
                </a:rPr>
                <a:t> </a:t>
              </a:r>
              <a:r>
                <a:rPr lang="ar-SA" sz="2400" dirty="0" err="1">
                  <a:solidFill>
                    <a:srgbClr val="002060"/>
                  </a:solidFill>
                  <a:ea typeface="Calibri" panose="020F0502020204030204" pitchFamily="34" charset="0"/>
                </a:rPr>
                <a:t>الكوتش</a:t>
              </a:r>
              <a:r>
                <a:rPr lang="ar-SA" sz="2400" dirty="0">
                  <a:solidFill>
                    <a:srgbClr val="002060"/>
                  </a:solidFill>
                  <a:ea typeface="Calibri" panose="020F0502020204030204" pitchFamily="34" charset="0"/>
                </a:rPr>
                <a:t> يلعب دور الميسر لييسر عملية التغيير  وذلك من خلال: مصاحبة المستفيد بالمحادثة، والتفاعل مع المواقف، تشجيع واستثارة افكاره، مشاعره وسلوكه للوصول إلى النتائج المرجوة  باستخدام مهارات الاستماع الفعال، مهارات طرح الأسئلة المثيرة والموضحة</a:t>
              </a:r>
              <a:endParaRPr lang="ar-SA" sz="2400" b="1" dirty="0">
                <a:solidFill>
                  <a:srgbClr val="002060"/>
                </a:solidFill>
                <a:ea typeface="Calibri" panose="020F0502020204030204" pitchFamily="34" charset="0"/>
              </a:endParaRPr>
            </a:p>
          </p:txBody>
        </p:sp>
      </p:gr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4430" t="14525" r="31635" b="12663"/>
          <a:stretch/>
        </p:blipFill>
        <p:spPr bwMode="auto">
          <a:xfrm flipH="1">
            <a:off x="160343" y="1174234"/>
            <a:ext cx="2734223" cy="47135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5151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24</a:t>
            </a:fld>
            <a:endParaRPr lang="ar-EG" dirty="0">
              <a:solidFill>
                <a:prstClr val="black">
                  <a:tint val="75000"/>
                </a:prstClr>
              </a:solidFill>
            </a:endParaRPr>
          </a:p>
        </p:txBody>
      </p:sp>
      <p:grpSp>
        <p:nvGrpSpPr>
          <p:cNvPr id="3" name="Group 2"/>
          <p:cNvGrpSpPr/>
          <p:nvPr/>
        </p:nvGrpSpPr>
        <p:grpSpPr>
          <a:xfrm rot="21210523">
            <a:off x="85051" y="109030"/>
            <a:ext cx="5840200" cy="1835799"/>
            <a:chOff x="0" y="0"/>
            <a:chExt cx="4295775" cy="1323975"/>
          </a:xfrm>
        </p:grpSpPr>
        <p:pic>
          <p:nvPicPr>
            <p:cNvPr id="5" name="Picture 4" descr="E:\vector\New folder\Untitled-اااا.png"/>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219" t="1" b="4138"/>
            <a:stretch/>
          </p:blipFill>
          <p:spPr bwMode="auto">
            <a:xfrm>
              <a:off x="0" y="0"/>
              <a:ext cx="4295775" cy="1323975"/>
            </a:xfrm>
            <a:prstGeom prst="rect">
              <a:avLst/>
            </a:prstGeom>
            <a:noFill/>
            <a:ln>
              <a:noFill/>
            </a:ln>
            <a:extLst>
              <a:ext uri="{53640926-AAD7-44D8-BBD7-CCE9431645EC}">
                <a14:shadowObscured xmlns:a14="http://schemas.microsoft.com/office/drawing/2010/main"/>
              </a:ext>
            </a:extLst>
          </p:spPr>
        </p:pic>
        <p:sp>
          <p:nvSpPr>
            <p:cNvPr id="6" name="Text Box 3090"/>
            <p:cNvSpPr txBox="1"/>
            <p:nvPr/>
          </p:nvSpPr>
          <p:spPr>
            <a:xfrm rot="389477">
              <a:off x="1352047" y="311900"/>
              <a:ext cx="2794608" cy="35528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kern="0">
                  <a:solidFill>
                    <a:srgbClr val="7030A0"/>
                  </a:solidFill>
                  <a:ea typeface="Calibri" panose="020F0502020204030204" pitchFamily="34" charset="0"/>
                </a:rPr>
                <a:t>كيف تمارس </a:t>
              </a:r>
              <a:r>
                <a:rPr lang="ar-EG" sz="2400" b="1" kern="0" dirty="0" err="1">
                  <a:solidFill>
                    <a:srgbClr val="7030A0"/>
                  </a:solidFill>
                  <a:ea typeface="Calibri" panose="020F0502020204030204" pitchFamily="34" charset="0"/>
                </a:rPr>
                <a:t>الكوتشنج</a:t>
              </a:r>
              <a:r>
                <a:rPr lang="ar-EG" sz="2400" b="1" kern="0" dirty="0">
                  <a:solidFill>
                    <a:srgbClr val="7030A0"/>
                  </a:solidFill>
                  <a:ea typeface="Calibri" panose="020F0502020204030204" pitchFamily="34" charset="0"/>
                </a:rPr>
                <a:t> ؟ </a:t>
              </a:r>
              <a:endParaRPr lang="en-US" sz="2400" kern="0" dirty="0">
                <a:solidFill>
                  <a:prstClr val="black"/>
                </a:solidFill>
                <a:ea typeface="Calibri" panose="020F0502020204030204" pitchFamily="34" charset="0"/>
                <a:cs typeface="Arial" panose="020B0604020202020204" pitchFamily="34" charset="0"/>
              </a:endParaRPr>
            </a:p>
          </p:txBody>
        </p:sp>
      </p:grpSp>
      <p:grpSp>
        <p:nvGrpSpPr>
          <p:cNvPr id="7" name="Group 6"/>
          <p:cNvGrpSpPr/>
          <p:nvPr/>
        </p:nvGrpSpPr>
        <p:grpSpPr>
          <a:xfrm rot="21210523">
            <a:off x="666619" y="2457596"/>
            <a:ext cx="5840200" cy="1835799"/>
            <a:chOff x="0" y="0"/>
            <a:chExt cx="4295775" cy="1323975"/>
          </a:xfrm>
        </p:grpSpPr>
        <p:pic>
          <p:nvPicPr>
            <p:cNvPr id="8" name="Picture 7" descr="E:\vector\New folder\Untitled-اااا.png"/>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3219" t="1" b="4138"/>
            <a:stretch/>
          </p:blipFill>
          <p:spPr bwMode="auto">
            <a:xfrm>
              <a:off x="0" y="0"/>
              <a:ext cx="4295775" cy="1323975"/>
            </a:xfrm>
            <a:prstGeom prst="rect">
              <a:avLst/>
            </a:prstGeom>
            <a:noFill/>
            <a:ln>
              <a:noFill/>
            </a:ln>
            <a:extLst>
              <a:ext uri="{53640926-AAD7-44D8-BBD7-CCE9431645EC}">
                <a14:shadowObscured xmlns:a14="http://schemas.microsoft.com/office/drawing/2010/main"/>
              </a:ext>
            </a:extLst>
          </p:spPr>
        </p:pic>
        <p:sp>
          <p:nvSpPr>
            <p:cNvPr id="9" name="Text Box 3090"/>
            <p:cNvSpPr txBox="1"/>
            <p:nvPr/>
          </p:nvSpPr>
          <p:spPr>
            <a:xfrm rot="389477">
              <a:off x="1351979" y="313081"/>
              <a:ext cx="2815920" cy="35528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kern="0" dirty="0">
                  <a:solidFill>
                    <a:srgbClr val="7030A0"/>
                  </a:solidFill>
                  <a:ea typeface="Calibri" panose="020F0502020204030204" pitchFamily="34" charset="0"/>
                </a:rPr>
                <a:t>لماذا تقدم جلسات </a:t>
              </a:r>
              <a:r>
                <a:rPr lang="ar-EG" sz="2400" b="1" kern="0" dirty="0" err="1">
                  <a:solidFill>
                    <a:srgbClr val="7030A0"/>
                  </a:solidFill>
                  <a:ea typeface="Calibri" panose="020F0502020204030204" pitchFamily="34" charset="0"/>
                </a:rPr>
                <a:t>الكوتشنج</a:t>
              </a:r>
              <a:r>
                <a:rPr lang="ar-EG" sz="2400" b="1" kern="0" dirty="0">
                  <a:solidFill>
                    <a:srgbClr val="7030A0"/>
                  </a:solidFill>
                  <a:ea typeface="Calibri" panose="020F0502020204030204" pitchFamily="34" charset="0"/>
                </a:rPr>
                <a:t> ؟ </a:t>
              </a:r>
              <a:endParaRPr lang="en-US" sz="2400" kern="0" dirty="0">
                <a:solidFill>
                  <a:prstClr val="black"/>
                </a:solidFill>
                <a:ea typeface="Calibri" panose="020F0502020204030204" pitchFamily="34" charset="0"/>
                <a:cs typeface="Arial" panose="020B0604020202020204" pitchFamily="34" charset="0"/>
              </a:endParaRPr>
            </a:p>
          </p:txBody>
        </p:sp>
      </p:grpSp>
      <p:grpSp>
        <p:nvGrpSpPr>
          <p:cNvPr id="13" name="Group 12"/>
          <p:cNvGrpSpPr/>
          <p:nvPr/>
        </p:nvGrpSpPr>
        <p:grpSpPr>
          <a:xfrm rot="21210523">
            <a:off x="85051" y="4806159"/>
            <a:ext cx="5840200" cy="1835799"/>
            <a:chOff x="0" y="0"/>
            <a:chExt cx="4295775" cy="1323975"/>
          </a:xfrm>
        </p:grpSpPr>
        <p:pic>
          <p:nvPicPr>
            <p:cNvPr id="14" name="Picture 13" descr="E:\vector\New folder\Untitled-اااا.png"/>
            <p:cNvPicPr>
              <a:picLocks noChangeAspect="1"/>
            </p:cNvPicPr>
            <p:nvPr/>
          </p:nvPicPr>
          <p:blipFill rotWithShape="1">
            <a:blip r:embed="rId4" cstate="print">
              <a:extLst>
                <a:ext uri="{28A0092B-C50C-407E-A947-70E740481C1C}">
                  <a14:useLocalDpi xmlns:a14="http://schemas.microsoft.com/office/drawing/2010/main" val="0"/>
                </a:ext>
              </a:extLst>
            </a:blip>
            <a:srcRect l="3219" t="1" b="4138"/>
            <a:stretch/>
          </p:blipFill>
          <p:spPr bwMode="auto">
            <a:xfrm>
              <a:off x="0" y="0"/>
              <a:ext cx="4295775" cy="1323975"/>
            </a:xfrm>
            <a:prstGeom prst="rect">
              <a:avLst/>
            </a:prstGeom>
            <a:noFill/>
            <a:ln>
              <a:noFill/>
            </a:ln>
            <a:extLst>
              <a:ext uri="{53640926-AAD7-44D8-BBD7-CCE9431645EC}">
                <a14:shadowObscured xmlns:a14="http://schemas.microsoft.com/office/drawing/2010/main"/>
              </a:ext>
            </a:extLst>
          </p:spPr>
        </p:pic>
        <p:sp>
          <p:nvSpPr>
            <p:cNvPr id="15" name="Text Box 3090"/>
            <p:cNvSpPr txBox="1"/>
            <p:nvPr/>
          </p:nvSpPr>
          <p:spPr>
            <a:xfrm rot="389477">
              <a:off x="1352047" y="311900"/>
              <a:ext cx="2794608" cy="35528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kern="0" dirty="0">
                  <a:solidFill>
                    <a:srgbClr val="7030A0"/>
                  </a:solidFill>
                  <a:ea typeface="Calibri" panose="020F0502020204030204" pitchFamily="34" charset="0"/>
                </a:rPr>
                <a:t>ما علاقة </a:t>
              </a:r>
              <a:r>
                <a:rPr lang="ar-EG" sz="2400" b="1" kern="0" dirty="0" err="1">
                  <a:solidFill>
                    <a:srgbClr val="7030A0"/>
                  </a:solidFill>
                  <a:ea typeface="Calibri" panose="020F0502020204030204" pitchFamily="34" charset="0"/>
                </a:rPr>
                <a:t>الكوتشنج</a:t>
              </a:r>
              <a:r>
                <a:rPr lang="ar-EG" sz="2400" b="1" kern="0" dirty="0">
                  <a:solidFill>
                    <a:srgbClr val="7030A0"/>
                  </a:solidFill>
                  <a:ea typeface="Calibri" panose="020F0502020204030204" pitchFamily="34" charset="0"/>
                </a:rPr>
                <a:t> بالإسلام ؟</a:t>
              </a:r>
              <a:endParaRPr lang="en-US" sz="2400" kern="0" dirty="0">
                <a:solidFill>
                  <a:prstClr val="black"/>
                </a:solidFill>
                <a:ea typeface="Calibri" panose="020F0502020204030204" pitchFamily="34" charset="0"/>
                <a:cs typeface="Arial" panose="020B0604020202020204" pitchFamily="34" charset="0"/>
              </a:endParaRPr>
            </a:p>
          </p:txBody>
        </p:sp>
      </p:grpSp>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6878727" y="263142"/>
            <a:ext cx="1404866" cy="5377218"/>
          </a:xfrm>
          <a:prstGeom prst="rect">
            <a:avLst/>
          </a:prstGeom>
        </p:spPr>
      </p:pic>
    </p:spTree>
    <p:extLst>
      <p:ext uri="{BB962C8B-B14F-4D97-AF65-F5344CB8AC3E}">
        <p14:creationId xmlns:p14="http://schemas.microsoft.com/office/powerpoint/2010/main" val="34903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25</a:t>
            </a:fld>
            <a:endParaRPr lang="ar-EG" dirty="0">
              <a:solidFill>
                <a:prstClr val="black">
                  <a:tint val="75000"/>
                </a:prstClr>
              </a:solidFill>
            </a:endParaRPr>
          </a:p>
        </p:txBody>
      </p:sp>
      <p:grpSp>
        <p:nvGrpSpPr>
          <p:cNvPr id="3" name="Group 2"/>
          <p:cNvGrpSpPr/>
          <p:nvPr/>
        </p:nvGrpSpPr>
        <p:grpSpPr>
          <a:xfrm flipH="1">
            <a:off x="73924" y="146660"/>
            <a:ext cx="9001496" cy="6527272"/>
            <a:chOff x="308610" y="422910"/>
            <a:chExt cx="8595360" cy="588645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6" name="Rectangle 5"/>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التعرف على الذات</a:t>
              </a:r>
            </a:p>
          </p:txBody>
        </p:sp>
      </p:grpSp>
      <p:pic>
        <p:nvPicPr>
          <p:cNvPr id="7" name="Picture 6"/>
          <p:cNvPicPr>
            <a:picLocks noChangeAspect="1"/>
          </p:cNvPicPr>
          <p:nvPr/>
        </p:nvPicPr>
        <p:blipFill>
          <a:blip r:embed="rId5"/>
          <a:stretch>
            <a:fillRect/>
          </a:stretch>
        </p:blipFill>
        <p:spPr>
          <a:xfrm rot="20403451">
            <a:off x="463526" y="2239232"/>
            <a:ext cx="1967132" cy="3363956"/>
          </a:xfrm>
          <a:prstGeom prst="rect">
            <a:avLst/>
          </a:prstGeom>
        </p:spPr>
      </p:pic>
    </p:spTree>
    <p:extLst>
      <p:ext uri="{BB962C8B-B14F-4D97-AF65-F5344CB8AC3E}">
        <p14:creationId xmlns:p14="http://schemas.microsoft.com/office/powerpoint/2010/main" val="946027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26</a:t>
            </a:fld>
            <a:endParaRPr lang="ar-EG" dirty="0">
              <a:solidFill>
                <a:prstClr val="black">
                  <a:tint val="75000"/>
                </a:prstClr>
              </a:solidFill>
            </a:endParaRPr>
          </a:p>
        </p:txBody>
      </p:sp>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rot="21113684">
            <a:off x="611087" y="1097668"/>
            <a:ext cx="2644015" cy="4995781"/>
          </a:xfrm>
          <a:prstGeom prst="rect">
            <a:avLst/>
          </a:prstGeom>
        </p:spPr>
      </p:pic>
      <p:grpSp>
        <p:nvGrpSpPr>
          <p:cNvPr id="5" name="Group 4"/>
          <p:cNvGrpSpPr/>
          <p:nvPr/>
        </p:nvGrpSpPr>
        <p:grpSpPr>
          <a:xfrm flipH="1">
            <a:off x="2265528" y="423082"/>
            <a:ext cx="6449314" cy="5066247"/>
            <a:chOff x="1322869" y="1505416"/>
            <a:chExt cx="7104133" cy="3142630"/>
          </a:xfrm>
        </p:grpSpPr>
        <p:pic>
          <p:nvPicPr>
            <p:cNvPr id="6" name="Picture 5"/>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322869" y="1505416"/>
              <a:ext cx="7104133" cy="3142630"/>
            </a:xfrm>
            <a:prstGeom prst="rect">
              <a:avLst/>
            </a:prstGeom>
          </p:spPr>
        </p:pic>
        <p:sp>
          <p:nvSpPr>
            <p:cNvPr id="7" name="TextBox 6"/>
            <p:cNvSpPr txBox="1"/>
            <p:nvPr/>
          </p:nvSpPr>
          <p:spPr>
            <a:xfrm>
              <a:off x="1805998" y="1823724"/>
              <a:ext cx="5923486" cy="1660970"/>
            </a:xfrm>
            <a:prstGeom prst="rect">
              <a:avLst/>
            </a:prstGeom>
            <a:noFill/>
          </p:spPr>
          <p:txBody>
            <a:bodyPr wrap="square" rtlCol="1">
              <a:spAutoFit/>
            </a:bodyPr>
            <a:lstStyle/>
            <a:p>
              <a:pPr algn="justLow"/>
              <a:r>
                <a:rPr lang="ar-EG" sz="2400" b="1" dirty="0">
                  <a:solidFill>
                    <a:srgbClr val="002060"/>
                  </a:solidFill>
                </a:rPr>
                <a:t>إن من نعم الله على العبد أن يهبه المقدرة على معرفة ذاته وقوتها والقدرة على وضعها في الموضع اللائق فيها إذ أن جهل الإنسان لنفسه وعدم معرفته بقدراته يجعله يقيم ذاته تقيما خاطئا فإما أن يعطيها أكثر مما تستحق فيثقل كاهلها وإما أن يزدري ذاته ويقلل من قيمتها فيسقط نفسه.  فالشعور السيئ عن النفس له تأثير كبير في تدمير الإيجابيات التي يملكها الشخص .</a:t>
              </a:r>
            </a:p>
          </p:txBody>
        </p:sp>
      </p:grpSp>
    </p:spTree>
    <p:extLst>
      <p:ext uri="{BB962C8B-B14F-4D97-AF65-F5344CB8AC3E}">
        <p14:creationId xmlns:p14="http://schemas.microsoft.com/office/powerpoint/2010/main" val="3903872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27</a:t>
            </a:fld>
            <a:endParaRPr lang="ar-EG" dirty="0">
              <a:solidFill>
                <a:prstClr val="black">
                  <a:tint val="75000"/>
                </a:prstClr>
              </a:solidFill>
            </a:endParaRPr>
          </a:p>
        </p:txBody>
      </p:sp>
      <p:grpSp>
        <p:nvGrpSpPr>
          <p:cNvPr id="3" name="Group 2"/>
          <p:cNvGrpSpPr/>
          <p:nvPr/>
        </p:nvGrpSpPr>
        <p:grpSpPr>
          <a:xfrm flipH="1">
            <a:off x="117418" y="99754"/>
            <a:ext cx="4632002" cy="1832646"/>
            <a:chOff x="561952" y="-222350"/>
            <a:chExt cx="2809896" cy="136535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0384" t="31533" r="37655" b="45534"/>
            <a:stretch/>
          </p:blipFill>
          <p:spPr bwMode="auto">
            <a:xfrm flipH="1">
              <a:off x="561952" y="-222350"/>
              <a:ext cx="2809896" cy="1365350"/>
            </a:xfrm>
            <a:prstGeom prst="rect">
              <a:avLst/>
            </a:prstGeom>
            <a:ln>
              <a:noFill/>
            </a:ln>
            <a:extLst>
              <a:ext uri="{53640926-AAD7-44D8-BBD7-CCE9431645EC}">
                <a14:shadowObscured xmlns:a14="http://schemas.microsoft.com/office/drawing/2010/main"/>
              </a:ext>
            </a:extLst>
          </p:spPr>
        </p:pic>
        <p:sp>
          <p:nvSpPr>
            <p:cNvPr id="6" name="Text Box 190"/>
            <p:cNvSpPr txBox="1"/>
            <p:nvPr/>
          </p:nvSpPr>
          <p:spPr>
            <a:xfrm rot="20750553">
              <a:off x="929598" y="-26318"/>
              <a:ext cx="2247900" cy="78937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SA" sz="2400" b="1" dirty="0">
                  <a:solidFill>
                    <a:srgbClr val="FFFFFF"/>
                  </a:solidFill>
                  <a:ea typeface="Calibri" panose="020F0502020204030204" pitchFamily="34" charset="0"/>
                </a:rPr>
                <a:t>في رحلة الأصفح عن الذات سنتحدث عن نقطتين</a:t>
              </a:r>
              <a:endParaRPr lang="en-US" sz="2400" dirty="0">
                <a:solidFill>
                  <a:prstClr val="black"/>
                </a:solidFill>
                <a:ea typeface="Calibri" panose="020F0502020204030204" pitchFamily="34" charset="0"/>
                <a:cs typeface="Arial" panose="020B0604020202020204" pitchFamily="34" charset="0"/>
              </a:endParaRPr>
            </a:p>
          </p:txBody>
        </p:sp>
      </p:grpSp>
      <p:grpSp>
        <p:nvGrpSpPr>
          <p:cNvPr id="7" name="Group 6"/>
          <p:cNvGrpSpPr/>
          <p:nvPr/>
        </p:nvGrpSpPr>
        <p:grpSpPr>
          <a:xfrm rot="591062">
            <a:off x="6408372" y="1524098"/>
            <a:ext cx="2176949" cy="1797906"/>
            <a:chOff x="2606296" y="0"/>
            <a:chExt cx="2105295" cy="1981178"/>
          </a:xfrm>
        </p:grpSpPr>
        <p:pic>
          <p:nvPicPr>
            <p:cNvPr id="8" name="Picture 7"/>
            <p:cNvPicPr>
              <a:picLocks noChangeAspect="1"/>
            </p:cNvPicPr>
            <p:nvPr/>
          </p:nvPicPr>
          <p:blipFill>
            <a:blip r:embed="rId5">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2606296" y="0"/>
              <a:ext cx="1888997" cy="1645228"/>
            </a:xfrm>
            <a:prstGeom prst="rect">
              <a:avLst/>
            </a:prstGeom>
          </p:spPr>
        </p:pic>
        <p:pic>
          <p:nvPicPr>
            <p:cNvPr id="9" name="Picture 8"/>
            <p:cNvPicPr>
              <a:picLocks noChangeAspect="1"/>
            </p:cNvPicPr>
            <p:nvPr/>
          </p:nvPicPr>
          <p:blipFill>
            <a:blip r:embed="rId5">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2707168" y="151189"/>
              <a:ext cx="1888997" cy="1645228"/>
            </a:xfrm>
            <a:prstGeom prst="rect">
              <a:avLst/>
            </a:prstGeom>
          </p:spPr>
        </p:pic>
        <p:grpSp>
          <p:nvGrpSpPr>
            <p:cNvPr id="10" name="Group 9"/>
            <p:cNvGrpSpPr/>
            <p:nvPr/>
          </p:nvGrpSpPr>
          <p:grpSpPr>
            <a:xfrm>
              <a:off x="2822594" y="335950"/>
              <a:ext cx="1888997" cy="1645228"/>
              <a:chOff x="2822594" y="335950"/>
              <a:chExt cx="2586828" cy="2381057"/>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594" y="335950"/>
                <a:ext cx="2586828" cy="2381057"/>
              </a:xfrm>
              <a:prstGeom prst="rect">
                <a:avLst/>
              </a:prstGeom>
            </p:spPr>
          </p:pic>
          <p:sp>
            <p:nvSpPr>
              <p:cNvPr id="12" name="Rectangle 11"/>
              <p:cNvSpPr/>
              <p:nvPr/>
            </p:nvSpPr>
            <p:spPr>
              <a:xfrm>
                <a:off x="2896878" y="667480"/>
                <a:ext cx="2459724" cy="162478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r>
                  <a:rPr lang="ar-EG" sz="2400" dirty="0" err="1">
                    <a:solidFill>
                      <a:srgbClr val="002060"/>
                    </a:solidFill>
                    <a:ea typeface="Calibri" panose="020F0502020204030204" pitchFamily="34" charset="0"/>
                  </a:rPr>
                  <a:t>الأنصات</a:t>
                </a:r>
                <a:r>
                  <a:rPr lang="ar-EG" sz="2400" dirty="0">
                    <a:solidFill>
                      <a:srgbClr val="002060"/>
                    </a:solidFill>
                    <a:ea typeface="Calibri" panose="020F0502020204030204" pitchFamily="34" charset="0"/>
                  </a:rPr>
                  <a:t> للذات.</a:t>
                </a:r>
                <a:endParaRPr lang="en-US" sz="2400" kern="0" dirty="0">
                  <a:solidFill>
                    <a:sysClr val="windowText" lastClr="000000"/>
                  </a:solidFill>
                  <a:latin typeface="Times New Roman" panose="02020603050405020304" pitchFamily="18" charset="0"/>
                  <a:ea typeface="Times New Roman" panose="02020603050405020304" pitchFamily="18" charset="0"/>
                </a:endParaRPr>
              </a:p>
            </p:txBody>
          </p:sp>
        </p:grpSp>
      </p:grpSp>
      <p:grpSp>
        <p:nvGrpSpPr>
          <p:cNvPr id="13" name="Group 12"/>
          <p:cNvGrpSpPr/>
          <p:nvPr/>
        </p:nvGrpSpPr>
        <p:grpSpPr>
          <a:xfrm rot="591062">
            <a:off x="3552144" y="1300399"/>
            <a:ext cx="2622122" cy="1797906"/>
            <a:chOff x="2606296" y="0"/>
            <a:chExt cx="2105295" cy="1981178"/>
          </a:xfrm>
        </p:grpSpPr>
        <p:pic>
          <p:nvPicPr>
            <p:cNvPr id="14" name="Picture 13"/>
            <p:cNvPicPr>
              <a:picLocks noChangeAspect="1"/>
            </p:cNvPicPr>
            <p:nvPr/>
          </p:nvPicPr>
          <p:blipFill>
            <a:blip r:embed="rId5">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2606296" y="0"/>
              <a:ext cx="1888997" cy="1645228"/>
            </a:xfrm>
            <a:prstGeom prst="rect">
              <a:avLst/>
            </a:prstGeom>
          </p:spPr>
        </p:pic>
        <p:pic>
          <p:nvPicPr>
            <p:cNvPr id="15" name="Picture 14"/>
            <p:cNvPicPr>
              <a:picLocks noChangeAspect="1"/>
            </p:cNvPicPr>
            <p:nvPr/>
          </p:nvPicPr>
          <p:blipFill>
            <a:blip r:embed="rId5">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2707168" y="151189"/>
              <a:ext cx="1888997" cy="1645228"/>
            </a:xfrm>
            <a:prstGeom prst="rect">
              <a:avLst/>
            </a:prstGeom>
          </p:spPr>
        </p:pic>
        <p:grpSp>
          <p:nvGrpSpPr>
            <p:cNvPr id="16" name="Group 15"/>
            <p:cNvGrpSpPr/>
            <p:nvPr/>
          </p:nvGrpSpPr>
          <p:grpSpPr>
            <a:xfrm>
              <a:off x="2822594" y="335950"/>
              <a:ext cx="1888997" cy="1645228"/>
              <a:chOff x="2822594" y="335950"/>
              <a:chExt cx="2586828" cy="2381057"/>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594" y="335950"/>
                <a:ext cx="2586828" cy="2381057"/>
              </a:xfrm>
              <a:prstGeom prst="rect">
                <a:avLst/>
              </a:prstGeom>
            </p:spPr>
          </p:pic>
          <p:sp>
            <p:nvSpPr>
              <p:cNvPr id="18" name="Rectangle 17"/>
              <p:cNvSpPr/>
              <p:nvPr/>
            </p:nvSpPr>
            <p:spPr>
              <a:xfrm>
                <a:off x="2896878" y="667480"/>
                <a:ext cx="2459724" cy="162478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r>
                  <a:rPr lang="ar-SA" sz="2400" dirty="0"/>
                  <a:t>مناطق الذات</a:t>
                </a:r>
                <a:endParaRPr lang="en-US" sz="2400" kern="0" dirty="0">
                  <a:solidFill>
                    <a:sysClr val="windowText" lastClr="000000"/>
                  </a:solidFill>
                  <a:latin typeface="Times New Roman" panose="02020603050405020304" pitchFamily="18" charset="0"/>
                  <a:ea typeface="Times New Roman" panose="02020603050405020304" pitchFamily="18" charset="0"/>
                </a:endParaRPr>
              </a:p>
            </p:txBody>
          </p:sp>
        </p:grpSp>
      </p:grpSp>
      <p:grpSp>
        <p:nvGrpSpPr>
          <p:cNvPr id="19" name="Group 18"/>
          <p:cNvGrpSpPr/>
          <p:nvPr/>
        </p:nvGrpSpPr>
        <p:grpSpPr>
          <a:xfrm rot="10800000" flipH="1">
            <a:off x="4511998" y="3276765"/>
            <a:ext cx="4632002" cy="1349191"/>
            <a:chOff x="561952" y="-222350"/>
            <a:chExt cx="2809896" cy="1365350"/>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0384" t="31533" r="37655" b="45534"/>
            <a:stretch/>
          </p:blipFill>
          <p:spPr bwMode="auto">
            <a:xfrm flipH="1">
              <a:off x="561952" y="-222350"/>
              <a:ext cx="2809896" cy="1365350"/>
            </a:xfrm>
            <a:prstGeom prst="rect">
              <a:avLst/>
            </a:prstGeom>
            <a:ln>
              <a:noFill/>
            </a:ln>
            <a:extLst>
              <a:ext uri="{53640926-AAD7-44D8-BBD7-CCE9431645EC}">
                <a14:shadowObscured xmlns:a14="http://schemas.microsoft.com/office/drawing/2010/main"/>
              </a:ext>
            </a:extLst>
          </p:spPr>
        </p:pic>
        <p:sp>
          <p:nvSpPr>
            <p:cNvPr id="21" name="Text Box 190"/>
            <p:cNvSpPr txBox="1"/>
            <p:nvPr/>
          </p:nvSpPr>
          <p:spPr>
            <a:xfrm rot="10215644">
              <a:off x="905965" y="-69384"/>
              <a:ext cx="2247900" cy="78937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SA" sz="2400" b="1" dirty="0">
                  <a:solidFill>
                    <a:srgbClr val="FFFFFF"/>
                  </a:solidFill>
                  <a:ea typeface="Calibri" panose="020F0502020204030204" pitchFamily="34" charset="0"/>
                </a:rPr>
                <a:t>أنصت لذاتك وأسأل نفسك</a:t>
              </a:r>
              <a:endParaRPr lang="en-US" sz="2400" dirty="0">
                <a:solidFill>
                  <a:prstClr val="black"/>
                </a:solidFill>
                <a:ea typeface="Calibri" panose="020F0502020204030204" pitchFamily="34" charset="0"/>
                <a:cs typeface="Arial" panose="020B0604020202020204" pitchFamily="34" charset="0"/>
              </a:endParaRPr>
            </a:p>
          </p:txBody>
        </p:sp>
      </p:grpSp>
      <p:grpSp>
        <p:nvGrpSpPr>
          <p:cNvPr id="22" name="Group 21"/>
          <p:cNvGrpSpPr/>
          <p:nvPr/>
        </p:nvGrpSpPr>
        <p:grpSpPr>
          <a:xfrm rot="591062">
            <a:off x="6628733" y="4717429"/>
            <a:ext cx="2176949" cy="1797906"/>
            <a:chOff x="2606296" y="0"/>
            <a:chExt cx="2105295" cy="1981178"/>
          </a:xfrm>
        </p:grpSpPr>
        <p:pic>
          <p:nvPicPr>
            <p:cNvPr id="23" name="Picture 22"/>
            <p:cNvPicPr>
              <a:picLocks noChangeAspect="1"/>
            </p:cNvPicPr>
            <p:nvPr/>
          </p:nvPicPr>
          <p:blipFill>
            <a:blip r:embed="rId5">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2606296" y="0"/>
              <a:ext cx="1888997" cy="1645228"/>
            </a:xfrm>
            <a:prstGeom prst="rect">
              <a:avLst/>
            </a:prstGeom>
          </p:spPr>
        </p:pic>
        <p:pic>
          <p:nvPicPr>
            <p:cNvPr id="24" name="Picture 23"/>
            <p:cNvPicPr>
              <a:picLocks noChangeAspect="1"/>
            </p:cNvPicPr>
            <p:nvPr/>
          </p:nvPicPr>
          <p:blipFill>
            <a:blip r:embed="rId5">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2707168" y="151189"/>
              <a:ext cx="1888997" cy="1645228"/>
            </a:xfrm>
            <a:prstGeom prst="rect">
              <a:avLst/>
            </a:prstGeom>
          </p:spPr>
        </p:pic>
        <p:grpSp>
          <p:nvGrpSpPr>
            <p:cNvPr id="25" name="Group 24"/>
            <p:cNvGrpSpPr/>
            <p:nvPr/>
          </p:nvGrpSpPr>
          <p:grpSpPr>
            <a:xfrm>
              <a:off x="2822594" y="335950"/>
              <a:ext cx="1888997" cy="1645228"/>
              <a:chOff x="2822594" y="335950"/>
              <a:chExt cx="2586828" cy="2381057"/>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594" y="335950"/>
                <a:ext cx="2586828" cy="2381057"/>
              </a:xfrm>
              <a:prstGeom prst="rect">
                <a:avLst/>
              </a:prstGeom>
            </p:spPr>
          </p:pic>
          <p:sp>
            <p:nvSpPr>
              <p:cNvPr id="27" name="Rectangle 26"/>
              <p:cNvSpPr/>
              <p:nvPr/>
            </p:nvSpPr>
            <p:spPr>
              <a:xfrm>
                <a:off x="2896878" y="667480"/>
                <a:ext cx="2459724" cy="162478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r>
                  <a:rPr lang="ar-EG" sz="2400" dirty="0">
                    <a:solidFill>
                      <a:srgbClr val="002060"/>
                    </a:solidFill>
                    <a:ea typeface="Calibri" panose="020F0502020204030204" pitchFamily="34" charset="0"/>
                  </a:rPr>
                  <a:t>ما مدى معرفتك بنفسك ؟</a:t>
                </a:r>
                <a:endParaRPr lang="en-US" sz="2400" kern="0" dirty="0">
                  <a:solidFill>
                    <a:sysClr val="windowText" lastClr="000000"/>
                  </a:solidFill>
                  <a:latin typeface="Times New Roman" panose="02020603050405020304" pitchFamily="18" charset="0"/>
                  <a:ea typeface="Times New Roman" panose="02020603050405020304" pitchFamily="18" charset="0"/>
                </a:endParaRPr>
              </a:p>
            </p:txBody>
          </p:sp>
        </p:grpSp>
      </p:grpSp>
      <p:grpSp>
        <p:nvGrpSpPr>
          <p:cNvPr id="28" name="Group 27"/>
          <p:cNvGrpSpPr/>
          <p:nvPr/>
        </p:nvGrpSpPr>
        <p:grpSpPr>
          <a:xfrm rot="591062">
            <a:off x="4422613" y="4887124"/>
            <a:ext cx="2176949" cy="1797906"/>
            <a:chOff x="2606296" y="0"/>
            <a:chExt cx="2105295" cy="1981178"/>
          </a:xfrm>
        </p:grpSpPr>
        <p:pic>
          <p:nvPicPr>
            <p:cNvPr id="29" name="Picture 28"/>
            <p:cNvPicPr>
              <a:picLocks noChangeAspect="1"/>
            </p:cNvPicPr>
            <p:nvPr/>
          </p:nvPicPr>
          <p:blipFill>
            <a:blip r:embed="rId5">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2606296" y="0"/>
              <a:ext cx="1888997" cy="1645228"/>
            </a:xfrm>
            <a:prstGeom prst="rect">
              <a:avLst/>
            </a:prstGeom>
          </p:spPr>
        </p:pic>
        <p:pic>
          <p:nvPicPr>
            <p:cNvPr id="30" name="Picture 29"/>
            <p:cNvPicPr>
              <a:picLocks noChangeAspect="1"/>
            </p:cNvPicPr>
            <p:nvPr/>
          </p:nvPicPr>
          <p:blipFill>
            <a:blip r:embed="rId5">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2707168" y="151189"/>
              <a:ext cx="1888997" cy="1645228"/>
            </a:xfrm>
            <a:prstGeom prst="rect">
              <a:avLst/>
            </a:prstGeom>
          </p:spPr>
        </p:pic>
        <p:grpSp>
          <p:nvGrpSpPr>
            <p:cNvPr id="31" name="Group 30"/>
            <p:cNvGrpSpPr/>
            <p:nvPr/>
          </p:nvGrpSpPr>
          <p:grpSpPr>
            <a:xfrm>
              <a:off x="2822594" y="335950"/>
              <a:ext cx="1888997" cy="1645228"/>
              <a:chOff x="2822594" y="335950"/>
              <a:chExt cx="2586828" cy="2381057"/>
            </a:xfrm>
          </p:grpSpPr>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594" y="335950"/>
                <a:ext cx="2586828" cy="2381057"/>
              </a:xfrm>
              <a:prstGeom prst="rect">
                <a:avLst/>
              </a:prstGeom>
            </p:spPr>
          </p:pic>
          <p:sp>
            <p:nvSpPr>
              <p:cNvPr id="33" name="Rectangle 32"/>
              <p:cNvSpPr/>
              <p:nvPr/>
            </p:nvSpPr>
            <p:spPr>
              <a:xfrm>
                <a:off x="2896878" y="667480"/>
                <a:ext cx="2459724" cy="162478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r>
                  <a:rPr lang="ar-EG" sz="2400" dirty="0">
                    <a:solidFill>
                      <a:srgbClr val="002060"/>
                    </a:solidFill>
                    <a:ea typeface="Calibri" panose="020F0502020204030204" pitchFamily="34" charset="0"/>
                  </a:rPr>
                  <a:t>هل فهمت ذاتك ؟</a:t>
                </a:r>
                <a:endParaRPr lang="en-US" sz="2400" kern="0" dirty="0">
                  <a:solidFill>
                    <a:sysClr val="windowText" lastClr="000000"/>
                  </a:solidFill>
                  <a:latin typeface="Times New Roman" panose="02020603050405020304" pitchFamily="18" charset="0"/>
                  <a:ea typeface="Times New Roman" panose="02020603050405020304" pitchFamily="18" charset="0"/>
                </a:endParaRPr>
              </a:p>
            </p:txBody>
          </p:sp>
        </p:grpSp>
      </p:grpSp>
      <p:grpSp>
        <p:nvGrpSpPr>
          <p:cNvPr id="47" name="Group 46"/>
          <p:cNvGrpSpPr/>
          <p:nvPr/>
        </p:nvGrpSpPr>
        <p:grpSpPr>
          <a:xfrm>
            <a:off x="2359829" y="4951950"/>
            <a:ext cx="2451060" cy="1797906"/>
            <a:chOff x="2359829" y="4951950"/>
            <a:chExt cx="2451060" cy="1797906"/>
          </a:xfrm>
        </p:grpSpPr>
        <p:grpSp>
          <p:nvGrpSpPr>
            <p:cNvPr id="34" name="Group 33"/>
            <p:cNvGrpSpPr/>
            <p:nvPr/>
          </p:nvGrpSpPr>
          <p:grpSpPr>
            <a:xfrm rot="591062">
              <a:off x="2434720" y="4951950"/>
              <a:ext cx="2176949" cy="1797906"/>
              <a:chOff x="2606296" y="0"/>
              <a:chExt cx="2105295" cy="1981178"/>
            </a:xfrm>
          </p:grpSpPr>
          <p:pic>
            <p:nvPicPr>
              <p:cNvPr id="35" name="Picture 34"/>
              <p:cNvPicPr>
                <a:picLocks noChangeAspect="1"/>
              </p:cNvPicPr>
              <p:nvPr/>
            </p:nvPicPr>
            <p:blipFill>
              <a:blip r:embed="rId5">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2606296" y="0"/>
                <a:ext cx="1888997" cy="1645228"/>
              </a:xfrm>
              <a:prstGeom prst="rect">
                <a:avLst/>
              </a:prstGeom>
            </p:spPr>
          </p:pic>
          <p:pic>
            <p:nvPicPr>
              <p:cNvPr id="36" name="Picture 35"/>
              <p:cNvPicPr>
                <a:picLocks noChangeAspect="1"/>
              </p:cNvPicPr>
              <p:nvPr/>
            </p:nvPicPr>
            <p:blipFill>
              <a:blip r:embed="rId5">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2707168" y="151189"/>
                <a:ext cx="1888997" cy="1645228"/>
              </a:xfrm>
              <a:prstGeom prst="rect">
                <a:avLst/>
              </a:prstGeom>
            </p:spPr>
          </p:pic>
          <p:grpSp>
            <p:nvGrpSpPr>
              <p:cNvPr id="37" name="Group 36"/>
              <p:cNvGrpSpPr/>
              <p:nvPr/>
            </p:nvGrpSpPr>
            <p:grpSpPr>
              <a:xfrm>
                <a:off x="2822594" y="335950"/>
                <a:ext cx="1888997" cy="1645228"/>
                <a:chOff x="2822594" y="335950"/>
                <a:chExt cx="2586828" cy="2381057"/>
              </a:xfrm>
            </p:grpSpPr>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594" y="335950"/>
                  <a:ext cx="2586828" cy="2381057"/>
                </a:xfrm>
                <a:prstGeom prst="rect">
                  <a:avLst/>
                </a:prstGeom>
              </p:spPr>
            </p:pic>
            <p:sp>
              <p:nvSpPr>
                <p:cNvPr id="39" name="Rectangle 38"/>
                <p:cNvSpPr/>
                <p:nvPr/>
              </p:nvSpPr>
              <p:spPr>
                <a:xfrm>
                  <a:off x="2896878" y="667480"/>
                  <a:ext cx="2459724" cy="162478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endParaRPr lang="en-US" sz="2400" kern="0" dirty="0">
                    <a:solidFill>
                      <a:sysClr val="windowText" lastClr="000000"/>
                    </a:solidFill>
                    <a:latin typeface="Times New Roman" panose="02020603050405020304" pitchFamily="18" charset="0"/>
                    <a:ea typeface="Times New Roman" panose="02020603050405020304" pitchFamily="18" charset="0"/>
                  </a:endParaRPr>
                </a:p>
              </p:txBody>
            </p:sp>
          </p:grpSp>
        </p:grpSp>
        <p:sp>
          <p:nvSpPr>
            <p:cNvPr id="46" name="Rectangle 45"/>
            <p:cNvSpPr/>
            <p:nvPr/>
          </p:nvSpPr>
          <p:spPr>
            <a:xfrm>
              <a:off x="2359829" y="5628498"/>
              <a:ext cx="2451060" cy="847540"/>
            </a:xfrm>
            <a:prstGeom prst="rect">
              <a:avLst/>
            </a:prstGeom>
          </p:spPr>
          <p:txBody>
            <a:bodyPr wrap="square">
              <a:spAutoFit/>
            </a:bodyPr>
            <a:lstStyle/>
            <a:p>
              <a:pPr algn="ctr">
                <a:lnSpc>
                  <a:spcPct val="106000"/>
                </a:lnSpc>
                <a:spcAft>
                  <a:spcPts val="800"/>
                </a:spcAft>
              </a:pPr>
              <a:r>
                <a:rPr lang="ar-EG" sz="2400" dirty="0">
                  <a:solidFill>
                    <a:srgbClr val="002060"/>
                  </a:solidFill>
                  <a:ea typeface="Calibri" panose="020F0502020204030204" pitchFamily="34" charset="0"/>
                </a:rPr>
                <a:t>هل حددت قدراتك </a:t>
              </a:r>
              <a:br>
                <a:rPr lang="ar-EG" sz="2400" dirty="0">
                  <a:solidFill>
                    <a:srgbClr val="002060"/>
                  </a:solidFill>
                  <a:ea typeface="Calibri" panose="020F0502020204030204" pitchFamily="34" charset="0"/>
                </a:rPr>
              </a:br>
              <a:r>
                <a:rPr lang="ar-EG" sz="2400" dirty="0">
                  <a:solidFill>
                    <a:srgbClr val="002060"/>
                  </a:solidFill>
                  <a:ea typeface="Calibri" panose="020F0502020204030204" pitchFamily="34" charset="0"/>
                </a:rPr>
                <a:t>ومهاراتك ؟</a:t>
              </a:r>
            </a:p>
          </p:txBody>
        </p:sp>
      </p:grpSp>
      <p:grpSp>
        <p:nvGrpSpPr>
          <p:cNvPr id="49" name="Group 48"/>
          <p:cNvGrpSpPr/>
          <p:nvPr/>
        </p:nvGrpSpPr>
        <p:grpSpPr>
          <a:xfrm>
            <a:off x="225282" y="4939303"/>
            <a:ext cx="2176949" cy="1797906"/>
            <a:chOff x="20382" y="4766333"/>
            <a:chExt cx="2176949" cy="1797906"/>
          </a:xfrm>
        </p:grpSpPr>
        <p:grpSp>
          <p:nvGrpSpPr>
            <p:cNvPr id="40" name="Group 39"/>
            <p:cNvGrpSpPr/>
            <p:nvPr/>
          </p:nvGrpSpPr>
          <p:grpSpPr>
            <a:xfrm rot="591062">
              <a:off x="20382" y="4766333"/>
              <a:ext cx="2176949" cy="1797906"/>
              <a:chOff x="2606296" y="0"/>
              <a:chExt cx="2105295" cy="1981178"/>
            </a:xfrm>
          </p:grpSpPr>
          <p:pic>
            <p:nvPicPr>
              <p:cNvPr id="41" name="Picture 40"/>
              <p:cNvPicPr>
                <a:picLocks noChangeAspect="1"/>
              </p:cNvPicPr>
              <p:nvPr/>
            </p:nvPicPr>
            <p:blipFill>
              <a:blip r:embed="rId5">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2606296" y="0"/>
                <a:ext cx="1888997" cy="1645228"/>
              </a:xfrm>
              <a:prstGeom prst="rect">
                <a:avLst/>
              </a:prstGeom>
            </p:spPr>
          </p:pic>
          <p:pic>
            <p:nvPicPr>
              <p:cNvPr id="42" name="Picture 41"/>
              <p:cNvPicPr>
                <a:picLocks noChangeAspect="1"/>
              </p:cNvPicPr>
              <p:nvPr/>
            </p:nvPicPr>
            <p:blipFill>
              <a:blip r:embed="rId5">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2707168" y="151189"/>
                <a:ext cx="1888997" cy="1645228"/>
              </a:xfrm>
              <a:prstGeom prst="rect">
                <a:avLst/>
              </a:prstGeom>
            </p:spPr>
          </p:pic>
          <p:grpSp>
            <p:nvGrpSpPr>
              <p:cNvPr id="43" name="Group 42"/>
              <p:cNvGrpSpPr/>
              <p:nvPr/>
            </p:nvGrpSpPr>
            <p:grpSpPr>
              <a:xfrm>
                <a:off x="2822594" y="335950"/>
                <a:ext cx="1888997" cy="1645228"/>
                <a:chOff x="2822594" y="335950"/>
                <a:chExt cx="2586828" cy="2381057"/>
              </a:xfrm>
            </p:grpSpPr>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594" y="335950"/>
                  <a:ext cx="2586828" cy="2381057"/>
                </a:xfrm>
                <a:prstGeom prst="rect">
                  <a:avLst/>
                </a:prstGeom>
              </p:spPr>
            </p:pic>
            <p:sp>
              <p:nvSpPr>
                <p:cNvPr id="45" name="Rectangle 44"/>
                <p:cNvSpPr/>
                <p:nvPr/>
              </p:nvSpPr>
              <p:spPr>
                <a:xfrm>
                  <a:off x="2896878" y="667480"/>
                  <a:ext cx="2459724" cy="162478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endParaRPr lang="en-US" sz="2400" kern="0" dirty="0">
                    <a:solidFill>
                      <a:sysClr val="windowText" lastClr="000000"/>
                    </a:solidFill>
                    <a:latin typeface="Times New Roman" panose="02020603050405020304" pitchFamily="18" charset="0"/>
                    <a:ea typeface="Times New Roman" panose="02020603050405020304" pitchFamily="18" charset="0"/>
                  </a:endParaRPr>
                </a:p>
              </p:txBody>
            </p:sp>
          </p:grpSp>
        </p:grpSp>
        <p:sp>
          <p:nvSpPr>
            <p:cNvPr id="48" name="Rectangle 47"/>
            <p:cNvSpPr/>
            <p:nvPr/>
          </p:nvSpPr>
          <p:spPr>
            <a:xfrm>
              <a:off x="310237" y="5410815"/>
              <a:ext cx="1824538" cy="847540"/>
            </a:xfrm>
            <a:prstGeom prst="rect">
              <a:avLst/>
            </a:prstGeom>
          </p:spPr>
          <p:txBody>
            <a:bodyPr wrap="none">
              <a:spAutoFit/>
            </a:bodyPr>
            <a:lstStyle/>
            <a:p>
              <a:pPr algn="ctr">
                <a:lnSpc>
                  <a:spcPct val="106000"/>
                </a:lnSpc>
                <a:spcAft>
                  <a:spcPts val="800"/>
                </a:spcAft>
              </a:pPr>
              <a:r>
                <a:rPr lang="ar-EG" sz="2400" dirty="0">
                  <a:solidFill>
                    <a:srgbClr val="002060"/>
                  </a:solidFill>
                  <a:ea typeface="Calibri" panose="020F0502020204030204" pitchFamily="34" charset="0"/>
                </a:rPr>
                <a:t>هل تجيد التعامل </a:t>
              </a:r>
              <a:br>
                <a:rPr lang="ar-EG" sz="2400" dirty="0">
                  <a:solidFill>
                    <a:srgbClr val="002060"/>
                  </a:solidFill>
                  <a:ea typeface="Calibri" panose="020F0502020204030204" pitchFamily="34" charset="0"/>
                </a:rPr>
              </a:br>
              <a:r>
                <a:rPr lang="ar-EG" sz="2400" dirty="0">
                  <a:solidFill>
                    <a:srgbClr val="002060"/>
                  </a:solidFill>
                  <a:ea typeface="Calibri" panose="020F0502020204030204" pitchFamily="34" charset="0"/>
                </a:rPr>
                <a:t>مع مشاعرك ؟</a:t>
              </a:r>
            </a:p>
          </p:txBody>
        </p:sp>
      </p:grpSp>
      <p:pic>
        <p:nvPicPr>
          <p:cNvPr id="50" name="Picture 49" descr="http://coachsouthafrica.co.za/wp-content/uploads/2013/06/coaching1.jpg"/>
          <p:cNvPicPr/>
          <p:nvPr/>
        </p:nvPicPr>
        <p:blipFill>
          <a:blip r:embed="rId6">
            <a:extLst>
              <a:ext uri="{28A0092B-C50C-407E-A947-70E740481C1C}">
                <a14:useLocalDpi xmlns:a14="http://schemas.microsoft.com/office/drawing/2010/main" val="0"/>
              </a:ext>
            </a:extLst>
          </a:blip>
          <a:srcRect/>
          <a:stretch>
            <a:fillRect/>
          </a:stretch>
        </p:blipFill>
        <p:spPr bwMode="auto">
          <a:xfrm>
            <a:off x="515137" y="2699811"/>
            <a:ext cx="3063742" cy="20143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422363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28</a:t>
            </a:fld>
            <a:endParaRPr lang="ar-EG" dirty="0">
              <a:solidFill>
                <a:prstClr val="black">
                  <a:tint val="75000"/>
                </a:prstClr>
              </a:solidFill>
            </a:endParaRPr>
          </a:p>
        </p:txBody>
      </p:sp>
      <p:grpSp>
        <p:nvGrpSpPr>
          <p:cNvPr id="3" name="Group 2"/>
          <p:cNvGrpSpPr/>
          <p:nvPr/>
        </p:nvGrpSpPr>
        <p:grpSpPr>
          <a:xfrm>
            <a:off x="992498" y="0"/>
            <a:ext cx="6595657" cy="1009934"/>
            <a:chOff x="-251943" y="289236"/>
            <a:chExt cx="6709893" cy="1927132"/>
          </a:xfrm>
        </p:grpSpPr>
        <p:pic>
          <p:nvPicPr>
            <p:cNvPr id="5" name="Picture 4"/>
            <p:cNvPicPr>
              <a:picLocks noChangeAspect="1"/>
            </p:cNvPicPr>
            <p:nvPr/>
          </p:nvPicPr>
          <p:blipFill>
            <a:blip r:embed="rId4" cstate="print">
              <a:grayscl/>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1943" y="289236"/>
              <a:ext cx="6709893" cy="1927132"/>
            </a:xfrm>
            <a:prstGeom prst="rect">
              <a:avLst/>
            </a:prstGeom>
          </p:spPr>
        </p:pic>
        <p:sp>
          <p:nvSpPr>
            <p:cNvPr id="6" name="TextBox 5"/>
            <p:cNvSpPr txBox="1"/>
            <p:nvPr/>
          </p:nvSpPr>
          <p:spPr>
            <a:xfrm>
              <a:off x="456394" y="837303"/>
              <a:ext cx="5293217" cy="461665"/>
            </a:xfrm>
            <a:prstGeom prst="rect">
              <a:avLst/>
            </a:prstGeom>
            <a:noFill/>
          </p:spPr>
          <p:txBody>
            <a:bodyPr wrap="square" rtlCol="1">
              <a:spAutoFit/>
            </a:bodyPr>
            <a:lstStyle/>
            <a:p>
              <a:r>
                <a:rPr lang="ar-EG" sz="2400" b="1" dirty="0">
                  <a:solidFill>
                    <a:srgbClr val="002060"/>
                  </a:solidFill>
                </a:rPr>
                <a:t>تحليل الإفصاح عن الذات : (( قيم نفسك من 10 ))</a:t>
              </a:r>
            </a:p>
          </p:txBody>
        </p:sp>
      </p:grpSp>
    </p:spTree>
    <p:extLst>
      <p:ext uri="{BB962C8B-B14F-4D97-AF65-F5344CB8AC3E}">
        <p14:creationId xmlns:p14="http://schemas.microsoft.com/office/powerpoint/2010/main" val="3192603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29</a:t>
            </a:fld>
            <a:endParaRPr lang="ar-EG" dirty="0">
              <a:solidFill>
                <a:prstClr val="black">
                  <a:tint val="75000"/>
                </a:prstClr>
              </a:solidFill>
            </a:endParaRPr>
          </a:p>
        </p:txBody>
      </p:sp>
      <p:grpSp>
        <p:nvGrpSpPr>
          <p:cNvPr id="3" name="Group 2"/>
          <p:cNvGrpSpPr/>
          <p:nvPr/>
        </p:nvGrpSpPr>
        <p:grpSpPr>
          <a:xfrm flipH="1">
            <a:off x="73924" y="146660"/>
            <a:ext cx="9001496" cy="6527272"/>
            <a:chOff x="308610" y="422910"/>
            <a:chExt cx="8595360" cy="588645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6" name="Rectangle 5"/>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مناطق الذات</a:t>
              </a:r>
            </a:p>
          </p:txBody>
        </p:sp>
      </p:grpSp>
      <p:pic>
        <p:nvPicPr>
          <p:cNvPr id="7" name="Picture 6"/>
          <p:cNvPicPr>
            <a:picLocks noChangeAspect="1"/>
          </p:cNvPicPr>
          <p:nvPr/>
        </p:nvPicPr>
        <p:blipFill>
          <a:blip r:embed="rId5"/>
          <a:stretch>
            <a:fillRect/>
          </a:stretch>
        </p:blipFill>
        <p:spPr>
          <a:xfrm rot="20403451">
            <a:off x="514704" y="2130049"/>
            <a:ext cx="1967132" cy="3363956"/>
          </a:xfrm>
          <a:prstGeom prst="rect">
            <a:avLst/>
          </a:prstGeom>
        </p:spPr>
      </p:pic>
    </p:spTree>
    <p:extLst>
      <p:ext uri="{BB962C8B-B14F-4D97-AF65-F5344CB8AC3E}">
        <p14:creationId xmlns:p14="http://schemas.microsoft.com/office/powerpoint/2010/main" val="2825989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7236497" y="676613"/>
            <a:ext cx="1757959" cy="3976714"/>
          </a:xfrm>
          <a:prstGeom prst="rect">
            <a:avLst/>
          </a:prstGeom>
        </p:spPr>
      </p:pic>
      <p:pic>
        <p:nvPicPr>
          <p:cNvPr id="13" name="Picture 12"/>
          <p:cNvPicPr>
            <a:picLocks noChangeAspect="1"/>
          </p:cNvPicPr>
          <p:nvPr/>
        </p:nvPicPr>
        <p:blipFill>
          <a:blip r:embed="rId5"/>
          <a:stretch>
            <a:fillRect/>
          </a:stretch>
        </p:blipFill>
        <p:spPr>
          <a:xfrm rot="297878">
            <a:off x="3254159" y="1453809"/>
            <a:ext cx="4421230" cy="1338750"/>
          </a:xfrm>
          <a:prstGeom prst="rect">
            <a:avLst/>
          </a:prstGeom>
        </p:spPr>
      </p:pic>
      <p:grpSp>
        <p:nvGrpSpPr>
          <p:cNvPr id="14" name="Group 13"/>
          <p:cNvGrpSpPr/>
          <p:nvPr/>
        </p:nvGrpSpPr>
        <p:grpSpPr>
          <a:xfrm>
            <a:off x="340" y="2063930"/>
            <a:ext cx="3672737" cy="4394293"/>
            <a:chOff x="51793" y="2704137"/>
            <a:chExt cx="3672737" cy="3627845"/>
          </a:xfrm>
        </p:grpSpPr>
        <p:pic>
          <p:nvPicPr>
            <p:cNvPr id="15" name="Picture 14"/>
            <p:cNvPicPr>
              <a:picLocks noChangeAspect="1"/>
            </p:cNvPicPr>
            <p:nvPr/>
          </p:nvPicPr>
          <p:blipFill rotWithShape="1">
            <a:blip r:embed="rId6"/>
            <a:srcRect t="34467" r="64780" b="-525"/>
            <a:stretch/>
          </p:blipFill>
          <p:spPr>
            <a:xfrm rot="21242864">
              <a:off x="51793" y="2704137"/>
              <a:ext cx="3496999" cy="3627845"/>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9272" t="18844" r="1754" b="1455"/>
            <a:stretch/>
          </p:blipFill>
          <p:spPr>
            <a:xfrm rot="20839344">
              <a:off x="1946910" y="3484546"/>
              <a:ext cx="1777620" cy="1618540"/>
            </a:xfrm>
            <a:prstGeom prst="rect">
              <a:avLst/>
            </a:prstGeom>
          </p:spPr>
        </p:pic>
        <p:sp>
          <p:nvSpPr>
            <p:cNvPr id="17" name="Rectangle 16"/>
            <p:cNvSpPr/>
            <p:nvPr/>
          </p:nvSpPr>
          <p:spPr>
            <a:xfrm rot="21163759">
              <a:off x="2355987" y="4014610"/>
              <a:ext cx="888384" cy="686055"/>
            </a:xfrm>
            <a:prstGeom prst="rect">
              <a:avLst/>
            </a:prstGeom>
          </p:spPr>
          <p:txBody>
            <a:bodyPr wrap="none">
              <a:spAutoFit/>
            </a:bodyPr>
            <a:lstStyle/>
            <a:p>
              <a:pPr algn="ctr"/>
              <a:r>
                <a:rPr lang="ar-EG" sz="2400" b="1" dirty="0">
                  <a:solidFill>
                    <a:srgbClr val="C00000"/>
                  </a:solidFill>
                </a:rPr>
                <a:t>الهدف </a:t>
              </a:r>
              <a:br>
                <a:rPr lang="ar-EG" sz="2400" b="1" dirty="0">
                  <a:solidFill>
                    <a:srgbClr val="C00000"/>
                  </a:solidFill>
                </a:rPr>
              </a:br>
              <a:r>
                <a:rPr lang="ar-EG" sz="2400" b="1" dirty="0">
                  <a:solidFill>
                    <a:srgbClr val="C00000"/>
                  </a:solidFill>
                </a:rPr>
                <a:t>العام</a:t>
              </a:r>
            </a:p>
          </p:txBody>
        </p:sp>
      </p:grpSp>
      <p:sp>
        <p:nvSpPr>
          <p:cNvPr id="18" name="Rectangle 17"/>
          <p:cNvSpPr/>
          <p:nvPr/>
        </p:nvSpPr>
        <p:spPr>
          <a:xfrm rot="20963376">
            <a:off x="3397364" y="2434173"/>
            <a:ext cx="3910120" cy="1569660"/>
          </a:xfrm>
          <a:prstGeom prst="rect">
            <a:avLst/>
          </a:prstGeom>
        </p:spPr>
        <p:txBody>
          <a:bodyPr wrap="square">
            <a:spAutoFit/>
          </a:bodyPr>
          <a:lstStyle/>
          <a:p>
            <a:pPr algn="ctr"/>
            <a:r>
              <a:rPr lang="ar-EG" sz="2400" b="1" dirty="0">
                <a:solidFill>
                  <a:srgbClr val="002060"/>
                </a:solidFill>
              </a:rPr>
              <a:t>تنمية مهارات المتدربين </a:t>
            </a:r>
            <a:r>
              <a:rPr lang="ar-EG" sz="2400" b="1" dirty="0" err="1">
                <a:solidFill>
                  <a:srgbClr val="002060"/>
                </a:solidFill>
              </a:rPr>
              <a:t>فى</a:t>
            </a:r>
            <a:r>
              <a:rPr lang="ar-EG" sz="2400" b="1" dirty="0">
                <a:solidFill>
                  <a:srgbClr val="002060"/>
                </a:solidFill>
              </a:rPr>
              <a:t> عملية </a:t>
            </a:r>
            <a:r>
              <a:rPr lang="ar-EG" sz="2400" b="1" dirty="0" err="1">
                <a:solidFill>
                  <a:srgbClr val="002060"/>
                </a:solidFill>
              </a:rPr>
              <a:t>الكوتشنج</a:t>
            </a:r>
            <a:r>
              <a:rPr lang="ar-EG" sz="2400" b="1" dirty="0">
                <a:solidFill>
                  <a:srgbClr val="002060"/>
                </a:solidFill>
              </a:rPr>
              <a:t> والتطوير المستمر وإكسابهم طاقات عالية من خلال التوجيه الفعال والتدريب المستمر.</a:t>
            </a:r>
          </a:p>
        </p:txBody>
      </p:sp>
      <p:pic>
        <p:nvPicPr>
          <p:cNvPr id="19" name="Picture 18"/>
          <p:cNvPicPr>
            <a:picLocks noChangeAspect="1"/>
          </p:cNvPicPr>
          <p:nvPr/>
        </p:nvPicPr>
        <p:blipFill>
          <a:blip r:embed="rId8"/>
          <a:stretch>
            <a:fillRect/>
          </a:stretch>
        </p:blipFill>
        <p:spPr>
          <a:xfrm>
            <a:off x="4249192" y="520621"/>
            <a:ext cx="2137339" cy="2471050"/>
          </a:xfrm>
          <a:prstGeom prst="rect">
            <a:avLst/>
          </a:prstGeom>
        </p:spPr>
      </p:pic>
      <p:pic>
        <p:nvPicPr>
          <p:cNvPr id="20" name="Picture 19"/>
          <p:cNvPicPr>
            <a:picLocks noChangeAspect="1"/>
          </p:cNvPicPr>
          <p:nvPr/>
        </p:nvPicPr>
        <p:blipFill>
          <a:blip r:embed="rId9"/>
          <a:stretch>
            <a:fillRect/>
          </a:stretch>
        </p:blipFill>
        <p:spPr>
          <a:xfrm rot="21352311">
            <a:off x="2448838" y="4292184"/>
            <a:ext cx="3953971" cy="1035000"/>
          </a:xfrm>
          <a:prstGeom prst="rect">
            <a:avLst/>
          </a:prstGeom>
        </p:spPr>
      </p:pic>
      <p:pic>
        <p:nvPicPr>
          <p:cNvPr id="21" name="Picture 20"/>
          <p:cNvPicPr>
            <a:picLocks noChangeAspect="1"/>
          </p:cNvPicPr>
          <p:nvPr/>
        </p:nvPicPr>
        <p:blipFill>
          <a:blip r:embed="rId10"/>
          <a:stretch>
            <a:fillRect/>
          </a:stretch>
        </p:blipFill>
        <p:spPr>
          <a:xfrm>
            <a:off x="5799934" y="4512643"/>
            <a:ext cx="1035000" cy="1248750"/>
          </a:xfrm>
          <a:prstGeom prst="rect">
            <a:avLst/>
          </a:prstGeom>
        </p:spPr>
      </p:pic>
      <p:pic>
        <p:nvPicPr>
          <p:cNvPr id="22" name="Picture 21"/>
          <p:cNvPicPr>
            <a:picLocks noChangeAspect="1"/>
          </p:cNvPicPr>
          <p:nvPr/>
        </p:nvPicPr>
        <p:blipFill>
          <a:blip r:embed="rId11"/>
          <a:stretch>
            <a:fillRect/>
          </a:stretch>
        </p:blipFill>
        <p:spPr>
          <a:xfrm>
            <a:off x="3495362" y="4707943"/>
            <a:ext cx="1822500" cy="1743750"/>
          </a:xfrm>
          <a:prstGeom prst="rect">
            <a:avLst/>
          </a:prstGeom>
        </p:spPr>
      </p:pic>
    </p:spTree>
    <p:extLst>
      <p:ext uri="{BB962C8B-B14F-4D97-AF65-F5344CB8AC3E}">
        <p14:creationId xmlns:p14="http://schemas.microsoft.com/office/powerpoint/2010/main" val="1986956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15"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1"/>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0"/>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30</a:t>
            </a:fld>
            <a:endParaRPr lang="ar-EG" dirty="0">
              <a:solidFill>
                <a:prstClr val="black">
                  <a:tint val="75000"/>
                </a:prstClr>
              </a:solidFill>
            </a:endParaRPr>
          </a:p>
        </p:txBody>
      </p:sp>
      <p:pic>
        <p:nvPicPr>
          <p:cNvPr id="7" name="Picture 6"/>
          <p:cNvPicPr>
            <a:picLocks noChangeAspect="1"/>
          </p:cNvPicPr>
          <p:nvPr/>
        </p:nvPicPr>
        <p:blipFill>
          <a:blip r:embed="rId4"/>
          <a:stretch>
            <a:fillRect/>
          </a:stretch>
        </p:blipFill>
        <p:spPr>
          <a:xfrm rot="20928630">
            <a:off x="769425" y="331717"/>
            <a:ext cx="3729343" cy="3170143"/>
          </a:xfrm>
          <a:prstGeom prst="rect">
            <a:avLst/>
          </a:prstGeom>
        </p:spPr>
      </p:pic>
      <p:grpSp>
        <p:nvGrpSpPr>
          <p:cNvPr id="8" name="Group 7"/>
          <p:cNvGrpSpPr/>
          <p:nvPr/>
        </p:nvGrpSpPr>
        <p:grpSpPr>
          <a:xfrm rot="20909326">
            <a:off x="846566" y="2074554"/>
            <a:ext cx="6673679" cy="3542077"/>
            <a:chOff x="-64521" y="-1"/>
            <a:chExt cx="3852297" cy="1076325"/>
          </a:xfrm>
        </p:grpSpPr>
        <p:pic>
          <p:nvPicPr>
            <p:cNvPr id="9" name="Picture 8" descr="\\HEBA-PC\Users\Public\هبة\مريم\Untitled-2.png"/>
            <p:cNvPicPr>
              <a:picLocks noChangeAspect="1"/>
            </p:cNvPicPr>
            <p:nvPr/>
          </p:nvPicPr>
          <p:blipFill>
            <a:blip r:embed="rId5" cstate="print">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64521" y="-1"/>
              <a:ext cx="3852297" cy="1076325"/>
            </a:xfrm>
            <a:prstGeom prst="rect">
              <a:avLst/>
            </a:prstGeom>
            <a:noFill/>
            <a:ln>
              <a:noFill/>
            </a:ln>
          </p:spPr>
        </p:pic>
        <p:sp>
          <p:nvSpPr>
            <p:cNvPr id="10" name="Rectangle 9"/>
            <p:cNvSpPr/>
            <p:nvPr/>
          </p:nvSpPr>
          <p:spPr>
            <a:xfrm>
              <a:off x="113034" y="321133"/>
              <a:ext cx="3527083" cy="448071"/>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i="1" kern="0" dirty="0">
                  <a:solidFill>
                    <a:srgbClr val="FFFFFF"/>
                  </a:solidFill>
                  <a:latin typeface="Times New Roman" panose="02020603050405020304" pitchFamily="18" charset="0"/>
                  <a:ea typeface="Times New Roman" panose="02020603050405020304" pitchFamily="18" charset="0"/>
                </a:rPr>
                <a:t>في عام 1955 م وضع كل من ( جوزيف لوفت  )</a:t>
              </a:r>
              <a:br>
                <a:rPr lang="ar-EG" sz="2400" i="1" kern="0" dirty="0">
                  <a:solidFill>
                    <a:srgbClr val="FFFFFF"/>
                  </a:solidFill>
                  <a:latin typeface="Times New Roman" panose="02020603050405020304" pitchFamily="18" charset="0"/>
                  <a:ea typeface="Times New Roman" panose="02020603050405020304" pitchFamily="18" charset="0"/>
                </a:rPr>
              </a:br>
              <a:r>
                <a:rPr lang="ar-EG" sz="2400" i="1" kern="0" dirty="0">
                  <a:solidFill>
                    <a:srgbClr val="FFFFFF"/>
                  </a:solidFill>
                  <a:latin typeface="Times New Roman" panose="02020603050405020304" pitchFamily="18" charset="0"/>
                  <a:ea typeface="Times New Roman" panose="02020603050405020304" pitchFamily="18" charset="0"/>
                </a:rPr>
                <a:t> و ( هاري انهجام  ) أداة  لإدراك النفسي والوعي الذاتي ووظيفتها مساعدة الفرد على تكوين فهم أفضل للذات ولعملية التواصل مع الآخرين وكيفية بناء العلاقات الإيجابية  مع من نريد أطلق على هذا النموذج أسم جواهري وهو المقطع الأول لاسم صاحبيه . </a:t>
              </a:r>
            </a:p>
          </p:txBody>
        </p:sp>
      </p:grpSp>
    </p:spTree>
    <p:extLst>
      <p:ext uri="{BB962C8B-B14F-4D97-AF65-F5344CB8AC3E}">
        <p14:creationId xmlns:p14="http://schemas.microsoft.com/office/powerpoint/2010/main" val="2984281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31</a:t>
            </a:fld>
            <a:endParaRPr lang="ar-EG" dirty="0">
              <a:solidFill>
                <a:prstClr val="black">
                  <a:tint val="75000"/>
                </a:prst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682800832"/>
              </p:ext>
            </p:extLst>
          </p:nvPr>
        </p:nvGraphicFramePr>
        <p:xfrm>
          <a:off x="692219" y="764273"/>
          <a:ext cx="7823131" cy="4356855"/>
        </p:xfrm>
        <a:graphic>
          <a:graphicData uri="http://schemas.openxmlformats.org/drawingml/2006/table">
            <a:tbl>
              <a:tblPr rtl="1" firstRow="1" firstCol="1" bandRow="1"/>
              <a:tblGrid>
                <a:gridCol w="2609885"/>
                <a:gridCol w="2609069"/>
                <a:gridCol w="2604177"/>
              </a:tblGrid>
              <a:tr h="847362">
                <a:tc>
                  <a:txBody>
                    <a:bodyPr/>
                    <a:lstStyle/>
                    <a:p>
                      <a:pPr algn="ctr" rtl="1">
                        <a:lnSpc>
                          <a:spcPct val="107000"/>
                        </a:lnSpc>
                        <a:spcAft>
                          <a:spcPts val="0"/>
                        </a:spcAft>
                      </a:pPr>
                      <a:r>
                        <a:rPr lang="ar-EG" sz="2400" b="1" dirty="0">
                          <a:solidFill>
                            <a:srgbClr val="002060"/>
                          </a:solidFill>
                          <a:effectLst/>
                          <a:latin typeface="Calibri" panose="020F0502020204030204" pitchFamily="34" charset="0"/>
                          <a:ea typeface="Calibri" panose="020F0502020204030204" pitchFamily="34" charset="0"/>
                          <a:cs typeface="+mn-cs"/>
                        </a:rPr>
                        <a:t>لا يعرفها الآخرين</a:t>
                      </a:r>
                      <a:endParaRPr lang="en-US" sz="2400" dirty="0">
                        <a:effectLst/>
                        <a:latin typeface="Calibri" panose="020F0502020204030204" pitchFamily="34" charset="0"/>
                        <a:ea typeface="Calibri" panose="020F0502020204030204" pitchFamily="34" charset="0"/>
                        <a:cs typeface="+mn-cs"/>
                      </a:endParaRPr>
                    </a:p>
                  </a:txBody>
                  <a:tcPr marL="68580" marR="68580" marT="0" marB="0" anchor="ctr">
                    <a:lnL w="57150" cap="flat" cmpd="dbl"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57150" cap="flat" cmpd="dbl"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DEEAF6"/>
                    </a:solidFill>
                  </a:tcPr>
                </a:tc>
                <a:tc>
                  <a:txBody>
                    <a:bodyPr/>
                    <a:lstStyle/>
                    <a:p>
                      <a:pPr algn="ctr" rtl="1">
                        <a:lnSpc>
                          <a:spcPct val="107000"/>
                        </a:lnSpc>
                        <a:spcAft>
                          <a:spcPts val="0"/>
                        </a:spcAft>
                      </a:pPr>
                      <a:r>
                        <a:rPr lang="ar-SA" sz="2400" b="1">
                          <a:solidFill>
                            <a:srgbClr val="002060"/>
                          </a:solidFill>
                          <a:effectLst/>
                          <a:latin typeface="Calibri" panose="020F0502020204030204" pitchFamily="34" charset="0"/>
                          <a:ea typeface="Calibri" panose="020F0502020204030204" pitchFamily="34" charset="0"/>
                          <a:cs typeface="+mn-cs"/>
                        </a:rPr>
                        <a:t>يعرفها الآخرون</a:t>
                      </a:r>
                      <a:endParaRPr lang="en-US" sz="2400">
                        <a:effectLst/>
                        <a:latin typeface="Calibri" panose="020F0502020204030204" pitchFamily="34" charset="0"/>
                        <a:ea typeface="Calibri" panose="020F0502020204030204" pitchFamily="34" charset="0"/>
                        <a:cs typeface="+mn-cs"/>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57150" cap="flat" cmpd="dbl"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DEEAF6"/>
                    </a:solidFill>
                  </a:tcPr>
                </a:tc>
                <a:tc>
                  <a:txBody>
                    <a:bodyPr/>
                    <a:lstStyle/>
                    <a:p>
                      <a:pPr algn="ctr" rtl="1">
                        <a:lnSpc>
                          <a:spcPct val="107000"/>
                        </a:lnSpc>
                        <a:spcAft>
                          <a:spcPts val="0"/>
                        </a:spcAft>
                      </a:pPr>
                      <a:r>
                        <a:rPr lang="ar-EG" sz="2400" b="1">
                          <a:solidFill>
                            <a:srgbClr val="002060"/>
                          </a:solidFill>
                          <a:effectLst/>
                          <a:latin typeface="Calibri" panose="020F0502020204030204" pitchFamily="34" charset="0"/>
                          <a:ea typeface="Calibri" panose="020F0502020204030204" pitchFamily="34" charset="0"/>
                          <a:cs typeface="+mn-cs"/>
                        </a:rPr>
                        <a:t> </a:t>
                      </a:r>
                      <a:endParaRPr lang="en-US" sz="2400">
                        <a:effectLst/>
                        <a:latin typeface="Calibri" panose="020F0502020204030204" pitchFamily="34" charset="0"/>
                        <a:ea typeface="Calibri" panose="020F0502020204030204" pitchFamily="34" charset="0"/>
                        <a:cs typeface="+mn-cs"/>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r>
              <a:tr h="1694722">
                <a:tc>
                  <a:txBody>
                    <a:bodyPr/>
                    <a:lstStyle/>
                    <a:p>
                      <a:pPr algn="ctr" rtl="1">
                        <a:lnSpc>
                          <a:spcPct val="107000"/>
                        </a:lnSpc>
                        <a:spcAft>
                          <a:spcPts val="0"/>
                        </a:spcAft>
                      </a:pPr>
                      <a:r>
                        <a:rPr lang="ar-SA" sz="2400" b="1" dirty="0">
                          <a:solidFill>
                            <a:srgbClr val="002060"/>
                          </a:solidFill>
                          <a:effectLst/>
                          <a:latin typeface="Calibri" panose="020F0502020204030204" pitchFamily="34" charset="0"/>
                          <a:ea typeface="Calibri" panose="020F0502020204030204" pitchFamily="34" charset="0"/>
                          <a:cs typeface="+mn-cs"/>
                        </a:rPr>
                        <a:t>المنطقة المخفية</a:t>
                      </a:r>
                      <a:endParaRPr lang="en-US" sz="2400" dirty="0">
                        <a:effectLst/>
                        <a:latin typeface="Calibri" panose="020F0502020204030204" pitchFamily="34" charset="0"/>
                        <a:ea typeface="Calibri" panose="020F0502020204030204" pitchFamily="34" charset="0"/>
                        <a:cs typeface="+mn-cs"/>
                      </a:endParaRPr>
                    </a:p>
                    <a:p>
                      <a:pPr algn="ctr" rtl="1">
                        <a:lnSpc>
                          <a:spcPct val="107000"/>
                        </a:lnSpc>
                        <a:spcAft>
                          <a:spcPts val="0"/>
                        </a:spcAft>
                      </a:pPr>
                      <a:r>
                        <a:rPr lang="en-US" sz="2400" b="1" dirty="0">
                          <a:solidFill>
                            <a:srgbClr val="002060"/>
                          </a:solidFill>
                          <a:effectLst/>
                          <a:latin typeface="Arial" panose="020B0604020202020204" pitchFamily="34" charset="0"/>
                          <a:ea typeface="Calibri" panose="020F0502020204030204" pitchFamily="34" charset="0"/>
                          <a:cs typeface="+mn-cs"/>
                        </a:rPr>
                        <a:t>) </a:t>
                      </a:r>
                      <a:r>
                        <a:rPr lang="ar-SA" sz="2400" b="1" dirty="0">
                          <a:solidFill>
                            <a:srgbClr val="002060"/>
                          </a:solidFill>
                          <a:effectLst/>
                          <a:latin typeface="Calibri" panose="020F0502020204030204" pitchFamily="34" charset="0"/>
                          <a:ea typeface="Calibri" panose="020F0502020204030204" pitchFamily="34" charset="0"/>
                          <a:cs typeface="+mn-cs"/>
                        </a:rPr>
                        <a:t>شبة مفتوحة</a:t>
                      </a:r>
                      <a:r>
                        <a:rPr lang="en-US" sz="2400" b="1" dirty="0">
                          <a:solidFill>
                            <a:srgbClr val="002060"/>
                          </a:solidFill>
                          <a:effectLst/>
                          <a:latin typeface="Arial" panose="020B0604020202020204" pitchFamily="34" charset="0"/>
                          <a:ea typeface="Calibri" panose="020F0502020204030204" pitchFamily="34" charset="0"/>
                          <a:cs typeface="+mn-cs"/>
                        </a:rPr>
                        <a:t> (</a:t>
                      </a:r>
                      <a:endParaRPr lang="en-US" sz="2400" dirty="0">
                        <a:effectLst/>
                        <a:latin typeface="Calibri" panose="020F0502020204030204" pitchFamily="34" charset="0"/>
                        <a:ea typeface="Calibri" panose="020F0502020204030204" pitchFamily="34" charset="0"/>
                        <a:cs typeface="+mn-cs"/>
                      </a:endParaRPr>
                    </a:p>
                  </a:txBody>
                  <a:tcPr marL="68580" marR="68580" marT="0" marB="0" anchor="ctr">
                    <a:lnL w="57150" cap="flat" cmpd="dbl"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lumMod val="40000"/>
                        <a:lumOff val="60000"/>
                      </a:schemeClr>
                    </a:solidFill>
                  </a:tcPr>
                </a:tc>
                <a:tc>
                  <a:txBody>
                    <a:bodyPr/>
                    <a:lstStyle/>
                    <a:p>
                      <a:pPr algn="ctr" rtl="1">
                        <a:lnSpc>
                          <a:spcPct val="107000"/>
                        </a:lnSpc>
                        <a:spcAft>
                          <a:spcPts val="0"/>
                        </a:spcAft>
                      </a:pPr>
                      <a:r>
                        <a:rPr lang="ar-SA" sz="2400" b="1" dirty="0">
                          <a:solidFill>
                            <a:srgbClr val="002060"/>
                          </a:solidFill>
                          <a:effectLst/>
                          <a:latin typeface="Calibri" panose="020F0502020204030204" pitchFamily="34" charset="0"/>
                          <a:ea typeface="Calibri" panose="020F0502020204030204" pitchFamily="34" charset="0"/>
                          <a:cs typeface="+mn-cs"/>
                        </a:rPr>
                        <a:t>المنطقة المفتوحة</a:t>
                      </a:r>
                      <a:endParaRPr lang="en-US" sz="2400" dirty="0">
                        <a:effectLst/>
                        <a:latin typeface="Calibri" panose="020F0502020204030204" pitchFamily="34" charset="0"/>
                        <a:ea typeface="Calibri" panose="020F0502020204030204" pitchFamily="34" charset="0"/>
                        <a:cs typeface="+mn-cs"/>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lumMod val="40000"/>
                        <a:lumOff val="60000"/>
                      </a:schemeClr>
                    </a:solidFill>
                  </a:tcPr>
                </a:tc>
                <a:tc>
                  <a:txBody>
                    <a:bodyPr/>
                    <a:lstStyle/>
                    <a:p>
                      <a:pPr algn="ctr" rtl="1">
                        <a:lnSpc>
                          <a:spcPct val="107000"/>
                        </a:lnSpc>
                        <a:spcAft>
                          <a:spcPts val="0"/>
                        </a:spcAft>
                      </a:pPr>
                      <a:r>
                        <a:rPr lang="ar-EG" sz="2400" b="1">
                          <a:solidFill>
                            <a:srgbClr val="002060"/>
                          </a:solidFill>
                          <a:effectLst/>
                          <a:latin typeface="Calibri" panose="020F0502020204030204" pitchFamily="34" charset="0"/>
                          <a:ea typeface="Calibri" panose="020F0502020204030204" pitchFamily="34" charset="0"/>
                          <a:cs typeface="+mn-cs"/>
                        </a:rPr>
                        <a:t>تعرفها الذات</a:t>
                      </a:r>
                      <a:endParaRPr lang="en-US" sz="2400">
                        <a:effectLst/>
                        <a:latin typeface="Calibri" panose="020F0502020204030204" pitchFamily="34" charset="0"/>
                        <a:ea typeface="Calibri" panose="020F0502020204030204" pitchFamily="34" charset="0"/>
                        <a:cs typeface="+mn-cs"/>
                      </a:endParaRPr>
                    </a:p>
                  </a:txBody>
                  <a:tcPr marL="68580" marR="68580" marT="0" marB="0" anchor="ctr">
                    <a:lnL w="28575" cap="flat" cmpd="sng" algn="ctr">
                      <a:solidFill>
                        <a:srgbClr val="00B0F0"/>
                      </a:solidFill>
                      <a:prstDash val="solid"/>
                      <a:round/>
                      <a:headEnd type="none" w="med" len="med"/>
                      <a:tailEnd type="none" w="med" len="med"/>
                    </a:lnL>
                    <a:lnR w="57150" cap="flat" cmpd="dbl"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lumMod val="40000"/>
                        <a:lumOff val="60000"/>
                      </a:schemeClr>
                    </a:solidFill>
                  </a:tcPr>
                </a:tc>
              </a:tr>
              <a:tr h="1814771">
                <a:tc>
                  <a:txBody>
                    <a:bodyPr/>
                    <a:lstStyle/>
                    <a:p>
                      <a:pPr algn="ctr" rtl="1">
                        <a:lnSpc>
                          <a:spcPct val="107000"/>
                        </a:lnSpc>
                        <a:spcAft>
                          <a:spcPts val="0"/>
                        </a:spcAft>
                      </a:pPr>
                      <a:r>
                        <a:rPr lang="ar-EG" sz="2400" b="1" dirty="0">
                          <a:solidFill>
                            <a:srgbClr val="002060"/>
                          </a:solidFill>
                          <a:effectLst/>
                          <a:latin typeface="Calibri" panose="020F0502020204030204" pitchFamily="34" charset="0"/>
                          <a:ea typeface="Calibri" panose="020F0502020204030204" pitchFamily="34" charset="0"/>
                          <a:cs typeface="+mn-cs"/>
                        </a:rPr>
                        <a:t>المنطقة المجهولة</a:t>
                      </a:r>
                      <a:endParaRPr lang="en-US" sz="2400" dirty="0">
                        <a:effectLst/>
                        <a:latin typeface="Calibri" panose="020F0502020204030204" pitchFamily="34" charset="0"/>
                        <a:ea typeface="Calibri" panose="020F0502020204030204" pitchFamily="34" charset="0"/>
                        <a:cs typeface="+mn-cs"/>
                      </a:endParaRPr>
                    </a:p>
                    <a:p>
                      <a:pPr algn="ctr" rtl="1">
                        <a:lnSpc>
                          <a:spcPct val="107000"/>
                        </a:lnSpc>
                        <a:spcAft>
                          <a:spcPts val="0"/>
                        </a:spcAft>
                      </a:pPr>
                      <a:r>
                        <a:rPr lang="ar-EG" sz="2400" b="1" dirty="0">
                          <a:solidFill>
                            <a:srgbClr val="002060"/>
                          </a:solidFill>
                          <a:effectLst/>
                          <a:latin typeface="Calibri" panose="020F0502020204030204" pitchFamily="34" charset="0"/>
                          <a:ea typeface="Calibri" panose="020F0502020204030204" pitchFamily="34" charset="0"/>
                          <a:cs typeface="+mn-cs"/>
                        </a:rPr>
                        <a:t> </a:t>
                      </a:r>
                      <a:endParaRPr lang="en-US" sz="2400" dirty="0">
                        <a:effectLst/>
                        <a:latin typeface="Calibri" panose="020F0502020204030204" pitchFamily="34" charset="0"/>
                        <a:ea typeface="Calibri" panose="020F0502020204030204" pitchFamily="34" charset="0"/>
                        <a:cs typeface="+mn-cs"/>
                      </a:endParaRPr>
                    </a:p>
                  </a:txBody>
                  <a:tcPr marL="68580" marR="68580" marT="0" marB="0" anchor="ctr">
                    <a:lnL w="57150" cap="flat" cmpd="dbl"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57150" cap="flat" cmpd="dbl" algn="ctr">
                      <a:solidFill>
                        <a:srgbClr val="00B0F0"/>
                      </a:solidFill>
                      <a:prstDash val="solid"/>
                      <a:round/>
                      <a:headEnd type="none" w="med" len="med"/>
                      <a:tailEnd type="none" w="med" len="med"/>
                    </a:lnB>
                    <a:solidFill>
                      <a:schemeClr val="accent6">
                        <a:lumMod val="40000"/>
                        <a:lumOff val="60000"/>
                      </a:schemeClr>
                    </a:solidFill>
                  </a:tcPr>
                </a:tc>
                <a:tc>
                  <a:txBody>
                    <a:bodyPr/>
                    <a:lstStyle/>
                    <a:p>
                      <a:pPr algn="ctr" rtl="1">
                        <a:lnSpc>
                          <a:spcPct val="107000"/>
                        </a:lnSpc>
                        <a:spcAft>
                          <a:spcPts val="0"/>
                        </a:spcAft>
                      </a:pPr>
                      <a:r>
                        <a:rPr lang="ar-SA" sz="2400" b="1" dirty="0">
                          <a:solidFill>
                            <a:srgbClr val="002060"/>
                          </a:solidFill>
                          <a:effectLst/>
                          <a:latin typeface="Calibri" panose="020F0502020204030204" pitchFamily="34" charset="0"/>
                          <a:ea typeface="Calibri" panose="020F0502020204030204" pitchFamily="34" charset="0"/>
                          <a:cs typeface="+mn-cs"/>
                        </a:rPr>
                        <a:t>المنطقة العمياء</a:t>
                      </a:r>
                      <a:endParaRPr lang="en-US" sz="2400" dirty="0">
                        <a:effectLst/>
                        <a:latin typeface="Calibri" panose="020F0502020204030204" pitchFamily="34" charset="0"/>
                        <a:ea typeface="Calibri" panose="020F0502020204030204" pitchFamily="34" charset="0"/>
                        <a:cs typeface="+mn-cs"/>
                      </a:endParaRPr>
                    </a:p>
                    <a:p>
                      <a:pPr algn="ctr" rtl="1">
                        <a:lnSpc>
                          <a:spcPct val="107000"/>
                        </a:lnSpc>
                        <a:spcAft>
                          <a:spcPts val="0"/>
                        </a:spcAft>
                      </a:pPr>
                      <a:r>
                        <a:rPr lang="en-US" sz="2400" b="1" dirty="0">
                          <a:solidFill>
                            <a:srgbClr val="002060"/>
                          </a:solidFill>
                          <a:effectLst/>
                          <a:latin typeface="Arial" panose="020B0604020202020204" pitchFamily="34" charset="0"/>
                          <a:ea typeface="Calibri" panose="020F0502020204030204" pitchFamily="34" charset="0"/>
                          <a:cs typeface="+mn-cs"/>
                        </a:rPr>
                        <a:t>) </a:t>
                      </a:r>
                      <a:r>
                        <a:rPr lang="ar-SA" sz="2400" b="1" dirty="0">
                          <a:solidFill>
                            <a:srgbClr val="002060"/>
                          </a:solidFill>
                          <a:effectLst/>
                          <a:latin typeface="Calibri" panose="020F0502020204030204" pitchFamily="34" charset="0"/>
                          <a:ea typeface="Calibri" panose="020F0502020204030204" pitchFamily="34" charset="0"/>
                          <a:cs typeface="+mn-cs"/>
                        </a:rPr>
                        <a:t>شبة مفتوحة</a:t>
                      </a:r>
                      <a:r>
                        <a:rPr lang="ar-EG" sz="2400" b="1" dirty="0">
                          <a:solidFill>
                            <a:srgbClr val="002060"/>
                          </a:solidFill>
                          <a:effectLst/>
                          <a:latin typeface="Calibri" panose="020F0502020204030204" pitchFamily="34" charset="0"/>
                          <a:ea typeface="Calibri" panose="020F0502020204030204" pitchFamily="34" charset="0"/>
                          <a:cs typeface="+mn-cs"/>
                        </a:rPr>
                        <a:t>)</a:t>
                      </a:r>
                      <a:endParaRPr lang="en-US" sz="2400" dirty="0">
                        <a:effectLst/>
                        <a:latin typeface="Calibri" panose="020F0502020204030204" pitchFamily="34" charset="0"/>
                        <a:ea typeface="Calibri" panose="020F0502020204030204" pitchFamily="34" charset="0"/>
                        <a:cs typeface="+mn-cs"/>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57150" cap="flat" cmpd="dbl" algn="ctr">
                      <a:solidFill>
                        <a:srgbClr val="00B0F0"/>
                      </a:solidFill>
                      <a:prstDash val="solid"/>
                      <a:round/>
                      <a:headEnd type="none" w="med" len="med"/>
                      <a:tailEnd type="none" w="med" len="med"/>
                    </a:lnB>
                    <a:solidFill>
                      <a:schemeClr val="accent6">
                        <a:lumMod val="40000"/>
                        <a:lumOff val="60000"/>
                      </a:schemeClr>
                    </a:solidFill>
                  </a:tcPr>
                </a:tc>
                <a:tc>
                  <a:txBody>
                    <a:bodyPr/>
                    <a:lstStyle/>
                    <a:p>
                      <a:pPr algn="ctr" rtl="1">
                        <a:lnSpc>
                          <a:spcPct val="107000"/>
                        </a:lnSpc>
                        <a:spcAft>
                          <a:spcPts val="0"/>
                        </a:spcAft>
                      </a:pPr>
                      <a:r>
                        <a:rPr lang="ar-SA" sz="2400" b="1" dirty="0">
                          <a:solidFill>
                            <a:srgbClr val="002060"/>
                          </a:solidFill>
                          <a:effectLst/>
                          <a:latin typeface="Calibri" panose="020F0502020204030204" pitchFamily="34" charset="0"/>
                          <a:ea typeface="Calibri" panose="020F0502020204030204" pitchFamily="34" charset="0"/>
                          <a:cs typeface="+mn-cs"/>
                        </a:rPr>
                        <a:t>لا تعرفها الذات</a:t>
                      </a:r>
                      <a:endParaRPr lang="en-US" sz="2400" dirty="0">
                        <a:effectLst/>
                        <a:latin typeface="Calibri" panose="020F0502020204030204" pitchFamily="34" charset="0"/>
                        <a:ea typeface="Calibri" panose="020F0502020204030204" pitchFamily="34" charset="0"/>
                        <a:cs typeface="+mn-cs"/>
                      </a:endParaRPr>
                    </a:p>
                  </a:txBody>
                  <a:tcPr marL="68580" marR="68580" marT="0" marB="0" anchor="ctr">
                    <a:lnL w="28575" cap="flat" cmpd="sng" algn="ctr">
                      <a:solidFill>
                        <a:srgbClr val="00B0F0"/>
                      </a:solidFill>
                      <a:prstDash val="solid"/>
                      <a:round/>
                      <a:headEnd type="none" w="med" len="med"/>
                      <a:tailEnd type="none" w="med" len="med"/>
                    </a:lnL>
                    <a:lnR w="57150" cap="flat" cmpd="dbl"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57150" cap="flat" cmpd="dbl" algn="ctr">
                      <a:solidFill>
                        <a:srgbClr val="00B0F0"/>
                      </a:solidFill>
                      <a:prstDash val="solid"/>
                      <a:round/>
                      <a:headEnd type="none" w="med" len="med"/>
                      <a:tailEnd type="none" w="med" len="med"/>
                    </a:lnB>
                    <a:solidFill>
                      <a:schemeClr val="accent6">
                        <a:lumMod val="40000"/>
                        <a:lumOff val="60000"/>
                      </a:schemeClr>
                    </a:solidFill>
                  </a:tcPr>
                </a:tc>
              </a:tr>
            </a:tbl>
          </a:graphicData>
        </a:graphic>
      </p:graphicFrame>
      <p:pic>
        <p:nvPicPr>
          <p:cNvPr id="5" name="Picture 4" descr="http://pls48.net/foryou/Public/image/0kfjkfgjkghjghjgj.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71577">
            <a:off x="503667" y="5324966"/>
            <a:ext cx="3820918" cy="119570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831051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32</a:t>
            </a:fld>
            <a:endParaRPr lang="ar-EG" dirty="0">
              <a:solidFill>
                <a:prstClr val="black">
                  <a:tint val="75000"/>
                </a:prstClr>
              </a:solidFill>
            </a:endParaRPr>
          </a:p>
        </p:txBody>
      </p:sp>
      <p:grpSp>
        <p:nvGrpSpPr>
          <p:cNvPr id="3" name="Group 2"/>
          <p:cNvGrpSpPr/>
          <p:nvPr/>
        </p:nvGrpSpPr>
        <p:grpSpPr>
          <a:xfrm>
            <a:off x="417544" y="355054"/>
            <a:ext cx="8460409" cy="1925792"/>
            <a:chOff x="2833746" y="1685151"/>
            <a:chExt cx="5924262" cy="279471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350" t="72519" r="1672" b="10125"/>
            <a:stretch/>
          </p:blipFill>
          <p:spPr>
            <a:xfrm rot="21414105" flipH="1">
              <a:off x="2833746" y="1685151"/>
              <a:ext cx="5924262" cy="2794715"/>
            </a:xfrm>
            <a:prstGeom prst="rect">
              <a:avLst/>
            </a:prstGeom>
          </p:spPr>
        </p:pic>
        <p:sp>
          <p:nvSpPr>
            <p:cNvPr id="6" name="TextBox 5"/>
            <p:cNvSpPr txBox="1"/>
            <p:nvPr/>
          </p:nvSpPr>
          <p:spPr>
            <a:xfrm>
              <a:off x="7646456" y="2442051"/>
              <a:ext cx="1054457" cy="1030649"/>
            </a:xfrm>
            <a:prstGeom prst="rect">
              <a:avLst/>
            </a:prstGeom>
            <a:noFill/>
          </p:spPr>
          <p:txBody>
            <a:bodyPr wrap="square" rtlCol="1">
              <a:spAutoFit/>
            </a:bodyPr>
            <a:lstStyle/>
            <a:p>
              <a:pPr algn="ctr"/>
              <a:r>
                <a:rPr lang="ar-EG" sz="2400" b="1" dirty="0">
                  <a:solidFill>
                    <a:srgbClr val="C00000"/>
                  </a:solidFill>
                </a:rPr>
                <a:t>المنطقة المفتوحة</a:t>
              </a:r>
            </a:p>
          </p:txBody>
        </p:sp>
        <p:sp>
          <p:nvSpPr>
            <p:cNvPr id="7" name="TextBox 6"/>
            <p:cNvSpPr txBox="1"/>
            <p:nvPr/>
          </p:nvSpPr>
          <p:spPr>
            <a:xfrm>
              <a:off x="2918939" y="2442051"/>
              <a:ext cx="4264861" cy="572582"/>
            </a:xfrm>
            <a:prstGeom prst="rect">
              <a:avLst/>
            </a:prstGeom>
            <a:noFill/>
          </p:spPr>
          <p:txBody>
            <a:bodyPr wrap="square" rtlCol="1">
              <a:spAutoFit/>
            </a:bodyPr>
            <a:lstStyle/>
            <a:p>
              <a:pPr algn="ctr"/>
              <a:r>
                <a:rPr lang="ar-EG" sz="2400" b="1" dirty="0">
                  <a:solidFill>
                    <a:srgbClr val="002060"/>
                  </a:solidFill>
                </a:rPr>
                <a:t>يعرفها الآخرون وتعرفها الذات</a:t>
              </a:r>
            </a:p>
          </p:txBody>
        </p:sp>
      </p:grpSp>
      <p:grpSp>
        <p:nvGrpSpPr>
          <p:cNvPr id="8" name="Group 7"/>
          <p:cNvGrpSpPr/>
          <p:nvPr/>
        </p:nvGrpSpPr>
        <p:grpSpPr>
          <a:xfrm rot="10800000">
            <a:off x="371684" y="1910654"/>
            <a:ext cx="8151918" cy="2254290"/>
            <a:chOff x="2833746" y="1685151"/>
            <a:chExt cx="5924262" cy="2794715"/>
          </a:xfrm>
        </p:grpSpPr>
        <p:pic>
          <p:nvPicPr>
            <p:cNvPr id="9" name="Picture 8"/>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10350" t="72519" r="1672" b="10125"/>
            <a:stretch/>
          </p:blipFill>
          <p:spPr>
            <a:xfrm rot="21414105" flipH="1">
              <a:off x="2833746" y="1685151"/>
              <a:ext cx="5924262" cy="2794715"/>
            </a:xfrm>
            <a:prstGeom prst="rect">
              <a:avLst/>
            </a:prstGeom>
          </p:spPr>
        </p:pic>
        <p:sp>
          <p:nvSpPr>
            <p:cNvPr id="10" name="TextBox 9"/>
            <p:cNvSpPr txBox="1"/>
            <p:nvPr/>
          </p:nvSpPr>
          <p:spPr>
            <a:xfrm rot="9834594">
              <a:off x="7700538" y="2575163"/>
              <a:ext cx="1054457" cy="830997"/>
            </a:xfrm>
            <a:prstGeom prst="rect">
              <a:avLst/>
            </a:prstGeom>
            <a:noFill/>
          </p:spPr>
          <p:txBody>
            <a:bodyPr wrap="square" rtlCol="1">
              <a:spAutoFit/>
            </a:bodyPr>
            <a:lstStyle/>
            <a:p>
              <a:pPr algn="ctr"/>
              <a:r>
                <a:rPr lang="ar-EG" sz="2400" b="1" dirty="0">
                  <a:solidFill>
                    <a:srgbClr val="C00000"/>
                  </a:solidFill>
                </a:rPr>
                <a:t>المنطقة العمياء</a:t>
              </a:r>
            </a:p>
          </p:txBody>
        </p:sp>
        <p:sp>
          <p:nvSpPr>
            <p:cNvPr id="11" name="TextBox 10"/>
            <p:cNvSpPr txBox="1"/>
            <p:nvPr/>
          </p:nvSpPr>
          <p:spPr>
            <a:xfrm rot="10401217">
              <a:off x="2849780" y="2869831"/>
              <a:ext cx="4264861" cy="400110"/>
            </a:xfrm>
            <a:prstGeom prst="rect">
              <a:avLst/>
            </a:prstGeom>
            <a:noFill/>
          </p:spPr>
          <p:txBody>
            <a:bodyPr wrap="square" rtlCol="1">
              <a:spAutoFit/>
            </a:bodyPr>
            <a:lstStyle/>
            <a:p>
              <a:pPr algn="ctr"/>
              <a:r>
                <a:rPr lang="ar-EG" sz="2000" b="1" dirty="0">
                  <a:solidFill>
                    <a:srgbClr val="002060"/>
                  </a:solidFill>
                </a:rPr>
                <a:t>يعرفها الآخرون و لا تعرفها الذات</a:t>
              </a:r>
            </a:p>
          </p:txBody>
        </p:sp>
      </p:grpSp>
      <p:grpSp>
        <p:nvGrpSpPr>
          <p:cNvPr id="12" name="Group 11"/>
          <p:cNvGrpSpPr/>
          <p:nvPr/>
        </p:nvGrpSpPr>
        <p:grpSpPr>
          <a:xfrm rot="21351141">
            <a:off x="438671" y="4174734"/>
            <a:ext cx="8151918" cy="2254290"/>
            <a:chOff x="2833746" y="1685151"/>
            <a:chExt cx="5924262" cy="2794715"/>
          </a:xfrm>
        </p:grpSpPr>
        <p:pic>
          <p:nvPicPr>
            <p:cNvPr id="13" name="Picture 1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0350" t="72519" r="1672" b="10125"/>
            <a:stretch/>
          </p:blipFill>
          <p:spPr>
            <a:xfrm rot="21414105" flipH="1">
              <a:off x="2833746" y="1685151"/>
              <a:ext cx="5924262" cy="2794715"/>
            </a:xfrm>
            <a:prstGeom prst="rect">
              <a:avLst/>
            </a:prstGeom>
          </p:spPr>
        </p:pic>
        <p:sp>
          <p:nvSpPr>
            <p:cNvPr id="14" name="TextBox 13"/>
            <p:cNvSpPr txBox="1"/>
            <p:nvPr/>
          </p:nvSpPr>
          <p:spPr>
            <a:xfrm>
              <a:off x="7700538" y="2475556"/>
              <a:ext cx="1054457" cy="1030213"/>
            </a:xfrm>
            <a:prstGeom prst="rect">
              <a:avLst/>
            </a:prstGeom>
            <a:noFill/>
          </p:spPr>
          <p:txBody>
            <a:bodyPr wrap="square" rtlCol="1">
              <a:spAutoFit/>
            </a:bodyPr>
            <a:lstStyle/>
            <a:p>
              <a:pPr algn="ctr"/>
              <a:r>
                <a:rPr lang="ar-EG" sz="2400" b="1" dirty="0">
                  <a:solidFill>
                    <a:srgbClr val="C00000"/>
                  </a:solidFill>
                </a:rPr>
                <a:t>المنطقة المخفية</a:t>
              </a:r>
            </a:p>
          </p:txBody>
        </p:sp>
        <p:sp>
          <p:nvSpPr>
            <p:cNvPr id="15" name="TextBox 14"/>
            <p:cNvSpPr txBox="1"/>
            <p:nvPr/>
          </p:nvSpPr>
          <p:spPr>
            <a:xfrm rot="21318977">
              <a:off x="2849780" y="2821871"/>
              <a:ext cx="4264861" cy="496029"/>
            </a:xfrm>
            <a:prstGeom prst="rect">
              <a:avLst/>
            </a:prstGeom>
            <a:noFill/>
          </p:spPr>
          <p:txBody>
            <a:bodyPr wrap="square" rtlCol="1">
              <a:spAutoFit/>
            </a:bodyPr>
            <a:lstStyle/>
            <a:p>
              <a:pPr algn="ctr"/>
              <a:r>
                <a:rPr lang="ar-EG" sz="2000" b="1" dirty="0">
                  <a:solidFill>
                    <a:srgbClr val="002060"/>
                  </a:solidFill>
                </a:rPr>
                <a:t>لا يعرفها الآخرين و تعرفها الذات</a:t>
              </a:r>
            </a:p>
          </p:txBody>
        </p:sp>
      </p:grpSp>
    </p:spTree>
    <p:extLst>
      <p:ext uri="{BB962C8B-B14F-4D97-AF65-F5344CB8AC3E}">
        <p14:creationId xmlns:p14="http://schemas.microsoft.com/office/powerpoint/2010/main" val="1606427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33</a:t>
            </a:fld>
            <a:endParaRPr lang="ar-EG" dirty="0">
              <a:solidFill>
                <a:prstClr val="black">
                  <a:tint val="75000"/>
                </a:prstClr>
              </a:solidFill>
            </a:endParaRPr>
          </a:p>
        </p:txBody>
      </p:sp>
      <p:grpSp>
        <p:nvGrpSpPr>
          <p:cNvPr id="3" name="Group 2"/>
          <p:cNvGrpSpPr/>
          <p:nvPr/>
        </p:nvGrpSpPr>
        <p:grpSpPr>
          <a:xfrm>
            <a:off x="204717" y="282241"/>
            <a:ext cx="3086431" cy="1934172"/>
            <a:chOff x="2461665" y="1874371"/>
            <a:chExt cx="3881077" cy="3428571"/>
          </a:xfrm>
        </p:grpSpPr>
        <p:pic>
          <p:nvPicPr>
            <p:cNvPr id="5" name="Picture 4"/>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2461665" y="1874371"/>
              <a:ext cx="3881077" cy="3428571"/>
            </a:xfrm>
            <a:prstGeom prst="rect">
              <a:avLst/>
            </a:prstGeom>
          </p:spPr>
        </p:pic>
        <p:sp>
          <p:nvSpPr>
            <p:cNvPr id="6" name="Rectangle 5"/>
            <p:cNvSpPr/>
            <p:nvPr/>
          </p:nvSpPr>
          <p:spPr>
            <a:xfrm rot="20253241">
              <a:off x="3748986" y="2447438"/>
              <a:ext cx="2240106" cy="2220939"/>
            </a:xfrm>
            <a:prstGeom prst="rect">
              <a:avLst/>
            </a:prstGeom>
            <a:noFill/>
            <a:ln w="12700" cap="flat" cmpd="sng" algn="ctr">
              <a:noFill/>
              <a:prstDash val="solid"/>
              <a:miter lim="800000"/>
            </a:ln>
            <a:effectLst/>
          </p:spPr>
          <p:txBody>
            <a:bodyPr rtlCol="1" anchor="ctr"/>
            <a:lstStyle/>
            <a:p>
              <a:pPr algn="ctr"/>
              <a:r>
                <a:rPr lang="ar-EG" sz="2400" kern="0" dirty="0">
                  <a:solidFill>
                    <a:prstClr val="white"/>
                  </a:solidFill>
                </a:rPr>
                <a:t>تعرف على ذاتك</a:t>
              </a:r>
            </a:p>
          </p:txBody>
        </p:sp>
      </p:grpSp>
      <p:grpSp>
        <p:nvGrpSpPr>
          <p:cNvPr id="7" name="Group 6"/>
          <p:cNvGrpSpPr/>
          <p:nvPr/>
        </p:nvGrpSpPr>
        <p:grpSpPr>
          <a:xfrm>
            <a:off x="3181615" y="634258"/>
            <a:ext cx="5195395" cy="2434052"/>
            <a:chOff x="484763" y="623845"/>
            <a:chExt cx="1177098" cy="1027845"/>
          </a:xfrm>
        </p:grpSpPr>
        <p:pic>
          <p:nvPicPr>
            <p:cNvPr id="8" name="Picture 7" descr="\\MARAIM\Users\Public\Pictures\New folder (2)\Untitled-2-Recovered.png"/>
            <p:cNvPicPr/>
            <p:nvPr/>
          </p:nvPicPr>
          <p:blipFill rotWithShape="1">
            <a:blip r:embed="rId5" cstate="print">
              <a:duotone>
                <a:prstClr val="black"/>
                <a:srgbClr val="FFC000">
                  <a:tint val="45000"/>
                  <a:satMod val="400000"/>
                </a:srgb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9" name="Text Box 2811"/>
            <p:cNvSpPr txBox="1"/>
            <p:nvPr/>
          </p:nvSpPr>
          <p:spPr>
            <a:xfrm>
              <a:off x="636665" y="871831"/>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بعد تعرفك على مناطق الذات كن صادق مع نفسك واجلس طويلاً وتعرف على مناطق الذات التي بداخلك</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pic>
        <p:nvPicPr>
          <p:cNvPr id="10"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8924">
            <a:off x="906148" y="3737113"/>
            <a:ext cx="3646805" cy="19615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3533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34</a:t>
            </a:fld>
            <a:endParaRPr lang="ar-EG" dirty="0">
              <a:solidFill>
                <a:prstClr val="black">
                  <a:tint val="75000"/>
                </a:prstClr>
              </a:solidFill>
            </a:endParaRPr>
          </a:p>
        </p:txBody>
      </p:sp>
      <p:grpSp>
        <p:nvGrpSpPr>
          <p:cNvPr id="3" name="Group 2"/>
          <p:cNvGrpSpPr/>
          <p:nvPr/>
        </p:nvGrpSpPr>
        <p:grpSpPr>
          <a:xfrm>
            <a:off x="6671200" y="299358"/>
            <a:ext cx="2177861" cy="1164953"/>
            <a:chOff x="-106718" y="171699"/>
            <a:chExt cx="2135049" cy="1338607"/>
          </a:xfrm>
        </p:grpSpPr>
        <p:pic>
          <p:nvPicPr>
            <p:cNvPr id="5" name="Picture 4"/>
            <p:cNvPicPr>
              <a:picLocks noChangeAspect="1"/>
            </p:cNvPicPr>
            <p:nvPr/>
          </p:nvPicPr>
          <p:blipFill rotWithShape="1">
            <a:blip r:embed="rId4">
              <a:duotone>
                <a:srgbClr val="ED7D31">
                  <a:shade val="45000"/>
                  <a:satMod val="135000"/>
                </a:srgbClr>
                <a:prstClr val="white"/>
              </a:duotone>
            </a:blip>
            <a:srcRect t="-1" r="25502" b="22"/>
            <a:stretch/>
          </p:blipFill>
          <p:spPr>
            <a:xfrm>
              <a:off x="-106718" y="171699"/>
              <a:ext cx="2135049" cy="1338607"/>
            </a:xfrm>
            <a:prstGeom prst="rect">
              <a:avLst/>
            </a:prstGeom>
          </p:spPr>
        </p:pic>
        <p:sp>
          <p:nvSpPr>
            <p:cNvPr id="6" name="TextBox 5"/>
            <p:cNvSpPr txBox="1"/>
            <p:nvPr/>
          </p:nvSpPr>
          <p:spPr>
            <a:xfrm>
              <a:off x="0" y="270185"/>
              <a:ext cx="1927895" cy="791038"/>
            </a:xfrm>
            <a:prstGeom prst="rect">
              <a:avLst/>
            </a:prstGeom>
            <a:noFill/>
          </p:spPr>
          <p:txBody>
            <a:bodyPr wrap="square" numCol="1" rtlCol="1">
              <a:prstTxWarp prst="textPlain">
                <a:avLst/>
              </a:prstTxWarp>
              <a:noAutofit/>
            </a:bodyPr>
            <a:lstStyle/>
            <a:p>
              <a:pPr algn="ctr"/>
              <a:r>
                <a:rPr lang="ar-EG" sz="2400" b="1" dirty="0">
                  <a:solidFill>
                    <a:srgbClr val="002060"/>
                  </a:solidFill>
                  <a:ea typeface="Times New Roman" panose="02020603050405020304" pitchFamily="18" charset="0"/>
                </a:rPr>
                <a:t>تدريب</a:t>
              </a:r>
              <a:endParaRPr lang="en-US" sz="1200" dirty="0">
                <a:solidFill>
                  <a:prstClr val="black"/>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a:off x="1451788" y="1550021"/>
            <a:ext cx="5385420" cy="988463"/>
            <a:chOff x="598031" y="771579"/>
            <a:chExt cx="7153834" cy="803075"/>
          </a:xfrm>
        </p:grpSpPr>
        <p:pic>
          <p:nvPicPr>
            <p:cNvPr id="8" name="Picture 7"/>
            <p:cNvPicPr>
              <a:picLocks noChangeAspect="1"/>
            </p:cNvPicPr>
            <p:nvPr/>
          </p:nvPicPr>
          <p:blipFill>
            <a:blip r:embed="rId5"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598031" y="771579"/>
              <a:ext cx="7153834" cy="803075"/>
            </a:xfrm>
            <a:prstGeom prst="rect">
              <a:avLst/>
            </a:prstGeom>
          </p:spPr>
        </p:pic>
        <p:sp>
          <p:nvSpPr>
            <p:cNvPr id="9" name="TextBox 8"/>
            <p:cNvSpPr txBox="1"/>
            <p:nvPr/>
          </p:nvSpPr>
          <p:spPr>
            <a:xfrm>
              <a:off x="738880" y="921389"/>
              <a:ext cx="6872134" cy="312154"/>
            </a:xfrm>
            <a:prstGeom prst="rect">
              <a:avLst/>
            </a:prstGeom>
            <a:noFill/>
          </p:spPr>
          <p:txBody>
            <a:bodyPr wrap="square" rtlCol="1">
              <a:noAutofit/>
            </a:bodyPr>
            <a:lstStyle/>
            <a:p>
              <a:pPr algn="justLow"/>
              <a:r>
                <a:rPr lang="ar-EG" sz="2400" b="1" kern="0" dirty="0">
                  <a:solidFill>
                    <a:srgbClr val="002060"/>
                  </a:solidFill>
                  <a:latin typeface="Times New Roman" panose="02020603050405020304" pitchFamily="18" charset="0"/>
                  <a:ea typeface="Times New Roman" panose="02020603050405020304" pitchFamily="18" charset="0"/>
                </a:rPr>
                <a:t>تعرف على بطلة هذه الرؤية من خلال مناطق الذات</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rot="20799729">
            <a:off x="2993395" y="2734387"/>
            <a:ext cx="3804993" cy="1887340"/>
            <a:chOff x="0" y="0"/>
            <a:chExt cx="5288973" cy="4778538"/>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288973" cy="4778538"/>
            </a:xfrm>
            <a:prstGeom prst="ellipse">
              <a:avLst/>
            </a:prstGeom>
            <a:ln>
              <a:noFill/>
            </a:ln>
            <a:effectLst>
              <a:softEdge rad="112500"/>
            </a:effectLst>
          </p:spPr>
        </p:pic>
        <p:sp>
          <p:nvSpPr>
            <p:cNvPr id="15" name="Rectangle 14"/>
            <p:cNvSpPr/>
            <p:nvPr/>
          </p:nvSpPr>
          <p:spPr>
            <a:xfrm>
              <a:off x="187364" y="1832763"/>
              <a:ext cx="4813469" cy="1887223"/>
            </a:xfrm>
            <a:prstGeom prst="rect">
              <a:avLst/>
            </a:prstGeom>
          </p:spPr>
          <p:txBody>
            <a:bodyPr wrap="square">
              <a:noAutofit/>
            </a:bodyPr>
            <a:lstStyle/>
            <a:p>
              <a:pPr algn="ctr"/>
              <a:r>
                <a:rPr lang="ar-EG" sz="2400" b="1" dirty="0">
                  <a:solidFill>
                    <a:srgbClr val="002060"/>
                  </a:solidFill>
                  <a:ea typeface="Times New Roman" panose="02020603050405020304" pitchFamily="18" charset="0"/>
                </a:rPr>
                <a:t>انظر دليل المتدرب</a:t>
              </a:r>
              <a:endParaRPr lang="en-US" sz="2400" dirty="0">
                <a:solidFill>
                  <a:prstClr val="black"/>
                </a:solidFill>
                <a:latin typeface="Times New Roman" panose="02020603050405020304" pitchFamily="18" charset="0"/>
                <a:ea typeface="Times New Roman" panose="02020603050405020304" pitchFamily="18" charset="0"/>
              </a:endParaRPr>
            </a:p>
          </p:txBody>
        </p:sp>
      </p:grpSp>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rot="21237372">
            <a:off x="1119087" y="2687748"/>
            <a:ext cx="2007040" cy="3694413"/>
          </a:xfrm>
          <a:prstGeom prst="rect">
            <a:avLst/>
          </a:prstGeom>
        </p:spPr>
      </p:pic>
    </p:spTree>
    <p:extLst>
      <p:ext uri="{BB962C8B-B14F-4D97-AF65-F5344CB8AC3E}">
        <p14:creationId xmlns:p14="http://schemas.microsoft.com/office/powerpoint/2010/main" val="457659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35</a:t>
            </a:fld>
            <a:endParaRPr lang="ar-EG" dirty="0">
              <a:solidFill>
                <a:prstClr val="black">
                  <a:tint val="75000"/>
                </a:prstClr>
              </a:solidFill>
            </a:endParaRPr>
          </a:p>
        </p:txBody>
      </p:sp>
      <p:grpSp>
        <p:nvGrpSpPr>
          <p:cNvPr id="5" name="Group 4"/>
          <p:cNvGrpSpPr/>
          <p:nvPr/>
        </p:nvGrpSpPr>
        <p:grpSpPr>
          <a:xfrm>
            <a:off x="1063154" y="0"/>
            <a:ext cx="7017691" cy="6858000"/>
            <a:chOff x="1063154" y="0"/>
            <a:chExt cx="7017691" cy="685800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154" y="0"/>
              <a:ext cx="7017691" cy="6858000"/>
            </a:xfrm>
            <a:prstGeom prst="rect">
              <a:avLst/>
            </a:prstGeom>
          </p:spPr>
        </p:pic>
        <p:sp>
          <p:nvSpPr>
            <p:cNvPr id="3" name="TextBox 2"/>
            <p:cNvSpPr txBox="1"/>
            <p:nvPr/>
          </p:nvSpPr>
          <p:spPr>
            <a:xfrm>
              <a:off x="2688609" y="4653887"/>
              <a:ext cx="3769341" cy="584775"/>
            </a:xfrm>
            <a:prstGeom prst="rect">
              <a:avLst/>
            </a:prstGeom>
            <a:noFill/>
          </p:spPr>
          <p:txBody>
            <a:bodyPr wrap="square" rtlCol="1">
              <a:spAutoFit/>
            </a:bodyPr>
            <a:lstStyle/>
            <a:p>
              <a:pPr algn="ctr"/>
              <a:r>
                <a:rPr lang="ar-EG" sz="3200" dirty="0">
                  <a:solidFill>
                    <a:prstClr val="black"/>
                  </a:solidFill>
                </a:rPr>
                <a:t>الوحدة التدريبية الثانية</a:t>
              </a:r>
            </a:p>
          </p:txBody>
        </p:sp>
      </p:grpSp>
    </p:spTree>
    <p:extLst>
      <p:ext uri="{BB962C8B-B14F-4D97-AF65-F5344CB8AC3E}">
        <p14:creationId xmlns:p14="http://schemas.microsoft.com/office/powerpoint/2010/main" val="3999523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927" t="19546" r="12208" b="-302"/>
          <a:stretch/>
        </p:blipFill>
        <p:spPr>
          <a:xfrm>
            <a:off x="4234239" y="1147028"/>
            <a:ext cx="1452581" cy="3585237"/>
          </a:xfrm>
          <a:prstGeom prst="rect">
            <a:avLst/>
          </a:prstGeom>
        </p:spPr>
      </p:pic>
      <p:grpSp>
        <p:nvGrpSpPr>
          <p:cNvPr id="12" name="Group 11"/>
          <p:cNvGrpSpPr/>
          <p:nvPr/>
        </p:nvGrpSpPr>
        <p:grpSpPr>
          <a:xfrm rot="20815217">
            <a:off x="2356749" y="78096"/>
            <a:ext cx="4876303" cy="1602189"/>
            <a:chOff x="3357887" y="273363"/>
            <a:chExt cx="3805483" cy="182643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58" b="25755"/>
            <a:stretch/>
          </p:blipFill>
          <p:spPr>
            <a:xfrm rot="774663">
              <a:off x="3357887" y="376697"/>
              <a:ext cx="3805483" cy="1723098"/>
            </a:xfrm>
            <a:prstGeom prst="rect">
              <a:avLst/>
            </a:prstGeom>
          </p:spPr>
        </p:pic>
        <p:sp>
          <p:nvSpPr>
            <p:cNvPr id="14" name="Rectangle 13"/>
            <p:cNvSpPr/>
            <p:nvPr/>
          </p:nvSpPr>
          <p:spPr>
            <a:xfrm rot="793577">
              <a:off x="3645417" y="273363"/>
              <a:ext cx="3148814" cy="1112961"/>
            </a:xfrm>
            <a:prstGeom prst="rect">
              <a:avLst/>
            </a:prstGeom>
          </p:spPr>
          <p:txBody>
            <a:bodyPr wrap="square">
              <a:prstTxWarp prst="textChevron">
                <a:avLst/>
              </a:prstTxWarp>
              <a:spAutoFit/>
            </a:bodyPr>
            <a:lstStyle/>
            <a:p>
              <a:pPr algn="ctr"/>
              <a:r>
                <a:rPr lang="ar-EG"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المحاور</a:t>
              </a:r>
            </a:p>
          </p:txBody>
        </p:sp>
      </p:grpSp>
      <p:grpSp>
        <p:nvGrpSpPr>
          <p:cNvPr id="20" name="Group 19"/>
          <p:cNvGrpSpPr/>
          <p:nvPr/>
        </p:nvGrpSpPr>
        <p:grpSpPr>
          <a:xfrm rot="2890548">
            <a:off x="6717776" y="4730727"/>
            <a:ext cx="2381230" cy="1725700"/>
            <a:chOff x="539552" y="908721"/>
            <a:chExt cx="2376264" cy="2085294"/>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23" name="Rectangle 22"/>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أنواع التوازن </a:t>
              </a:r>
            </a:p>
          </p:txBody>
        </p:sp>
      </p:grpSp>
      <p:grpSp>
        <p:nvGrpSpPr>
          <p:cNvPr id="24" name="Group 23"/>
          <p:cNvGrpSpPr/>
          <p:nvPr/>
        </p:nvGrpSpPr>
        <p:grpSpPr>
          <a:xfrm>
            <a:off x="4467473" y="4914921"/>
            <a:ext cx="2355155" cy="1799208"/>
            <a:chOff x="3217433" y="1792185"/>
            <a:chExt cx="2916357" cy="2660092"/>
          </a:xfrm>
        </p:grpSpPr>
        <p:pic>
          <p:nvPicPr>
            <p:cNvPr id="27" name="Picture 26"/>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9" name="Rectangle 28"/>
            <p:cNvSpPr/>
            <p:nvPr/>
          </p:nvSpPr>
          <p:spPr>
            <a:xfrm rot="1030337">
              <a:off x="3456185" y="2442546"/>
              <a:ext cx="1781971" cy="1228612"/>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أحداث الحياة</a:t>
              </a:r>
            </a:p>
          </p:txBody>
        </p:sp>
      </p:grpSp>
      <p:grpSp>
        <p:nvGrpSpPr>
          <p:cNvPr id="30" name="Group 29"/>
          <p:cNvGrpSpPr/>
          <p:nvPr/>
        </p:nvGrpSpPr>
        <p:grpSpPr>
          <a:xfrm>
            <a:off x="286973" y="3697188"/>
            <a:ext cx="2285407" cy="1941804"/>
            <a:chOff x="3399214" y="1792185"/>
            <a:chExt cx="2734575" cy="2660092"/>
          </a:xfrm>
        </p:grpSpPr>
        <p:pic>
          <p:nvPicPr>
            <p:cNvPr id="31" name="Picture 30"/>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399214" y="1792185"/>
              <a:ext cx="2734575" cy="2660092"/>
            </a:xfrm>
            <a:prstGeom prst="rect">
              <a:avLst/>
            </a:prstGeom>
          </p:spPr>
        </p:pic>
        <p:sp>
          <p:nvSpPr>
            <p:cNvPr id="32" name="Rectangle 31"/>
            <p:cNvSpPr/>
            <p:nvPr/>
          </p:nvSpPr>
          <p:spPr>
            <a:xfrm rot="746518">
              <a:off x="3499578" y="2736590"/>
              <a:ext cx="1992893" cy="63243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الأفكار</a:t>
              </a:r>
            </a:p>
          </p:txBody>
        </p:sp>
      </p:grpSp>
      <p:grpSp>
        <p:nvGrpSpPr>
          <p:cNvPr id="33" name="Group 32"/>
          <p:cNvGrpSpPr/>
          <p:nvPr/>
        </p:nvGrpSpPr>
        <p:grpSpPr>
          <a:xfrm rot="2890548">
            <a:off x="1081820" y="1809656"/>
            <a:ext cx="2425531" cy="1764163"/>
            <a:chOff x="539552" y="908721"/>
            <a:chExt cx="2376264" cy="2085294"/>
          </a:xfrm>
        </p:grpSpPr>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35" name="Rectangle 34"/>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المشاعر</a:t>
              </a:r>
            </a:p>
          </p:txBody>
        </p:sp>
      </p:grpSp>
      <p:grpSp>
        <p:nvGrpSpPr>
          <p:cNvPr id="36" name="Group 35"/>
          <p:cNvGrpSpPr/>
          <p:nvPr/>
        </p:nvGrpSpPr>
        <p:grpSpPr>
          <a:xfrm>
            <a:off x="1944760" y="4732265"/>
            <a:ext cx="2551491" cy="2146023"/>
            <a:chOff x="3217433" y="1792185"/>
            <a:chExt cx="2916357" cy="2660092"/>
          </a:xfrm>
        </p:grpSpPr>
        <p:pic>
          <p:nvPicPr>
            <p:cNvPr id="37" name="Picture 36"/>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38" name="Rectangle 37"/>
            <p:cNvSpPr/>
            <p:nvPr/>
          </p:nvSpPr>
          <p:spPr>
            <a:xfrm rot="1030337">
              <a:off x="3283084" y="2506230"/>
              <a:ext cx="2046228" cy="103005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التوازن </a:t>
              </a:r>
              <a:r>
                <a:rPr lang="ar-EG" sz="2400" b="1" i="1" dirty="0" err="1">
                  <a:solidFill>
                    <a:prstClr val="white"/>
                  </a:solidFill>
                  <a:cs typeface="PT Bold Heading" panose="02010400000000000000" pitchFamily="2" charset="-78"/>
                </a:rPr>
                <a:t>الداخلى</a:t>
              </a:r>
              <a:endParaRPr lang="ar-EG" sz="2400" b="1" i="1" dirty="0">
                <a:solidFill>
                  <a:prstClr val="white"/>
                </a:solidFill>
                <a:cs typeface="PT Bold Heading" panose="02010400000000000000" pitchFamily="2" charset="-78"/>
              </a:endParaRPr>
            </a:p>
          </p:txBody>
        </p:sp>
      </p:grpSp>
      <p:grpSp>
        <p:nvGrpSpPr>
          <p:cNvPr id="21" name="Group 20"/>
          <p:cNvGrpSpPr/>
          <p:nvPr/>
        </p:nvGrpSpPr>
        <p:grpSpPr>
          <a:xfrm>
            <a:off x="6326244" y="2537141"/>
            <a:ext cx="2551491" cy="2146023"/>
            <a:chOff x="3217433" y="1792185"/>
            <a:chExt cx="2916357" cy="2660092"/>
          </a:xfrm>
        </p:grpSpPr>
        <p:pic>
          <p:nvPicPr>
            <p:cNvPr id="25" name="Picture 24"/>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6" name="Rectangle 25"/>
            <p:cNvSpPr/>
            <p:nvPr/>
          </p:nvSpPr>
          <p:spPr>
            <a:xfrm rot="1030337">
              <a:off x="3283084" y="2277328"/>
              <a:ext cx="2046228" cy="1487862"/>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مقدمة التوازن في الحياة </a:t>
              </a:r>
            </a:p>
          </p:txBody>
        </p:sp>
      </p:grpSp>
    </p:spTree>
    <p:extLst>
      <p:ext uri="{BB962C8B-B14F-4D97-AF65-F5344CB8AC3E}">
        <p14:creationId xmlns:p14="http://schemas.microsoft.com/office/powerpoint/2010/main" val="29272897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927" t="19546" r="12208" b="-302"/>
          <a:stretch/>
        </p:blipFill>
        <p:spPr>
          <a:xfrm>
            <a:off x="4234239" y="1147028"/>
            <a:ext cx="1452581" cy="3585237"/>
          </a:xfrm>
          <a:prstGeom prst="rect">
            <a:avLst/>
          </a:prstGeom>
        </p:spPr>
      </p:pic>
      <p:grpSp>
        <p:nvGrpSpPr>
          <p:cNvPr id="12" name="Group 11"/>
          <p:cNvGrpSpPr/>
          <p:nvPr/>
        </p:nvGrpSpPr>
        <p:grpSpPr>
          <a:xfrm rot="20815217">
            <a:off x="2356749" y="78096"/>
            <a:ext cx="4876303" cy="1602189"/>
            <a:chOff x="3357887" y="273363"/>
            <a:chExt cx="3805483" cy="182643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58" b="25755"/>
            <a:stretch/>
          </p:blipFill>
          <p:spPr>
            <a:xfrm rot="774663">
              <a:off x="3357887" y="376697"/>
              <a:ext cx="3805483" cy="1723098"/>
            </a:xfrm>
            <a:prstGeom prst="rect">
              <a:avLst/>
            </a:prstGeom>
          </p:spPr>
        </p:pic>
        <p:sp>
          <p:nvSpPr>
            <p:cNvPr id="14" name="Rectangle 13"/>
            <p:cNvSpPr/>
            <p:nvPr/>
          </p:nvSpPr>
          <p:spPr>
            <a:xfrm rot="793577">
              <a:off x="3645417" y="273363"/>
              <a:ext cx="3148814" cy="1112961"/>
            </a:xfrm>
            <a:prstGeom prst="rect">
              <a:avLst/>
            </a:prstGeom>
          </p:spPr>
          <p:txBody>
            <a:bodyPr wrap="square">
              <a:prstTxWarp prst="textChevron">
                <a:avLst/>
              </a:prstTxWarp>
              <a:spAutoFit/>
            </a:bodyPr>
            <a:lstStyle/>
            <a:p>
              <a:pPr algn="ctr"/>
              <a:r>
                <a:rPr lang="ar-EG"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المحاور</a:t>
              </a:r>
            </a:p>
          </p:txBody>
        </p:sp>
      </p:grpSp>
      <p:grpSp>
        <p:nvGrpSpPr>
          <p:cNvPr id="20" name="Group 19"/>
          <p:cNvGrpSpPr/>
          <p:nvPr/>
        </p:nvGrpSpPr>
        <p:grpSpPr>
          <a:xfrm rot="2890548">
            <a:off x="6516435" y="1982682"/>
            <a:ext cx="2381230" cy="1725700"/>
            <a:chOff x="539552" y="908721"/>
            <a:chExt cx="2376264" cy="2085294"/>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23" name="Rectangle 22"/>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قوة الاختيار</a:t>
              </a:r>
            </a:p>
          </p:txBody>
        </p:sp>
      </p:grpSp>
      <p:grpSp>
        <p:nvGrpSpPr>
          <p:cNvPr id="24" name="Group 23"/>
          <p:cNvGrpSpPr/>
          <p:nvPr/>
        </p:nvGrpSpPr>
        <p:grpSpPr>
          <a:xfrm>
            <a:off x="5288595" y="4668090"/>
            <a:ext cx="2355155" cy="1799208"/>
            <a:chOff x="3217433" y="1792185"/>
            <a:chExt cx="2916357" cy="2660092"/>
          </a:xfrm>
        </p:grpSpPr>
        <p:pic>
          <p:nvPicPr>
            <p:cNvPr id="27" name="Picture 26"/>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9" name="Rectangle 28"/>
            <p:cNvSpPr/>
            <p:nvPr/>
          </p:nvSpPr>
          <p:spPr>
            <a:xfrm rot="1030337">
              <a:off x="3456185" y="2715571"/>
              <a:ext cx="1781971" cy="682562"/>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السلوك</a:t>
              </a:r>
            </a:p>
          </p:txBody>
        </p:sp>
      </p:grpSp>
      <p:grpSp>
        <p:nvGrpSpPr>
          <p:cNvPr id="30" name="Group 29"/>
          <p:cNvGrpSpPr/>
          <p:nvPr/>
        </p:nvGrpSpPr>
        <p:grpSpPr>
          <a:xfrm>
            <a:off x="514489" y="2135886"/>
            <a:ext cx="2285407" cy="1941804"/>
            <a:chOff x="3399214" y="1792185"/>
            <a:chExt cx="2734575" cy="2660092"/>
          </a:xfrm>
        </p:grpSpPr>
        <p:pic>
          <p:nvPicPr>
            <p:cNvPr id="31" name="Picture 30"/>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399214" y="1792185"/>
              <a:ext cx="2734575" cy="2660092"/>
            </a:xfrm>
            <a:prstGeom prst="rect">
              <a:avLst/>
            </a:prstGeom>
          </p:spPr>
        </p:pic>
        <p:sp>
          <p:nvSpPr>
            <p:cNvPr id="32" name="Rectangle 31"/>
            <p:cNvSpPr/>
            <p:nvPr/>
          </p:nvSpPr>
          <p:spPr>
            <a:xfrm rot="746518">
              <a:off x="3499578" y="2483614"/>
              <a:ext cx="1992893" cy="1138389"/>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التوازن </a:t>
              </a:r>
              <a:r>
                <a:rPr lang="ar-EG" sz="2400" b="1" i="1" dirty="0" err="1">
                  <a:solidFill>
                    <a:prstClr val="white"/>
                  </a:solidFill>
                  <a:cs typeface="PT Bold Heading" panose="02010400000000000000" pitchFamily="2" charset="-78"/>
                </a:rPr>
                <a:t>الزمانى</a:t>
              </a:r>
              <a:endParaRPr lang="ar-EG" sz="2400" b="1" i="1" dirty="0">
                <a:solidFill>
                  <a:prstClr val="white"/>
                </a:solidFill>
                <a:cs typeface="PT Bold Heading" panose="02010400000000000000" pitchFamily="2" charset="-78"/>
              </a:endParaRPr>
            </a:p>
          </p:txBody>
        </p:sp>
      </p:grpSp>
      <p:grpSp>
        <p:nvGrpSpPr>
          <p:cNvPr id="36" name="Group 35"/>
          <p:cNvGrpSpPr/>
          <p:nvPr/>
        </p:nvGrpSpPr>
        <p:grpSpPr>
          <a:xfrm>
            <a:off x="1802380" y="4494682"/>
            <a:ext cx="2551491" cy="2146023"/>
            <a:chOff x="3217433" y="1792185"/>
            <a:chExt cx="2916357" cy="2660092"/>
          </a:xfrm>
        </p:grpSpPr>
        <p:pic>
          <p:nvPicPr>
            <p:cNvPr id="37" name="Picture 36"/>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38" name="Rectangle 37"/>
            <p:cNvSpPr/>
            <p:nvPr/>
          </p:nvSpPr>
          <p:spPr>
            <a:xfrm rot="1030337">
              <a:off x="3283084" y="2506230"/>
              <a:ext cx="2046228" cy="103005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التوازن في جوانب الحياة</a:t>
              </a:r>
            </a:p>
          </p:txBody>
        </p:sp>
      </p:grpSp>
    </p:spTree>
    <p:extLst>
      <p:ext uri="{BB962C8B-B14F-4D97-AF65-F5344CB8AC3E}">
        <p14:creationId xmlns:p14="http://schemas.microsoft.com/office/powerpoint/2010/main" val="14696653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38</a:t>
            </a:fld>
            <a:endParaRPr lang="ar-EG" dirty="0">
              <a:solidFill>
                <a:prstClr val="black">
                  <a:tint val="75000"/>
                </a:prstClr>
              </a:solidFill>
            </a:endParaRPr>
          </a:p>
        </p:txBody>
      </p:sp>
      <p:grpSp>
        <p:nvGrpSpPr>
          <p:cNvPr id="5" name="Group 4"/>
          <p:cNvGrpSpPr/>
          <p:nvPr/>
        </p:nvGrpSpPr>
        <p:grpSpPr>
          <a:xfrm>
            <a:off x="821400" y="14400"/>
            <a:ext cx="7501200" cy="6707076"/>
            <a:chOff x="821400" y="14400"/>
            <a:chExt cx="7501200" cy="6707076"/>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3" name="TextBox 2"/>
            <p:cNvSpPr txBox="1"/>
            <p:nvPr/>
          </p:nvSpPr>
          <p:spPr>
            <a:xfrm>
              <a:off x="4529137" y="1364562"/>
              <a:ext cx="3562066" cy="707886"/>
            </a:xfrm>
            <a:prstGeom prst="rect">
              <a:avLst/>
            </a:prstGeom>
            <a:noFill/>
          </p:spPr>
          <p:txBody>
            <a:bodyPr wrap="square" rtlCol="1">
              <a:spAutoFit/>
            </a:bodyPr>
            <a:lstStyle/>
            <a:p>
              <a:pPr algn="ctr"/>
              <a:r>
                <a:rPr lang="ar-EG" sz="4000" dirty="0">
                  <a:solidFill>
                    <a:prstClr val="black"/>
                  </a:solidFill>
                </a:rPr>
                <a:t>التوازن في الحياة</a:t>
              </a:r>
            </a:p>
          </p:txBody>
        </p:sp>
      </p:grpSp>
    </p:spTree>
    <p:extLst>
      <p:ext uri="{BB962C8B-B14F-4D97-AF65-F5344CB8AC3E}">
        <p14:creationId xmlns:p14="http://schemas.microsoft.com/office/powerpoint/2010/main" val="1427860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39</a:t>
            </a:fld>
            <a:endParaRPr lang="ar-EG" dirty="0">
              <a:solidFill>
                <a:prstClr val="black">
                  <a:tint val="75000"/>
                </a:prstClr>
              </a:solidFill>
            </a:endParaRPr>
          </a:p>
        </p:txBody>
      </p:sp>
      <p:grpSp>
        <p:nvGrpSpPr>
          <p:cNvPr id="3" name="Group 2"/>
          <p:cNvGrpSpPr/>
          <p:nvPr/>
        </p:nvGrpSpPr>
        <p:grpSpPr>
          <a:xfrm rot="20970920">
            <a:off x="1424082" y="30601"/>
            <a:ext cx="5511944" cy="6557469"/>
            <a:chOff x="0" y="0"/>
            <a:chExt cx="5857722" cy="4044555"/>
          </a:xfrm>
        </p:grpSpPr>
        <p:pic>
          <p:nvPicPr>
            <p:cNvPr id="5" name="Picture 4"/>
            <p:cNvPicPr>
              <a:picLocks noChangeAspect="1"/>
            </p:cNvPicPr>
            <p:nvPr/>
          </p:nvPicPr>
          <p:blipFill>
            <a:blip r:embed="rId4" cstate="print">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0" y="0"/>
              <a:ext cx="5857722" cy="4044555"/>
            </a:xfrm>
            <a:prstGeom prst="rect">
              <a:avLst/>
            </a:prstGeom>
          </p:spPr>
        </p:pic>
        <p:sp>
          <p:nvSpPr>
            <p:cNvPr id="6" name="Text Box 98"/>
            <p:cNvSpPr txBox="1"/>
            <p:nvPr/>
          </p:nvSpPr>
          <p:spPr>
            <a:xfrm>
              <a:off x="214235" y="1171867"/>
              <a:ext cx="5429250" cy="273736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Low">
                <a:spcAft>
                  <a:spcPts val="800"/>
                </a:spcAft>
              </a:pPr>
              <a:r>
                <a:rPr lang="ar-EG" sz="2400" dirty="0">
                  <a:solidFill>
                    <a:srgbClr val="C00000"/>
                  </a:solidFill>
                  <a:latin typeface="Times New Roman" panose="02020603050405020304" pitchFamily="18" charset="0"/>
                  <a:ea typeface="Times New Roman" panose="02020603050405020304" pitchFamily="18" charset="0"/>
                </a:rPr>
                <a:t>من يريد النجاح لأبد أن يتجاوز العقبات ويحل المشكلات ويتخذ القرارات الحازمة في الوصول إلى القمة .</a:t>
              </a:r>
              <a:endParaRPr lang="ar-EG" sz="2400" dirty="0">
                <a:solidFill>
                  <a:srgbClr val="002060"/>
                </a:solidFill>
                <a:latin typeface="Times New Roman" panose="02020603050405020304" pitchFamily="18" charset="0"/>
                <a:ea typeface="Times New Roman" panose="02020603050405020304" pitchFamily="18" charset="0"/>
              </a:endParaRPr>
            </a:p>
            <a:p>
              <a:pPr algn="justLow">
                <a:spcAft>
                  <a:spcPts val="800"/>
                </a:spcAft>
              </a:pPr>
              <a:r>
                <a:rPr lang="ar-EG" sz="2400" dirty="0">
                  <a:solidFill>
                    <a:srgbClr val="002060"/>
                  </a:solidFill>
                  <a:latin typeface="Times New Roman" panose="02020603050405020304" pitchFamily="18" charset="0"/>
                  <a:ea typeface="Times New Roman" panose="02020603050405020304" pitchFamily="18" charset="0"/>
                </a:rPr>
                <a:t>المشاكل والعقبات في هذه الحياة أما أن تكون داخليه يقيد بهاء الإنسان نفسه بمجموعه من الأفكار أو المشاعر أو بع السلوكيات التي تحرمه من الوصول إلى أهدافه , وأما أن تكون خارجية من أحداث الحياة التي تجري على الإنسان فلا يعرف كيف يتعامل معها فتوقفه عن القمة التي يريد الوصول لها</a:t>
              </a:r>
            </a:p>
          </p:txBody>
        </p:sp>
      </p:grpSp>
    </p:spTree>
    <p:extLst>
      <p:ext uri="{BB962C8B-B14F-4D97-AF65-F5344CB8AC3E}">
        <p14:creationId xmlns:p14="http://schemas.microsoft.com/office/powerpoint/2010/main" val="1382958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28" name="Slide Number Placeholder 27"/>
          <p:cNvSpPr>
            <a:spLocks noGrp="1"/>
          </p:cNvSpPr>
          <p:nvPr>
            <p:ph type="sldNum" sz="quarter" idx="12"/>
          </p:nvPr>
        </p:nvSpPr>
        <p:spPr/>
        <p:txBody>
          <a:bodyPr/>
          <a:lstStyle/>
          <a:p>
            <a:fld id="{8EE79F39-E3F1-4384-8425-D69818DE6729}" type="slidenum">
              <a:rPr lang="ar-EG" smtClean="0">
                <a:solidFill>
                  <a:prstClr val="black">
                    <a:tint val="75000"/>
                  </a:prstClr>
                </a:solidFill>
              </a:rPr>
              <a:pPr/>
              <a:t>4</a:t>
            </a:fld>
            <a:endParaRPr lang="ar-EG" dirty="0">
              <a:solidFill>
                <a:prstClr val="black">
                  <a:tint val="75000"/>
                </a:prstClr>
              </a:solidFill>
            </a:endParaRPr>
          </a:p>
        </p:txBody>
      </p:sp>
      <p:pic>
        <p:nvPicPr>
          <p:cNvPr id="7" name="Picture 6"/>
          <p:cNvPicPr>
            <a:picLocks noChangeAspect="1"/>
          </p:cNvPicPr>
          <p:nvPr/>
        </p:nvPicPr>
        <p:blipFill>
          <a:blip r:embed="rId4"/>
          <a:stretch>
            <a:fillRect/>
          </a:stretch>
        </p:blipFill>
        <p:spPr>
          <a:xfrm>
            <a:off x="140396" y="2038861"/>
            <a:ext cx="2214099" cy="4500052"/>
          </a:xfrm>
          <a:prstGeom prst="rect">
            <a:avLst/>
          </a:prstGeom>
        </p:spPr>
      </p:pic>
      <p:grpSp>
        <p:nvGrpSpPr>
          <p:cNvPr id="13" name="Group 12"/>
          <p:cNvGrpSpPr/>
          <p:nvPr/>
        </p:nvGrpSpPr>
        <p:grpSpPr>
          <a:xfrm>
            <a:off x="204723" y="129965"/>
            <a:ext cx="2520790" cy="2009884"/>
            <a:chOff x="357996" y="8881"/>
            <a:chExt cx="2520790" cy="2009884"/>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97608">
              <a:off x="357996" y="8881"/>
              <a:ext cx="2520790" cy="2009884"/>
            </a:xfrm>
            <a:prstGeom prst="rect">
              <a:avLst/>
            </a:prstGeom>
          </p:spPr>
        </p:pic>
        <p:sp>
          <p:nvSpPr>
            <p:cNvPr id="9" name="Rectangle 8"/>
            <p:cNvSpPr/>
            <p:nvPr/>
          </p:nvSpPr>
          <p:spPr>
            <a:xfrm rot="20253470">
              <a:off x="766046" y="598325"/>
              <a:ext cx="1156086" cy="830997"/>
            </a:xfrm>
            <a:prstGeom prst="rect">
              <a:avLst/>
            </a:prstGeom>
          </p:spPr>
          <p:txBody>
            <a:bodyPr wrap="square">
              <a:spAutoFit/>
            </a:bodyPr>
            <a:lstStyle/>
            <a:p>
              <a:pPr algn="ctr"/>
              <a:r>
                <a:rPr lang="ar-EG" sz="2400" b="1" dirty="0">
                  <a:solidFill>
                    <a:prstClr val="black"/>
                  </a:solidFill>
                </a:rPr>
                <a:t>الأهداف التفصيلية</a:t>
              </a:r>
              <a:endParaRPr lang="en-US" sz="2400" b="1" dirty="0">
                <a:solidFill>
                  <a:prstClr val="black"/>
                </a:solidFill>
              </a:endParaRPr>
            </a:p>
          </p:txBody>
        </p:sp>
      </p:grpSp>
      <p:grpSp>
        <p:nvGrpSpPr>
          <p:cNvPr id="10" name="Group 9"/>
          <p:cNvGrpSpPr/>
          <p:nvPr/>
        </p:nvGrpSpPr>
        <p:grpSpPr>
          <a:xfrm>
            <a:off x="4938433" y="750104"/>
            <a:ext cx="3576917" cy="1408919"/>
            <a:chOff x="5163671" y="278462"/>
            <a:chExt cx="3576917" cy="1408919"/>
          </a:xfrm>
        </p:grpSpPr>
        <p:pic>
          <p:nvPicPr>
            <p:cNvPr id="14" name="Picture 13"/>
            <p:cNvPicPr>
              <a:picLocks noChangeAspect="1"/>
            </p:cNvPicPr>
            <p:nvPr/>
          </p:nvPicPr>
          <p:blipFill>
            <a:blip r:embed="rId6">
              <a:duotone>
                <a:schemeClr val="accent2">
                  <a:shade val="45000"/>
                  <a:satMod val="135000"/>
                </a:schemeClr>
                <a:prstClr val="white"/>
              </a:duotone>
            </a:blip>
            <a:stretch>
              <a:fillRect/>
            </a:stretch>
          </p:blipFill>
          <p:spPr>
            <a:xfrm>
              <a:off x="5163671" y="278462"/>
              <a:ext cx="3576917" cy="1408919"/>
            </a:xfrm>
            <a:prstGeom prst="rect">
              <a:avLst/>
            </a:prstGeom>
          </p:spPr>
        </p:pic>
        <p:sp>
          <p:nvSpPr>
            <p:cNvPr id="15" name="Rectangle 14"/>
            <p:cNvSpPr/>
            <p:nvPr/>
          </p:nvSpPr>
          <p:spPr>
            <a:xfrm>
              <a:off x="5255601" y="557855"/>
              <a:ext cx="3191186"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تحقيق التوازن الشخصي لك وللأفراد .</a:t>
              </a:r>
            </a:p>
          </p:txBody>
        </p:sp>
      </p:grpSp>
      <p:grpSp>
        <p:nvGrpSpPr>
          <p:cNvPr id="16" name="Group 15"/>
          <p:cNvGrpSpPr/>
          <p:nvPr/>
        </p:nvGrpSpPr>
        <p:grpSpPr>
          <a:xfrm>
            <a:off x="2446576" y="2255175"/>
            <a:ext cx="4249328" cy="1361991"/>
            <a:chOff x="2756590" y="2326582"/>
            <a:chExt cx="4249328" cy="1603836"/>
          </a:xfrm>
        </p:grpSpPr>
        <p:pic>
          <p:nvPicPr>
            <p:cNvPr id="17" name="Picture 16"/>
            <p:cNvPicPr>
              <a:picLocks noChangeAspect="1"/>
            </p:cNvPicPr>
            <p:nvPr/>
          </p:nvPicPr>
          <p:blipFill>
            <a:blip r:embed="rId7">
              <a:duotone>
                <a:schemeClr val="accent4">
                  <a:shade val="45000"/>
                  <a:satMod val="135000"/>
                </a:schemeClr>
                <a:prstClr val="white"/>
              </a:duotone>
            </a:blip>
            <a:stretch>
              <a:fillRect/>
            </a:stretch>
          </p:blipFill>
          <p:spPr>
            <a:xfrm>
              <a:off x="2756590" y="2326582"/>
              <a:ext cx="4249328" cy="1603836"/>
            </a:xfrm>
            <a:prstGeom prst="rect">
              <a:avLst/>
            </a:prstGeom>
          </p:spPr>
        </p:pic>
        <p:sp>
          <p:nvSpPr>
            <p:cNvPr id="18" name="Rectangle 17"/>
            <p:cNvSpPr/>
            <p:nvPr/>
          </p:nvSpPr>
          <p:spPr>
            <a:xfrm>
              <a:off x="3283337" y="2646336"/>
              <a:ext cx="3192986"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استخدام مهارات </a:t>
              </a:r>
              <a:r>
                <a:rPr lang="ar-EG" sz="2400" dirty="0" err="1">
                  <a:solidFill>
                    <a:srgbClr val="002060"/>
                  </a:solidFill>
                </a:rPr>
                <a:t>الكوتشنج</a:t>
              </a:r>
              <a:r>
                <a:rPr lang="ar-EG" sz="2400" dirty="0">
                  <a:solidFill>
                    <a:srgbClr val="002060"/>
                  </a:solidFill>
                </a:rPr>
                <a:t> في حياتك اليومية </a:t>
              </a:r>
            </a:p>
          </p:txBody>
        </p:sp>
      </p:grpSp>
      <p:grpSp>
        <p:nvGrpSpPr>
          <p:cNvPr id="19" name="Group 18"/>
          <p:cNvGrpSpPr/>
          <p:nvPr/>
        </p:nvGrpSpPr>
        <p:grpSpPr>
          <a:xfrm>
            <a:off x="6604394" y="2358407"/>
            <a:ext cx="2413139" cy="2317500"/>
            <a:chOff x="6750422" y="2348761"/>
            <a:chExt cx="2413139" cy="2317500"/>
          </a:xfrm>
        </p:grpSpPr>
        <p:pic>
          <p:nvPicPr>
            <p:cNvPr id="20" name="Picture 19"/>
            <p:cNvPicPr>
              <a:picLocks noChangeAspect="1"/>
            </p:cNvPicPr>
            <p:nvPr/>
          </p:nvPicPr>
          <p:blipFill>
            <a:blip r:embed="rId8">
              <a:duotone>
                <a:schemeClr val="accent5">
                  <a:shade val="45000"/>
                  <a:satMod val="135000"/>
                </a:schemeClr>
                <a:prstClr val="white"/>
              </a:duotone>
            </a:blip>
            <a:stretch>
              <a:fillRect/>
            </a:stretch>
          </p:blipFill>
          <p:spPr>
            <a:xfrm>
              <a:off x="6750422" y="2348761"/>
              <a:ext cx="2413139" cy="2317500"/>
            </a:xfrm>
            <a:prstGeom prst="rect">
              <a:avLst/>
            </a:prstGeom>
          </p:spPr>
        </p:pic>
        <p:sp>
          <p:nvSpPr>
            <p:cNvPr id="21" name="Rectangle 20"/>
            <p:cNvSpPr/>
            <p:nvPr/>
          </p:nvSpPr>
          <p:spPr>
            <a:xfrm>
              <a:off x="6861101" y="2694382"/>
              <a:ext cx="2262119" cy="1595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امتلاك أدوات </a:t>
              </a:r>
              <a:r>
                <a:rPr lang="ar-EG" sz="2400" dirty="0" err="1">
                  <a:solidFill>
                    <a:srgbClr val="002060"/>
                  </a:solidFill>
                </a:rPr>
                <a:t>الكوتشنج</a:t>
              </a:r>
              <a:r>
                <a:rPr lang="ar-EG" sz="2400" dirty="0">
                  <a:solidFill>
                    <a:srgbClr val="002060"/>
                  </a:solidFill>
                </a:rPr>
                <a:t> وممارستها </a:t>
              </a:r>
            </a:p>
          </p:txBody>
        </p:sp>
      </p:grpSp>
      <p:grpSp>
        <p:nvGrpSpPr>
          <p:cNvPr id="22" name="Group 21"/>
          <p:cNvGrpSpPr/>
          <p:nvPr/>
        </p:nvGrpSpPr>
        <p:grpSpPr>
          <a:xfrm>
            <a:off x="1883698" y="4067876"/>
            <a:ext cx="3903419" cy="1287649"/>
            <a:chOff x="2756590" y="2326581"/>
            <a:chExt cx="4249328" cy="1813849"/>
          </a:xfrm>
        </p:grpSpPr>
        <p:pic>
          <p:nvPicPr>
            <p:cNvPr id="23" name="Picture 22"/>
            <p:cNvPicPr>
              <a:picLocks noChangeAspect="1"/>
            </p:cNvPicPr>
            <p:nvPr/>
          </p:nvPicPr>
          <p:blipFill>
            <a:blip r:embed="rId7"/>
            <a:stretch>
              <a:fillRect/>
            </a:stretch>
          </p:blipFill>
          <p:spPr>
            <a:xfrm>
              <a:off x="2756590" y="2326581"/>
              <a:ext cx="4249328" cy="1813849"/>
            </a:xfrm>
            <a:prstGeom prst="rect">
              <a:avLst/>
            </a:prstGeom>
          </p:spPr>
        </p:pic>
        <p:sp>
          <p:nvSpPr>
            <p:cNvPr id="24" name="Rectangle 23"/>
            <p:cNvSpPr/>
            <p:nvPr/>
          </p:nvSpPr>
          <p:spPr>
            <a:xfrm>
              <a:off x="3047837" y="2561193"/>
              <a:ext cx="3637176" cy="1245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القدرة على تقديم جلسات </a:t>
              </a:r>
              <a:r>
                <a:rPr lang="ar-EG" sz="2400" dirty="0" err="1">
                  <a:solidFill>
                    <a:srgbClr val="002060"/>
                  </a:solidFill>
                </a:rPr>
                <a:t>الكوتشنج</a:t>
              </a:r>
              <a:r>
                <a:rPr lang="ar-EG" sz="2400" dirty="0">
                  <a:solidFill>
                    <a:srgbClr val="002060"/>
                  </a:solidFill>
                </a:rPr>
                <a:t> بشكل احترافي </a:t>
              </a:r>
            </a:p>
          </p:txBody>
        </p:sp>
      </p:grpSp>
      <p:grpSp>
        <p:nvGrpSpPr>
          <p:cNvPr id="25" name="Group 24"/>
          <p:cNvGrpSpPr/>
          <p:nvPr/>
        </p:nvGrpSpPr>
        <p:grpSpPr>
          <a:xfrm>
            <a:off x="4796967" y="5228470"/>
            <a:ext cx="4255103" cy="1310443"/>
            <a:chOff x="5082989" y="305356"/>
            <a:chExt cx="4255103" cy="1684809"/>
          </a:xfrm>
        </p:grpSpPr>
        <p:pic>
          <p:nvPicPr>
            <p:cNvPr id="26" name="Picture 25"/>
            <p:cNvPicPr>
              <a:picLocks noChangeAspect="1"/>
            </p:cNvPicPr>
            <p:nvPr/>
          </p:nvPicPr>
          <p:blipFill>
            <a:blip r:embed="rId6">
              <a:duotone>
                <a:schemeClr val="accent2">
                  <a:shade val="45000"/>
                  <a:satMod val="135000"/>
                </a:schemeClr>
                <a:prstClr val="white"/>
              </a:duotone>
            </a:blip>
            <a:stretch>
              <a:fillRect/>
            </a:stretch>
          </p:blipFill>
          <p:spPr>
            <a:xfrm>
              <a:off x="5082989" y="305356"/>
              <a:ext cx="4255103" cy="1684809"/>
            </a:xfrm>
            <a:prstGeom prst="rect">
              <a:avLst/>
            </a:prstGeom>
          </p:spPr>
        </p:pic>
        <p:sp>
          <p:nvSpPr>
            <p:cNvPr id="27" name="Rectangle 26"/>
            <p:cNvSpPr/>
            <p:nvPr/>
          </p:nvSpPr>
          <p:spPr>
            <a:xfrm>
              <a:off x="5378132" y="688059"/>
              <a:ext cx="3063806"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القدرة على تقديم جلسات </a:t>
              </a:r>
              <a:r>
                <a:rPr lang="ar-EG" sz="2400" dirty="0" err="1">
                  <a:solidFill>
                    <a:srgbClr val="002060"/>
                  </a:solidFill>
                </a:rPr>
                <a:t>الكوتشنج</a:t>
              </a:r>
              <a:r>
                <a:rPr lang="ar-EG" sz="2400" dirty="0">
                  <a:solidFill>
                    <a:srgbClr val="002060"/>
                  </a:solidFill>
                </a:rPr>
                <a:t> بشكل احترافي .</a:t>
              </a:r>
            </a:p>
          </p:txBody>
        </p:sp>
      </p:grpSp>
    </p:spTree>
    <p:extLst>
      <p:ext uri="{BB962C8B-B14F-4D97-AF65-F5344CB8AC3E}">
        <p14:creationId xmlns:p14="http://schemas.microsoft.com/office/powerpoint/2010/main" val="2390725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40</a:t>
            </a:fld>
            <a:endParaRPr lang="ar-EG" dirty="0">
              <a:solidFill>
                <a:prstClr val="black">
                  <a:tint val="75000"/>
                </a:prstClr>
              </a:solidFill>
            </a:endParaRPr>
          </a:p>
        </p:txBody>
      </p:sp>
      <p:grpSp>
        <p:nvGrpSpPr>
          <p:cNvPr id="3" name="Group 2"/>
          <p:cNvGrpSpPr/>
          <p:nvPr/>
        </p:nvGrpSpPr>
        <p:grpSpPr>
          <a:xfrm>
            <a:off x="1088426" y="1406155"/>
            <a:ext cx="7794133" cy="1484379"/>
            <a:chOff x="721217" y="1921360"/>
            <a:chExt cx="7794133" cy="1484379"/>
          </a:xfrm>
        </p:grpSpPr>
        <p:grpSp>
          <p:nvGrpSpPr>
            <p:cNvPr id="5" name="Group 4"/>
            <p:cNvGrpSpPr/>
            <p:nvPr/>
          </p:nvGrpSpPr>
          <p:grpSpPr>
            <a:xfrm>
              <a:off x="721217" y="1921360"/>
              <a:ext cx="7794133" cy="1484379"/>
              <a:chOff x="1393333" y="1921360"/>
              <a:chExt cx="7122017" cy="148437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93333" y="1921360"/>
                <a:ext cx="7122017" cy="1484379"/>
              </a:xfrm>
              <a:prstGeom prst="rect">
                <a:avLst/>
              </a:prstGeom>
            </p:spPr>
          </p:pic>
          <p:sp>
            <p:nvSpPr>
              <p:cNvPr id="8" name="TextBox 7"/>
              <p:cNvSpPr txBox="1"/>
              <p:nvPr/>
            </p:nvSpPr>
            <p:spPr>
              <a:xfrm>
                <a:off x="6593983" y="2562896"/>
                <a:ext cx="1764406" cy="461665"/>
              </a:xfrm>
              <a:prstGeom prst="rect">
                <a:avLst/>
              </a:prstGeom>
              <a:noFill/>
            </p:spPr>
            <p:txBody>
              <a:bodyPr wrap="square" rtlCol="1">
                <a:spAutoFit/>
              </a:bodyPr>
              <a:lstStyle/>
              <a:p>
                <a:pPr algn="ctr"/>
                <a:r>
                  <a:rPr lang="ar-EG" sz="2400" b="1" dirty="0">
                    <a:solidFill>
                      <a:srgbClr val="C00000"/>
                    </a:solidFill>
                  </a:rPr>
                  <a:t>ما هو التوازن؟</a:t>
                </a:r>
              </a:p>
            </p:txBody>
          </p:sp>
          <p:sp>
            <p:nvSpPr>
              <p:cNvPr id="9" name="TextBox 8"/>
              <p:cNvSpPr txBox="1"/>
              <p:nvPr/>
            </p:nvSpPr>
            <p:spPr>
              <a:xfrm>
                <a:off x="7068355" y="1921360"/>
                <a:ext cx="646090" cy="461665"/>
              </a:xfrm>
              <a:prstGeom prst="rect">
                <a:avLst/>
              </a:prstGeom>
              <a:noFill/>
            </p:spPr>
            <p:txBody>
              <a:bodyPr wrap="square" rtlCol="1">
                <a:spAutoFit/>
              </a:bodyPr>
              <a:lstStyle/>
              <a:p>
                <a:pPr algn="ctr"/>
                <a:r>
                  <a:rPr lang="ar-EG" sz="2400" b="1" dirty="0">
                    <a:solidFill>
                      <a:srgbClr val="C00000"/>
                    </a:solidFill>
                  </a:rPr>
                  <a:t>1</a:t>
                </a:r>
              </a:p>
            </p:txBody>
          </p:sp>
        </p:grpSp>
        <p:sp>
          <p:nvSpPr>
            <p:cNvPr id="6" name="TextBox 5"/>
            <p:cNvSpPr txBox="1"/>
            <p:nvPr/>
          </p:nvSpPr>
          <p:spPr>
            <a:xfrm>
              <a:off x="721217" y="2383025"/>
              <a:ext cx="5522622" cy="707886"/>
            </a:xfrm>
            <a:prstGeom prst="rect">
              <a:avLst/>
            </a:prstGeom>
            <a:noFill/>
          </p:spPr>
          <p:txBody>
            <a:bodyPr wrap="square" rtlCol="1">
              <a:spAutoFit/>
            </a:bodyPr>
            <a:lstStyle/>
            <a:p>
              <a:pPr algn="justLow"/>
              <a:r>
                <a:rPr lang="ar-EG" sz="2000" b="1" dirty="0">
                  <a:solidFill>
                    <a:prstClr val="white"/>
                  </a:solidFill>
                </a:rPr>
                <a:t>التوازن هو: إعطاء كل شيء حقه من غير زيادة ولا نقص</a:t>
              </a:r>
              <a:r>
                <a:rPr lang="ar-EG" sz="2000" b="1" dirty="0" smtClean="0">
                  <a:solidFill>
                    <a:prstClr val="white"/>
                  </a:solidFill>
                </a:rPr>
                <a:t>.</a:t>
              </a:r>
              <a:br>
                <a:rPr lang="ar-EG" sz="2000" b="1" dirty="0" smtClean="0">
                  <a:solidFill>
                    <a:prstClr val="white"/>
                  </a:solidFill>
                </a:rPr>
              </a:br>
              <a:r>
                <a:rPr lang="ar-EG" sz="2000" b="1" dirty="0" smtClean="0">
                  <a:solidFill>
                    <a:prstClr val="white"/>
                  </a:solidFill>
                </a:rPr>
                <a:t>أو </a:t>
              </a:r>
              <a:r>
                <a:rPr lang="ar-EG" sz="2000" b="1" dirty="0">
                  <a:solidFill>
                    <a:prstClr val="white"/>
                  </a:solidFill>
                </a:rPr>
                <a:t>النظرة المعتدلة للأمور بين أطراف متناقضة.</a:t>
              </a:r>
            </a:p>
          </p:txBody>
        </p:sp>
      </p:grpSp>
      <p:grpSp>
        <p:nvGrpSpPr>
          <p:cNvPr id="10" name="Group 9"/>
          <p:cNvGrpSpPr/>
          <p:nvPr/>
        </p:nvGrpSpPr>
        <p:grpSpPr>
          <a:xfrm>
            <a:off x="240514" y="3722659"/>
            <a:ext cx="7794133" cy="1484379"/>
            <a:chOff x="721217" y="1921360"/>
            <a:chExt cx="7794133" cy="1484379"/>
          </a:xfrm>
        </p:grpSpPr>
        <p:grpSp>
          <p:nvGrpSpPr>
            <p:cNvPr id="11" name="Group 10"/>
            <p:cNvGrpSpPr/>
            <p:nvPr/>
          </p:nvGrpSpPr>
          <p:grpSpPr>
            <a:xfrm>
              <a:off x="721217" y="1921360"/>
              <a:ext cx="7794133" cy="1484379"/>
              <a:chOff x="1393333" y="1921360"/>
              <a:chExt cx="7122017" cy="148437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93333" y="1921360"/>
                <a:ext cx="7122017" cy="1484379"/>
              </a:xfrm>
              <a:prstGeom prst="rect">
                <a:avLst/>
              </a:prstGeom>
            </p:spPr>
          </p:pic>
          <p:sp>
            <p:nvSpPr>
              <p:cNvPr id="14" name="TextBox 13"/>
              <p:cNvSpPr txBox="1"/>
              <p:nvPr/>
            </p:nvSpPr>
            <p:spPr>
              <a:xfrm>
                <a:off x="6593983" y="2562896"/>
                <a:ext cx="1764406" cy="830997"/>
              </a:xfrm>
              <a:prstGeom prst="rect">
                <a:avLst/>
              </a:prstGeom>
              <a:noFill/>
            </p:spPr>
            <p:txBody>
              <a:bodyPr wrap="square" rtlCol="1">
                <a:spAutoFit/>
              </a:bodyPr>
              <a:lstStyle/>
              <a:p>
                <a:pPr algn="ctr"/>
                <a:r>
                  <a:rPr lang="ar-EG" sz="2400" b="1" dirty="0">
                    <a:solidFill>
                      <a:srgbClr val="C00000"/>
                    </a:solidFill>
                  </a:rPr>
                  <a:t>ما هو التوازن في الحياة</a:t>
                </a:r>
              </a:p>
            </p:txBody>
          </p:sp>
          <p:sp>
            <p:nvSpPr>
              <p:cNvPr id="15" name="TextBox 14"/>
              <p:cNvSpPr txBox="1"/>
              <p:nvPr/>
            </p:nvSpPr>
            <p:spPr>
              <a:xfrm>
                <a:off x="7068355" y="1921360"/>
                <a:ext cx="646090" cy="461665"/>
              </a:xfrm>
              <a:prstGeom prst="rect">
                <a:avLst/>
              </a:prstGeom>
              <a:noFill/>
            </p:spPr>
            <p:txBody>
              <a:bodyPr wrap="square" rtlCol="1">
                <a:spAutoFit/>
              </a:bodyPr>
              <a:lstStyle/>
              <a:p>
                <a:pPr algn="ctr"/>
                <a:r>
                  <a:rPr lang="ar-EG" sz="2400" b="1" dirty="0">
                    <a:solidFill>
                      <a:srgbClr val="C00000"/>
                    </a:solidFill>
                  </a:rPr>
                  <a:t>2</a:t>
                </a:r>
              </a:p>
            </p:txBody>
          </p:sp>
        </p:grpSp>
        <p:sp>
          <p:nvSpPr>
            <p:cNvPr id="12" name="TextBox 11"/>
            <p:cNvSpPr txBox="1"/>
            <p:nvPr/>
          </p:nvSpPr>
          <p:spPr>
            <a:xfrm>
              <a:off x="721217" y="2383025"/>
              <a:ext cx="5522622" cy="1015663"/>
            </a:xfrm>
            <a:prstGeom prst="rect">
              <a:avLst/>
            </a:prstGeom>
            <a:noFill/>
          </p:spPr>
          <p:txBody>
            <a:bodyPr wrap="square" rtlCol="1">
              <a:spAutoFit/>
            </a:bodyPr>
            <a:lstStyle/>
            <a:p>
              <a:pPr algn="justLow"/>
              <a:r>
                <a:rPr lang="ar-EG" sz="2000" b="1" dirty="0">
                  <a:solidFill>
                    <a:prstClr val="white"/>
                  </a:solidFill>
                </a:rPr>
                <a:t>لتوازن في الحياة هو ان يكون هناك تعادل وموازنة في ما بين اللهو والجدية والعمل ومآبين الحياة الاجتماعية والشخصية والشعبية بين الناس </a:t>
              </a:r>
            </a:p>
          </p:txBody>
        </p:sp>
      </p:grpSp>
    </p:spTree>
    <p:extLst>
      <p:ext uri="{BB962C8B-B14F-4D97-AF65-F5344CB8AC3E}">
        <p14:creationId xmlns:p14="http://schemas.microsoft.com/office/powerpoint/2010/main" val="2464750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41</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انواع التوازن</a:t>
              </a:r>
            </a:p>
          </p:txBody>
        </p:sp>
      </p:grpSp>
    </p:spTree>
    <p:extLst>
      <p:ext uri="{BB962C8B-B14F-4D97-AF65-F5344CB8AC3E}">
        <p14:creationId xmlns:p14="http://schemas.microsoft.com/office/powerpoint/2010/main" val="3029162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42</a:t>
            </a:fld>
            <a:endParaRPr lang="ar-EG" dirty="0">
              <a:solidFill>
                <a:prstClr val="black">
                  <a:tint val="75000"/>
                </a:prstClr>
              </a:solidFill>
            </a:endParaRPr>
          </a:p>
        </p:txBody>
      </p:sp>
      <p:grpSp>
        <p:nvGrpSpPr>
          <p:cNvPr id="3" name="Group 2"/>
          <p:cNvGrpSpPr/>
          <p:nvPr/>
        </p:nvGrpSpPr>
        <p:grpSpPr>
          <a:xfrm>
            <a:off x="6457950" y="198893"/>
            <a:ext cx="2057400" cy="1329656"/>
            <a:chOff x="598031" y="771579"/>
            <a:chExt cx="7153834" cy="803075"/>
          </a:xfrm>
        </p:grpSpPr>
        <p:pic>
          <p:nvPicPr>
            <p:cNvPr id="5" name="Picture 4"/>
            <p:cNvPicPr>
              <a:picLocks noChangeAspect="1"/>
            </p:cNvPicPr>
            <p:nvPr/>
          </p:nvPicPr>
          <p:blipFill>
            <a:blip r:embed="rId4"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598031" y="771579"/>
              <a:ext cx="7153834" cy="803075"/>
            </a:xfrm>
            <a:prstGeom prst="rect">
              <a:avLst/>
            </a:prstGeom>
          </p:spPr>
        </p:pic>
        <p:sp>
          <p:nvSpPr>
            <p:cNvPr id="6" name="TextBox 8"/>
            <p:cNvSpPr txBox="1"/>
            <p:nvPr/>
          </p:nvSpPr>
          <p:spPr>
            <a:xfrm>
              <a:off x="738880" y="921389"/>
              <a:ext cx="6872134" cy="312154"/>
            </a:xfrm>
            <a:prstGeom prst="rect">
              <a:avLst/>
            </a:prstGeom>
            <a:noFill/>
          </p:spPr>
          <p:txBody>
            <a:bodyPr wrap="square" rtlCol="1">
              <a:noAutofit/>
            </a:bodyPr>
            <a:lstStyle/>
            <a:p>
              <a:pPr algn="justLow"/>
              <a:r>
                <a:rPr lang="ar-EG" sz="2400" b="1" kern="0" dirty="0">
                  <a:solidFill>
                    <a:srgbClr val="002060"/>
                  </a:solidFill>
                  <a:latin typeface="Times New Roman" panose="02020603050405020304" pitchFamily="18" charset="0"/>
                  <a:ea typeface="Times New Roman" panose="02020603050405020304" pitchFamily="18" charset="0"/>
                </a:rPr>
                <a:t>التوازن الداخلي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a:off x="6091322" y="1674906"/>
            <a:ext cx="2790654" cy="1235945"/>
            <a:chOff x="484763" y="623845"/>
            <a:chExt cx="1177098" cy="1027845"/>
          </a:xfrm>
        </p:grpSpPr>
        <p:pic>
          <p:nvPicPr>
            <p:cNvPr id="8" name="Picture 7" descr="\\MARAIM\Users\Public\Pictures\New folder (2)\Untitled-2-Recovered.png"/>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9"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الافكار</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3321617" y="1674905"/>
            <a:ext cx="2790654" cy="1235945"/>
            <a:chOff x="484763" y="623845"/>
            <a:chExt cx="1177098" cy="1027845"/>
          </a:xfrm>
        </p:grpSpPr>
        <p:pic>
          <p:nvPicPr>
            <p:cNvPr id="14" name="Picture 13" descr="\\MARAIM\Users\Public\Pictures\New folder (2)\Untitled-2-Recovered.png"/>
            <p:cNvPicPr/>
            <p:nvPr/>
          </p:nvPicPr>
          <p:blipFill rotWithShape="1">
            <a:blip r:embed="rId5" cstate="print">
              <a:duotone>
                <a:prstClr val="black"/>
                <a:srgbClr val="FFC000">
                  <a:tint val="45000"/>
                  <a:satMod val="400000"/>
                </a:srgb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15"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المشاعر</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6" name="Group 15"/>
          <p:cNvGrpSpPr/>
          <p:nvPr/>
        </p:nvGrpSpPr>
        <p:grpSpPr>
          <a:xfrm>
            <a:off x="530963" y="1674904"/>
            <a:ext cx="2790654" cy="1235945"/>
            <a:chOff x="484763" y="623845"/>
            <a:chExt cx="1177098" cy="1027845"/>
          </a:xfrm>
        </p:grpSpPr>
        <p:pic>
          <p:nvPicPr>
            <p:cNvPr id="17" name="Picture 16" descr="\\MARAIM\Users\Public\Pictures\New folder (2)\Untitled-2-Recovered.png"/>
            <p:cNvPicPr/>
            <p:nvPr/>
          </p:nvPicPr>
          <p:blipFill rotWithShape="1">
            <a:blip r:embed="rId5" cstate="print">
              <a:duotone>
                <a:prstClr val="black"/>
                <a:srgbClr val="FFC000">
                  <a:tint val="45000"/>
                  <a:satMod val="400000"/>
                </a:srgb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18"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السلوك</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9" name="Group 18"/>
          <p:cNvGrpSpPr/>
          <p:nvPr/>
        </p:nvGrpSpPr>
        <p:grpSpPr>
          <a:xfrm>
            <a:off x="530963" y="3271304"/>
            <a:ext cx="2213507" cy="1329656"/>
            <a:chOff x="55228" y="771579"/>
            <a:chExt cx="7696637" cy="803075"/>
          </a:xfrm>
        </p:grpSpPr>
        <p:pic>
          <p:nvPicPr>
            <p:cNvPr id="20" name="Picture 19"/>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98031" y="771579"/>
              <a:ext cx="7153834" cy="803075"/>
            </a:xfrm>
            <a:prstGeom prst="rect">
              <a:avLst/>
            </a:prstGeom>
          </p:spPr>
        </p:pic>
        <p:sp>
          <p:nvSpPr>
            <p:cNvPr id="21" name="TextBox 8"/>
            <p:cNvSpPr txBox="1"/>
            <p:nvPr/>
          </p:nvSpPr>
          <p:spPr>
            <a:xfrm>
              <a:off x="55228" y="1017039"/>
              <a:ext cx="6872135" cy="312154"/>
            </a:xfrm>
            <a:prstGeom prst="rect">
              <a:avLst/>
            </a:prstGeom>
            <a:noFill/>
          </p:spPr>
          <p:txBody>
            <a:bodyPr wrap="square" rtlCol="1">
              <a:noAutofit/>
            </a:bodyPr>
            <a:lstStyle/>
            <a:p>
              <a:pPr algn="justLow"/>
              <a:r>
                <a:rPr lang="ar-EG" sz="2400" b="1" kern="0" dirty="0">
                  <a:solidFill>
                    <a:prstClr val="white"/>
                  </a:solidFill>
                  <a:latin typeface="Times New Roman" panose="02020603050405020304" pitchFamily="18" charset="0"/>
                  <a:ea typeface="Times New Roman" panose="02020603050405020304" pitchFamily="18" charset="0"/>
                </a:rPr>
                <a:t>التوازن الزماني</a:t>
              </a:r>
              <a:endParaRPr lang="en-US" sz="2000" kern="0" dirty="0">
                <a:solidFill>
                  <a:prstClr val="white"/>
                </a:solidFill>
                <a:latin typeface="Times New Roman" panose="02020603050405020304" pitchFamily="18" charset="0"/>
                <a:ea typeface="Times New Roman" panose="02020603050405020304" pitchFamily="18" charset="0"/>
              </a:endParaRPr>
            </a:p>
          </p:txBody>
        </p:sp>
      </p:grpSp>
      <p:grpSp>
        <p:nvGrpSpPr>
          <p:cNvPr id="22" name="Group 21"/>
          <p:cNvGrpSpPr/>
          <p:nvPr/>
        </p:nvGrpSpPr>
        <p:grpSpPr>
          <a:xfrm>
            <a:off x="6093445" y="4815061"/>
            <a:ext cx="2790654" cy="1235945"/>
            <a:chOff x="484763" y="623845"/>
            <a:chExt cx="1177098" cy="1027845"/>
          </a:xfrm>
        </p:grpSpPr>
        <p:pic>
          <p:nvPicPr>
            <p:cNvPr id="23" name="Picture 22" descr="\\MARAIM\Users\Public\Pictures\New folder (2)\Untitled-2-Recovered.png"/>
            <p:cNvPicPr/>
            <p:nvPr/>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24"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الماضي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25" name="Group 24"/>
          <p:cNvGrpSpPr/>
          <p:nvPr/>
        </p:nvGrpSpPr>
        <p:grpSpPr>
          <a:xfrm>
            <a:off x="3323740" y="4815060"/>
            <a:ext cx="2790654" cy="1235945"/>
            <a:chOff x="484763" y="623845"/>
            <a:chExt cx="1177098" cy="1027845"/>
          </a:xfrm>
        </p:grpSpPr>
        <p:pic>
          <p:nvPicPr>
            <p:cNvPr id="26" name="Picture 25" descr="\\MARAIM\Users\Public\Pictures\New folder (2)\Untitled-2-Recovered.png"/>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27"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الحاضر</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28" name="Group 27"/>
          <p:cNvGrpSpPr/>
          <p:nvPr/>
        </p:nvGrpSpPr>
        <p:grpSpPr>
          <a:xfrm>
            <a:off x="533086" y="4815059"/>
            <a:ext cx="2790654" cy="1235945"/>
            <a:chOff x="484763" y="623845"/>
            <a:chExt cx="1177098" cy="1027845"/>
          </a:xfrm>
        </p:grpSpPr>
        <p:pic>
          <p:nvPicPr>
            <p:cNvPr id="29" name="Picture 28" descr="\\MARAIM\Users\Public\Pictures\New folder (2)\Untitled-2-Recovered.png"/>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30"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a:solidFill>
                    <a:srgbClr val="002060"/>
                  </a:solidFill>
                  <a:latin typeface="Segoe UI Semilight" panose="020B0402040204020203" pitchFamily="34" charset="0"/>
                  <a:ea typeface="Calibri" panose="020F0502020204030204" pitchFamily="34" charset="0"/>
                </a:rPr>
                <a:t>المستقبل</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696074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fltVal val="0"/>
                                          </p:val>
                                        </p:tav>
                                        <p:tav tm="100000">
                                          <p:val>
                                            <p:strVal val="#ppt_w"/>
                                          </p:val>
                                        </p:tav>
                                      </p:tavLst>
                                    </p:anim>
                                    <p:anim calcmode="lin" valueType="num">
                                      <p:cBhvr>
                                        <p:cTn id="37" dur="1000" fill="hold"/>
                                        <p:tgtEl>
                                          <p:spTgt spid="22"/>
                                        </p:tgtEl>
                                        <p:attrNameLst>
                                          <p:attrName>ppt_h</p:attrName>
                                        </p:attrNameLst>
                                      </p:cBhvr>
                                      <p:tavLst>
                                        <p:tav tm="0">
                                          <p:val>
                                            <p:fltVal val="0"/>
                                          </p:val>
                                        </p:tav>
                                        <p:tav tm="100000">
                                          <p:val>
                                            <p:strVal val="#ppt_h"/>
                                          </p:val>
                                        </p:tav>
                                      </p:tavLst>
                                    </p:anim>
                                    <p:anim calcmode="lin" valueType="num">
                                      <p:cBhvr>
                                        <p:cTn id="38" dur="1000" fill="hold"/>
                                        <p:tgtEl>
                                          <p:spTgt spid="22"/>
                                        </p:tgtEl>
                                        <p:attrNameLst>
                                          <p:attrName>style.rotation</p:attrName>
                                        </p:attrNameLst>
                                      </p:cBhvr>
                                      <p:tavLst>
                                        <p:tav tm="0">
                                          <p:val>
                                            <p:fltVal val="90"/>
                                          </p:val>
                                        </p:tav>
                                        <p:tav tm="100000">
                                          <p:val>
                                            <p:fltVal val="0"/>
                                          </p:val>
                                        </p:tav>
                                      </p:tavLst>
                                    </p:anim>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1000" fill="hold"/>
                                        <p:tgtEl>
                                          <p:spTgt spid="25"/>
                                        </p:tgtEl>
                                        <p:attrNameLst>
                                          <p:attrName>ppt_w</p:attrName>
                                        </p:attrNameLst>
                                      </p:cBhvr>
                                      <p:tavLst>
                                        <p:tav tm="0">
                                          <p:val>
                                            <p:fltVal val="0"/>
                                          </p:val>
                                        </p:tav>
                                        <p:tav tm="100000">
                                          <p:val>
                                            <p:strVal val="#ppt_w"/>
                                          </p:val>
                                        </p:tav>
                                      </p:tavLst>
                                    </p:anim>
                                    <p:anim calcmode="lin" valueType="num">
                                      <p:cBhvr>
                                        <p:cTn id="45" dur="1000" fill="hold"/>
                                        <p:tgtEl>
                                          <p:spTgt spid="25"/>
                                        </p:tgtEl>
                                        <p:attrNameLst>
                                          <p:attrName>ppt_h</p:attrName>
                                        </p:attrNameLst>
                                      </p:cBhvr>
                                      <p:tavLst>
                                        <p:tav tm="0">
                                          <p:val>
                                            <p:fltVal val="0"/>
                                          </p:val>
                                        </p:tav>
                                        <p:tav tm="100000">
                                          <p:val>
                                            <p:strVal val="#ppt_h"/>
                                          </p:val>
                                        </p:tav>
                                      </p:tavLst>
                                    </p:anim>
                                    <p:anim calcmode="lin" valueType="num">
                                      <p:cBhvr>
                                        <p:cTn id="46" dur="1000" fill="hold"/>
                                        <p:tgtEl>
                                          <p:spTgt spid="25"/>
                                        </p:tgtEl>
                                        <p:attrNameLst>
                                          <p:attrName>style.rotation</p:attrName>
                                        </p:attrNameLst>
                                      </p:cBhvr>
                                      <p:tavLst>
                                        <p:tav tm="0">
                                          <p:val>
                                            <p:fltVal val="90"/>
                                          </p:val>
                                        </p:tav>
                                        <p:tav tm="100000">
                                          <p:val>
                                            <p:fltVal val="0"/>
                                          </p:val>
                                        </p:tav>
                                      </p:tavLst>
                                    </p:anim>
                                    <p:animEffect transition="in" filter="fade">
                                      <p:cBhvr>
                                        <p:cTn id="47" dur="1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fltVal val="0"/>
                                          </p:val>
                                        </p:tav>
                                        <p:tav tm="100000">
                                          <p:val>
                                            <p:strVal val="#ppt_w"/>
                                          </p:val>
                                        </p:tav>
                                      </p:tavLst>
                                    </p:anim>
                                    <p:anim calcmode="lin" valueType="num">
                                      <p:cBhvr>
                                        <p:cTn id="53" dur="1000" fill="hold"/>
                                        <p:tgtEl>
                                          <p:spTgt spid="28"/>
                                        </p:tgtEl>
                                        <p:attrNameLst>
                                          <p:attrName>ppt_h</p:attrName>
                                        </p:attrNameLst>
                                      </p:cBhvr>
                                      <p:tavLst>
                                        <p:tav tm="0">
                                          <p:val>
                                            <p:fltVal val="0"/>
                                          </p:val>
                                        </p:tav>
                                        <p:tav tm="100000">
                                          <p:val>
                                            <p:strVal val="#ppt_h"/>
                                          </p:val>
                                        </p:tav>
                                      </p:tavLst>
                                    </p:anim>
                                    <p:anim calcmode="lin" valueType="num">
                                      <p:cBhvr>
                                        <p:cTn id="54" dur="1000" fill="hold"/>
                                        <p:tgtEl>
                                          <p:spTgt spid="28"/>
                                        </p:tgtEl>
                                        <p:attrNameLst>
                                          <p:attrName>style.rotation</p:attrName>
                                        </p:attrNameLst>
                                      </p:cBhvr>
                                      <p:tavLst>
                                        <p:tav tm="0">
                                          <p:val>
                                            <p:fltVal val="90"/>
                                          </p:val>
                                        </p:tav>
                                        <p:tav tm="100000">
                                          <p:val>
                                            <p:fltVal val="0"/>
                                          </p:val>
                                        </p:tav>
                                      </p:tavLst>
                                    </p:anim>
                                    <p:animEffect transition="in" filter="fade">
                                      <p:cBhvr>
                                        <p:cTn id="5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43</a:t>
            </a:fld>
            <a:endParaRPr lang="ar-EG" dirty="0">
              <a:solidFill>
                <a:prstClr val="black">
                  <a:tint val="75000"/>
                </a:prstClr>
              </a:solidFill>
            </a:endParaRPr>
          </a:p>
        </p:txBody>
      </p:sp>
      <p:grpSp>
        <p:nvGrpSpPr>
          <p:cNvPr id="3" name="Group 2"/>
          <p:cNvGrpSpPr/>
          <p:nvPr/>
        </p:nvGrpSpPr>
        <p:grpSpPr>
          <a:xfrm>
            <a:off x="6457950" y="198893"/>
            <a:ext cx="2057400" cy="1329656"/>
            <a:chOff x="598031" y="771579"/>
            <a:chExt cx="7153834" cy="803075"/>
          </a:xfrm>
        </p:grpSpPr>
        <p:pic>
          <p:nvPicPr>
            <p:cNvPr id="5" name="Picture 4"/>
            <p:cNvPicPr>
              <a:picLocks noChangeAspect="1"/>
            </p:cNvPicPr>
            <p:nvPr/>
          </p:nvPicPr>
          <p:blipFill>
            <a:blip r:embed="rId4"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598031" y="771579"/>
              <a:ext cx="7153834" cy="803075"/>
            </a:xfrm>
            <a:prstGeom prst="rect">
              <a:avLst/>
            </a:prstGeom>
          </p:spPr>
        </p:pic>
        <p:sp>
          <p:nvSpPr>
            <p:cNvPr id="6" name="TextBox 8"/>
            <p:cNvSpPr txBox="1"/>
            <p:nvPr/>
          </p:nvSpPr>
          <p:spPr>
            <a:xfrm>
              <a:off x="738880" y="921389"/>
              <a:ext cx="6872134" cy="312154"/>
            </a:xfrm>
            <a:prstGeom prst="rect">
              <a:avLst/>
            </a:prstGeom>
            <a:noFill/>
          </p:spPr>
          <p:txBody>
            <a:bodyPr wrap="square" rtlCol="1">
              <a:noAutofit/>
            </a:bodyPr>
            <a:lstStyle/>
            <a:p>
              <a:pPr algn="justLow"/>
              <a:r>
                <a:rPr lang="ar-EG" sz="2400" b="1" kern="0" dirty="0">
                  <a:solidFill>
                    <a:srgbClr val="002060"/>
                  </a:solidFill>
                  <a:latin typeface="Times New Roman" panose="02020603050405020304" pitchFamily="18" charset="0"/>
                  <a:ea typeface="Times New Roman" panose="02020603050405020304" pitchFamily="18" charset="0"/>
                </a:rPr>
                <a:t>التوازن المكاني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a:off x="6091322" y="1674906"/>
            <a:ext cx="2790654" cy="1235945"/>
            <a:chOff x="484763" y="623845"/>
            <a:chExt cx="1177098" cy="1027845"/>
          </a:xfrm>
        </p:grpSpPr>
        <p:pic>
          <p:nvPicPr>
            <p:cNvPr id="8" name="Picture 7" descr="\\MARAIM\Users\Public\Pictures\New folder (2)\Untitled-2-Recovered.png"/>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9"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الروحاني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0" name="Group 9"/>
          <p:cNvGrpSpPr/>
          <p:nvPr/>
        </p:nvGrpSpPr>
        <p:grpSpPr>
          <a:xfrm>
            <a:off x="3321617" y="1674905"/>
            <a:ext cx="2790654" cy="1235945"/>
            <a:chOff x="484763" y="623845"/>
            <a:chExt cx="1177098" cy="1027845"/>
          </a:xfrm>
        </p:grpSpPr>
        <p:pic>
          <p:nvPicPr>
            <p:cNvPr id="11" name="Picture 10" descr="\\MARAIM\Users\Public\Pictures\New folder (2)\Untitled-2-Recovered.png"/>
            <p:cNvPicPr/>
            <p:nvPr/>
          </p:nvPicPr>
          <p:blipFill rotWithShape="1">
            <a:blip r:embed="rId5" cstate="print">
              <a:duotone>
                <a:prstClr val="black"/>
                <a:srgbClr val="FFC000">
                  <a:tint val="45000"/>
                  <a:satMod val="400000"/>
                </a:srgb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12"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الصحي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530963" y="1674904"/>
            <a:ext cx="2790654" cy="1235945"/>
            <a:chOff x="484763" y="623845"/>
            <a:chExt cx="1177098" cy="1027845"/>
          </a:xfrm>
        </p:grpSpPr>
        <p:pic>
          <p:nvPicPr>
            <p:cNvPr id="14" name="Picture 13" descr="\\MARAIM\Users\Public\Pictures\New folder (2)\Untitled-2-Recovered.png"/>
            <p:cNvPicPr/>
            <p:nvPr/>
          </p:nvPicPr>
          <p:blipFill rotWithShape="1">
            <a:blip r:embed="rId5" cstate="print">
              <a:duotone>
                <a:prstClr val="black"/>
                <a:srgbClr val="FFC000">
                  <a:tint val="45000"/>
                  <a:satMod val="400000"/>
                </a:srgb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15"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الاسري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6" name="Group 15"/>
          <p:cNvGrpSpPr/>
          <p:nvPr/>
        </p:nvGrpSpPr>
        <p:grpSpPr>
          <a:xfrm>
            <a:off x="6093445" y="4815061"/>
            <a:ext cx="2790654" cy="1235945"/>
            <a:chOff x="484763" y="623845"/>
            <a:chExt cx="1177098" cy="1027845"/>
          </a:xfrm>
        </p:grpSpPr>
        <p:pic>
          <p:nvPicPr>
            <p:cNvPr id="17" name="Picture 16" descr="\\MARAIM\Users\Public\Pictures\New folder (2)\Untitled-2-Recovered.png"/>
            <p:cNvPicPr/>
            <p:nvPr/>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18"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العقلي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19" name="Group 18"/>
          <p:cNvGrpSpPr/>
          <p:nvPr/>
        </p:nvGrpSpPr>
        <p:grpSpPr>
          <a:xfrm>
            <a:off x="3323740" y="4815060"/>
            <a:ext cx="2790654" cy="1235945"/>
            <a:chOff x="484763" y="623845"/>
            <a:chExt cx="1177098" cy="1027845"/>
          </a:xfrm>
        </p:grpSpPr>
        <p:pic>
          <p:nvPicPr>
            <p:cNvPr id="20" name="Picture 19" descr="\\MARAIM\Users\Public\Pictures\New folder (2)\Untitled-2-Recovered.png"/>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21"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المهني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grpSp>
        <p:nvGrpSpPr>
          <p:cNvPr id="22" name="Group 21"/>
          <p:cNvGrpSpPr/>
          <p:nvPr/>
        </p:nvGrpSpPr>
        <p:grpSpPr>
          <a:xfrm>
            <a:off x="533086" y="4815059"/>
            <a:ext cx="2790654" cy="1235945"/>
            <a:chOff x="484763" y="623845"/>
            <a:chExt cx="1177098" cy="1027845"/>
          </a:xfrm>
        </p:grpSpPr>
        <p:pic>
          <p:nvPicPr>
            <p:cNvPr id="23" name="Picture 22" descr="\\MARAIM\Users\Public\Pictures\New folder (2)\Untitled-2-Recovered.png"/>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t="5865"/>
            <a:stretch/>
          </p:blipFill>
          <p:spPr bwMode="auto">
            <a:xfrm>
              <a:off x="484763" y="623845"/>
              <a:ext cx="1177098" cy="1027845"/>
            </a:xfrm>
            <a:prstGeom prst="rect">
              <a:avLst/>
            </a:prstGeom>
            <a:noFill/>
            <a:ln>
              <a:noFill/>
            </a:ln>
            <a:extLst>
              <a:ext uri="{53640926-AAD7-44D8-BBD7-CCE9431645EC}">
                <a14:shadowObscured xmlns:a14="http://schemas.microsoft.com/office/drawing/2010/main"/>
              </a:ext>
            </a:extLst>
          </p:spPr>
        </p:pic>
        <p:sp>
          <p:nvSpPr>
            <p:cNvPr id="24" name="Text Box 2811"/>
            <p:cNvSpPr txBox="1"/>
            <p:nvPr/>
          </p:nvSpPr>
          <p:spPr>
            <a:xfrm>
              <a:off x="632362" y="979947"/>
              <a:ext cx="873293" cy="392526"/>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6000"/>
                </a:lnSpc>
                <a:spcAft>
                  <a:spcPts val="800"/>
                </a:spcAft>
                <a:defRPr/>
              </a:pPr>
              <a:r>
                <a:rPr lang="ar-EG" sz="2400" b="1" kern="0" dirty="0">
                  <a:solidFill>
                    <a:srgbClr val="002060"/>
                  </a:solidFill>
                  <a:latin typeface="Segoe UI Semilight" panose="020B0402040204020203" pitchFamily="34" charset="0"/>
                  <a:ea typeface="Calibri" panose="020F0502020204030204" pitchFamily="34" charset="0"/>
                </a:rPr>
                <a:t>المالي</a:t>
              </a:r>
              <a:endParaRPr lang="en-US" sz="2000" kern="0" dirty="0">
                <a:solidFill>
                  <a:srgbClr val="002060"/>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587435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 calcmode="lin" valueType="num">
                                      <p:cBhvr>
                                        <p:cTn id="46" dur="1000" fill="hold"/>
                                        <p:tgtEl>
                                          <p:spTgt spid="19"/>
                                        </p:tgtEl>
                                        <p:attrNameLst>
                                          <p:attrName>style.rotation</p:attrName>
                                        </p:attrNameLst>
                                      </p:cBhvr>
                                      <p:tavLst>
                                        <p:tav tm="0">
                                          <p:val>
                                            <p:fltVal val="90"/>
                                          </p:val>
                                        </p:tav>
                                        <p:tav tm="100000">
                                          <p:val>
                                            <p:fltVal val="0"/>
                                          </p:val>
                                        </p:tav>
                                      </p:tavLst>
                                    </p:anim>
                                    <p:animEffect transition="in" filter="fade">
                                      <p:cBhvr>
                                        <p:cTn id="47" dur="1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1000" fill="hold"/>
                                        <p:tgtEl>
                                          <p:spTgt spid="22"/>
                                        </p:tgtEl>
                                        <p:attrNameLst>
                                          <p:attrName>ppt_w</p:attrName>
                                        </p:attrNameLst>
                                      </p:cBhvr>
                                      <p:tavLst>
                                        <p:tav tm="0">
                                          <p:val>
                                            <p:fltVal val="0"/>
                                          </p:val>
                                        </p:tav>
                                        <p:tav tm="100000">
                                          <p:val>
                                            <p:strVal val="#ppt_w"/>
                                          </p:val>
                                        </p:tav>
                                      </p:tavLst>
                                    </p:anim>
                                    <p:anim calcmode="lin" valueType="num">
                                      <p:cBhvr>
                                        <p:cTn id="53" dur="1000" fill="hold"/>
                                        <p:tgtEl>
                                          <p:spTgt spid="22"/>
                                        </p:tgtEl>
                                        <p:attrNameLst>
                                          <p:attrName>ppt_h</p:attrName>
                                        </p:attrNameLst>
                                      </p:cBhvr>
                                      <p:tavLst>
                                        <p:tav tm="0">
                                          <p:val>
                                            <p:fltVal val="0"/>
                                          </p:val>
                                        </p:tav>
                                        <p:tav tm="100000">
                                          <p:val>
                                            <p:strVal val="#ppt_h"/>
                                          </p:val>
                                        </p:tav>
                                      </p:tavLst>
                                    </p:anim>
                                    <p:anim calcmode="lin" valueType="num">
                                      <p:cBhvr>
                                        <p:cTn id="54" dur="1000" fill="hold"/>
                                        <p:tgtEl>
                                          <p:spTgt spid="22"/>
                                        </p:tgtEl>
                                        <p:attrNameLst>
                                          <p:attrName>style.rotation</p:attrName>
                                        </p:attrNameLst>
                                      </p:cBhvr>
                                      <p:tavLst>
                                        <p:tav tm="0">
                                          <p:val>
                                            <p:fltVal val="90"/>
                                          </p:val>
                                        </p:tav>
                                        <p:tav tm="100000">
                                          <p:val>
                                            <p:fltVal val="0"/>
                                          </p:val>
                                        </p:tav>
                                      </p:tavLst>
                                    </p:anim>
                                    <p:animEffect transition="in" filter="fade">
                                      <p:cBhvr>
                                        <p:cTn id="5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44</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1323439"/>
            </a:xfrm>
            <a:prstGeom prst="rect">
              <a:avLst/>
            </a:prstGeom>
            <a:noFill/>
          </p:spPr>
          <p:txBody>
            <a:bodyPr wrap="square" rtlCol="1">
              <a:spAutoFit/>
            </a:bodyPr>
            <a:lstStyle/>
            <a:p>
              <a:pPr algn="ctr"/>
              <a:r>
                <a:rPr lang="ar-EG" sz="4000" dirty="0">
                  <a:solidFill>
                    <a:prstClr val="black"/>
                  </a:solidFill>
                </a:rPr>
                <a:t>أركان التوازن الانساني</a:t>
              </a:r>
            </a:p>
          </p:txBody>
        </p:sp>
      </p:grpSp>
    </p:spTree>
    <p:extLst>
      <p:ext uri="{BB962C8B-B14F-4D97-AF65-F5344CB8AC3E}">
        <p14:creationId xmlns:p14="http://schemas.microsoft.com/office/powerpoint/2010/main" val="3084604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45</a:t>
            </a:fld>
            <a:endParaRPr lang="ar-EG" dirty="0">
              <a:solidFill>
                <a:prstClr val="black">
                  <a:tint val="75000"/>
                </a:prstClr>
              </a:solidFill>
            </a:endParaRPr>
          </a:p>
        </p:txBody>
      </p:sp>
      <p:grpSp>
        <p:nvGrpSpPr>
          <p:cNvPr id="3" name="Group 2"/>
          <p:cNvGrpSpPr/>
          <p:nvPr/>
        </p:nvGrpSpPr>
        <p:grpSpPr>
          <a:xfrm flipH="1">
            <a:off x="276045" y="371202"/>
            <a:ext cx="8239304" cy="1612874"/>
            <a:chOff x="0" y="0"/>
            <a:chExt cx="3768090" cy="1305789"/>
          </a:xfrm>
        </p:grpSpPr>
        <p:grpSp>
          <p:nvGrpSpPr>
            <p:cNvPr id="5" name="Group 4"/>
            <p:cNvGrpSpPr/>
            <p:nvPr/>
          </p:nvGrpSpPr>
          <p:grpSpPr>
            <a:xfrm>
              <a:off x="0" y="0"/>
              <a:ext cx="3674168" cy="1305789"/>
              <a:chOff x="0" y="0"/>
              <a:chExt cx="3090528" cy="1201131"/>
            </a:xfrm>
          </p:grpSpPr>
          <p:pic>
            <p:nvPicPr>
              <p:cNvPr id="7" name="Picture 6"/>
              <p:cNvPicPr>
                <a:picLocks noChangeAspect="1"/>
              </p:cNvPicPr>
              <p:nvPr/>
            </p:nvPicPr>
            <p:blipFill rotWithShape="1">
              <a:blip r:embed="rId4"/>
              <a:srcRect l="7577"/>
              <a:stretch/>
            </p:blipFill>
            <p:spPr>
              <a:xfrm>
                <a:off x="14093" y="0"/>
                <a:ext cx="3076435" cy="1201131"/>
              </a:xfrm>
              <a:prstGeom prst="rect">
                <a:avLst/>
              </a:prstGeom>
            </p:spPr>
          </p:pic>
          <p:sp>
            <p:nvSpPr>
              <p:cNvPr id="8" name="Rectangle 7"/>
              <p:cNvSpPr/>
              <p:nvPr/>
            </p:nvSpPr>
            <p:spPr bwMode="auto">
              <a:xfrm>
                <a:off x="0" y="138610"/>
                <a:ext cx="577275" cy="923911"/>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1" anchor="ctr" anchorCtr="0" compatLnSpc="1">
                <a:prstTxWarp prst="textNoShape">
                  <a:avLst/>
                </a:prstTxWarp>
              </a:bodyPr>
              <a:lstStyle/>
              <a:p>
                <a:pPr algn="ctr" fontAlgn="base"/>
                <a:r>
                  <a:rPr lang="ar-EG" sz="2400" b="1" dirty="0">
                    <a:solidFill>
                      <a:srgbClr val="FF0000"/>
                    </a:solidFill>
                    <a:latin typeface="Times New Roman" panose="02020603050405020304" pitchFamily="18" charset="0"/>
                    <a:ea typeface="Times New Roman" panose="02020603050405020304" pitchFamily="18" charset="0"/>
                  </a:rPr>
                  <a:t>الركن الروحى </a:t>
                </a:r>
                <a:endParaRPr lang="en-US" sz="1200" dirty="0">
                  <a:solidFill>
                    <a:prstClr val="black"/>
                  </a:solidFill>
                  <a:latin typeface="Times New Roman" panose="02020603050405020304" pitchFamily="18" charset="0"/>
                  <a:ea typeface="Times New Roman" panose="02020603050405020304" pitchFamily="18" charset="0"/>
                </a:endParaRPr>
              </a:p>
            </p:txBody>
          </p:sp>
        </p:grpSp>
        <p:sp>
          <p:nvSpPr>
            <p:cNvPr id="6" name="Rectangle 5"/>
            <p:cNvSpPr/>
            <p:nvPr/>
          </p:nvSpPr>
          <p:spPr>
            <a:xfrm>
              <a:off x="686292" y="248781"/>
              <a:ext cx="3081798" cy="66530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srgbClr val="FFFFFF"/>
                  </a:solidFill>
                  <a:ea typeface="Times New Roman" panose="02020603050405020304" pitchFamily="18" charset="0"/>
                </a:rPr>
                <a:t>يشمل العلاقه مع الله والتقرب اليه بالصلوات والدعاء وكذلك التسامح مع الخلق.</a:t>
              </a:r>
              <a:endParaRPr lang="en-US" sz="2000" dirty="0">
                <a:solidFill>
                  <a:prstClr val="black"/>
                </a:solidFill>
                <a:latin typeface="Times New Roman" panose="02020603050405020304" pitchFamily="18" charset="0"/>
                <a:ea typeface="Times New Roman" panose="02020603050405020304" pitchFamily="18" charset="0"/>
              </a:endParaRPr>
            </a:p>
          </p:txBody>
        </p:sp>
      </p:grpSp>
      <p:grpSp>
        <p:nvGrpSpPr>
          <p:cNvPr id="9" name="Group 8"/>
          <p:cNvGrpSpPr/>
          <p:nvPr/>
        </p:nvGrpSpPr>
        <p:grpSpPr>
          <a:xfrm rot="10800000" flipH="1">
            <a:off x="481415" y="2348729"/>
            <a:ext cx="8118301" cy="1728422"/>
            <a:chOff x="55338" y="-100806"/>
            <a:chExt cx="3712752" cy="1305789"/>
          </a:xfrm>
        </p:grpSpPr>
        <p:grpSp>
          <p:nvGrpSpPr>
            <p:cNvPr id="10" name="Group 9"/>
            <p:cNvGrpSpPr/>
            <p:nvPr/>
          </p:nvGrpSpPr>
          <p:grpSpPr>
            <a:xfrm>
              <a:off x="55338" y="-100806"/>
              <a:ext cx="3657412" cy="1305789"/>
              <a:chOff x="46547" y="-92728"/>
              <a:chExt cx="3076435" cy="1201131"/>
            </a:xfrm>
          </p:grpSpPr>
          <p:pic>
            <p:nvPicPr>
              <p:cNvPr id="12" name="Picture 11"/>
              <p:cNvPicPr>
                <a:picLocks noChangeAspect="1"/>
              </p:cNvPicPr>
              <p:nvPr/>
            </p:nvPicPr>
            <p:blipFill rotWithShape="1">
              <a:blip r:embed="rId4">
                <a:duotone>
                  <a:schemeClr val="accent1">
                    <a:shade val="45000"/>
                    <a:satMod val="135000"/>
                  </a:schemeClr>
                  <a:prstClr val="white"/>
                </a:duotone>
              </a:blip>
              <a:srcRect l="7577"/>
              <a:stretch/>
            </p:blipFill>
            <p:spPr>
              <a:xfrm>
                <a:off x="46547" y="-92728"/>
                <a:ext cx="3076435" cy="1201131"/>
              </a:xfrm>
              <a:prstGeom prst="rect">
                <a:avLst/>
              </a:prstGeom>
            </p:spPr>
          </p:pic>
          <p:sp>
            <p:nvSpPr>
              <p:cNvPr id="13" name="Rectangle 12"/>
              <p:cNvSpPr/>
              <p:nvPr/>
            </p:nvSpPr>
            <p:spPr bwMode="auto">
              <a:xfrm rot="10125011">
                <a:off x="46548" y="168487"/>
                <a:ext cx="577275" cy="866242"/>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1" anchor="ctr" anchorCtr="0" compatLnSpc="1">
                <a:prstTxWarp prst="textNoShape">
                  <a:avLst/>
                </a:prstTxWarp>
              </a:bodyPr>
              <a:lstStyle/>
              <a:p>
                <a:pPr algn="ctr" fontAlgn="base"/>
                <a:r>
                  <a:rPr lang="ar-EG" sz="2400" b="1" dirty="0">
                    <a:solidFill>
                      <a:srgbClr val="FF0000"/>
                    </a:solidFill>
                    <a:latin typeface="Times New Roman" panose="02020603050405020304" pitchFamily="18" charset="0"/>
                    <a:ea typeface="Times New Roman" panose="02020603050405020304" pitchFamily="18" charset="0"/>
                  </a:rPr>
                  <a:t>الركن الشخصى </a:t>
                </a:r>
                <a:endParaRPr lang="en-US" sz="1200" dirty="0">
                  <a:solidFill>
                    <a:prstClr val="black"/>
                  </a:solidFill>
                  <a:latin typeface="Times New Roman" panose="02020603050405020304" pitchFamily="18" charset="0"/>
                  <a:ea typeface="Times New Roman" panose="02020603050405020304" pitchFamily="18" charset="0"/>
                </a:endParaRPr>
              </a:p>
            </p:txBody>
          </p:sp>
        </p:grpSp>
        <p:sp>
          <p:nvSpPr>
            <p:cNvPr id="11" name="Rectangle 10"/>
            <p:cNvSpPr/>
            <p:nvPr/>
          </p:nvSpPr>
          <p:spPr>
            <a:xfrm rot="10800000">
              <a:off x="686292" y="248781"/>
              <a:ext cx="3081798" cy="66530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srgbClr val="FFFFFF"/>
                  </a:solidFill>
                  <a:ea typeface="Times New Roman" panose="02020603050405020304" pitchFamily="18" charset="0"/>
                </a:rPr>
                <a:t>ويشمل التطوير الدائم للذات بالتعلم والتثقيف والاطلاع وإكتساب المهارات المختلفه التى تجعلنا متميزين فى الحياه</a:t>
              </a:r>
              <a:endParaRPr lang="en-US" sz="2000" dirty="0">
                <a:solidFill>
                  <a:prstClr val="black"/>
                </a:solidFill>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flipH="1">
            <a:off x="360410" y="4364122"/>
            <a:ext cx="8239304" cy="1612874"/>
            <a:chOff x="0" y="0"/>
            <a:chExt cx="3768090" cy="1305789"/>
          </a:xfrm>
        </p:grpSpPr>
        <p:grpSp>
          <p:nvGrpSpPr>
            <p:cNvPr id="15" name="Group 14"/>
            <p:cNvGrpSpPr/>
            <p:nvPr/>
          </p:nvGrpSpPr>
          <p:grpSpPr>
            <a:xfrm>
              <a:off x="0" y="0"/>
              <a:ext cx="3674168" cy="1305789"/>
              <a:chOff x="0" y="0"/>
              <a:chExt cx="3090528" cy="1201131"/>
            </a:xfrm>
          </p:grpSpPr>
          <p:pic>
            <p:nvPicPr>
              <p:cNvPr id="17" name="Picture 16"/>
              <p:cNvPicPr>
                <a:picLocks noChangeAspect="1"/>
              </p:cNvPicPr>
              <p:nvPr/>
            </p:nvPicPr>
            <p:blipFill rotWithShape="1">
              <a:blip r:embed="rId4">
                <a:duotone>
                  <a:schemeClr val="accent6">
                    <a:shade val="45000"/>
                    <a:satMod val="135000"/>
                  </a:schemeClr>
                  <a:prstClr val="white"/>
                </a:duotone>
              </a:blip>
              <a:srcRect l="7577"/>
              <a:stretch/>
            </p:blipFill>
            <p:spPr>
              <a:xfrm>
                <a:off x="14093" y="0"/>
                <a:ext cx="3076435" cy="1201131"/>
              </a:xfrm>
              <a:prstGeom prst="rect">
                <a:avLst/>
              </a:prstGeom>
            </p:spPr>
          </p:pic>
          <p:sp>
            <p:nvSpPr>
              <p:cNvPr id="18" name="Rectangle 17"/>
              <p:cNvSpPr/>
              <p:nvPr/>
            </p:nvSpPr>
            <p:spPr bwMode="auto">
              <a:xfrm>
                <a:off x="0" y="138610"/>
                <a:ext cx="577275" cy="923911"/>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1" anchor="ctr" anchorCtr="0" compatLnSpc="1">
                <a:prstTxWarp prst="textNoShape">
                  <a:avLst/>
                </a:prstTxWarp>
              </a:bodyPr>
              <a:lstStyle/>
              <a:p>
                <a:pPr algn="ctr" fontAlgn="base"/>
                <a:r>
                  <a:rPr lang="ar-EG" sz="2400" b="1" dirty="0">
                    <a:solidFill>
                      <a:srgbClr val="FF0000"/>
                    </a:solidFill>
                    <a:latin typeface="Times New Roman" panose="02020603050405020304" pitchFamily="18" charset="0"/>
                    <a:ea typeface="Times New Roman" panose="02020603050405020304" pitchFamily="18" charset="0"/>
                  </a:rPr>
                  <a:t>الركن الصحى </a:t>
                </a:r>
                <a:endParaRPr lang="en-US" sz="1200" dirty="0">
                  <a:solidFill>
                    <a:prstClr val="black"/>
                  </a:solidFill>
                  <a:latin typeface="Times New Roman" panose="02020603050405020304" pitchFamily="18" charset="0"/>
                  <a:ea typeface="Times New Roman" panose="02020603050405020304" pitchFamily="18" charset="0"/>
                </a:endParaRPr>
              </a:p>
            </p:txBody>
          </p:sp>
        </p:grpSp>
        <p:sp>
          <p:nvSpPr>
            <p:cNvPr id="16" name="Rectangle 15"/>
            <p:cNvSpPr/>
            <p:nvPr/>
          </p:nvSpPr>
          <p:spPr>
            <a:xfrm>
              <a:off x="686292" y="248781"/>
              <a:ext cx="3081798" cy="66530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srgbClr val="FFFFFF"/>
                  </a:solidFill>
                  <a:ea typeface="Times New Roman" panose="02020603050405020304" pitchFamily="18" charset="0"/>
                </a:rPr>
                <a:t>أن الصحه مرتبطه بالقدرات العقليه وكما قيل العقل السليم فى الجسم السليم ... وكذلك مرتبطه بنفسية الانسان ومعنوياته </a:t>
              </a:r>
              <a:endParaRPr lang="en-US" sz="2000"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122505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46</a:t>
            </a:fld>
            <a:endParaRPr lang="ar-EG" dirty="0">
              <a:solidFill>
                <a:prstClr val="black">
                  <a:tint val="75000"/>
                </a:prstClr>
              </a:solidFill>
            </a:endParaRPr>
          </a:p>
        </p:txBody>
      </p:sp>
      <p:grpSp>
        <p:nvGrpSpPr>
          <p:cNvPr id="3" name="Group 2"/>
          <p:cNvGrpSpPr/>
          <p:nvPr/>
        </p:nvGrpSpPr>
        <p:grpSpPr>
          <a:xfrm flipH="1">
            <a:off x="463037" y="368604"/>
            <a:ext cx="8239304" cy="1612874"/>
            <a:chOff x="0" y="0"/>
            <a:chExt cx="3768090" cy="1305789"/>
          </a:xfrm>
        </p:grpSpPr>
        <p:grpSp>
          <p:nvGrpSpPr>
            <p:cNvPr id="5" name="Group 4"/>
            <p:cNvGrpSpPr/>
            <p:nvPr/>
          </p:nvGrpSpPr>
          <p:grpSpPr>
            <a:xfrm>
              <a:off x="0" y="0"/>
              <a:ext cx="3674168" cy="1305789"/>
              <a:chOff x="0" y="0"/>
              <a:chExt cx="3090528" cy="1201131"/>
            </a:xfrm>
          </p:grpSpPr>
          <p:pic>
            <p:nvPicPr>
              <p:cNvPr id="7" name="Picture 6"/>
              <p:cNvPicPr>
                <a:picLocks noChangeAspect="1"/>
              </p:cNvPicPr>
              <p:nvPr/>
            </p:nvPicPr>
            <p:blipFill rotWithShape="1">
              <a:blip r:embed="rId4"/>
              <a:srcRect l="7577"/>
              <a:stretch/>
            </p:blipFill>
            <p:spPr>
              <a:xfrm>
                <a:off x="14093" y="0"/>
                <a:ext cx="3076435" cy="1201131"/>
              </a:xfrm>
              <a:prstGeom prst="rect">
                <a:avLst/>
              </a:prstGeom>
            </p:spPr>
          </p:pic>
          <p:sp>
            <p:nvSpPr>
              <p:cNvPr id="8" name="Rectangle 7"/>
              <p:cNvSpPr/>
              <p:nvPr/>
            </p:nvSpPr>
            <p:spPr bwMode="auto">
              <a:xfrm>
                <a:off x="0" y="138610"/>
                <a:ext cx="577275" cy="923911"/>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1" anchor="ctr" anchorCtr="0" compatLnSpc="1">
                <a:prstTxWarp prst="textNoShape">
                  <a:avLst/>
                </a:prstTxWarp>
              </a:bodyPr>
              <a:lstStyle/>
              <a:p>
                <a:pPr algn="ctr" fontAlgn="base"/>
                <a:r>
                  <a:rPr lang="ar-EG" sz="2400" b="1" dirty="0">
                    <a:solidFill>
                      <a:srgbClr val="FF0000"/>
                    </a:solidFill>
                    <a:latin typeface="Times New Roman" panose="02020603050405020304" pitchFamily="18" charset="0"/>
                    <a:ea typeface="Times New Roman" panose="02020603050405020304" pitchFamily="18" charset="0"/>
                  </a:rPr>
                  <a:t>الركن الأسرى </a:t>
                </a:r>
                <a:endParaRPr lang="en-US" sz="1200" dirty="0">
                  <a:solidFill>
                    <a:prstClr val="black"/>
                  </a:solidFill>
                  <a:latin typeface="Times New Roman" panose="02020603050405020304" pitchFamily="18" charset="0"/>
                  <a:ea typeface="Times New Roman" panose="02020603050405020304" pitchFamily="18" charset="0"/>
                </a:endParaRPr>
              </a:p>
            </p:txBody>
          </p:sp>
        </p:grpSp>
        <p:sp>
          <p:nvSpPr>
            <p:cNvPr id="6" name="Rectangle 5"/>
            <p:cNvSpPr/>
            <p:nvPr/>
          </p:nvSpPr>
          <p:spPr>
            <a:xfrm>
              <a:off x="686292" y="248781"/>
              <a:ext cx="3081798" cy="66530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srgbClr val="FFFFFF"/>
                  </a:solidFill>
                  <a:ea typeface="Times New Roman" panose="02020603050405020304" pitchFamily="18" charset="0"/>
                </a:rPr>
                <a:t>العاطفيه الأسره هى الحصن الذى يعود اليه الانسان دائما من معارك الحياه المختلفه ليجد الدفىء الذى يفتقده بالخارج </a:t>
              </a:r>
              <a:endParaRPr lang="en-US" sz="2000" dirty="0">
                <a:solidFill>
                  <a:prstClr val="black"/>
                </a:solidFill>
                <a:latin typeface="Times New Roman" panose="02020603050405020304" pitchFamily="18" charset="0"/>
                <a:ea typeface="Times New Roman" panose="02020603050405020304" pitchFamily="18" charset="0"/>
              </a:endParaRPr>
            </a:p>
          </p:txBody>
        </p:sp>
      </p:grpSp>
      <p:grpSp>
        <p:nvGrpSpPr>
          <p:cNvPr id="9" name="Group 8"/>
          <p:cNvGrpSpPr/>
          <p:nvPr/>
        </p:nvGrpSpPr>
        <p:grpSpPr>
          <a:xfrm rot="10800000" flipH="1">
            <a:off x="547405" y="2167603"/>
            <a:ext cx="8118301" cy="1728422"/>
            <a:chOff x="55338" y="-100806"/>
            <a:chExt cx="3712752" cy="1305789"/>
          </a:xfrm>
        </p:grpSpPr>
        <p:grpSp>
          <p:nvGrpSpPr>
            <p:cNvPr id="10" name="Group 9"/>
            <p:cNvGrpSpPr/>
            <p:nvPr/>
          </p:nvGrpSpPr>
          <p:grpSpPr>
            <a:xfrm>
              <a:off x="55338" y="-100806"/>
              <a:ext cx="3657412" cy="1305789"/>
              <a:chOff x="46547" y="-92728"/>
              <a:chExt cx="3076435" cy="1201131"/>
            </a:xfrm>
          </p:grpSpPr>
          <p:pic>
            <p:nvPicPr>
              <p:cNvPr id="12" name="Picture 11"/>
              <p:cNvPicPr>
                <a:picLocks noChangeAspect="1"/>
              </p:cNvPicPr>
              <p:nvPr/>
            </p:nvPicPr>
            <p:blipFill rotWithShape="1">
              <a:blip r:embed="rId4">
                <a:duotone>
                  <a:schemeClr val="accent1">
                    <a:shade val="45000"/>
                    <a:satMod val="135000"/>
                  </a:schemeClr>
                  <a:prstClr val="white"/>
                </a:duotone>
              </a:blip>
              <a:srcRect l="7577"/>
              <a:stretch/>
            </p:blipFill>
            <p:spPr>
              <a:xfrm>
                <a:off x="46547" y="-92728"/>
                <a:ext cx="3076435" cy="1201131"/>
              </a:xfrm>
              <a:prstGeom prst="rect">
                <a:avLst/>
              </a:prstGeom>
            </p:spPr>
          </p:pic>
          <p:sp>
            <p:nvSpPr>
              <p:cNvPr id="13" name="Rectangle 12"/>
              <p:cNvSpPr/>
              <p:nvPr/>
            </p:nvSpPr>
            <p:spPr bwMode="auto">
              <a:xfrm rot="10125011">
                <a:off x="46548" y="168487"/>
                <a:ext cx="577275" cy="866242"/>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1" anchor="ctr" anchorCtr="0" compatLnSpc="1">
                <a:prstTxWarp prst="textNoShape">
                  <a:avLst/>
                </a:prstTxWarp>
              </a:bodyPr>
              <a:lstStyle/>
              <a:p>
                <a:pPr algn="ctr" fontAlgn="base"/>
                <a:r>
                  <a:rPr lang="ar-EG" sz="2400" b="1" dirty="0">
                    <a:solidFill>
                      <a:srgbClr val="FF0000"/>
                    </a:solidFill>
                    <a:latin typeface="Times New Roman" panose="02020603050405020304" pitchFamily="18" charset="0"/>
                    <a:ea typeface="Times New Roman" panose="02020603050405020304" pitchFamily="18" charset="0"/>
                  </a:rPr>
                  <a:t>الركن الأجتماعى </a:t>
                </a:r>
                <a:endParaRPr lang="en-US" sz="1200" dirty="0">
                  <a:solidFill>
                    <a:prstClr val="black"/>
                  </a:solidFill>
                  <a:latin typeface="Times New Roman" panose="02020603050405020304" pitchFamily="18" charset="0"/>
                  <a:ea typeface="Times New Roman" panose="02020603050405020304" pitchFamily="18" charset="0"/>
                </a:endParaRPr>
              </a:p>
            </p:txBody>
          </p:sp>
        </p:grpSp>
        <p:sp>
          <p:nvSpPr>
            <p:cNvPr id="11" name="Rectangle 10"/>
            <p:cNvSpPr/>
            <p:nvPr/>
          </p:nvSpPr>
          <p:spPr>
            <a:xfrm rot="10800000">
              <a:off x="686292" y="248781"/>
              <a:ext cx="3081798" cy="66530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srgbClr val="FFFFFF"/>
                  </a:solidFill>
                  <a:ea typeface="Times New Roman" panose="02020603050405020304" pitchFamily="18" charset="0"/>
                </a:rPr>
                <a:t>إن تقويه علاقاتنا الاجتماعيه ومشاركتنا فى خدمة المجتمع والتعاون فى نهضة مجتمعنا وتحقيق أهدافه يجعلنا سعداء وإيجابين </a:t>
              </a:r>
              <a:endParaRPr lang="en-US" sz="2000" dirty="0">
                <a:solidFill>
                  <a:prstClr val="black"/>
                </a:solidFill>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flipH="1">
            <a:off x="276046" y="4192076"/>
            <a:ext cx="8239304" cy="2014118"/>
            <a:chOff x="0" y="0"/>
            <a:chExt cx="3768090" cy="1305789"/>
          </a:xfrm>
        </p:grpSpPr>
        <p:grpSp>
          <p:nvGrpSpPr>
            <p:cNvPr id="15" name="Group 14"/>
            <p:cNvGrpSpPr/>
            <p:nvPr/>
          </p:nvGrpSpPr>
          <p:grpSpPr>
            <a:xfrm>
              <a:off x="0" y="0"/>
              <a:ext cx="3674168" cy="1305789"/>
              <a:chOff x="0" y="0"/>
              <a:chExt cx="3090528" cy="1201131"/>
            </a:xfrm>
          </p:grpSpPr>
          <p:pic>
            <p:nvPicPr>
              <p:cNvPr id="17" name="Picture 16"/>
              <p:cNvPicPr>
                <a:picLocks noChangeAspect="1"/>
              </p:cNvPicPr>
              <p:nvPr/>
            </p:nvPicPr>
            <p:blipFill rotWithShape="1">
              <a:blip r:embed="rId4">
                <a:duotone>
                  <a:schemeClr val="accent2">
                    <a:shade val="45000"/>
                    <a:satMod val="135000"/>
                  </a:schemeClr>
                  <a:prstClr val="white"/>
                </a:duotone>
              </a:blip>
              <a:srcRect l="7577"/>
              <a:stretch/>
            </p:blipFill>
            <p:spPr>
              <a:xfrm>
                <a:off x="14093" y="0"/>
                <a:ext cx="3076435" cy="1201131"/>
              </a:xfrm>
              <a:prstGeom prst="rect">
                <a:avLst/>
              </a:prstGeom>
            </p:spPr>
          </p:pic>
          <p:sp>
            <p:nvSpPr>
              <p:cNvPr id="18" name="Rectangle 17"/>
              <p:cNvSpPr/>
              <p:nvPr/>
            </p:nvSpPr>
            <p:spPr bwMode="auto">
              <a:xfrm>
                <a:off x="0" y="138610"/>
                <a:ext cx="577275" cy="923911"/>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1" anchor="ctr" anchorCtr="0" compatLnSpc="1">
                <a:prstTxWarp prst="textNoShape">
                  <a:avLst/>
                </a:prstTxWarp>
              </a:bodyPr>
              <a:lstStyle/>
              <a:p>
                <a:pPr algn="ctr" fontAlgn="base"/>
                <a:r>
                  <a:rPr lang="ar-EG" sz="2400" b="1" dirty="0">
                    <a:solidFill>
                      <a:srgbClr val="FF0000"/>
                    </a:solidFill>
                    <a:latin typeface="Times New Roman" panose="02020603050405020304" pitchFamily="18" charset="0"/>
                    <a:ea typeface="Times New Roman" panose="02020603050405020304" pitchFamily="18" charset="0"/>
                  </a:rPr>
                  <a:t>الركن المهنى</a:t>
                </a:r>
                <a:endParaRPr lang="en-US" sz="1200" dirty="0">
                  <a:solidFill>
                    <a:prstClr val="black"/>
                  </a:solidFill>
                  <a:latin typeface="Times New Roman" panose="02020603050405020304" pitchFamily="18" charset="0"/>
                  <a:ea typeface="Times New Roman" panose="02020603050405020304" pitchFamily="18" charset="0"/>
                </a:endParaRPr>
              </a:p>
            </p:txBody>
          </p:sp>
        </p:grpSp>
        <p:sp>
          <p:nvSpPr>
            <p:cNvPr id="16" name="Rectangle 15"/>
            <p:cNvSpPr/>
            <p:nvPr/>
          </p:nvSpPr>
          <p:spPr>
            <a:xfrm>
              <a:off x="686292" y="248781"/>
              <a:ext cx="3081798" cy="66530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r>
                <a:rPr lang="ar-EG" sz="2400" b="1" dirty="0">
                  <a:solidFill>
                    <a:srgbClr val="FFFFFF"/>
                  </a:solidFill>
                  <a:ea typeface="Times New Roman" panose="02020603050405020304" pitchFamily="18" charset="0"/>
                </a:rPr>
                <a:t>ان تبحث عن أحدث وأفضل المعلومات والمهارات التى تفيدك فى مجال مهنتك وتتعلمها وكذلك تتعرف على يجب عليك الفرص المتاحه لتسعى للحصول عليها </a:t>
              </a:r>
              <a:endParaRPr lang="en-US" sz="2000"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435214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47</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احداث الحياة</a:t>
              </a:r>
            </a:p>
          </p:txBody>
        </p:sp>
      </p:grpSp>
    </p:spTree>
    <p:extLst>
      <p:ext uri="{BB962C8B-B14F-4D97-AF65-F5344CB8AC3E}">
        <p14:creationId xmlns:p14="http://schemas.microsoft.com/office/powerpoint/2010/main" val="2194314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48</a:t>
            </a:fld>
            <a:endParaRPr lang="ar-EG" dirty="0">
              <a:solidFill>
                <a:prstClr val="black">
                  <a:tint val="75000"/>
                </a:prstClr>
              </a:solidFill>
            </a:endParaRPr>
          </a:p>
        </p:txBody>
      </p:sp>
      <p:grpSp>
        <p:nvGrpSpPr>
          <p:cNvPr id="3" name="Group 2"/>
          <p:cNvGrpSpPr/>
          <p:nvPr/>
        </p:nvGrpSpPr>
        <p:grpSpPr>
          <a:xfrm>
            <a:off x="276045" y="339721"/>
            <a:ext cx="8572462" cy="1609849"/>
            <a:chOff x="555208" y="1"/>
            <a:chExt cx="3206409" cy="1314849"/>
          </a:xfrm>
        </p:grpSpPr>
        <p:pic>
          <p:nvPicPr>
            <p:cNvPr id="5" name="Picture 4"/>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555208" y="1"/>
              <a:ext cx="3206409" cy="1314849"/>
            </a:xfrm>
            <a:prstGeom prst="rect">
              <a:avLst/>
            </a:prstGeom>
          </p:spPr>
        </p:pic>
        <p:sp>
          <p:nvSpPr>
            <p:cNvPr id="6" name="TextBox 6"/>
            <p:cNvSpPr txBox="1"/>
            <p:nvPr/>
          </p:nvSpPr>
          <p:spPr>
            <a:xfrm>
              <a:off x="658659" y="199572"/>
              <a:ext cx="2951703" cy="678719"/>
            </a:xfrm>
            <a:prstGeom prst="rect">
              <a:avLst/>
            </a:prstGeom>
            <a:noFill/>
          </p:spPr>
          <p:txBody>
            <a:bodyPr wrap="square" rtlCol="1">
              <a:spAutoFit/>
            </a:bodyPr>
            <a:lstStyle/>
            <a:p>
              <a:pPr algn="justLow"/>
              <a:r>
                <a:rPr lang="ar-EG" sz="2400" b="1" kern="0" dirty="0">
                  <a:solidFill>
                    <a:srgbClr val="FF0000"/>
                  </a:solidFill>
                  <a:latin typeface="Times New Roman" panose="02020603050405020304" pitchFamily="18" charset="0"/>
                  <a:ea typeface="Times New Roman" panose="02020603050405020304" pitchFamily="18" charset="0"/>
                </a:rPr>
                <a:t>يقول الله تعالى </a:t>
              </a:r>
              <a:r>
                <a:rPr lang="ar-EG" sz="2400" b="1" kern="0" dirty="0">
                  <a:solidFill>
                    <a:srgbClr val="002060"/>
                  </a:solidFill>
                  <a:latin typeface="Times New Roman" panose="02020603050405020304" pitchFamily="18" charset="0"/>
                  <a:ea typeface="Times New Roman" panose="02020603050405020304" pitchFamily="18" charset="0"/>
                </a:rPr>
                <a:t>((وَلَنَبْلُوَنَّكُمْ بِشَيْءٍ مِنَ الْخَوْفِ وَالْجُوعِ وَنَقْصٍ مِنَ الْأَمْوَالِ وَالْأَنْفُسِ وَالثَّمَرَاتِ وَبَشِّرِ الصَّابِرِينَ )) </a:t>
              </a:r>
              <a:r>
                <a:rPr lang="ar-EG" sz="2400" b="1" kern="0" dirty="0">
                  <a:solidFill>
                    <a:srgbClr val="FFFFFF"/>
                  </a:solidFill>
                  <a:latin typeface="Times New Roman" panose="02020603050405020304" pitchFamily="18" charset="0"/>
                  <a:ea typeface="Times New Roman" panose="02020603050405020304" pitchFamily="18" charset="0"/>
                </a:rPr>
                <a:t>(سورة البقرة155)</a:t>
              </a:r>
              <a:endParaRPr lang="en-US" sz="2000" kern="0" dirty="0">
                <a:solidFill>
                  <a:prstClr val="black"/>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a:off x="2173857" y="1949570"/>
            <a:ext cx="6674650" cy="3631159"/>
            <a:chOff x="0" y="0"/>
            <a:chExt cx="4947110" cy="125847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947110" cy="1244816"/>
            </a:xfrm>
            <a:prstGeom prst="rect">
              <a:avLst/>
            </a:prstGeom>
          </p:spPr>
        </p:pic>
        <p:sp>
          <p:nvSpPr>
            <p:cNvPr id="9" name="TextBox 12"/>
            <p:cNvSpPr txBox="1"/>
            <p:nvPr/>
          </p:nvSpPr>
          <p:spPr>
            <a:xfrm>
              <a:off x="603710" y="343328"/>
              <a:ext cx="4103326" cy="915149"/>
            </a:xfrm>
            <a:prstGeom prst="rect">
              <a:avLst/>
            </a:prstGeom>
            <a:noFill/>
          </p:spPr>
          <p:txBody>
            <a:bodyPr wrap="square" rtlCol="1">
              <a:noAutofit/>
            </a:bodyPr>
            <a:lstStyle/>
            <a:p>
              <a:pPr algn="ctr"/>
              <a:r>
                <a:rPr lang="ar-EG" sz="2400" dirty="0">
                  <a:solidFill>
                    <a:srgbClr val="FFFFFF"/>
                  </a:solidFill>
                  <a:latin typeface="Times New Roman" panose="02020603050405020304" pitchFamily="18" charset="0"/>
                  <a:ea typeface="Times New Roman" panose="02020603050405020304" pitchFamily="18" charset="0"/>
                </a:rPr>
                <a:t>يخبرنا الله تبارك وتعالى في هذه الآية عن سنة من سنن الحياة للإنسان وهي الابتلاء وأكد على ذالك بقوله وَلَنَبْلُوَنَّكُمْ بالقسم والتأكيد بثلاث مؤكدات القسم والأم والنون أي سنختبر أيمانكم بشيء من هذه الأمور: </a:t>
              </a:r>
              <a:endParaRPr lang="en-US" sz="2000" dirty="0">
                <a:solidFill>
                  <a:prstClr val="black"/>
                </a:solidFill>
                <a:latin typeface="Times New Roman" panose="02020603050405020304" pitchFamily="18" charset="0"/>
                <a:ea typeface="Times New Roman" panose="02020603050405020304" pitchFamily="18" charset="0"/>
              </a:endParaRPr>
            </a:p>
          </p:txBody>
        </p:sp>
      </p:grpSp>
      <p:pic>
        <p:nvPicPr>
          <p:cNvPr id="1026" name="Picture 2" descr="http://alsahaba.org/wp-content/uploads/2011/04/lwpt.jpeg"/>
          <p:cNvPicPr>
            <a:picLocks noChangeAspect="1" noChangeArrowheads="1"/>
          </p:cNvPicPr>
          <p:nvPr/>
        </p:nvPicPr>
        <p:blipFill>
          <a:blip r:embed="rId6">
            <a:clrChange>
              <a:clrFrom>
                <a:srgbClr val="FDFFFC"/>
              </a:clrFrom>
              <a:clrTo>
                <a:srgbClr val="FDFFFC">
                  <a:alpha val="0"/>
                </a:srgbClr>
              </a:clrTo>
            </a:clrChange>
            <a:extLst>
              <a:ext uri="{28A0092B-C50C-407E-A947-70E740481C1C}">
                <a14:useLocalDpi xmlns:a14="http://schemas.microsoft.com/office/drawing/2010/main" val="0"/>
              </a:ext>
            </a:extLst>
          </a:blip>
          <a:srcRect/>
          <a:stretch>
            <a:fillRect/>
          </a:stretch>
        </p:blipFill>
        <p:spPr bwMode="auto">
          <a:xfrm rot="20996819">
            <a:off x="240010" y="4999062"/>
            <a:ext cx="2190750" cy="154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167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49</a:t>
            </a:fld>
            <a:endParaRPr lang="ar-EG" dirty="0">
              <a:solidFill>
                <a:prstClr val="black">
                  <a:tint val="75000"/>
                </a:prstClr>
              </a:solidFill>
            </a:endParaRPr>
          </a:p>
        </p:txBody>
      </p:sp>
      <p:grpSp>
        <p:nvGrpSpPr>
          <p:cNvPr id="2" name="Group 1"/>
          <p:cNvGrpSpPr/>
          <p:nvPr/>
        </p:nvGrpSpPr>
        <p:grpSpPr>
          <a:xfrm>
            <a:off x="5610225" y="-41890"/>
            <a:ext cx="3533775" cy="2299315"/>
            <a:chOff x="5610225" y="-41890"/>
            <a:chExt cx="3533775" cy="2299315"/>
          </a:xfrm>
        </p:grpSpPr>
        <p:pic>
          <p:nvPicPr>
            <p:cNvPr id="2050" name="Picture 2" descr="http://www.ibtesama.com/vb/imgcache2/15210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845" y="-41890"/>
              <a:ext cx="1649505" cy="14972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rot="20959745">
              <a:off x="5610225" y="981075"/>
              <a:ext cx="3533775" cy="1276350"/>
              <a:chOff x="0" y="0"/>
              <a:chExt cx="2684145" cy="857250"/>
            </a:xfrm>
          </p:grpSpPr>
          <p:pic>
            <p:nvPicPr>
              <p:cNvPr id="7" name="Picture 6" descr="C:\Users\maraimm\Desktop\صور انفوجرافيك\Untitle457.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84145" cy="857250"/>
              </a:xfrm>
              <a:prstGeom prst="rect">
                <a:avLst/>
              </a:prstGeom>
              <a:noFill/>
              <a:ln>
                <a:noFill/>
              </a:ln>
            </p:spPr>
          </p:pic>
          <p:sp>
            <p:nvSpPr>
              <p:cNvPr id="8" name="Rectangle 7"/>
              <p:cNvSpPr/>
              <p:nvPr/>
            </p:nvSpPr>
            <p:spPr>
              <a:xfrm>
                <a:off x="446938" y="251693"/>
                <a:ext cx="1823365" cy="45617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800" b="1" dirty="0">
                    <a:solidFill>
                      <a:srgbClr val="7030A0"/>
                    </a:solidFill>
                    <a:ea typeface="Calibri" panose="020F0502020204030204" pitchFamily="34" charset="0"/>
                  </a:rPr>
                  <a:t>الخوف</a:t>
                </a:r>
                <a:endParaRPr lang="en-US" sz="1600" dirty="0">
                  <a:solidFill>
                    <a:prstClr val="black"/>
                  </a:solidFill>
                  <a:ea typeface="Calibri" panose="020F0502020204030204" pitchFamily="34" charset="0"/>
                  <a:cs typeface="Arial" panose="020B0604020202020204" pitchFamily="34" charset="0"/>
                </a:endParaRPr>
              </a:p>
            </p:txBody>
          </p:sp>
        </p:grpSp>
      </p:grpSp>
      <p:grpSp>
        <p:nvGrpSpPr>
          <p:cNvPr id="9" name="Group 8"/>
          <p:cNvGrpSpPr/>
          <p:nvPr/>
        </p:nvGrpSpPr>
        <p:grpSpPr>
          <a:xfrm rot="21017976">
            <a:off x="27223" y="1265745"/>
            <a:ext cx="5773752" cy="2227613"/>
            <a:chOff x="600185" y="3"/>
            <a:chExt cx="9103683" cy="3347068"/>
          </a:xfrm>
        </p:grpSpPr>
        <p:pic>
          <p:nvPicPr>
            <p:cNvPr id="10" name="Picture 9"/>
            <p:cNvPicPr>
              <a:picLocks noChangeAspect="1"/>
            </p:cNvPicPr>
            <p:nvPr/>
          </p:nvPicPr>
          <p:blipFill>
            <a:blip r:embed="rId6"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600185" y="3"/>
              <a:ext cx="9103683" cy="3347068"/>
            </a:xfrm>
            <a:prstGeom prst="rect">
              <a:avLst/>
            </a:prstGeom>
          </p:spPr>
        </p:pic>
        <p:sp>
          <p:nvSpPr>
            <p:cNvPr id="11" name="Rectangle 10"/>
            <p:cNvSpPr/>
            <p:nvPr/>
          </p:nvSpPr>
          <p:spPr>
            <a:xfrm>
              <a:off x="828726" y="884900"/>
              <a:ext cx="7731079" cy="1424917"/>
            </a:xfrm>
            <a:prstGeom prst="rect">
              <a:avLst/>
            </a:prstGeom>
            <a:noFill/>
            <a:ln w="12700" cap="flat" cmpd="sng" algn="ctr">
              <a:noFill/>
              <a:prstDash val="solid"/>
              <a:miter lim="800000"/>
            </a:ln>
            <a:effectLst/>
          </p:spPr>
          <p:txBody>
            <a:bodyPr rtlCol="0" anchor="ctr"/>
            <a:lstStyle/>
            <a:p>
              <a:pPr algn="ctr">
                <a:lnSpc>
                  <a:spcPct val="115000"/>
                </a:lnSpc>
              </a:pPr>
              <a:r>
                <a:rPr lang="ar-SY" sz="2400" dirty="0">
                  <a:solidFill>
                    <a:srgbClr val="FFFFFF"/>
                  </a:solidFill>
                  <a:latin typeface="Times New Roman" panose="02020603050405020304" pitchFamily="18" charset="0"/>
                  <a:ea typeface="Times New Roman" panose="02020603050405020304" pitchFamily="18" charset="0"/>
                </a:rPr>
                <a:t>وهو إما الخوف العام كأن تكون البلاد مهدده بخطر عام أو الخوف الخاص لشخص بأن يجد الإنسان ما يخيفه في هذه الحياة .</a:t>
              </a:r>
            </a:p>
          </p:txBody>
        </p:sp>
      </p:grpSp>
      <p:grpSp>
        <p:nvGrpSpPr>
          <p:cNvPr id="18" name="Group 17"/>
          <p:cNvGrpSpPr/>
          <p:nvPr/>
        </p:nvGrpSpPr>
        <p:grpSpPr>
          <a:xfrm rot="21017976">
            <a:off x="3005574" y="4359476"/>
            <a:ext cx="5773752" cy="2227613"/>
            <a:chOff x="600185" y="3"/>
            <a:chExt cx="9103683" cy="3347068"/>
          </a:xfrm>
        </p:grpSpPr>
        <p:pic>
          <p:nvPicPr>
            <p:cNvPr id="19" name="Picture 18"/>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0185" y="3"/>
              <a:ext cx="9103683" cy="3347068"/>
            </a:xfrm>
            <a:prstGeom prst="rect">
              <a:avLst/>
            </a:prstGeom>
          </p:spPr>
        </p:pic>
        <p:sp>
          <p:nvSpPr>
            <p:cNvPr id="20" name="Rectangle 19"/>
            <p:cNvSpPr/>
            <p:nvPr/>
          </p:nvSpPr>
          <p:spPr>
            <a:xfrm>
              <a:off x="828726" y="884900"/>
              <a:ext cx="7731079" cy="1424917"/>
            </a:xfrm>
            <a:prstGeom prst="rect">
              <a:avLst/>
            </a:prstGeom>
            <a:noFill/>
            <a:ln w="12700" cap="flat" cmpd="sng" algn="ctr">
              <a:noFill/>
              <a:prstDash val="solid"/>
              <a:miter lim="800000"/>
            </a:ln>
            <a:effectLst/>
          </p:spPr>
          <p:txBody>
            <a:bodyPr rtlCol="0" anchor="ctr"/>
            <a:lstStyle/>
            <a:p>
              <a:pPr algn="ctr">
                <a:lnSpc>
                  <a:spcPct val="115000"/>
                </a:lnSpc>
              </a:pPr>
              <a:r>
                <a:rPr lang="ar-SY" sz="2400" dirty="0">
                  <a:solidFill>
                    <a:srgbClr val="FFFFFF"/>
                  </a:solidFill>
                  <a:latin typeface="Times New Roman" panose="02020603050405020304" pitchFamily="18" charset="0"/>
                  <a:ea typeface="Times New Roman" panose="02020603050405020304" pitchFamily="18" charset="0"/>
                </a:rPr>
                <a:t>وهو القحط والفقر.</a:t>
              </a:r>
            </a:p>
          </p:txBody>
        </p:sp>
      </p:grpSp>
      <p:grpSp>
        <p:nvGrpSpPr>
          <p:cNvPr id="12" name="Group 11"/>
          <p:cNvGrpSpPr/>
          <p:nvPr/>
        </p:nvGrpSpPr>
        <p:grpSpPr>
          <a:xfrm>
            <a:off x="-185611" y="3647780"/>
            <a:ext cx="3533775" cy="2463678"/>
            <a:chOff x="5811498" y="2550817"/>
            <a:chExt cx="3533775" cy="2463678"/>
          </a:xfrm>
        </p:grpSpPr>
        <p:grpSp>
          <p:nvGrpSpPr>
            <p:cNvPr id="15" name="Group 14"/>
            <p:cNvGrpSpPr/>
            <p:nvPr/>
          </p:nvGrpSpPr>
          <p:grpSpPr>
            <a:xfrm rot="20959745">
              <a:off x="5811498" y="3738145"/>
              <a:ext cx="3533775" cy="1276350"/>
              <a:chOff x="0" y="0"/>
              <a:chExt cx="2684145" cy="857250"/>
            </a:xfrm>
          </p:grpSpPr>
          <p:pic>
            <p:nvPicPr>
              <p:cNvPr id="16" name="Picture 15" descr="C:\Users\maraimm\Desktop\صور انفوجرافيك\Untitle457.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84145" cy="857250"/>
              </a:xfrm>
              <a:prstGeom prst="rect">
                <a:avLst/>
              </a:prstGeom>
              <a:noFill/>
              <a:ln>
                <a:noFill/>
              </a:ln>
            </p:spPr>
          </p:pic>
          <p:sp>
            <p:nvSpPr>
              <p:cNvPr id="17" name="Rectangle 16"/>
              <p:cNvSpPr/>
              <p:nvPr/>
            </p:nvSpPr>
            <p:spPr>
              <a:xfrm>
                <a:off x="446938" y="251693"/>
                <a:ext cx="1823365" cy="45617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800" b="1" dirty="0">
                    <a:solidFill>
                      <a:srgbClr val="7030A0"/>
                    </a:solidFill>
                    <a:ea typeface="Calibri" panose="020F0502020204030204" pitchFamily="34" charset="0"/>
                  </a:rPr>
                  <a:t>الجوع</a:t>
                </a:r>
                <a:endParaRPr lang="en-US" sz="1600" dirty="0">
                  <a:solidFill>
                    <a:prstClr val="black"/>
                  </a:solidFill>
                  <a:ea typeface="Calibri" panose="020F0502020204030204" pitchFamily="34" charset="0"/>
                  <a:cs typeface="Arial" panose="020B0604020202020204" pitchFamily="34" charset="0"/>
                </a:endParaRPr>
              </a:p>
            </p:txBody>
          </p:sp>
        </p:grpSp>
        <p:pic>
          <p:nvPicPr>
            <p:cNvPr id="2052" name="Picture 4" descr="http://abunawaf.com/wp-content/uploads/2016/02/hungr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32169">
              <a:off x="6752960" y="2550817"/>
              <a:ext cx="1901598" cy="12848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3907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2426078" y="932663"/>
            <a:ext cx="3834426" cy="1300551"/>
          </a:xfrm>
          <a:prstGeom prst="rect">
            <a:avLst/>
          </a:prstGeom>
          <a:noFill/>
        </p:spPr>
        <p:txBody>
          <a:bodyPr spcFirstLastPara="1" wrap="none" lIns="68580" tIns="34290" rIns="68580" bIns="34290" numCol="1">
            <a:prstTxWarp prst="textArchUp">
              <a:avLst>
                <a:gd name="adj" fmla="val 10500468"/>
              </a:avLst>
            </a:prstTxWarp>
            <a:spAutoFit/>
          </a:bodyPr>
          <a:lstStyle/>
          <a:p>
            <a:pPr algn="ctr"/>
            <a:r>
              <a:rPr lang="ar-EG" sz="6000" b="1" dirty="0">
                <a:ln w="22225">
                  <a:solidFill>
                    <a:srgbClr val="ED7D31"/>
                  </a:solidFill>
                  <a:prstDash val="solid"/>
                </a:ln>
                <a:solidFill>
                  <a:srgbClr val="ED7D31">
                    <a:lumMod val="40000"/>
                    <a:lumOff val="60000"/>
                  </a:srgbClr>
                </a:solidFill>
              </a:rPr>
              <a:t>لنبدأ البرنامج</a:t>
            </a:r>
            <a:endParaRPr lang="en-US" sz="6000" b="1" dirty="0">
              <a:ln w="22225">
                <a:solidFill>
                  <a:srgbClr val="ED7D31"/>
                </a:solidFill>
                <a:prstDash val="solid"/>
              </a:ln>
              <a:solidFill>
                <a:srgbClr val="ED7D31">
                  <a:lumMod val="40000"/>
                  <a:lumOff val="60000"/>
                </a:srgbClr>
              </a:solidFill>
            </a:endParaRPr>
          </a:p>
        </p:txBody>
      </p:sp>
      <p:grpSp>
        <p:nvGrpSpPr>
          <p:cNvPr id="7" name="Group 6"/>
          <p:cNvGrpSpPr/>
          <p:nvPr/>
        </p:nvGrpSpPr>
        <p:grpSpPr>
          <a:xfrm>
            <a:off x="1448907" y="1582939"/>
            <a:ext cx="6192180" cy="4885095"/>
            <a:chOff x="2411760" y="931728"/>
            <a:chExt cx="5040560" cy="5940080"/>
          </a:xfrm>
        </p:grpSpPr>
        <p:pic>
          <p:nvPicPr>
            <p:cNvPr id="6" name="Picture 5"/>
            <p:cNvPicPr>
              <a:picLocks noChangeAspect="1"/>
            </p:cNvPicPr>
            <p:nvPr/>
          </p:nvPicPr>
          <p:blipFill>
            <a:blip r:embed="rId4"/>
            <a:stretch>
              <a:fillRect/>
            </a:stretch>
          </p:blipFill>
          <p:spPr>
            <a:xfrm>
              <a:off x="2411760" y="931728"/>
              <a:ext cx="5040560" cy="5940080"/>
            </a:xfrm>
            <a:prstGeom prst="rect">
              <a:avLst/>
            </a:prstGeom>
          </p:spPr>
        </p:pic>
        <p:pic>
          <p:nvPicPr>
            <p:cNvPr id="3076" name="Picture 4" descr="http://admin.travelmole.com/images/stories/2009/images/letsgo(1).jpg"/>
            <p:cNvPicPr>
              <a:picLocks noChangeAspect="1" noChangeArrowheads="1"/>
            </p:cNvPicPr>
            <p:nvPr/>
          </p:nvPicPr>
          <p:blipFill>
            <a:blip r:embed="rId5" cstate="print">
              <a:clrChange>
                <a:clrFrom>
                  <a:srgbClr val="FDFDFD"/>
                </a:clrFrom>
                <a:clrTo>
                  <a:srgbClr val="FDFDFD">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1800" y="2996952"/>
              <a:ext cx="4320480" cy="102437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a:t>
            </a:fld>
            <a:endParaRPr lang="ar-EG">
              <a:solidFill>
                <a:prstClr val="black">
                  <a:tint val="75000"/>
                </a:prstClr>
              </a:solidFill>
            </a:endParaRPr>
          </a:p>
        </p:txBody>
      </p:sp>
    </p:spTree>
    <p:extLst>
      <p:ext uri="{BB962C8B-B14F-4D97-AF65-F5344CB8AC3E}">
        <p14:creationId xmlns:p14="http://schemas.microsoft.com/office/powerpoint/2010/main" val="52567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50</a:t>
            </a:fld>
            <a:endParaRPr lang="ar-EG" dirty="0">
              <a:solidFill>
                <a:prstClr val="black">
                  <a:tint val="75000"/>
                </a:prstClr>
              </a:solidFill>
            </a:endParaRPr>
          </a:p>
        </p:txBody>
      </p:sp>
      <p:grpSp>
        <p:nvGrpSpPr>
          <p:cNvPr id="6" name="Group 5"/>
          <p:cNvGrpSpPr/>
          <p:nvPr/>
        </p:nvGrpSpPr>
        <p:grpSpPr>
          <a:xfrm rot="20959745">
            <a:off x="5610225" y="981075"/>
            <a:ext cx="3533775" cy="1276350"/>
            <a:chOff x="0" y="0"/>
            <a:chExt cx="2684145" cy="857250"/>
          </a:xfrm>
        </p:grpSpPr>
        <p:pic>
          <p:nvPicPr>
            <p:cNvPr id="7" name="Picture 6" descr="C:\Users\maraimm\Desktop\صور انفوجرافيك\Untitle457.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684145" cy="857250"/>
            </a:xfrm>
            <a:prstGeom prst="rect">
              <a:avLst/>
            </a:prstGeom>
            <a:noFill/>
            <a:ln>
              <a:noFill/>
            </a:ln>
          </p:spPr>
        </p:pic>
        <p:sp>
          <p:nvSpPr>
            <p:cNvPr id="8" name="Rectangle 7"/>
            <p:cNvSpPr/>
            <p:nvPr/>
          </p:nvSpPr>
          <p:spPr>
            <a:xfrm>
              <a:off x="446938" y="251693"/>
              <a:ext cx="1823365" cy="45617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800" b="1" dirty="0">
                  <a:solidFill>
                    <a:srgbClr val="7030A0"/>
                  </a:solidFill>
                  <a:ea typeface="Calibri" panose="020F0502020204030204" pitchFamily="34" charset="0"/>
                </a:rPr>
                <a:t>نقص في الأموال</a:t>
              </a:r>
              <a:endParaRPr lang="en-US" sz="1600" dirty="0">
                <a:solidFill>
                  <a:prstClr val="black"/>
                </a:solidFill>
                <a:ea typeface="Calibri" panose="020F0502020204030204" pitchFamily="34" charset="0"/>
                <a:cs typeface="Arial" panose="020B0604020202020204" pitchFamily="34" charset="0"/>
              </a:endParaRPr>
            </a:p>
          </p:txBody>
        </p:sp>
      </p:grpSp>
      <p:grpSp>
        <p:nvGrpSpPr>
          <p:cNvPr id="9" name="Group 8"/>
          <p:cNvGrpSpPr/>
          <p:nvPr/>
        </p:nvGrpSpPr>
        <p:grpSpPr>
          <a:xfrm rot="21017976">
            <a:off x="27223" y="1265745"/>
            <a:ext cx="5773752" cy="2227613"/>
            <a:chOff x="600185" y="3"/>
            <a:chExt cx="9103683" cy="3347068"/>
          </a:xfrm>
        </p:grpSpPr>
        <p:pic>
          <p:nvPicPr>
            <p:cNvPr id="10" name="Picture 9"/>
            <p:cNvPicPr>
              <a:picLocks noChangeAspect="1"/>
            </p:cNvPicPr>
            <p:nvPr/>
          </p:nvPicPr>
          <p:blipFill>
            <a:blip r:embed="rId5"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600185" y="3"/>
              <a:ext cx="9103683" cy="3347068"/>
            </a:xfrm>
            <a:prstGeom prst="rect">
              <a:avLst/>
            </a:prstGeom>
          </p:spPr>
        </p:pic>
        <p:sp>
          <p:nvSpPr>
            <p:cNvPr id="11" name="Rectangle 10"/>
            <p:cNvSpPr/>
            <p:nvPr/>
          </p:nvSpPr>
          <p:spPr>
            <a:xfrm>
              <a:off x="828726" y="884900"/>
              <a:ext cx="7731079" cy="1424917"/>
            </a:xfrm>
            <a:prstGeom prst="rect">
              <a:avLst/>
            </a:prstGeom>
            <a:noFill/>
            <a:ln w="12700" cap="flat" cmpd="sng" algn="ctr">
              <a:noFill/>
              <a:prstDash val="solid"/>
              <a:miter lim="800000"/>
            </a:ln>
            <a:effectLst/>
          </p:spPr>
          <p:txBody>
            <a:bodyPr rtlCol="0" anchor="ctr"/>
            <a:lstStyle/>
            <a:p>
              <a:pPr algn="ctr">
                <a:lnSpc>
                  <a:spcPct val="115000"/>
                </a:lnSpc>
              </a:pPr>
              <a:r>
                <a:rPr lang="ar-SY" sz="2400" dirty="0">
                  <a:solidFill>
                    <a:srgbClr val="FFFFFF"/>
                  </a:solidFill>
                  <a:latin typeface="Times New Roman" panose="02020603050405020304" pitchFamily="18" charset="0"/>
                  <a:ea typeface="Times New Roman" panose="02020603050405020304" pitchFamily="18" charset="0"/>
                </a:rPr>
                <a:t>وهو كل ما يمتلكه الإنسان من مال أو متاع.</a:t>
              </a:r>
            </a:p>
          </p:txBody>
        </p:sp>
      </p:grpSp>
      <p:grpSp>
        <p:nvGrpSpPr>
          <p:cNvPr id="18" name="Group 17"/>
          <p:cNvGrpSpPr/>
          <p:nvPr/>
        </p:nvGrpSpPr>
        <p:grpSpPr>
          <a:xfrm rot="21017976">
            <a:off x="3005574" y="4359476"/>
            <a:ext cx="5773752" cy="2227613"/>
            <a:chOff x="600185" y="3"/>
            <a:chExt cx="9103683" cy="3347068"/>
          </a:xfrm>
        </p:grpSpPr>
        <p:pic>
          <p:nvPicPr>
            <p:cNvPr id="19" name="Picture 18"/>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0185" y="3"/>
              <a:ext cx="9103683" cy="3347068"/>
            </a:xfrm>
            <a:prstGeom prst="rect">
              <a:avLst/>
            </a:prstGeom>
          </p:spPr>
        </p:pic>
        <p:sp>
          <p:nvSpPr>
            <p:cNvPr id="20" name="Rectangle 19"/>
            <p:cNvSpPr/>
            <p:nvPr/>
          </p:nvSpPr>
          <p:spPr>
            <a:xfrm>
              <a:off x="828726" y="884900"/>
              <a:ext cx="7731079" cy="1424917"/>
            </a:xfrm>
            <a:prstGeom prst="rect">
              <a:avLst/>
            </a:prstGeom>
            <a:noFill/>
            <a:ln w="12700" cap="flat" cmpd="sng" algn="ctr">
              <a:noFill/>
              <a:prstDash val="solid"/>
              <a:miter lim="800000"/>
            </a:ln>
            <a:effectLst/>
          </p:spPr>
          <p:txBody>
            <a:bodyPr rtlCol="0" anchor="ctr"/>
            <a:lstStyle/>
            <a:p>
              <a:pPr algn="ctr">
                <a:lnSpc>
                  <a:spcPct val="115000"/>
                </a:lnSpc>
              </a:pPr>
              <a:r>
                <a:rPr lang="ar-SY" sz="2400" dirty="0">
                  <a:solidFill>
                    <a:srgbClr val="FFFFFF"/>
                  </a:solidFill>
                  <a:latin typeface="Times New Roman" panose="02020603050405020304" pitchFamily="18" charset="0"/>
                  <a:ea typeface="Times New Roman" panose="02020603050405020304" pitchFamily="18" charset="0"/>
                </a:rPr>
                <a:t>الشافعى الأبناء فالابن ثمرة القلب وقال ابن العباس قله النبات وانقطاع البركة</a:t>
              </a:r>
            </a:p>
          </p:txBody>
        </p:sp>
      </p:grpSp>
      <p:grpSp>
        <p:nvGrpSpPr>
          <p:cNvPr id="15" name="Group 14"/>
          <p:cNvGrpSpPr/>
          <p:nvPr/>
        </p:nvGrpSpPr>
        <p:grpSpPr>
          <a:xfrm rot="20959745">
            <a:off x="87614" y="3936212"/>
            <a:ext cx="3533775" cy="1276350"/>
            <a:chOff x="0" y="0"/>
            <a:chExt cx="2684145" cy="857250"/>
          </a:xfrm>
        </p:grpSpPr>
        <p:pic>
          <p:nvPicPr>
            <p:cNvPr id="16" name="Picture 15" descr="C:\Users\maraimm\Desktop\صور انفوجرافيك\Untitle457.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684145" cy="857250"/>
            </a:xfrm>
            <a:prstGeom prst="rect">
              <a:avLst/>
            </a:prstGeom>
            <a:noFill/>
            <a:ln>
              <a:noFill/>
            </a:ln>
          </p:spPr>
        </p:pic>
        <p:sp>
          <p:nvSpPr>
            <p:cNvPr id="17" name="Rectangle 16"/>
            <p:cNvSpPr/>
            <p:nvPr/>
          </p:nvSpPr>
          <p:spPr>
            <a:xfrm>
              <a:off x="446938" y="251693"/>
              <a:ext cx="1823365" cy="45617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800" b="1" dirty="0">
                  <a:solidFill>
                    <a:srgbClr val="7030A0"/>
                  </a:solidFill>
                  <a:ea typeface="Calibri" panose="020F0502020204030204" pitchFamily="34" charset="0"/>
                </a:rPr>
                <a:t>والثمرات</a:t>
              </a:r>
              <a:endParaRPr lang="en-US" sz="1600" dirty="0">
                <a:solidFill>
                  <a:prstClr val="black"/>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817926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51</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التوازن الداخلي</a:t>
              </a:r>
            </a:p>
          </p:txBody>
        </p:sp>
      </p:grpSp>
    </p:spTree>
    <p:extLst>
      <p:ext uri="{BB962C8B-B14F-4D97-AF65-F5344CB8AC3E}">
        <p14:creationId xmlns:p14="http://schemas.microsoft.com/office/powerpoint/2010/main" val="4291385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52</a:t>
            </a:fld>
            <a:endParaRPr lang="ar-EG" dirty="0">
              <a:solidFill>
                <a:prstClr val="black">
                  <a:tint val="75000"/>
                </a:prstClr>
              </a:solidFill>
            </a:endParaRPr>
          </a:p>
        </p:txBody>
      </p:sp>
      <p:grpSp>
        <p:nvGrpSpPr>
          <p:cNvPr id="3" name="Group 2"/>
          <p:cNvGrpSpPr/>
          <p:nvPr/>
        </p:nvGrpSpPr>
        <p:grpSpPr>
          <a:xfrm flipH="1">
            <a:off x="1604546" y="914401"/>
            <a:ext cx="6353591" cy="4562026"/>
            <a:chOff x="0" y="0"/>
            <a:chExt cx="2284730" cy="1215809"/>
          </a:xfrm>
        </p:grpSpPr>
        <p:pic>
          <p:nvPicPr>
            <p:cNvPr id="5" name="Picture 4"/>
            <p:cNvPicPr>
              <a:picLocks noChangeAspect="1"/>
            </p:cNvPicPr>
            <p:nvPr/>
          </p:nvPicPr>
          <p:blipFill>
            <a:blip r:embed="rId4" cstate="print">
              <a:clrChange>
                <a:clrFrom>
                  <a:srgbClr val="FFF200"/>
                </a:clrFrom>
                <a:clrTo>
                  <a:srgbClr val="FFF200">
                    <a:alpha val="0"/>
                  </a:srgbClr>
                </a:clrTo>
              </a:clrChange>
              <a:duotone>
                <a:srgbClr val="70AD47">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0" y="0"/>
              <a:ext cx="2284730" cy="1215809"/>
            </a:xfrm>
            <a:prstGeom prst="rect">
              <a:avLst/>
            </a:prstGeom>
            <a:noFill/>
            <a:ln>
              <a:noFill/>
            </a:ln>
          </p:spPr>
        </p:pic>
        <p:sp>
          <p:nvSpPr>
            <p:cNvPr id="6" name="Text Box 19811"/>
            <p:cNvSpPr txBox="1"/>
            <p:nvPr/>
          </p:nvSpPr>
          <p:spPr>
            <a:xfrm>
              <a:off x="169545" y="253437"/>
              <a:ext cx="1732301" cy="962372"/>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marL="41275" algn="ctr"/>
              <a:r>
                <a:rPr lang="ar-EG" sz="2400" b="1" kern="0" dirty="0">
                  <a:solidFill>
                    <a:srgbClr val="002060"/>
                  </a:solidFill>
                  <a:latin typeface="Times New Roman" panose="02020603050405020304" pitchFamily="18" charset="0"/>
                  <a:ea typeface="Times New Roman" panose="02020603050405020304" pitchFamily="18" charset="0"/>
                </a:rPr>
                <a:t>لا شك بأن قوة الإنسان تنبع من الداخل فهو يمتلك كل مقومات النجاح التي تجعله قادراً على تحقيق أهدافه وأحلامه وحل مشكلاته وكل ما ازداد الإنسان سيطرة على ما بداخله كلما ازداد قوة في هذه الحياة يقول الرسول صلى الله عليه وسلم </a:t>
              </a:r>
              <a:r>
                <a:rPr lang="ar-EG" sz="2400" b="1" kern="0" dirty="0">
                  <a:solidFill>
                    <a:srgbClr val="C00000"/>
                  </a:solidFill>
                  <a:latin typeface="Times New Roman" panose="02020603050405020304" pitchFamily="18" charset="0"/>
                  <a:ea typeface="Times New Roman" panose="02020603050405020304" pitchFamily="18" charset="0"/>
                </a:rPr>
                <a:t>((ليس الشديد بالصرعة , إنما الشديد الذي يملك نفسه عند الغضب ))</a:t>
              </a:r>
              <a:r>
                <a:rPr lang="ar-EG" sz="2400" b="1" kern="0" dirty="0">
                  <a:solidFill>
                    <a:srgbClr val="002060"/>
                  </a:solidFill>
                  <a:latin typeface="Times New Roman" panose="02020603050405020304" pitchFamily="18" charset="0"/>
                  <a:ea typeface="Times New Roman" panose="02020603050405020304" pitchFamily="18" charset="0"/>
                </a:rPr>
                <a:t> متفق </a:t>
              </a:r>
              <a:r>
                <a:rPr lang="ar-EG" sz="2400" b="1" kern="0" dirty="0" smtClean="0">
                  <a:solidFill>
                    <a:srgbClr val="002060"/>
                  </a:solidFill>
                  <a:latin typeface="Times New Roman" panose="02020603050405020304" pitchFamily="18" charset="0"/>
                  <a:ea typeface="Times New Roman" panose="02020603050405020304" pitchFamily="18" charset="0"/>
                </a:rPr>
                <a:t>عليه</a:t>
              </a:r>
              <a:endParaRPr lang="en-US" sz="2400" b="1" kern="0" dirty="0">
                <a:solidFill>
                  <a:srgbClr val="002060"/>
                </a:solidFill>
                <a:latin typeface="Times New Roman" panose="02020603050405020304" pitchFamily="18" charset="0"/>
                <a:ea typeface="Times New Roman" panose="02020603050405020304" pitchFamily="18" charset="0"/>
              </a:endParaRPr>
            </a:p>
          </p:txBody>
        </p:sp>
      </p:grpSp>
      <p:pic>
        <p:nvPicPr>
          <p:cNvPr id="12290" name="Picture 2" descr="http://www.sst5.com/images/1_2009616_54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21" y="3975101"/>
            <a:ext cx="2381250" cy="2381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473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53</a:t>
            </a:fld>
            <a:endParaRPr lang="ar-EG" dirty="0">
              <a:solidFill>
                <a:prstClr val="black">
                  <a:tint val="75000"/>
                </a:prstClr>
              </a:solidFill>
            </a:endParaRPr>
          </a:p>
        </p:txBody>
      </p:sp>
      <p:grpSp>
        <p:nvGrpSpPr>
          <p:cNvPr id="3" name="Group 2"/>
          <p:cNvGrpSpPr/>
          <p:nvPr/>
        </p:nvGrpSpPr>
        <p:grpSpPr>
          <a:xfrm rot="21202927">
            <a:off x="3662669" y="257158"/>
            <a:ext cx="5191403" cy="1101053"/>
            <a:chOff x="1158944" y="4331485"/>
            <a:chExt cx="5563970" cy="1871832"/>
          </a:xfrm>
        </p:grpSpPr>
        <p:grpSp>
          <p:nvGrpSpPr>
            <p:cNvPr id="5" name="Group 4"/>
            <p:cNvGrpSpPr/>
            <p:nvPr/>
          </p:nvGrpSpPr>
          <p:grpSpPr>
            <a:xfrm rot="426717">
              <a:off x="1158944" y="4331485"/>
              <a:ext cx="5537531" cy="1871832"/>
              <a:chOff x="1778339" y="3185"/>
              <a:chExt cx="4223385" cy="2752725"/>
            </a:xfrm>
          </p:grpSpPr>
          <p:pic>
            <p:nvPicPr>
              <p:cNvPr id="7" name="Picture 6" descr="\\MARAIM\Users\Public\شغل\Pictures\صور انفوجرافيك\Untitled9.png"/>
              <p:cNvPicPr>
                <a:picLocks noChangeAspect="1"/>
              </p:cNvPicPr>
              <p:nvPr/>
            </p:nvPicPr>
            <p:blipFill rotWithShape="1">
              <a:blip r:embed="rId4">
                <a:duotone>
                  <a:srgbClr val="FFC000">
                    <a:shade val="45000"/>
                    <a:satMod val="135000"/>
                  </a:srgbClr>
                  <a:prstClr val="white"/>
                </a:duotone>
                <a:extLst>
                  <a:ext uri="{28A0092B-C50C-407E-A947-70E740481C1C}">
                    <a14:useLocalDpi xmlns:a14="http://schemas.microsoft.com/office/drawing/2010/main" val="0"/>
                  </a:ext>
                </a:extLst>
              </a:blip>
              <a:srcRect l="27804" t="15479" r="21071" b="33929"/>
              <a:stretch/>
            </p:blipFill>
            <p:spPr bwMode="auto">
              <a:xfrm>
                <a:off x="1778339" y="3185"/>
                <a:ext cx="4223385" cy="2752725"/>
              </a:xfrm>
              <a:prstGeom prst="rect">
                <a:avLst/>
              </a:prstGeom>
              <a:noFill/>
              <a:ln>
                <a:noFill/>
              </a:ln>
              <a:extLst>
                <a:ext uri="{53640926-AAD7-44D8-BBD7-CCE9431645EC}">
                  <a14:shadowObscured xmlns:a14="http://schemas.microsoft.com/office/drawing/2010/main"/>
                </a:ext>
              </a:extLst>
            </p:spPr>
          </p:pic>
          <p:sp>
            <p:nvSpPr>
              <p:cNvPr id="8" name="Rounded Rectangle 7"/>
              <p:cNvSpPr/>
              <p:nvPr/>
            </p:nvSpPr>
            <p:spPr>
              <a:xfrm>
                <a:off x="1801271" y="576765"/>
                <a:ext cx="4177518" cy="1605565"/>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defRPr/>
                </a:pPr>
                <a:endParaRPr lang="ar-EG" sz="2400" kern="0" dirty="0">
                  <a:solidFill>
                    <a:srgbClr val="002060"/>
                  </a:solidFill>
                  <a:latin typeface="Times New Roman" panose="02020603050405020304" pitchFamily="18" charset="0"/>
                  <a:ea typeface="Times New Roman" panose="02020603050405020304" pitchFamily="18" charset="0"/>
                </a:endParaRPr>
              </a:p>
              <a:p>
                <a:pPr algn="ctr">
                  <a:defRPr/>
                </a:pPr>
                <a:endParaRPr lang="ar-EG" sz="2400" kern="0" dirty="0">
                  <a:solidFill>
                    <a:srgbClr val="002060"/>
                  </a:solidFill>
                  <a:latin typeface="Times New Roman" panose="02020603050405020304" pitchFamily="18" charset="0"/>
                  <a:ea typeface="Times New Roman" panose="02020603050405020304" pitchFamily="18" charset="0"/>
                </a:endParaRPr>
              </a:p>
            </p:txBody>
          </p:sp>
        </p:grpSp>
        <p:sp>
          <p:nvSpPr>
            <p:cNvPr id="6" name="Rectangle 5"/>
            <p:cNvSpPr/>
            <p:nvPr/>
          </p:nvSpPr>
          <p:spPr>
            <a:xfrm rot="359419">
              <a:off x="1214690" y="4807163"/>
              <a:ext cx="5508224" cy="784848"/>
            </a:xfrm>
            <a:prstGeom prst="rect">
              <a:avLst/>
            </a:prstGeom>
          </p:spPr>
          <p:txBody>
            <a:bodyPr wrap="square">
              <a:spAutoFit/>
            </a:bodyPr>
            <a:lstStyle/>
            <a:p>
              <a:pPr algn="ctr"/>
              <a:r>
                <a:rPr lang="ar-EG" sz="2400" kern="0" dirty="0">
                  <a:solidFill>
                    <a:srgbClr val="002060"/>
                  </a:solidFill>
                </a:rPr>
                <a:t>مكونات التوازن الداخلي  ( نموذج التأثير التبادلي )</a:t>
              </a:r>
            </a:p>
          </p:txBody>
        </p:sp>
      </p:grpSp>
      <p:grpSp>
        <p:nvGrpSpPr>
          <p:cNvPr id="9" name="Group 8"/>
          <p:cNvGrpSpPr/>
          <p:nvPr/>
        </p:nvGrpSpPr>
        <p:grpSpPr>
          <a:xfrm rot="21208186">
            <a:off x="2692161" y="1489682"/>
            <a:ext cx="6220386" cy="5013031"/>
            <a:chOff x="-201351" y="-298934"/>
            <a:chExt cx="6748145" cy="3263185"/>
          </a:xfrm>
        </p:grpSpPr>
        <p:pic>
          <p:nvPicPr>
            <p:cNvPr id="10" name="Picture 9" descr="E:\vector\New folder\الب.png"/>
            <p:cNvPicPr>
              <a:picLocks noChangeAspect="1"/>
            </p:cNvPicPr>
            <p:nvPr/>
          </p:nvPicPr>
          <p:blipFill rotWithShape="1">
            <a:blip r:embed="rId5" cstate="print">
              <a:extLst>
                <a:ext uri="{28A0092B-C50C-407E-A947-70E740481C1C}">
                  <a14:useLocalDpi xmlns:a14="http://schemas.microsoft.com/office/drawing/2010/main" val="0"/>
                </a:ext>
              </a:extLst>
            </a:blip>
            <a:srcRect l="69083" t="60419" r="-4" b="-893"/>
            <a:stretch/>
          </p:blipFill>
          <p:spPr bwMode="auto">
            <a:xfrm rot="532124">
              <a:off x="-201351" y="-298934"/>
              <a:ext cx="6748145" cy="3263185"/>
            </a:xfrm>
            <a:prstGeom prst="rect">
              <a:avLst/>
            </a:prstGeom>
            <a:noFill/>
            <a:ln>
              <a:noFill/>
            </a:ln>
            <a:extLst>
              <a:ext uri="{53640926-AAD7-44D8-BBD7-CCE9431645EC}">
                <a14:shadowObscured xmlns:a14="http://schemas.microsoft.com/office/drawing/2010/main"/>
              </a:ext>
            </a:extLst>
          </p:spPr>
        </p:pic>
        <p:sp>
          <p:nvSpPr>
            <p:cNvPr id="11" name="Text Box 30"/>
            <p:cNvSpPr txBox="1"/>
            <p:nvPr/>
          </p:nvSpPr>
          <p:spPr>
            <a:xfrm rot="548195">
              <a:off x="1112933" y="-69706"/>
              <a:ext cx="4215686" cy="235077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Low">
                <a:buClr>
                  <a:srgbClr val="FF0000"/>
                </a:buClr>
              </a:pPr>
              <a:r>
                <a:rPr lang="ar-SA" sz="2400" kern="0" dirty="0">
                  <a:solidFill>
                    <a:srgbClr val="002060"/>
                  </a:solidFill>
                  <a:ea typeface="Calibri" panose="020F0502020204030204" pitchFamily="34" charset="0"/>
                </a:rPr>
                <a:t>إن هذه الأركان ) الأفكار – المشاعر – السلوك ( تعد نموذج تأثير تبادلي يؤثر كل عنصر منها على باقي العناصر فلو فكر الإنسان بتجربة إيجابية  فسينعكس ذلك على مشاعره وسلوكه والعكس صحي في باقي العناصر فالإنسان يستطيع بمشيئة الله أن يغير شعوره السلبي إلى إيجابي بتغيير واحد من هذه العناصر لإعادة التوازن الداخلي لديه </a:t>
              </a:r>
            </a:p>
          </p:txBody>
        </p:sp>
        <p:sp>
          <p:nvSpPr>
            <p:cNvPr id="12" name="Text Box 30"/>
            <p:cNvSpPr txBox="1"/>
            <p:nvPr/>
          </p:nvSpPr>
          <p:spPr>
            <a:xfrm rot="633499">
              <a:off x="-44853" y="2323655"/>
              <a:ext cx="4215686" cy="44895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buClr>
                  <a:srgbClr val="FF0000"/>
                </a:buClr>
              </a:pPr>
              <a:r>
                <a:rPr lang="ar-SA" sz="2400" b="1" kern="0" dirty="0">
                  <a:solidFill>
                    <a:srgbClr val="C00000"/>
                  </a:solidFill>
                  <a:ea typeface="Calibri" panose="020F0502020204030204" pitchFamily="34" charset="0"/>
                </a:rPr>
                <a:t>نموذج التأثير</a:t>
              </a:r>
              <a:endParaRPr lang="ar-EG" sz="2400" b="1" kern="0" dirty="0">
                <a:solidFill>
                  <a:srgbClr val="C00000"/>
                </a:solidFill>
                <a:ea typeface="Calibri" panose="020F0502020204030204" pitchFamily="34" charset="0"/>
              </a:endParaRPr>
            </a:p>
          </p:txBody>
        </p:sp>
      </p:grpSp>
      <p:graphicFrame>
        <p:nvGraphicFramePr>
          <p:cNvPr id="14" name="Diagram 13"/>
          <p:cNvGraphicFramePr/>
          <p:nvPr>
            <p:extLst/>
          </p:nvPr>
        </p:nvGraphicFramePr>
        <p:xfrm>
          <a:off x="548059" y="2144083"/>
          <a:ext cx="2798989" cy="25659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55628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54</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الافكار</a:t>
              </a:r>
            </a:p>
          </p:txBody>
        </p:sp>
      </p:grpSp>
    </p:spTree>
    <p:extLst>
      <p:ext uri="{BB962C8B-B14F-4D97-AF65-F5344CB8AC3E}">
        <p14:creationId xmlns:p14="http://schemas.microsoft.com/office/powerpoint/2010/main" val="730760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55</a:t>
            </a:fld>
            <a:endParaRPr lang="ar-EG" dirty="0">
              <a:solidFill>
                <a:prstClr val="black">
                  <a:tint val="75000"/>
                </a:prstClr>
              </a:solidFill>
            </a:endParaRPr>
          </a:p>
        </p:txBody>
      </p:sp>
      <p:grpSp>
        <p:nvGrpSpPr>
          <p:cNvPr id="3" name="Group 2"/>
          <p:cNvGrpSpPr/>
          <p:nvPr/>
        </p:nvGrpSpPr>
        <p:grpSpPr>
          <a:xfrm>
            <a:off x="747350" y="662133"/>
            <a:ext cx="7768000" cy="2138771"/>
            <a:chOff x="-1006436" y="0"/>
            <a:chExt cx="5895975" cy="817783"/>
          </a:xfrm>
        </p:grpSpPr>
        <p:pic>
          <p:nvPicPr>
            <p:cNvPr id="5" name="Picture 4"/>
            <p:cNvPicPr>
              <a:picLocks noChangeAspect="1"/>
            </p:cNvPicPr>
            <p:nvPr/>
          </p:nvPicPr>
          <p:blipFill>
            <a:blip r:embed="rId4"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006436" y="0"/>
              <a:ext cx="5895975" cy="817783"/>
            </a:xfrm>
            <a:prstGeom prst="rect">
              <a:avLst/>
            </a:prstGeom>
          </p:spPr>
        </p:pic>
        <p:sp>
          <p:nvSpPr>
            <p:cNvPr id="6" name="Rectangle 5"/>
            <p:cNvSpPr/>
            <p:nvPr/>
          </p:nvSpPr>
          <p:spPr>
            <a:xfrm rot="21414185">
              <a:off x="-538433" y="162838"/>
              <a:ext cx="4952205" cy="600177"/>
            </a:xfrm>
            <a:prstGeom prst="rect">
              <a:avLst/>
            </a:prstGeom>
          </p:spPr>
          <p:txBody>
            <a:bodyPr wrap="square">
              <a:spAutoFit/>
            </a:bodyPr>
            <a:lstStyle/>
            <a:p>
              <a:pPr algn="ctr"/>
              <a:r>
                <a:rPr lang="ar-SA" sz="2400" b="1" dirty="0">
                  <a:solidFill>
                    <a:srgbClr val="FFFFFF"/>
                  </a:solidFill>
                  <a:latin typeface="Calibri Light" panose="020F0302020204030204" pitchFamily="34" charset="0"/>
                  <a:ea typeface="Times New Roman" panose="02020603050405020304" pitchFamily="18" charset="0"/>
                </a:rPr>
                <a:t>أول عنصر من عناصر التوازن الداخلي للإنسان هي الأفكار والتي تصور العالم الخارجي والداخلي للإنسان التي تحدث كثيراً عنها العلماء ودورها في حياه الإنسان وتحديدها لمصيره</a:t>
              </a:r>
              <a:endParaRPr lang="en-US" sz="2400" dirty="0">
                <a:solidFill>
                  <a:prstClr val="black"/>
                </a:solidFill>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50959" y="2543254"/>
            <a:ext cx="2945494" cy="2073511"/>
            <a:chOff x="0" y="0"/>
            <a:chExt cx="3301112" cy="3062215"/>
          </a:xfrm>
        </p:grpSpPr>
        <p:pic>
          <p:nvPicPr>
            <p:cNvPr id="13" name="Picture 12"/>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7160" t="5303" r="58295" b="51969"/>
            <a:stretch/>
          </p:blipFill>
          <p:spPr>
            <a:xfrm>
              <a:off x="0" y="0"/>
              <a:ext cx="3301112" cy="3062215"/>
            </a:xfrm>
            <a:prstGeom prst="rect">
              <a:avLst/>
            </a:prstGeom>
          </p:spPr>
        </p:pic>
        <p:sp>
          <p:nvSpPr>
            <p:cNvPr id="14" name="Rectangle 13"/>
            <p:cNvSpPr/>
            <p:nvPr/>
          </p:nvSpPr>
          <p:spPr>
            <a:xfrm>
              <a:off x="698023" y="1017024"/>
              <a:ext cx="1955413" cy="1028166"/>
            </a:xfrm>
            <a:prstGeom prst="rect">
              <a:avLst/>
            </a:prstGeom>
          </p:spPr>
          <p:txBody>
            <a:bodyPr wrap="square">
              <a:noAutofit/>
            </a:bodyPr>
            <a:lstStyle/>
            <a:p>
              <a:pPr algn="ctr">
                <a:defRPr/>
              </a:pPr>
              <a:r>
                <a:rPr lang="ar-EG" sz="24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الحدث</a:t>
              </a:r>
              <a:endParaRPr lang="en-US" sz="24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endParaRPr>
            </a:p>
          </p:txBody>
        </p:sp>
      </p:grpSp>
      <p:grpSp>
        <p:nvGrpSpPr>
          <p:cNvPr id="15" name="Group 14"/>
          <p:cNvGrpSpPr/>
          <p:nvPr/>
        </p:nvGrpSpPr>
        <p:grpSpPr>
          <a:xfrm>
            <a:off x="1175796" y="4261721"/>
            <a:ext cx="7768000" cy="2596279"/>
            <a:chOff x="-1006436" y="0"/>
            <a:chExt cx="5895975" cy="817783"/>
          </a:xfrm>
        </p:grpSpPr>
        <p:pic>
          <p:nvPicPr>
            <p:cNvPr id="16" name="Picture 15"/>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06436" y="0"/>
              <a:ext cx="5895975" cy="817783"/>
            </a:xfrm>
            <a:prstGeom prst="rect">
              <a:avLst/>
            </a:prstGeom>
          </p:spPr>
        </p:pic>
        <p:sp>
          <p:nvSpPr>
            <p:cNvPr id="17" name="Rectangle 16"/>
            <p:cNvSpPr/>
            <p:nvPr/>
          </p:nvSpPr>
          <p:spPr>
            <a:xfrm rot="21414185">
              <a:off x="-711055" y="232779"/>
              <a:ext cx="5128838" cy="378083"/>
            </a:xfrm>
            <a:prstGeom prst="rect">
              <a:avLst/>
            </a:prstGeom>
          </p:spPr>
          <p:txBody>
            <a:bodyPr wrap="square">
              <a:spAutoFit/>
            </a:bodyPr>
            <a:lstStyle/>
            <a:p>
              <a:pPr algn="ctr"/>
              <a:r>
                <a:rPr lang="ar-SA" sz="2400" b="1" dirty="0">
                  <a:solidFill>
                    <a:srgbClr val="FFFFFF"/>
                  </a:solidFill>
                  <a:latin typeface="Calibri Light" panose="020F0302020204030204" pitchFamily="34" charset="0"/>
                  <a:ea typeface="Times New Roman" panose="02020603050405020304" pitchFamily="18" charset="0"/>
                </a:rPr>
                <a:t>وهو كل ما يجري على الإنسان في هذه الحياة من فقدان أو خسارة أو مشاكل اجتماعية أو أسرية أو مهنية أو مالية أو مناخية وغيرها من الأحداث التي تواجه الإنسان في حياته </a:t>
              </a:r>
              <a:endParaRPr lang="en-US" sz="2400"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837145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56</a:t>
            </a:fld>
            <a:endParaRPr lang="ar-EG" dirty="0">
              <a:solidFill>
                <a:prstClr val="black">
                  <a:tint val="75000"/>
                </a:prstClr>
              </a:solidFill>
            </a:endParaRPr>
          </a:p>
        </p:txBody>
      </p:sp>
      <p:grpSp>
        <p:nvGrpSpPr>
          <p:cNvPr id="3" name="Group 2"/>
          <p:cNvGrpSpPr/>
          <p:nvPr/>
        </p:nvGrpSpPr>
        <p:grpSpPr>
          <a:xfrm rot="21208186">
            <a:off x="2264003" y="-178971"/>
            <a:ext cx="7083743" cy="5013031"/>
            <a:chOff x="-201351" y="-298934"/>
            <a:chExt cx="6748145" cy="3263185"/>
          </a:xfrm>
        </p:grpSpPr>
        <p:pic>
          <p:nvPicPr>
            <p:cNvPr id="5" name="Picture 4" descr="E:\vector\New folder\الب.png"/>
            <p:cNvPicPr>
              <a:picLocks noChangeAspect="1"/>
            </p:cNvPicPr>
            <p:nvPr/>
          </p:nvPicPr>
          <p:blipFill rotWithShape="1">
            <a:blip r:embed="rId4" cstate="print">
              <a:extLst>
                <a:ext uri="{28A0092B-C50C-407E-A947-70E740481C1C}">
                  <a14:useLocalDpi xmlns:a14="http://schemas.microsoft.com/office/drawing/2010/main" val="0"/>
                </a:ext>
              </a:extLst>
            </a:blip>
            <a:srcRect l="69083" t="60419" r="-4" b="-893"/>
            <a:stretch/>
          </p:blipFill>
          <p:spPr bwMode="auto">
            <a:xfrm rot="532124">
              <a:off x="-201351" y="-298934"/>
              <a:ext cx="6748145" cy="3263185"/>
            </a:xfrm>
            <a:prstGeom prst="rect">
              <a:avLst/>
            </a:prstGeom>
            <a:noFill/>
            <a:ln>
              <a:noFill/>
            </a:ln>
            <a:extLst>
              <a:ext uri="{53640926-AAD7-44D8-BBD7-CCE9431645EC}">
                <a14:shadowObscured xmlns:a14="http://schemas.microsoft.com/office/drawing/2010/main"/>
              </a:ext>
            </a:extLst>
          </p:spPr>
        </p:pic>
        <p:sp>
          <p:nvSpPr>
            <p:cNvPr id="6" name="Text Box 30"/>
            <p:cNvSpPr txBox="1"/>
            <p:nvPr/>
          </p:nvSpPr>
          <p:spPr>
            <a:xfrm rot="635417">
              <a:off x="964268" y="1994"/>
              <a:ext cx="4394651" cy="235077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Low">
                <a:buClr>
                  <a:srgbClr val="FF0000"/>
                </a:buClr>
              </a:pPr>
              <a:r>
                <a:rPr lang="ar-SA" sz="2400" kern="0" dirty="0">
                  <a:solidFill>
                    <a:srgbClr val="002060"/>
                  </a:solidFill>
                  <a:ea typeface="Calibri" panose="020F0502020204030204" pitchFamily="34" charset="0"/>
                </a:rPr>
                <a:t>العقل هو المسئول الأول عن تفاعل الانسان مع هذه الحياة من خلال تصويره لهذه الاحداث من خلال حواسه الخمسة (السمع – البصر – اللمس – الشم – الذوق) التي هي بمثابة النوافذ الطبيعية بينه وبين العالم الخارجي التي تربط الوجود الخارجي بذهن الانسان وبناء عليها يبدأ العقل بتحليل تلك الصور معتمد على قيمة ومعتقداتة وتجاربه السابقة لينتج من هذه العملية صورة أولية للحدث.</a:t>
              </a:r>
            </a:p>
          </p:txBody>
        </p:sp>
        <p:sp>
          <p:nvSpPr>
            <p:cNvPr id="7" name="Text Box 30"/>
            <p:cNvSpPr txBox="1"/>
            <p:nvPr/>
          </p:nvSpPr>
          <p:spPr>
            <a:xfrm rot="633499">
              <a:off x="-44853" y="2323655"/>
              <a:ext cx="4215686" cy="44895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buClr>
                  <a:srgbClr val="FF0000"/>
                </a:buClr>
              </a:pPr>
              <a:r>
                <a:rPr lang="ar-SA" sz="2400" b="1" kern="0" dirty="0">
                  <a:solidFill>
                    <a:srgbClr val="C00000"/>
                  </a:solidFill>
                  <a:ea typeface="Calibri" panose="020F0502020204030204" pitchFamily="34" charset="0"/>
                </a:rPr>
                <a:t>من المسئول عن تصوير الحياة؟</a:t>
              </a:r>
              <a:endParaRPr lang="ar-EG" sz="2400" b="1" kern="0" dirty="0">
                <a:solidFill>
                  <a:srgbClr val="C00000"/>
                </a:solidFill>
                <a:ea typeface="Calibri" panose="020F0502020204030204" pitchFamily="34" charset="0"/>
              </a:endParaRPr>
            </a:p>
          </p:txBody>
        </p:sp>
      </p:grpSp>
      <p:pic>
        <p:nvPicPr>
          <p:cNvPr id="8" name="Picture 7" descr="http://kenanaonline.com/photos/1238048/1238048863/large_1238048863.jpg?1282920507"/>
          <p:cNvPicPr/>
          <p:nvPr/>
        </p:nvPicPr>
        <p:blipFill>
          <a:blip r:embed="rId5">
            <a:extLst>
              <a:ext uri="{28A0092B-C50C-407E-A947-70E740481C1C}">
                <a14:useLocalDpi xmlns:a14="http://schemas.microsoft.com/office/drawing/2010/main" val="0"/>
              </a:ext>
            </a:extLst>
          </a:blip>
          <a:srcRect/>
          <a:stretch>
            <a:fillRect/>
          </a:stretch>
        </p:blipFill>
        <p:spPr bwMode="auto">
          <a:xfrm>
            <a:off x="406819" y="4313209"/>
            <a:ext cx="2774950" cy="23746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401839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8" name="Group 7"/>
          <p:cNvGrpSpPr/>
          <p:nvPr/>
        </p:nvGrpSpPr>
        <p:grpSpPr>
          <a:xfrm rot="21208186">
            <a:off x="-220909" y="457441"/>
            <a:ext cx="5535006" cy="5593585"/>
            <a:chOff x="-420623" y="-298934"/>
            <a:chExt cx="6967417" cy="3263185"/>
          </a:xfrm>
        </p:grpSpPr>
        <p:pic>
          <p:nvPicPr>
            <p:cNvPr id="9" name="Picture 8" descr="E:\vector\New folder\الب.png"/>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69083" t="60419" r="-4" b="-893"/>
            <a:stretch/>
          </p:blipFill>
          <p:spPr bwMode="auto">
            <a:xfrm rot="532124">
              <a:off x="-201351" y="-298934"/>
              <a:ext cx="6748145" cy="3263185"/>
            </a:xfrm>
            <a:prstGeom prst="rect">
              <a:avLst/>
            </a:prstGeom>
            <a:noFill/>
            <a:ln>
              <a:noFill/>
            </a:ln>
            <a:extLst>
              <a:ext uri="{53640926-AAD7-44D8-BBD7-CCE9431645EC}">
                <a14:shadowObscured xmlns:a14="http://schemas.microsoft.com/office/drawing/2010/main"/>
              </a:ext>
            </a:extLst>
          </p:spPr>
        </p:pic>
        <p:sp>
          <p:nvSpPr>
            <p:cNvPr id="10" name="Text Box 30"/>
            <p:cNvSpPr txBox="1"/>
            <p:nvPr/>
          </p:nvSpPr>
          <p:spPr>
            <a:xfrm rot="635417">
              <a:off x="964268" y="1994"/>
              <a:ext cx="4394651" cy="235077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Low">
                <a:buClr>
                  <a:srgbClr val="FF0000"/>
                </a:buClr>
              </a:pPr>
              <a:r>
                <a:rPr lang="ar-SA" sz="2400" kern="0" dirty="0">
                  <a:solidFill>
                    <a:srgbClr val="002060"/>
                  </a:solidFill>
                  <a:ea typeface="Calibri" panose="020F0502020204030204" pitchFamily="34" charset="0"/>
                </a:rPr>
                <a:t>نعم يمتلك العقل القوة لخلق أكثر من صورة للحدث الواحد ولكن الخبر الغير سار انه لا يستطيع ذلك في نفس الوقت لأن العقل يركز على فكرة واحدة فقط في الوقت نفسه والمشكلة تكمن بأن العقل يولد للفكرة مئات الأفكار الداعمة للفكرة الرئيسية مما يصعب عملية السيطرة عليها.</a:t>
              </a:r>
            </a:p>
          </p:txBody>
        </p:sp>
        <p:sp>
          <p:nvSpPr>
            <p:cNvPr id="11" name="Text Box 30"/>
            <p:cNvSpPr txBox="1"/>
            <p:nvPr/>
          </p:nvSpPr>
          <p:spPr>
            <a:xfrm rot="633499">
              <a:off x="-420623" y="2199707"/>
              <a:ext cx="4465387" cy="60143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buClr>
                  <a:srgbClr val="FF0000"/>
                </a:buClr>
              </a:pPr>
              <a:r>
                <a:rPr lang="ar-SA" sz="2400" b="1" kern="0" dirty="0">
                  <a:solidFill>
                    <a:srgbClr val="C00000"/>
                  </a:solidFill>
                  <a:ea typeface="Calibri" panose="020F0502020204030204" pitchFamily="34" charset="0"/>
                </a:rPr>
                <a:t>هل يستطيع العقل أن يصور أكثر من صورة للحدث الواحد ؟</a:t>
              </a:r>
              <a:endParaRPr lang="ar-EG" sz="2400" b="1" kern="0" dirty="0">
                <a:solidFill>
                  <a:srgbClr val="C00000"/>
                </a:solidFill>
                <a:ea typeface="Calibri" panose="020F0502020204030204" pitchFamily="34" charset="0"/>
              </a:endParaRPr>
            </a:p>
          </p:txBody>
        </p:sp>
      </p:grpSp>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57</a:t>
            </a:fld>
            <a:endParaRPr lang="ar-EG" dirty="0">
              <a:solidFill>
                <a:prstClr val="black">
                  <a:tint val="75000"/>
                </a:prstClr>
              </a:solidFill>
            </a:endParaRPr>
          </a:p>
        </p:txBody>
      </p:sp>
      <p:grpSp>
        <p:nvGrpSpPr>
          <p:cNvPr id="3" name="Group 2"/>
          <p:cNvGrpSpPr/>
          <p:nvPr/>
        </p:nvGrpSpPr>
        <p:grpSpPr>
          <a:xfrm rot="21208186">
            <a:off x="3876229" y="-121916"/>
            <a:ext cx="5430338" cy="5301532"/>
            <a:chOff x="-420623" y="-298934"/>
            <a:chExt cx="6967417" cy="3263185"/>
          </a:xfrm>
        </p:grpSpPr>
        <p:pic>
          <p:nvPicPr>
            <p:cNvPr id="5" name="Picture 4" descr="E:\vector\New folder\الب.png"/>
            <p:cNvPicPr>
              <a:picLocks noChangeAspect="1"/>
            </p:cNvPicPr>
            <p:nvPr/>
          </p:nvPicPr>
          <p:blipFill rotWithShape="1">
            <a:blip r:embed="rId4" cstate="print">
              <a:extLst>
                <a:ext uri="{28A0092B-C50C-407E-A947-70E740481C1C}">
                  <a14:useLocalDpi xmlns:a14="http://schemas.microsoft.com/office/drawing/2010/main" val="0"/>
                </a:ext>
              </a:extLst>
            </a:blip>
            <a:srcRect l="69083" t="60419" r="-4" b="-893"/>
            <a:stretch/>
          </p:blipFill>
          <p:spPr bwMode="auto">
            <a:xfrm rot="532124">
              <a:off x="-201351" y="-298934"/>
              <a:ext cx="6748145" cy="3263185"/>
            </a:xfrm>
            <a:prstGeom prst="rect">
              <a:avLst/>
            </a:prstGeom>
            <a:noFill/>
            <a:ln>
              <a:noFill/>
            </a:ln>
            <a:extLst>
              <a:ext uri="{53640926-AAD7-44D8-BBD7-CCE9431645EC}">
                <a14:shadowObscured xmlns:a14="http://schemas.microsoft.com/office/drawing/2010/main"/>
              </a:ext>
            </a:extLst>
          </p:spPr>
        </p:pic>
        <p:sp>
          <p:nvSpPr>
            <p:cNvPr id="6" name="Text Box 30"/>
            <p:cNvSpPr txBox="1"/>
            <p:nvPr/>
          </p:nvSpPr>
          <p:spPr>
            <a:xfrm rot="635417">
              <a:off x="964268" y="1994"/>
              <a:ext cx="4394651" cy="235077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Low">
                <a:buClr>
                  <a:srgbClr val="FF0000"/>
                </a:buClr>
              </a:pPr>
              <a:r>
                <a:rPr lang="ar-SA" sz="2400" kern="0" dirty="0">
                  <a:solidFill>
                    <a:srgbClr val="002060"/>
                  </a:solidFill>
                  <a:ea typeface="Calibri" panose="020F0502020204030204" pitchFamily="34" charset="0"/>
                </a:rPr>
                <a:t>بكل تأكيد لا ليست بشرط أن تكون صورة صحيحية كم شخص قام بسلوك جعلنا نأخذ موقف سلبي اتجاهه ثم اكتشفنا نيته الإيجابية وكم من حدث حزنا منه ثم اكتشفنا انه كان خيرا لنا وكم هي تلك الصور التي تحتاج الي ان نغيرها في عقولنا لكي نستطيع إعادة التوازن الداخلي في حياتنا.</a:t>
              </a:r>
            </a:p>
          </p:txBody>
        </p:sp>
        <p:sp>
          <p:nvSpPr>
            <p:cNvPr id="7" name="Text Box 30"/>
            <p:cNvSpPr txBox="1"/>
            <p:nvPr/>
          </p:nvSpPr>
          <p:spPr>
            <a:xfrm rot="633499">
              <a:off x="-420623" y="2199707"/>
              <a:ext cx="4465387" cy="60143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buClr>
                  <a:srgbClr val="FF0000"/>
                </a:buClr>
              </a:pPr>
              <a:r>
                <a:rPr lang="ar-SA" sz="2400" b="1" kern="0" dirty="0">
                  <a:solidFill>
                    <a:srgbClr val="C00000"/>
                  </a:solidFill>
                  <a:ea typeface="Calibri" panose="020F0502020204030204" pitchFamily="34" charset="0"/>
                </a:rPr>
                <a:t>هل الصورة الأولى التى يصورها العقل للحدث هى الصورة الحقيقية للحدث.</a:t>
              </a:r>
              <a:endParaRPr lang="ar-EG" sz="2400" b="1" kern="0" dirty="0">
                <a:solidFill>
                  <a:srgbClr val="C00000"/>
                </a:solidFill>
                <a:ea typeface="Calibri" panose="020F0502020204030204" pitchFamily="34" charset="0"/>
              </a:endParaRPr>
            </a:p>
          </p:txBody>
        </p:sp>
      </p:grpSp>
    </p:spTree>
    <p:extLst>
      <p:ext uri="{BB962C8B-B14F-4D97-AF65-F5344CB8AC3E}">
        <p14:creationId xmlns:p14="http://schemas.microsoft.com/office/powerpoint/2010/main" val="1405480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58</a:t>
            </a:fld>
            <a:endParaRPr lang="ar-EG" dirty="0">
              <a:solidFill>
                <a:prstClr val="black">
                  <a:tint val="75000"/>
                </a:prstClr>
              </a:solidFill>
            </a:endParaRPr>
          </a:p>
        </p:txBody>
      </p:sp>
      <p:grpSp>
        <p:nvGrpSpPr>
          <p:cNvPr id="3" name="Group 2"/>
          <p:cNvGrpSpPr/>
          <p:nvPr/>
        </p:nvGrpSpPr>
        <p:grpSpPr>
          <a:xfrm>
            <a:off x="6441383" y="-12584"/>
            <a:ext cx="2514180" cy="1574917"/>
            <a:chOff x="0" y="1"/>
            <a:chExt cx="1514475" cy="973850"/>
          </a:xfrm>
        </p:grpSpPr>
        <p:pic>
          <p:nvPicPr>
            <p:cNvPr id="5" name="Picture 4" descr="E:\vector\New folder\ننممم.png"/>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1"/>
              <a:ext cx="1514475" cy="973850"/>
            </a:xfrm>
            <a:prstGeom prst="rect">
              <a:avLst/>
            </a:prstGeom>
            <a:noFill/>
            <a:ln>
              <a:noFill/>
            </a:ln>
          </p:spPr>
        </p:pic>
        <p:sp>
          <p:nvSpPr>
            <p:cNvPr id="6" name="Text Box 267"/>
            <p:cNvSpPr txBox="1"/>
            <p:nvPr/>
          </p:nvSpPr>
          <p:spPr>
            <a:xfrm rot="21227390">
              <a:off x="14826" y="361979"/>
              <a:ext cx="1447098" cy="361950"/>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r>
                <a:rPr lang="ar-EG" sz="2800" b="1" dirty="0">
                  <a:solidFill>
                    <a:srgbClr val="FFFFFF"/>
                  </a:solidFill>
                  <a:ea typeface="Calibri" panose="020F0502020204030204" pitchFamily="34" charset="0"/>
                </a:rPr>
                <a:t>تدريب</a:t>
              </a:r>
              <a:endParaRPr lang="en-US" dirty="0">
                <a:solidFill>
                  <a:prstClr val="black"/>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rot="21210523">
            <a:off x="594910" y="2067789"/>
            <a:ext cx="5840200" cy="1835799"/>
            <a:chOff x="0" y="0"/>
            <a:chExt cx="4295775" cy="1323975"/>
          </a:xfrm>
        </p:grpSpPr>
        <p:pic>
          <p:nvPicPr>
            <p:cNvPr id="8" name="Picture 7" descr="E:\vector\New folder\Untitled-اااا.png"/>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219" t="1" b="4138"/>
            <a:stretch/>
          </p:blipFill>
          <p:spPr bwMode="auto">
            <a:xfrm>
              <a:off x="0" y="0"/>
              <a:ext cx="4295775" cy="1323975"/>
            </a:xfrm>
            <a:prstGeom prst="rect">
              <a:avLst/>
            </a:prstGeom>
            <a:noFill/>
            <a:ln>
              <a:noFill/>
            </a:ln>
            <a:extLst>
              <a:ext uri="{53640926-AAD7-44D8-BBD7-CCE9431645EC}">
                <a14:shadowObscured xmlns:a14="http://schemas.microsoft.com/office/drawing/2010/main"/>
              </a:ext>
            </a:extLst>
          </p:spPr>
        </p:pic>
        <p:sp>
          <p:nvSpPr>
            <p:cNvPr id="9" name="Text Box 3090"/>
            <p:cNvSpPr txBox="1"/>
            <p:nvPr/>
          </p:nvSpPr>
          <p:spPr>
            <a:xfrm rot="389477">
              <a:off x="1352047" y="311900"/>
              <a:ext cx="2794608" cy="35528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kern="0" dirty="0">
                  <a:solidFill>
                    <a:srgbClr val="7030A0"/>
                  </a:solidFill>
                  <a:ea typeface="Calibri" panose="020F0502020204030204" pitchFamily="34" charset="0"/>
                </a:rPr>
                <a:t>انظر دليل المتدرب</a:t>
              </a:r>
              <a:endParaRPr lang="en-US" sz="2400" kern="0" dirty="0">
                <a:solidFill>
                  <a:prstClr val="black"/>
                </a:solidFill>
                <a:ea typeface="Calibri" panose="020F0502020204030204" pitchFamily="34" charset="0"/>
                <a:cs typeface="Arial" panose="020B0604020202020204" pitchFamily="34" charset="0"/>
              </a:endParaRPr>
            </a:p>
          </p:txBody>
        </p:sp>
      </p:grpSp>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6947738" y="1108531"/>
            <a:ext cx="1404866" cy="5377218"/>
          </a:xfrm>
          <a:prstGeom prst="rect">
            <a:avLst/>
          </a:prstGeom>
        </p:spPr>
      </p:pic>
      <p:pic>
        <p:nvPicPr>
          <p:cNvPr id="11" name="Picture 10" descr="http://forums.banatmisr.com/imgcache/2/173298alsh3er.jpg"/>
          <p:cNvPicPr/>
          <p:nvPr/>
        </p:nvPicPr>
        <p:blipFill>
          <a:blip r:embed="rId7">
            <a:extLst>
              <a:ext uri="{28A0092B-C50C-407E-A947-70E740481C1C}">
                <a14:useLocalDpi xmlns:a14="http://schemas.microsoft.com/office/drawing/2010/main" val="0"/>
              </a:ext>
            </a:extLst>
          </a:blip>
          <a:srcRect/>
          <a:stretch>
            <a:fillRect/>
          </a:stretch>
        </p:blipFill>
        <p:spPr bwMode="auto">
          <a:xfrm>
            <a:off x="509860" y="4370564"/>
            <a:ext cx="2997835" cy="21151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6873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59</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المشاعر</a:t>
              </a:r>
            </a:p>
          </p:txBody>
        </p:sp>
      </p:grpSp>
    </p:spTree>
    <p:extLst>
      <p:ext uri="{BB962C8B-B14F-4D97-AF65-F5344CB8AC3E}">
        <p14:creationId xmlns:p14="http://schemas.microsoft.com/office/powerpoint/2010/main" val="1787192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927" t="19546" r="12208" b="-302"/>
          <a:stretch/>
        </p:blipFill>
        <p:spPr>
          <a:xfrm>
            <a:off x="4234239" y="1147028"/>
            <a:ext cx="1452581" cy="3585237"/>
          </a:xfrm>
          <a:prstGeom prst="rect">
            <a:avLst/>
          </a:prstGeom>
        </p:spPr>
      </p:pic>
      <p:grpSp>
        <p:nvGrpSpPr>
          <p:cNvPr id="12" name="Group 11"/>
          <p:cNvGrpSpPr/>
          <p:nvPr/>
        </p:nvGrpSpPr>
        <p:grpSpPr>
          <a:xfrm rot="20815217">
            <a:off x="2356749" y="78096"/>
            <a:ext cx="4876303" cy="1602189"/>
            <a:chOff x="3357887" y="273363"/>
            <a:chExt cx="3805483" cy="182643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58" b="25755"/>
            <a:stretch/>
          </p:blipFill>
          <p:spPr>
            <a:xfrm rot="774663">
              <a:off x="3357887" y="376697"/>
              <a:ext cx="3805483" cy="1723098"/>
            </a:xfrm>
            <a:prstGeom prst="rect">
              <a:avLst/>
            </a:prstGeom>
          </p:spPr>
        </p:pic>
        <p:sp>
          <p:nvSpPr>
            <p:cNvPr id="14" name="Rectangle 13"/>
            <p:cNvSpPr/>
            <p:nvPr/>
          </p:nvSpPr>
          <p:spPr>
            <a:xfrm rot="793577">
              <a:off x="3645417" y="273363"/>
              <a:ext cx="3148814" cy="1112961"/>
            </a:xfrm>
            <a:prstGeom prst="rect">
              <a:avLst/>
            </a:prstGeom>
          </p:spPr>
          <p:txBody>
            <a:bodyPr wrap="square">
              <a:prstTxWarp prst="textChevron">
                <a:avLst/>
              </a:prstTxWarp>
              <a:spAutoFit/>
            </a:bodyPr>
            <a:lstStyle/>
            <a:p>
              <a:pPr algn="ctr"/>
              <a:r>
                <a:rPr lang="ar-EG"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المحاور</a:t>
              </a:r>
            </a:p>
          </p:txBody>
        </p:sp>
      </p:grpSp>
      <p:grpSp>
        <p:nvGrpSpPr>
          <p:cNvPr id="20" name="Group 19"/>
          <p:cNvGrpSpPr/>
          <p:nvPr/>
        </p:nvGrpSpPr>
        <p:grpSpPr>
          <a:xfrm rot="2890548">
            <a:off x="6717776" y="4730727"/>
            <a:ext cx="2381230" cy="1725700"/>
            <a:chOff x="539552" y="908721"/>
            <a:chExt cx="2376264" cy="2085294"/>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23" name="Rectangle 22"/>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مقدمة عن </a:t>
              </a:r>
              <a:r>
                <a:rPr lang="ar-EG" sz="2400" b="1" i="1" dirty="0" err="1">
                  <a:solidFill>
                    <a:prstClr val="white"/>
                  </a:solidFill>
                  <a:cs typeface="PT Bold Heading" panose="02010400000000000000" pitchFamily="2" charset="-78"/>
                </a:rPr>
                <a:t>الكوتشنج</a:t>
              </a:r>
              <a:endParaRPr lang="ar-EG" sz="2400" b="1" i="1" dirty="0">
                <a:solidFill>
                  <a:prstClr val="white"/>
                </a:solidFill>
                <a:cs typeface="PT Bold Heading" panose="02010400000000000000" pitchFamily="2" charset="-78"/>
              </a:endParaRPr>
            </a:p>
          </p:txBody>
        </p:sp>
      </p:grpSp>
      <p:grpSp>
        <p:nvGrpSpPr>
          <p:cNvPr id="24" name="Group 23"/>
          <p:cNvGrpSpPr/>
          <p:nvPr/>
        </p:nvGrpSpPr>
        <p:grpSpPr>
          <a:xfrm>
            <a:off x="4467473" y="4914921"/>
            <a:ext cx="2355155" cy="1799208"/>
            <a:chOff x="3217433" y="1792185"/>
            <a:chExt cx="2916357" cy="2660092"/>
          </a:xfrm>
        </p:grpSpPr>
        <p:pic>
          <p:nvPicPr>
            <p:cNvPr id="27" name="Picture 26"/>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9" name="Rectangle 28"/>
            <p:cNvSpPr/>
            <p:nvPr/>
          </p:nvSpPr>
          <p:spPr>
            <a:xfrm rot="1030337">
              <a:off x="3456184" y="2579073"/>
              <a:ext cx="1781971" cy="95555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مدارس </a:t>
              </a:r>
              <a:r>
                <a:rPr lang="ar-EG" sz="2400" b="1" i="1" dirty="0" err="1">
                  <a:solidFill>
                    <a:prstClr val="white"/>
                  </a:solidFill>
                  <a:cs typeface="PT Bold Heading" panose="02010400000000000000" pitchFamily="2" charset="-78"/>
                </a:rPr>
                <a:t>الكوتشنج</a:t>
              </a:r>
              <a:endParaRPr lang="ar-EG" sz="2400" b="1" i="1" dirty="0">
                <a:solidFill>
                  <a:prstClr val="white"/>
                </a:solidFill>
                <a:cs typeface="PT Bold Heading" panose="02010400000000000000" pitchFamily="2" charset="-78"/>
              </a:endParaRPr>
            </a:p>
          </p:txBody>
        </p:sp>
      </p:grpSp>
      <p:grpSp>
        <p:nvGrpSpPr>
          <p:cNvPr id="30" name="Group 29"/>
          <p:cNvGrpSpPr/>
          <p:nvPr/>
        </p:nvGrpSpPr>
        <p:grpSpPr>
          <a:xfrm>
            <a:off x="286973" y="3697188"/>
            <a:ext cx="2285407" cy="1941804"/>
            <a:chOff x="3399214" y="1792185"/>
            <a:chExt cx="2734575" cy="2660092"/>
          </a:xfrm>
        </p:grpSpPr>
        <p:pic>
          <p:nvPicPr>
            <p:cNvPr id="31" name="Picture 30"/>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399214" y="1792185"/>
              <a:ext cx="2734575" cy="2660092"/>
            </a:xfrm>
            <a:prstGeom prst="rect">
              <a:avLst/>
            </a:prstGeom>
          </p:spPr>
        </p:pic>
        <p:sp>
          <p:nvSpPr>
            <p:cNvPr id="32" name="Rectangle 31"/>
            <p:cNvSpPr/>
            <p:nvPr/>
          </p:nvSpPr>
          <p:spPr>
            <a:xfrm rot="746518">
              <a:off x="3499578" y="2575030"/>
              <a:ext cx="1992893" cy="95555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أنواع </a:t>
              </a:r>
              <a:r>
                <a:rPr lang="ar-EG" sz="2400" b="1" i="1" dirty="0" err="1">
                  <a:solidFill>
                    <a:prstClr val="white"/>
                  </a:solidFill>
                  <a:cs typeface="PT Bold Heading" panose="02010400000000000000" pitchFamily="2" charset="-78"/>
                </a:rPr>
                <a:t>الكوتشنج</a:t>
              </a:r>
              <a:endParaRPr lang="ar-EG" sz="2400" b="1" i="1" dirty="0">
                <a:solidFill>
                  <a:prstClr val="white"/>
                </a:solidFill>
                <a:cs typeface="PT Bold Heading" panose="02010400000000000000" pitchFamily="2" charset="-78"/>
              </a:endParaRPr>
            </a:p>
          </p:txBody>
        </p:sp>
      </p:grpSp>
      <p:grpSp>
        <p:nvGrpSpPr>
          <p:cNvPr id="33" name="Group 32"/>
          <p:cNvGrpSpPr/>
          <p:nvPr/>
        </p:nvGrpSpPr>
        <p:grpSpPr>
          <a:xfrm rot="2890548">
            <a:off x="1081820" y="1809656"/>
            <a:ext cx="2425531" cy="1764163"/>
            <a:chOff x="539552" y="908721"/>
            <a:chExt cx="2376264" cy="2085294"/>
          </a:xfrm>
        </p:grpSpPr>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35" name="Rectangle 34"/>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مدخل </a:t>
              </a:r>
              <a:r>
                <a:rPr lang="ar-EG" sz="2400" b="1" i="1" dirty="0" err="1">
                  <a:solidFill>
                    <a:prstClr val="white"/>
                  </a:solidFill>
                  <a:cs typeface="PT Bold Heading" panose="02010400000000000000" pitchFamily="2" charset="-78"/>
                </a:rPr>
                <a:t>الكوتشنج</a:t>
              </a:r>
              <a:endParaRPr lang="ar-EG" sz="2400" b="1" i="1" dirty="0">
                <a:solidFill>
                  <a:prstClr val="white"/>
                </a:solidFill>
                <a:cs typeface="PT Bold Heading" panose="02010400000000000000" pitchFamily="2" charset="-78"/>
              </a:endParaRPr>
            </a:p>
          </p:txBody>
        </p:sp>
      </p:grpSp>
      <p:grpSp>
        <p:nvGrpSpPr>
          <p:cNvPr id="36" name="Group 35"/>
          <p:cNvGrpSpPr/>
          <p:nvPr/>
        </p:nvGrpSpPr>
        <p:grpSpPr>
          <a:xfrm>
            <a:off x="1944760" y="4732265"/>
            <a:ext cx="2551491" cy="2146023"/>
            <a:chOff x="3217433" y="1792185"/>
            <a:chExt cx="2916357" cy="2660092"/>
          </a:xfrm>
        </p:grpSpPr>
        <p:pic>
          <p:nvPicPr>
            <p:cNvPr id="37" name="Picture 36"/>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38" name="Rectangle 37"/>
            <p:cNvSpPr/>
            <p:nvPr/>
          </p:nvSpPr>
          <p:spPr>
            <a:xfrm rot="1030337">
              <a:off x="3283083" y="2543479"/>
              <a:ext cx="2046228" cy="95555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مستويات </a:t>
              </a:r>
              <a:r>
                <a:rPr lang="ar-EG" sz="2400" b="1" i="1" dirty="0" err="1">
                  <a:solidFill>
                    <a:prstClr val="white"/>
                  </a:solidFill>
                  <a:cs typeface="PT Bold Heading" panose="02010400000000000000" pitchFamily="2" charset="-78"/>
                </a:rPr>
                <a:t>الكوتشنج</a:t>
              </a:r>
              <a:endParaRPr lang="ar-EG" sz="2400" b="1" i="1" dirty="0">
                <a:solidFill>
                  <a:prstClr val="white"/>
                </a:solidFill>
                <a:cs typeface="PT Bold Heading" panose="02010400000000000000" pitchFamily="2" charset="-78"/>
              </a:endParaRPr>
            </a:p>
          </p:txBody>
        </p:sp>
      </p:grpSp>
      <p:grpSp>
        <p:nvGrpSpPr>
          <p:cNvPr id="21" name="Group 20"/>
          <p:cNvGrpSpPr/>
          <p:nvPr/>
        </p:nvGrpSpPr>
        <p:grpSpPr>
          <a:xfrm>
            <a:off x="6326244" y="2537141"/>
            <a:ext cx="2551491" cy="2146023"/>
            <a:chOff x="3217433" y="1792185"/>
            <a:chExt cx="2916357" cy="2660092"/>
          </a:xfrm>
        </p:grpSpPr>
        <p:pic>
          <p:nvPicPr>
            <p:cNvPr id="25" name="Picture 24"/>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6" name="Rectangle 25"/>
            <p:cNvSpPr/>
            <p:nvPr/>
          </p:nvSpPr>
          <p:spPr>
            <a:xfrm rot="1030337">
              <a:off x="3283084" y="2506230"/>
              <a:ext cx="2046228" cy="103005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مراحل تطور </a:t>
              </a:r>
              <a:r>
                <a:rPr lang="ar-EG" sz="2400" b="1" i="1" dirty="0" err="1">
                  <a:solidFill>
                    <a:prstClr val="white"/>
                  </a:solidFill>
                  <a:cs typeface="PT Bold Heading" panose="02010400000000000000" pitchFamily="2" charset="-78"/>
                </a:rPr>
                <a:t>الكوتشنج</a:t>
              </a:r>
              <a:endParaRPr lang="ar-EG" sz="2400" b="1" i="1" dirty="0">
                <a:solidFill>
                  <a:prstClr val="white"/>
                </a:solidFill>
                <a:cs typeface="PT Bold Heading" panose="02010400000000000000" pitchFamily="2" charset="-78"/>
              </a:endParaRPr>
            </a:p>
          </p:txBody>
        </p:sp>
      </p:grpSp>
    </p:spTree>
    <p:extLst>
      <p:ext uri="{BB962C8B-B14F-4D97-AF65-F5344CB8AC3E}">
        <p14:creationId xmlns:p14="http://schemas.microsoft.com/office/powerpoint/2010/main" val="4109817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25" name="Picture 24" descr="https://pbs.twimg.com/profile_images/1475984652/imag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234" y="689880"/>
            <a:ext cx="1785232" cy="125910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60</a:t>
            </a:fld>
            <a:endParaRPr lang="ar-EG" dirty="0">
              <a:solidFill>
                <a:prstClr val="black">
                  <a:tint val="75000"/>
                </a:prstClr>
              </a:solidFill>
            </a:endParaRPr>
          </a:p>
        </p:txBody>
      </p:sp>
      <p:grpSp>
        <p:nvGrpSpPr>
          <p:cNvPr id="3" name="Group 2"/>
          <p:cNvGrpSpPr/>
          <p:nvPr/>
        </p:nvGrpSpPr>
        <p:grpSpPr>
          <a:xfrm>
            <a:off x="1878399" y="179977"/>
            <a:ext cx="6757023" cy="1609373"/>
            <a:chOff x="-143513" y="30941"/>
            <a:chExt cx="2660650" cy="777240"/>
          </a:xfrm>
        </p:grpSpPr>
        <p:pic>
          <p:nvPicPr>
            <p:cNvPr id="5" name="Picture 4" descr="\\MARAIM\Users\Public\شغل\Pictures\صور انفوجرافيك\0014.png"/>
            <p:cNvPicPr>
              <a:picLocks noChangeAspect="1"/>
            </p:cNvPicPr>
            <p:nvPr/>
          </p:nvPicPr>
          <p:blipFill>
            <a:blip r:embed="rId5" cstate="print">
              <a:duotone>
                <a:srgbClr val="70AD47">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43513" y="30941"/>
              <a:ext cx="2660650" cy="777240"/>
            </a:xfrm>
            <a:prstGeom prst="rect">
              <a:avLst/>
            </a:prstGeom>
            <a:noFill/>
            <a:ln>
              <a:noFill/>
            </a:ln>
          </p:spPr>
        </p:pic>
        <p:sp>
          <p:nvSpPr>
            <p:cNvPr id="6" name="Text Box 325"/>
            <p:cNvSpPr txBox="1"/>
            <p:nvPr/>
          </p:nvSpPr>
          <p:spPr>
            <a:xfrm rot="21144588">
              <a:off x="190534" y="216947"/>
              <a:ext cx="2316578" cy="37465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r>
                <a:rPr lang="ar-SA" sz="2800" b="1" dirty="0">
                  <a:solidFill>
                    <a:srgbClr val="FFFFFF"/>
                  </a:solidFill>
                  <a:latin typeface="Times New Roman" panose="02020603050405020304" pitchFamily="18" charset="0"/>
                  <a:ea typeface="Times New Roman" panose="02020603050405020304" pitchFamily="18" charset="0"/>
                </a:rPr>
                <a:t>يقصد بها الحالات الحسية والشعورية لدى الإنسان</a:t>
              </a:r>
              <a:endParaRPr lang="en-US" sz="2000" dirty="0">
                <a:solidFill>
                  <a:prstClr val="black"/>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a:off x="4732617" y="1540776"/>
            <a:ext cx="4411383" cy="2198746"/>
            <a:chOff x="103909" y="1281119"/>
            <a:chExt cx="4411383" cy="2198746"/>
          </a:xfrm>
        </p:grpSpPr>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1249" t="34659" r="27501" b="47273"/>
            <a:stretch/>
          </p:blipFill>
          <p:spPr>
            <a:xfrm>
              <a:off x="103909" y="1404720"/>
              <a:ext cx="4411383" cy="2075145"/>
            </a:xfrm>
            <a:prstGeom prst="rect">
              <a:avLst/>
            </a:prstGeom>
          </p:spPr>
        </p:pic>
        <p:sp>
          <p:nvSpPr>
            <p:cNvPr id="9" name="Rectangle 8"/>
            <p:cNvSpPr/>
            <p:nvPr/>
          </p:nvSpPr>
          <p:spPr>
            <a:xfrm rot="21125477">
              <a:off x="311679" y="2106946"/>
              <a:ext cx="3995842" cy="461665"/>
            </a:xfrm>
            <a:prstGeom prst="rect">
              <a:avLst/>
            </a:prstGeom>
          </p:spPr>
          <p:txBody>
            <a:bodyPr wrap="square">
              <a:spAutoFit/>
            </a:bodyPr>
            <a:lstStyle/>
            <a:p>
              <a:pPr algn="ctr"/>
              <a:r>
                <a:rPr lang="ar-EG" sz="2400" dirty="0">
                  <a:solidFill>
                    <a:srgbClr val="002060"/>
                  </a:solidFill>
                  <a:latin typeface="Times New Roman" panose="02020603050405020304" pitchFamily="18" charset="0"/>
                </a:rPr>
                <a:t>نموذج لتوازن في المشاعر</a:t>
              </a:r>
              <a:endParaRPr lang="en-US" sz="2400" dirty="0">
                <a:solidFill>
                  <a:srgbClr val="002060"/>
                </a:solidFill>
                <a:latin typeface="Times New Roman" panose="02020603050405020304" pitchFamily="18" charset="0"/>
              </a:endParaRPr>
            </a:p>
          </p:txBody>
        </p:sp>
        <p:grpSp>
          <p:nvGrpSpPr>
            <p:cNvPr id="10" name="Group 9"/>
            <p:cNvGrpSpPr/>
            <p:nvPr/>
          </p:nvGrpSpPr>
          <p:grpSpPr>
            <a:xfrm>
              <a:off x="103909" y="1281119"/>
              <a:ext cx="995262" cy="871274"/>
              <a:chOff x="353290" y="1864972"/>
              <a:chExt cx="1122219" cy="1006355"/>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0682" t="3788" r="30795" b="50151"/>
              <a:stretch/>
            </p:blipFill>
            <p:spPr>
              <a:xfrm>
                <a:off x="353290" y="1864972"/>
                <a:ext cx="1122219" cy="1006355"/>
              </a:xfrm>
              <a:prstGeom prst="rect">
                <a:avLst/>
              </a:prstGeom>
            </p:spPr>
          </p:pic>
          <p:sp>
            <p:nvSpPr>
              <p:cNvPr id="12" name="Rectangle 11"/>
              <p:cNvSpPr/>
              <p:nvPr/>
            </p:nvSpPr>
            <p:spPr>
              <a:xfrm>
                <a:off x="690648" y="2106539"/>
                <a:ext cx="410661" cy="604339"/>
              </a:xfrm>
              <a:prstGeom prst="rect">
                <a:avLst/>
              </a:prstGeom>
            </p:spPr>
            <p:txBody>
              <a:bodyPr wrap="none">
                <a:spAutoFit/>
              </a:bodyPr>
              <a:lstStyle/>
              <a:p>
                <a:r>
                  <a:rPr lang="en-US" sz="2800" dirty="0">
                    <a:solidFill>
                      <a:srgbClr val="002060"/>
                    </a:solidFill>
                    <a:latin typeface="Times New Roman" panose="02020603050405020304" pitchFamily="18" charset="0"/>
                  </a:rPr>
                  <a:t>1</a:t>
                </a:r>
                <a:endParaRPr lang="ar-EG" sz="2800" dirty="0">
                  <a:solidFill>
                    <a:srgbClr val="002060"/>
                  </a:solidFill>
                  <a:latin typeface="Times New Roman" panose="02020603050405020304" pitchFamily="18" charset="0"/>
                </a:endParaRPr>
              </a:p>
            </p:txBody>
          </p:sp>
        </p:grpSp>
      </p:grpSp>
      <p:grpSp>
        <p:nvGrpSpPr>
          <p:cNvPr id="13" name="Group 12"/>
          <p:cNvGrpSpPr/>
          <p:nvPr/>
        </p:nvGrpSpPr>
        <p:grpSpPr>
          <a:xfrm>
            <a:off x="321233" y="3273750"/>
            <a:ext cx="4411383" cy="2198746"/>
            <a:chOff x="103909" y="1281119"/>
            <a:chExt cx="4411383" cy="2198746"/>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1249" t="34659" r="27501" b="47273"/>
            <a:stretch/>
          </p:blipFill>
          <p:spPr>
            <a:xfrm>
              <a:off x="103909" y="1404720"/>
              <a:ext cx="4411383" cy="2075145"/>
            </a:xfrm>
            <a:prstGeom prst="rect">
              <a:avLst/>
            </a:prstGeom>
          </p:spPr>
        </p:pic>
        <p:sp>
          <p:nvSpPr>
            <p:cNvPr id="15" name="Rectangle 14"/>
            <p:cNvSpPr/>
            <p:nvPr/>
          </p:nvSpPr>
          <p:spPr>
            <a:xfrm rot="21125477">
              <a:off x="311679" y="1922280"/>
              <a:ext cx="3995842" cy="830997"/>
            </a:xfrm>
            <a:prstGeom prst="rect">
              <a:avLst/>
            </a:prstGeom>
          </p:spPr>
          <p:txBody>
            <a:bodyPr wrap="square">
              <a:spAutoFit/>
            </a:bodyPr>
            <a:lstStyle/>
            <a:p>
              <a:pPr algn="ctr"/>
              <a:r>
                <a:rPr lang="ar-EG" sz="2400" dirty="0">
                  <a:solidFill>
                    <a:srgbClr val="002060"/>
                  </a:solidFill>
                  <a:latin typeface="Times New Roman" panose="02020603050405020304" pitchFamily="18" charset="0"/>
                </a:rPr>
                <a:t>هل نستطيع أن نتحكم في مشاعرنا؟ وانفعالاتنا ؟</a:t>
              </a:r>
              <a:endParaRPr lang="en-US" sz="2400" dirty="0">
                <a:solidFill>
                  <a:srgbClr val="002060"/>
                </a:solidFill>
                <a:latin typeface="Times New Roman" panose="02020603050405020304" pitchFamily="18" charset="0"/>
              </a:endParaRPr>
            </a:p>
          </p:txBody>
        </p:sp>
        <p:grpSp>
          <p:nvGrpSpPr>
            <p:cNvPr id="16" name="Group 15"/>
            <p:cNvGrpSpPr/>
            <p:nvPr/>
          </p:nvGrpSpPr>
          <p:grpSpPr>
            <a:xfrm>
              <a:off x="103909" y="1281119"/>
              <a:ext cx="995262" cy="871274"/>
              <a:chOff x="353290" y="1864972"/>
              <a:chExt cx="1122219" cy="1006355"/>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30682" t="3788" r="30795" b="50151"/>
              <a:stretch/>
            </p:blipFill>
            <p:spPr>
              <a:xfrm>
                <a:off x="353290" y="1864972"/>
                <a:ext cx="1122219" cy="1006355"/>
              </a:xfrm>
              <a:prstGeom prst="rect">
                <a:avLst/>
              </a:prstGeom>
            </p:spPr>
          </p:pic>
          <p:sp>
            <p:nvSpPr>
              <p:cNvPr id="18" name="Rectangle 17"/>
              <p:cNvSpPr/>
              <p:nvPr/>
            </p:nvSpPr>
            <p:spPr>
              <a:xfrm>
                <a:off x="690648" y="2106539"/>
                <a:ext cx="410661" cy="604339"/>
              </a:xfrm>
              <a:prstGeom prst="rect">
                <a:avLst/>
              </a:prstGeom>
            </p:spPr>
            <p:txBody>
              <a:bodyPr wrap="none">
                <a:spAutoFit/>
              </a:bodyPr>
              <a:lstStyle/>
              <a:p>
                <a:r>
                  <a:rPr lang="en-US" sz="2800" dirty="0">
                    <a:solidFill>
                      <a:srgbClr val="002060"/>
                    </a:solidFill>
                    <a:latin typeface="Times New Roman" panose="02020603050405020304" pitchFamily="18" charset="0"/>
                  </a:rPr>
                  <a:t>2</a:t>
                </a:r>
                <a:endParaRPr lang="ar-EG" sz="2800" dirty="0">
                  <a:solidFill>
                    <a:srgbClr val="002060"/>
                  </a:solidFill>
                  <a:latin typeface="Times New Roman" panose="02020603050405020304" pitchFamily="18" charset="0"/>
                </a:endParaRPr>
              </a:p>
            </p:txBody>
          </p:sp>
        </p:grpSp>
      </p:grpSp>
      <p:grpSp>
        <p:nvGrpSpPr>
          <p:cNvPr id="19" name="Group 18"/>
          <p:cNvGrpSpPr/>
          <p:nvPr/>
        </p:nvGrpSpPr>
        <p:grpSpPr>
          <a:xfrm>
            <a:off x="4572004" y="4496724"/>
            <a:ext cx="4411383" cy="2198746"/>
            <a:chOff x="103909" y="1281119"/>
            <a:chExt cx="4411383" cy="2198746"/>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1249" t="34659" r="27501" b="47273"/>
            <a:stretch/>
          </p:blipFill>
          <p:spPr>
            <a:xfrm>
              <a:off x="103909" y="1404720"/>
              <a:ext cx="4411383" cy="2075145"/>
            </a:xfrm>
            <a:prstGeom prst="rect">
              <a:avLst/>
            </a:prstGeom>
          </p:spPr>
        </p:pic>
        <p:sp>
          <p:nvSpPr>
            <p:cNvPr id="21" name="Rectangle 20"/>
            <p:cNvSpPr/>
            <p:nvPr/>
          </p:nvSpPr>
          <p:spPr>
            <a:xfrm rot="21125477">
              <a:off x="311679" y="1737614"/>
              <a:ext cx="3995842" cy="1200329"/>
            </a:xfrm>
            <a:prstGeom prst="rect">
              <a:avLst/>
            </a:prstGeom>
          </p:spPr>
          <p:txBody>
            <a:bodyPr wrap="square">
              <a:spAutoFit/>
            </a:bodyPr>
            <a:lstStyle/>
            <a:p>
              <a:pPr algn="ctr"/>
              <a:r>
                <a:rPr lang="ar-EG" sz="2400" dirty="0">
                  <a:solidFill>
                    <a:srgbClr val="002060"/>
                  </a:solidFill>
                  <a:latin typeface="Times New Roman" panose="02020603050405020304" pitchFamily="18" charset="0"/>
                </a:rPr>
                <a:t>كيف نستطيع أن تحكم بمشاعرنا والرسول صلى الله عليه وسلم بكى على فقدان أبنه إبراهيم ؟</a:t>
              </a:r>
              <a:endParaRPr lang="en-US" sz="2400" dirty="0">
                <a:solidFill>
                  <a:srgbClr val="002060"/>
                </a:solidFill>
                <a:latin typeface="Times New Roman" panose="02020603050405020304" pitchFamily="18" charset="0"/>
              </a:endParaRPr>
            </a:p>
          </p:txBody>
        </p:sp>
        <p:grpSp>
          <p:nvGrpSpPr>
            <p:cNvPr id="22" name="Group 21"/>
            <p:cNvGrpSpPr/>
            <p:nvPr/>
          </p:nvGrpSpPr>
          <p:grpSpPr>
            <a:xfrm>
              <a:off x="103909" y="1281119"/>
              <a:ext cx="995262" cy="871274"/>
              <a:chOff x="353290" y="1864972"/>
              <a:chExt cx="1122219" cy="1006355"/>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30682" t="3788" r="30795" b="50151"/>
              <a:stretch/>
            </p:blipFill>
            <p:spPr>
              <a:xfrm>
                <a:off x="353290" y="1864972"/>
                <a:ext cx="1122219" cy="1006355"/>
              </a:xfrm>
              <a:prstGeom prst="rect">
                <a:avLst/>
              </a:prstGeom>
            </p:spPr>
          </p:pic>
          <p:sp>
            <p:nvSpPr>
              <p:cNvPr id="24" name="Rectangle 23"/>
              <p:cNvSpPr/>
              <p:nvPr/>
            </p:nvSpPr>
            <p:spPr>
              <a:xfrm>
                <a:off x="690648" y="2106539"/>
                <a:ext cx="410661" cy="604339"/>
              </a:xfrm>
              <a:prstGeom prst="rect">
                <a:avLst/>
              </a:prstGeom>
            </p:spPr>
            <p:txBody>
              <a:bodyPr wrap="none">
                <a:spAutoFit/>
              </a:bodyPr>
              <a:lstStyle/>
              <a:p>
                <a:r>
                  <a:rPr lang="en-US" sz="2800" dirty="0">
                    <a:solidFill>
                      <a:srgbClr val="002060"/>
                    </a:solidFill>
                    <a:latin typeface="Times New Roman" panose="02020603050405020304" pitchFamily="18" charset="0"/>
                  </a:rPr>
                  <a:t>3</a:t>
                </a:r>
                <a:endParaRPr lang="ar-EG" sz="2800" dirty="0">
                  <a:solidFill>
                    <a:srgbClr val="002060"/>
                  </a:solidFill>
                  <a:latin typeface="Times New Roman" panose="02020603050405020304" pitchFamily="18" charset="0"/>
                </a:endParaRPr>
              </a:p>
            </p:txBody>
          </p:sp>
        </p:grpSp>
      </p:grpSp>
    </p:spTree>
    <p:extLst>
      <p:ext uri="{BB962C8B-B14F-4D97-AF65-F5344CB8AC3E}">
        <p14:creationId xmlns:p14="http://schemas.microsoft.com/office/powerpoint/2010/main" val="26153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61</a:t>
            </a:fld>
            <a:endParaRPr lang="ar-EG" dirty="0">
              <a:solidFill>
                <a:prstClr val="black">
                  <a:tint val="75000"/>
                </a:prstClr>
              </a:solidFill>
            </a:endParaRPr>
          </a:p>
        </p:txBody>
      </p:sp>
      <p:grpSp>
        <p:nvGrpSpPr>
          <p:cNvPr id="3" name="Group 2"/>
          <p:cNvGrpSpPr/>
          <p:nvPr/>
        </p:nvGrpSpPr>
        <p:grpSpPr>
          <a:xfrm>
            <a:off x="4568473" y="120770"/>
            <a:ext cx="4411383" cy="2075145"/>
            <a:chOff x="-91103" y="1114820"/>
            <a:chExt cx="4411383" cy="207514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1249" t="34659" r="27501" b="47273"/>
            <a:stretch/>
          </p:blipFill>
          <p:spPr>
            <a:xfrm>
              <a:off x="-91103" y="1114820"/>
              <a:ext cx="4411383" cy="2075145"/>
            </a:xfrm>
            <a:prstGeom prst="rect">
              <a:avLst/>
            </a:prstGeom>
          </p:spPr>
        </p:pic>
        <p:sp>
          <p:nvSpPr>
            <p:cNvPr id="6" name="Rectangle 5"/>
            <p:cNvSpPr/>
            <p:nvPr/>
          </p:nvSpPr>
          <p:spPr>
            <a:xfrm rot="21125477">
              <a:off x="24094" y="1921560"/>
              <a:ext cx="3995842" cy="461665"/>
            </a:xfrm>
            <a:prstGeom prst="rect">
              <a:avLst/>
            </a:prstGeom>
          </p:spPr>
          <p:txBody>
            <a:bodyPr wrap="square">
              <a:spAutoFit/>
            </a:bodyPr>
            <a:lstStyle/>
            <a:p>
              <a:pPr algn="ctr"/>
              <a:r>
                <a:rPr lang="ar-EG" sz="2400" dirty="0">
                  <a:solidFill>
                    <a:srgbClr val="002060"/>
                  </a:solidFill>
                  <a:latin typeface="Times New Roman" panose="02020603050405020304" pitchFamily="18" charset="0"/>
                </a:rPr>
                <a:t>خطوات التوازن في المشاعر</a:t>
              </a:r>
              <a:endParaRPr lang="en-US" sz="2400" dirty="0">
                <a:solidFill>
                  <a:srgbClr val="002060"/>
                </a:solidFill>
                <a:latin typeface="Times New Roman" panose="02020603050405020304" pitchFamily="18" charset="0"/>
              </a:endParaRPr>
            </a:p>
          </p:txBody>
        </p:sp>
        <p:grpSp>
          <p:nvGrpSpPr>
            <p:cNvPr id="7" name="Group 6"/>
            <p:cNvGrpSpPr/>
            <p:nvPr/>
          </p:nvGrpSpPr>
          <p:grpSpPr>
            <a:xfrm>
              <a:off x="103909" y="1281119"/>
              <a:ext cx="995262" cy="871274"/>
              <a:chOff x="353290" y="1864972"/>
              <a:chExt cx="1122219" cy="100635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0682" t="3788" r="30795" b="50151"/>
              <a:stretch/>
            </p:blipFill>
            <p:spPr>
              <a:xfrm>
                <a:off x="353290" y="1864972"/>
                <a:ext cx="1122219" cy="1006355"/>
              </a:xfrm>
              <a:prstGeom prst="rect">
                <a:avLst/>
              </a:prstGeom>
            </p:spPr>
          </p:pic>
          <p:sp>
            <p:nvSpPr>
              <p:cNvPr id="9" name="Rectangle 8"/>
              <p:cNvSpPr/>
              <p:nvPr/>
            </p:nvSpPr>
            <p:spPr>
              <a:xfrm>
                <a:off x="690648" y="2106539"/>
                <a:ext cx="410661" cy="604339"/>
              </a:xfrm>
              <a:prstGeom prst="rect">
                <a:avLst/>
              </a:prstGeom>
            </p:spPr>
            <p:txBody>
              <a:bodyPr wrap="none">
                <a:spAutoFit/>
              </a:bodyPr>
              <a:lstStyle/>
              <a:p>
                <a:r>
                  <a:rPr lang="en-US" sz="2800" dirty="0">
                    <a:solidFill>
                      <a:srgbClr val="002060"/>
                    </a:solidFill>
                    <a:latin typeface="Times New Roman" panose="02020603050405020304" pitchFamily="18" charset="0"/>
                  </a:rPr>
                  <a:t>4</a:t>
                </a:r>
                <a:endParaRPr lang="ar-EG" sz="2800" dirty="0">
                  <a:solidFill>
                    <a:srgbClr val="002060"/>
                  </a:solidFill>
                  <a:latin typeface="Times New Roman" panose="02020603050405020304" pitchFamily="18" charset="0"/>
                </a:endParaRPr>
              </a:p>
            </p:txBody>
          </p:sp>
        </p:grpSp>
      </p:grpSp>
      <p:grpSp>
        <p:nvGrpSpPr>
          <p:cNvPr id="10" name="Group 9"/>
          <p:cNvGrpSpPr/>
          <p:nvPr/>
        </p:nvGrpSpPr>
        <p:grpSpPr>
          <a:xfrm>
            <a:off x="3196655" y="2405057"/>
            <a:ext cx="2948511" cy="2018740"/>
            <a:chOff x="-281401" y="35544"/>
            <a:chExt cx="2418043" cy="2410460"/>
          </a:xfrm>
        </p:grpSpPr>
        <p:pic>
          <p:nvPicPr>
            <p:cNvPr id="11" name="Picture 10" descr="C:\Users\maraimm\Desktop\صور انفوجرافيك\Untitled5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401" y="35544"/>
              <a:ext cx="2242185" cy="2410460"/>
            </a:xfrm>
            <a:prstGeom prst="rect">
              <a:avLst/>
            </a:prstGeom>
            <a:noFill/>
            <a:ln>
              <a:noFill/>
            </a:ln>
          </p:spPr>
        </p:pic>
        <p:sp>
          <p:nvSpPr>
            <p:cNvPr id="12" name="Oval 11"/>
            <p:cNvSpPr/>
            <p:nvPr/>
          </p:nvSpPr>
          <p:spPr>
            <a:xfrm>
              <a:off x="-281401" y="248029"/>
              <a:ext cx="2418043" cy="1674706"/>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a:solidFill>
                    <a:srgbClr val="FFFFFF"/>
                  </a:solidFill>
                  <a:ea typeface="Calibri" panose="020F0502020204030204" pitchFamily="34" charset="0"/>
                </a:rPr>
                <a:t>اشهد على التجربة</a:t>
              </a:r>
              <a:endParaRPr lang="en-US" sz="2400" dirty="0">
                <a:solidFill>
                  <a:prstClr val="black"/>
                </a:solidFill>
                <a:ea typeface="Calibri" panose="020F0502020204030204" pitchFamily="34" charset="0"/>
                <a:cs typeface="Arial" panose="020B0604020202020204" pitchFamily="34" charset="0"/>
              </a:endParaRPr>
            </a:p>
          </p:txBody>
        </p:sp>
        <p:sp>
          <p:nvSpPr>
            <p:cNvPr id="13" name="Oval 12"/>
            <p:cNvSpPr/>
            <p:nvPr/>
          </p:nvSpPr>
          <p:spPr>
            <a:xfrm>
              <a:off x="-202414" y="1786102"/>
              <a:ext cx="684333" cy="564617"/>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000" b="1" dirty="0">
                  <a:solidFill>
                    <a:srgbClr val="FFFFFF"/>
                  </a:solidFill>
                  <a:ea typeface="Calibri" panose="020F0502020204030204" pitchFamily="34" charset="0"/>
                </a:rPr>
                <a:t>2</a:t>
              </a:r>
              <a:endParaRPr lang="en-US" sz="2000" dirty="0">
                <a:solidFill>
                  <a:prstClr val="black"/>
                </a:solidFill>
                <a:ea typeface="Calibri" panose="020F0502020204030204" pitchFamily="34" charset="0"/>
                <a:cs typeface="Arial" panose="020B0604020202020204" pitchFamily="34" charset="0"/>
              </a:endParaRPr>
            </a:p>
          </p:txBody>
        </p:sp>
      </p:grpSp>
      <p:grpSp>
        <p:nvGrpSpPr>
          <p:cNvPr id="14" name="Group 13"/>
          <p:cNvGrpSpPr/>
          <p:nvPr/>
        </p:nvGrpSpPr>
        <p:grpSpPr>
          <a:xfrm>
            <a:off x="5914374" y="4285085"/>
            <a:ext cx="3015706" cy="2599676"/>
            <a:chOff x="0" y="0"/>
            <a:chExt cx="2682240" cy="2603500"/>
          </a:xfrm>
        </p:grpSpPr>
        <p:pic>
          <p:nvPicPr>
            <p:cNvPr id="15" name="Picture 14" descr="C:\Users\maraimm\Desktop\صور انفوجرافيك\Untitled666.png"/>
            <p:cNvPicPr>
              <a:picLocks noChangeAspect="1"/>
            </p:cNvPicPr>
            <p:nvPr/>
          </p:nvPicPr>
          <p:blipFill>
            <a:blip r:embed="rId7">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0" y="0"/>
              <a:ext cx="2682240" cy="2603500"/>
            </a:xfrm>
            <a:prstGeom prst="rect">
              <a:avLst/>
            </a:prstGeom>
            <a:noFill/>
            <a:ln>
              <a:noFill/>
            </a:ln>
          </p:spPr>
        </p:pic>
        <p:sp>
          <p:nvSpPr>
            <p:cNvPr id="16" name="Oval 15"/>
            <p:cNvSpPr/>
            <p:nvPr/>
          </p:nvSpPr>
          <p:spPr>
            <a:xfrm>
              <a:off x="689080" y="363127"/>
              <a:ext cx="1947410" cy="1196066"/>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EG" sz="2400" b="1" kern="0" dirty="0">
                  <a:solidFill>
                    <a:srgbClr val="FFFFFF"/>
                  </a:solidFill>
                  <a:ea typeface="Calibri" panose="020F0502020204030204" pitchFamily="34" charset="0"/>
                </a:rPr>
                <a:t>تحمل المسؤولية</a:t>
              </a:r>
              <a:endParaRPr lang="en-US" sz="2400" kern="0" dirty="0">
                <a:solidFill>
                  <a:prstClr val="black"/>
                </a:solidFill>
                <a:ea typeface="Calibri" panose="020F0502020204030204" pitchFamily="34" charset="0"/>
                <a:cs typeface="Arial" panose="020B0604020202020204" pitchFamily="34" charset="0"/>
              </a:endParaRPr>
            </a:p>
          </p:txBody>
        </p:sp>
        <p:sp>
          <p:nvSpPr>
            <p:cNvPr id="17" name="Oval 16"/>
            <p:cNvSpPr/>
            <p:nvPr/>
          </p:nvSpPr>
          <p:spPr>
            <a:xfrm>
              <a:off x="85697" y="1341814"/>
              <a:ext cx="1420716" cy="1224951"/>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50000"/>
                </a:lnSpc>
                <a:spcAft>
                  <a:spcPts val="800"/>
                </a:spcAft>
                <a:defRPr/>
              </a:pPr>
              <a:r>
                <a:rPr lang="ar-EG" sz="2800" b="1" kern="0" dirty="0">
                  <a:solidFill>
                    <a:srgbClr val="FFFFFF"/>
                  </a:solidFill>
                  <a:ea typeface="Calibri" panose="020F0502020204030204" pitchFamily="34" charset="0"/>
                </a:rPr>
                <a:t>4</a:t>
              </a:r>
              <a:endParaRPr lang="en-US" sz="2800" kern="0" dirty="0">
                <a:solidFill>
                  <a:prstClr val="black"/>
                </a:solidFill>
                <a:ea typeface="Calibri" panose="020F0502020204030204" pitchFamily="34" charset="0"/>
                <a:cs typeface="Arial" panose="020B0604020202020204" pitchFamily="34" charset="0"/>
              </a:endParaRPr>
            </a:p>
          </p:txBody>
        </p:sp>
      </p:grpSp>
      <p:grpSp>
        <p:nvGrpSpPr>
          <p:cNvPr id="18" name="Group 17"/>
          <p:cNvGrpSpPr/>
          <p:nvPr/>
        </p:nvGrpSpPr>
        <p:grpSpPr>
          <a:xfrm>
            <a:off x="-353329" y="2143349"/>
            <a:ext cx="3267554" cy="2542155"/>
            <a:chOff x="-646785" y="20249"/>
            <a:chExt cx="3065730" cy="2922100"/>
          </a:xfrm>
        </p:grpSpPr>
        <p:pic>
          <p:nvPicPr>
            <p:cNvPr id="19" name="Picture 18" descr="C:\Users\maraimm\Desktop\صور انفوجرافيك\Untitled55.png"/>
            <p:cNvPicPr>
              <a:picLocks noChangeAspect="1"/>
            </p:cNvPicPr>
            <p:nvPr/>
          </p:nvPicPr>
          <p:blipFill>
            <a:blip r:embed="rId6">
              <a:duotone>
                <a:prstClr val="black"/>
                <a:srgbClr val="44546A">
                  <a:tint val="45000"/>
                  <a:satMod val="400000"/>
                </a:srgbClr>
              </a:duotone>
              <a:extLst>
                <a:ext uri="{28A0092B-C50C-407E-A947-70E740481C1C}">
                  <a14:useLocalDpi xmlns:a14="http://schemas.microsoft.com/office/drawing/2010/main" val="0"/>
                </a:ext>
              </a:extLst>
            </a:blip>
            <a:srcRect/>
            <a:stretch>
              <a:fillRect/>
            </a:stretch>
          </p:blipFill>
          <p:spPr bwMode="auto">
            <a:xfrm>
              <a:off x="48428" y="20249"/>
              <a:ext cx="2242185" cy="2410460"/>
            </a:xfrm>
            <a:prstGeom prst="rect">
              <a:avLst/>
            </a:prstGeom>
            <a:noFill/>
            <a:ln>
              <a:noFill/>
            </a:ln>
          </p:spPr>
        </p:pic>
        <p:sp>
          <p:nvSpPr>
            <p:cNvPr id="20" name="Oval 19"/>
            <p:cNvSpPr/>
            <p:nvPr/>
          </p:nvSpPr>
          <p:spPr>
            <a:xfrm>
              <a:off x="65400" y="167881"/>
              <a:ext cx="2353545" cy="1674706"/>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EG" sz="2400" b="1" kern="0" dirty="0">
                  <a:solidFill>
                    <a:prstClr val="white"/>
                  </a:solidFill>
                  <a:ea typeface="Calibri" panose="020F0502020204030204" pitchFamily="34" charset="0"/>
                </a:rPr>
                <a:t>عبر عن مشاعرك</a:t>
              </a:r>
              <a:endParaRPr lang="en-US" sz="2400" kern="0" dirty="0">
                <a:solidFill>
                  <a:prstClr val="white"/>
                </a:solidFill>
                <a:ea typeface="Calibri" panose="020F0502020204030204" pitchFamily="34" charset="0"/>
                <a:cs typeface="Arial" panose="020B0604020202020204" pitchFamily="34" charset="0"/>
              </a:endParaRPr>
            </a:p>
          </p:txBody>
        </p:sp>
        <p:sp>
          <p:nvSpPr>
            <p:cNvPr id="21" name="Oval 20"/>
            <p:cNvSpPr/>
            <p:nvPr/>
          </p:nvSpPr>
          <p:spPr>
            <a:xfrm>
              <a:off x="-646785" y="1267643"/>
              <a:ext cx="2093708" cy="1674706"/>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50000"/>
                </a:lnSpc>
                <a:spcAft>
                  <a:spcPts val="800"/>
                </a:spcAft>
                <a:defRPr/>
              </a:pPr>
              <a:r>
                <a:rPr lang="ar-EG" sz="2000" b="1" kern="0">
                  <a:solidFill>
                    <a:prstClr val="white"/>
                  </a:solidFill>
                  <a:ea typeface="Calibri" panose="020F0502020204030204" pitchFamily="34" charset="0"/>
                </a:rPr>
                <a:t>3</a:t>
              </a:r>
              <a:endParaRPr lang="en-US" sz="2000" kern="0">
                <a:solidFill>
                  <a:prstClr val="white"/>
                </a:solidFill>
                <a:ea typeface="Calibri" panose="020F0502020204030204" pitchFamily="34" charset="0"/>
                <a:cs typeface="Arial" panose="020B0604020202020204" pitchFamily="34" charset="0"/>
              </a:endParaRPr>
            </a:p>
          </p:txBody>
        </p:sp>
      </p:grpSp>
      <p:grpSp>
        <p:nvGrpSpPr>
          <p:cNvPr id="22" name="Group 21"/>
          <p:cNvGrpSpPr/>
          <p:nvPr/>
        </p:nvGrpSpPr>
        <p:grpSpPr>
          <a:xfrm flipH="1">
            <a:off x="6042436" y="2454994"/>
            <a:ext cx="2978270" cy="1867460"/>
            <a:chOff x="-113175" y="0"/>
            <a:chExt cx="2778135" cy="2482889"/>
          </a:xfrm>
        </p:grpSpPr>
        <p:pic>
          <p:nvPicPr>
            <p:cNvPr id="23" name="Picture 22" descr="C:\Users\maraimm\Desktop\صور انفوجرافيك\Untitled4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05710" cy="2432050"/>
            </a:xfrm>
            <a:prstGeom prst="rect">
              <a:avLst/>
            </a:prstGeom>
            <a:noFill/>
            <a:ln>
              <a:noFill/>
            </a:ln>
          </p:spPr>
        </p:pic>
        <p:sp>
          <p:nvSpPr>
            <p:cNvPr id="24" name="Oval 23"/>
            <p:cNvSpPr/>
            <p:nvPr/>
          </p:nvSpPr>
          <p:spPr>
            <a:xfrm>
              <a:off x="-113175" y="216506"/>
              <a:ext cx="2433271" cy="1689972"/>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a:solidFill>
                    <a:srgbClr val="FFFFFF"/>
                  </a:solidFill>
                  <a:ea typeface="Calibri" panose="020F0502020204030204" pitchFamily="34" charset="0"/>
                </a:rPr>
                <a:t>عرّف مكان الشعور في جسدك</a:t>
              </a:r>
              <a:endParaRPr lang="en-US" sz="2400" dirty="0">
                <a:solidFill>
                  <a:prstClr val="black"/>
                </a:solidFill>
                <a:ea typeface="Calibri" panose="020F0502020204030204" pitchFamily="34" charset="0"/>
                <a:cs typeface="Arial" panose="020B0604020202020204" pitchFamily="34" charset="0"/>
              </a:endParaRPr>
            </a:p>
          </p:txBody>
        </p:sp>
        <p:sp>
          <p:nvSpPr>
            <p:cNvPr id="25" name="Oval 24"/>
            <p:cNvSpPr/>
            <p:nvPr/>
          </p:nvSpPr>
          <p:spPr>
            <a:xfrm>
              <a:off x="1564893" y="1751900"/>
              <a:ext cx="1100067" cy="730989"/>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000" b="1">
                  <a:solidFill>
                    <a:srgbClr val="FFFFFF"/>
                  </a:solidFill>
                  <a:ea typeface="Calibri" panose="020F0502020204030204" pitchFamily="34" charset="0"/>
                </a:rPr>
                <a:t>1</a:t>
              </a:r>
              <a:endParaRPr lang="en-US" sz="2000">
                <a:solidFill>
                  <a:prstClr val="black"/>
                </a:solidFill>
                <a:ea typeface="Calibri" panose="020F0502020204030204" pitchFamily="34" charset="0"/>
                <a:cs typeface="Arial" panose="020B0604020202020204" pitchFamily="34" charset="0"/>
              </a:endParaRPr>
            </a:p>
          </p:txBody>
        </p:sp>
      </p:grpSp>
      <p:grpSp>
        <p:nvGrpSpPr>
          <p:cNvPr id="26" name="Group 25"/>
          <p:cNvGrpSpPr/>
          <p:nvPr/>
        </p:nvGrpSpPr>
        <p:grpSpPr>
          <a:xfrm>
            <a:off x="3031512" y="4442755"/>
            <a:ext cx="2948511" cy="2018740"/>
            <a:chOff x="-281401" y="35544"/>
            <a:chExt cx="2418043" cy="2410460"/>
          </a:xfrm>
        </p:grpSpPr>
        <p:pic>
          <p:nvPicPr>
            <p:cNvPr id="27" name="Picture 26" descr="C:\Users\maraimm\Desktop\صور انفوجرافيك\Untitled55.png"/>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81401" y="35544"/>
              <a:ext cx="2242185" cy="2410460"/>
            </a:xfrm>
            <a:prstGeom prst="rect">
              <a:avLst/>
            </a:prstGeom>
            <a:noFill/>
            <a:ln>
              <a:noFill/>
            </a:ln>
          </p:spPr>
        </p:pic>
        <p:sp>
          <p:nvSpPr>
            <p:cNvPr id="28" name="Oval 27"/>
            <p:cNvSpPr/>
            <p:nvPr/>
          </p:nvSpPr>
          <p:spPr>
            <a:xfrm>
              <a:off x="-281401" y="248029"/>
              <a:ext cx="2418043" cy="1674706"/>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a:solidFill>
                    <a:srgbClr val="FFFFFF"/>
                  </a:solidFill>
                  <a:ea typeface="Calibri" panose="020F0502020204030204" pitchFamily="34" charset="0"/>
                </a:rPr>
                <a:t>تخلص من هذه المشاعر</a:t>
              </a:r>
              <a:endParaRPr lang="en-US" sz="2400" dirty="0">
                <a:solidFill>
                  <a:prstClr val="black"/>
                </a:solidFill>
                <a:ea typeface="Calibri" panose="020F0502020204030204" pitchFamily="34" charset="0"/>
                <a:cs typeface="Arial" panose="020B0604020202020204" pitchFamily="34" charset="0"/>
              </a:endParaRPr>
            </a:p>
          </p:txBody>
        </p:sp>
        <p:sp>
          <p:nvSpPr>
            <p:cNvPr id="29" name="Oval 28"/>
            <p:cNvSpPr/>
            <p:nvPr/>
          </p:nvSpPr>
          <p:spPr>
            <a:xfrm>
              <a:off x="-202414" y="1786102"/>
              <a:ext cx="684333" cy="564617"/>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000" b="1" dirty="0">
                  <a:solidFill>
                    <a:srgbClr val="FFFFFF"/>
                  </a:solidFill>
                  <a:ea typeface="Calibri" panose="020F0502020204030204" pitchFamily="34" charset="0"/>
                </a:rPr>
                <a:t>5</a:t>
              </a:r>
              <a:endParaRPr lang="en-US" sz="2000" dirty="0">
                <a:solidFill>
                  <a:prstClr val="black"/>
                </a:solidFill>
                <a:ea typeface="Calibri" panose="020F0502020204030204" pitchFamily="34" charset="0"/>
                <a:cs typeface="Arial" panose="020B0604020202020204" pitchFamily="34" charset="0"/>
              </a:endParaRPr>
            </a:p>
          </p:txBody>
        </p:sp>
      </p:grpSp>
      <p:grpSp>
        <p:nvGrpSpPr>
          <p:cNvPr id="30" name="Group 29"/>
          <p:cNvGrpSpPr/>
          <p:nvPr/>
        </p:nvGrpSpPr>
        <p:grpSpPr>
          <a:xfrm>
            <a:off x="-518472" y="4181047"/>
            <a:ext cx="3267554" cy="2542155"/>
            <a:chOff x="-646785" y="20249"/>
            <a:chExt cx="3065730" cy="2922100"/>
          </a:xfrm>
        </p:grpSpPr>
        <p:pic>
          <p:nvPicPr>
            <p:cNvPr id="31" name="Picture 30" descr="C:\Users\maraimm\Desktop\صور انفوجرافيك\Untitled55.png"/>
            <p:cNvPicPr>
              <a:picLocks noChangeAspect="1"/>
            </p:cNvPicPr>
            <p:nvPr/>
          </p:nvPicPr>
          <p:blipFill>
            <a:blip r:embed="rId9">
              <a:duotone>
                <a:prstClr val="black"/>
                <a:srgbClr val="C00000">
                  <a:tint val="45000"/>
                  <a:satMod val="400000"/>
                </a:srgbClr>
              </a:duotone>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8428" y="20249"/>
              <a:ext cx="2242185" cy="2410460"/>
            </a:xfrm>
            <a:prstGeom prst="rect">
              <a:avLst/>
            </a:prstGeom>
            <a:noFill/>
            <a:ln>
              <a:noFill/>
            </a:ln>
          </p:spPr>
        </p:pic>
        <p:sp>
          <p:nvSpPr>
            <p:cNvPr id="32" name="Oval 31"/>
            <p:cNvSpPr/>
            <p:nvPr/>
          </p:nvSpPr>
          <p:spPr>
            <a:xfrm>
              <a:off x="65400" y="167881"/>
              <a:ext cx="2353545" cy="1674706"/>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EG" sz="2400" b="1" kern="0" dirty="0">
                  <a:solidFill>
                    <a:prstClr val="white"/>
                  </a:solidFill>
                  <a:ea typeface="Calibri" panose="020F0502020204030204" pitchFamily="34" charset="0"/>
                </a:rPr>
                <a:t>شارك بالنتائج</a:t>
              </a:r>
              <a:endParaRPr lang="en-US" sz="2400" kern="0" dirty="0">
                <a:solidFill>
                  <a:prstClr val="white"/>
                </a:solidFill>
                <a:ea typeface="Calibri" panose="020F0502020204030204" pitchFamily="34" charset="0"/>
                <a:cs typeface="Arial" panose="020B0604020202020204" pitchFamily="34" charset="0"/>
              </a:endParaRPr>
            </a:p>
          </p:txBody>
        </p:sp>
        <p:sp>
          <p:nvSpPr>
            <p:cNvPr id="33" name="Oval 32"/>
            <p:cNvSpPr/>
            <p:nvPr/>
          </p:nvSpPr>
          <p:spPr>
            <a:xfrm>
              <a:off x="-646785" y="1267643"/>
              <a:ext cx="2093708" cy="1674706"/>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50000"/>
                </a:lnSpc>
                <a:spcAft>
                  <a:spcPts val="800"/>
                </a:spcAft>
                <a:defRPr/>
              </a:pPr>
              <a:r>
                <a:rPr lang="ar-EG" sz="2000" b="1" kern="0" dirty="0">
                  <a:solidFill>
                    <a:prstClr val="white"/>
                  </a:solidFill>
                  <a:ea typeface="Calibri" panose="020F0502020204030204" pitchFamily="34" charset="0"/>
                </a:rPr>
                <a:t>6</a:t>
              </a:r>
              <a:endParaRPr lang="en-US" sz="2000" kern="0" dirty="0">
                <a:solidFill>
                  <a:prstClr val="white"/>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770239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style.rotation</p:attrName>
                                        </p:attrNameLst>
                                      </p:cBhvr>
                                      <p:tavLst>
                                        <p:tav tm="0">
                                          <p:val>
                                            <p:fltVal val="720"/>
                                          </p:val>
                                        </p:tav>
                                        <p:tav tm="100000">
                                          <p:val>
                                            <p:fltVal val="0"/>
                                          </p:val>
                                        </p:tav>
                                      </p:tavLst>
                                    </p:anim>
                                    <p:anim calcmode="lin" valueType="num">
                                      <p:cBhvr>
                                        <p:cTn id="9" dur="2000" fill="hold"/>
                                        <p:tgtEl>
                                          <p:spTgt spid="22"/>
                                        </p:tgtEl>
                                        <p:attrNameLst>
                                          <p:attrName>ppt_h</p:attrName>
                                        </p:attrNameLst>
                                      </p:cBhvr>
                                      <p:tavLst>
                                        <p:tav tm="0">
                                          <p:val>
                                            <p:fltVal val="0"/>
                                          </p:val>
                                        </p:tav>
                                        <p:tav tm="100000">
                                          <p:val>
                                            <p:strVal val="#ppt_h"/>
                                          </p:val>
                                        </p:tav>
                                      </p:tavLst>
                                    </p:anim>
                                    <p:anim calcmode="lin" valueType="num">
                                      <p:cBhvr>
                                        <p:cTn id="10" dur="20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anim calcmode="lin" valueType="num">
                                      <p:cBhvr>
                                        <p:cTn id="16" dur="2000" fill="hold"/>
                                        <p:tgtEl>
                                          <p:spTgt spid="10"/>
                                        </p:tgtEl>
                                        <p:attrNameLst>
                                          <p:attrName>style.rotation</p:attrName>
                                        </p:attrNameLst>
                                      </p:cBhvr>
                                      <p:tavLst>
                                        <p:tav tm="0">
                                          <p:val>
                                            <p:fltVal val="720"/>
                                          </p:val>
                                        </p:tav>
                                        <p:tav tm="100000">
                                          <p:val>
                                            <p:fltVal val="0"/>
                                          </p:val>
                                        </p:tav>
                                      </p:tavLst>
                                    </p:anim>
                                    <p:anim calcmode="lin" valueType="num">
                                      <p:cBhvr>
                                        <p:cTn id="17" dur="2000" fill="hold"/>
                                        <p:tgtEl>
                                          <p:spTgt spid="10"/>
                                        </p:tgtEl>
                                        <p:attrNameLst>
                                          <p:attrName>ppt_h</p:attrName>
                                        </p:attrNameLst>
                                      </p:cBhvr>
                                      <p:tavLst>
                                        <p:tav tm="0">
                                          <p:val>
                                            <p:fltVal val="0"/>
                                          </p:val>
                                        </p:tav>
                                        <p:tav tm="100000">
                                          <p:val>
                                            <p:strVal val="#ppt_h"/>
                                          </p:val>
                                        </p:tav>
                                      </p:tavLst>
                                    </p:anim>
                                    <p:anim calcmode="lin" valueType="num">
                                      <p:cBhvr>
                                        <p:cTn id="18"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anim calcmode="lin" valueType="num">
                                      <p:cBhvr>
                                        <p:cTn id="24" dur="2000" fill="hold"/>
                                        <p:tgtEl>
                                          <p:spTgt spid="18"/>
                                        </p:tgtEl>
                                        <p:attrNameLst>
                                          <p:attrName>style.rotation</p:attrName>
                                        </p:attrNameLst>
                                      </p:cBhvr>
                                      <p:tavLst>
                                        <p:tav tm="0">
                                          <p:val>
                                            <p:fltVal val="720"/>
                                          </p:val>
                                        </p:tav>
                                        <p:tav tm="100000">
                                          <p:val>
                                            <p:fltVal val="0"/>
                                          </p:val>
                                        </p:tav>
                                      </p:tavLst>
                                    </p:anim>
                                    <p:anim calcmode="lin" valueType="num">
                                      <p:cBhvr>
                                        <p:cTn id="25" dur="2000" fill="hold"/>
                                        <p:tgtEl>
                                          <p:spTgt spid="18"/>
                                        </p:tgtEl>
                                        <p:attrNameLst>
                                          <p:attrName>ppt_h</p:attrName>
                                        </p:attrNameLst>
                                      </p:cBhvr>
                                      <p:tavLst>
                                        <p:tav tm="0">
                                          <p:val>
                                            <p:fltVal val="0"/>
                                          </p:val>
                                        </p:tav>
                                        <p:tav tm="100000">
                                          <p:val>
                                            <p:strVal val="#ppt_h"/>
                                          </p:val>
                                        </p:tav>
                                      </p:tavLst>
                                    </p:anim>
                                    <p:anim calcmode="lin" valueType="num">
                                      <p:cBhvr>
                                        <p:cTn id="26" dur="2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style.rotation</p:attrName>
                                        </p:attrNameLst>
                                      </p:cBhvr>
                                      <p:tavLst>
                                        <p:tav tm="0">
                                          <p:val>
                                            <p:fltVal val="720"/>
                                          </p:val>
                                        </p:tav>
                                        <p:tav tm="100000">
                                          <p:val>
                                            <p:fltVal val="0"/>
                                          </p:val>
                                        </p:tav>
                                      </p:tavLst>
                                    </p:anim>
                                    <p:anim calcmode="lin" valueType="num">
                                      <p:cBhvr>
                                        <p:cTn id="33" dur="2000" fill="hold"/>
                                        <p:tgtEl>
                                          <p:spTgt spid="14"/>
                                        </p:tgtEl>
                                        <p:attrNameLst>
                                          <p:attrName>ppt_h</p:attrName>
                                        </p:attrNameLst>
                                      </p:cBhvr>
                                      <p:tavLst>
                                        <p:tav tm="0">
                                          <p:val>
                                            <p:fltVal val="0"/>
                                          </p:val>
                                        </p:tav>
                                        <p:tav tm="100000">
                                          <p:val>
                                            <p:strVal val="#ppt_h"/>
                                          </p:val>
                                        </p:tav>
                                      </p:tavLst>
                                    </p:anim>
                                    <p:anim calcmode="lin" valueType="num">
                                      <p:cBhvr>
                                        <p:cTn id="34"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2000"/>
                                        <p:tgtEl>
                                          <p:spTgt spid="26"/>
                                        </p:tgtEl>
                                      </p:cBhvr>
                                    </p:animEffect>
                                    <p:anim calcmode="lin" valueType="num">
                                      <p:cBhvr>
                                        <p:cTn id="40" dur="2000" fill="hold"/>
                                        <p:tgtEl>
                                          <p:spTgt spid="26"/>
                                        </p:tgtEl>
                                        <p:attrNameLst>
                                          <p:attrName>style.rotation</p:attrName>
                                        </p:attrNameLst>
                                      </p:cBhvr>
                                      <p:tavLst>
                                        <p:tav tm="0">
                                          <p:val>
                                            <p:fltVal val="720"/>
                                          </p:val>
                                        </p:tav>
                                        <p:tav tm="100000">
                                          <p:val>
                                            <p:fltVal val="0"/>
                                          </p:val>
                                        </p:tav>
                                      </p:tavLst>
                                    </p:anim>
                                    <p:anim calcmode="lin" valueType="num">
                                      <p:cBhvr>
                                        <p:cTn id="41" dur="2000" fill="hold"/>
                                        <p:tgtEl>
                                          <p:spTgt spid="26"/>
                                        </p:tgtEl>
                                        <p:attrNameLst>
                                          <p:attrName>ppt_h</p:attrName>
                                        </p:attrNameLst>
                                      </p:cBhvr>
                                      <p:tavLst>
                                        <p:tav tm="0">
                                          <p:val>
                                            <p:fltVal val="0"/>
                                          </p:val>
                                        </p:tav>
                                        <p:tav tm="100000">
                                          <p:val>
                                            <p:strVal val="#ppt_h"/>
                                          </p:val>
                                        </p:tav>
                                      </p:tavLst>
                                    </p:anim>
                                    <p:anim calcmode="lin" valueType="num">
                                      <p:cBhvr>
                                        <p:cTn id="42" dur="2000" fill="hold"/>
                                        <p:tgtEl>
                                          <p:spTgt spid="26"/>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000"/>
                                        <p:tgtEl>
                                          <p:spTgt spid="30"/>
                                        </p:tgtEl>
                                      </p:cBhvr>
                                    </p:animEffect>
                                    <p:anim calcmode="lin" valueType="num">
                                      <p:cBhvr>
                                        <p:cTn id="48" dur="2000" fill="hold"/>
                                        <p:tgtEl>
                                          <p:spTgt spid="30"/>
                                        </p:tgtEl>
                                        <p:attrNameLst>
                                          <p:attrName>style.rotation</p:attrName>
                                        </p:attrNameLst>
                                      </p:cBhvr>
                                      <p:tavLst>
                                        <p:tav tm="0">
                                          <p:val>
                                            <p:fltVal val="720"/>
                                          </p:val>
                                        </p:tav>
                                        <p:tav tm="100000">
                                          <p:val>
                                            <p:fltVal val="0"/>
                                          </p:val>
                                        </p:tav>
                                      </p:tavLst>
                                    </p:anim>
                                    <p:anim calcmode="lin" valueType="num">
                                      <p:cBhvr>
                                        <p:cTn id="49" dur="2000" fill="hold"/>
                                        <p:tgtEl>
                                          <p:spTgt spid="30"/>
                                        </p:tgtEl>
                                        <p:attrNameLst>
                                          <p:attrName>ppt_h</p:attrName>
                                        </p:attrNameLst>
                                      </p:cBhvr>
                                      <p:tavLst>
                                        <p:tav tm="0">
                                          <p:val>
                                            <p:fltVal val="0"/>
                                          </p:val>
                                        </p:tav>
                                        <p:tav tm="100000">
                                          <p:val>
                                            <p:strVal val="#ppt_h"/>
                                          </p:val>
                                        </p:tav>
                                      </p:tavLst>
                                    </p:anim>
                                    <p:anim calcmode="lin" valueType="num">
                                      <p:cBhvr>
                                        <p:cTn id="50" dur="2000" fill="hold"/>
                                        <p:tgtEl>
                                          <p:spTgt spid="3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62</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قوة الاختيار</a:t>
              </a:r>
            </a:p>
          </p:txBody>
        </p:sp>
      </p:grpSp>
    </p:spTree>
    <p:extLst>
      <p:ext uri="{BB962C8B-B14F-4D97-AF65-F5344CB8AC3E}">
        <p14:creationId xmlns:p14="http://schemas.microsoft.com/office/powerpoint/2010/main" val="4198287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63</a:t>
            </a:fld>
            <a:endParaRPr lang="ar-EG" dirty="0">
              <a:solidFill>
                <a:prstClr val="black">
                  <a:tint val="75000"/>
                </a:prstClr>
              </a:solidFill>
            </a:endParaRPr>
          </a:p>
        </p:txBody>
      </p:sp>
      <p:grpSp>
        <p:nvGrpSpPr>
          <p:cNvPr id="3" name="Group 2"/>
          <p:cNvGrpSpPr/>
          <p:nvPr/>
        </p:nvGrpSpPr>
        <p:grpSpPr>
          <a:xfrm>
            <a:off x="3532864" y="-258793"/>
            <a:ext cx="5229070" cy="2484408"/>
            <a:chOff x="2820473" y="0"/>
            <a:chExt cx="5537916" cy="1725769"/>
          </a:xfrm>
        </p:grpSpPr>
        <p:pic>
          <p:nvPicPr>
            <p:cNvPr id="5" name="Picture 4"/>
            <p:cNvPicPr>
              <a:picLocks noChangeAspect="1"/>
            </p:cNvPicPr>
            <p:nvPr/>
          </p:nvPicPr>
          <p:blipFill rotWithShape="1">
            <a:blip r:embed="rId4" cstate="print">
              <a:duotone>
                <a:srgbClr val="5B9BD5">
                  <a:shade val="45000"/>
                  <a:satMod val="135000"/>
                </a:srgbClr>
                <a:prstClr val="white"/>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48591" t="10517" r="8310" b="64319"/>
            <a:stretch/>
          </p:blipFill>
          <p:spPr>
            <a:xfrm>
              <a:off x="2820473" y="0"/>
              <a:ext cx="5537916" cy="1725769"/>
            </a:xfrm>
            <a:prstGeom prst="rect">
              <a:avLst/>
            </a:prstGeom>
          </p:spPr>
        </p:pic>
        <p:sp>
          <p:nvSpPr>
            <p:cNvPr id="6" name="TextBox 5"/>
            <p:cNvSpPr txBox="1"/>
            <p:nvPr/>
          </p:nvSpPr>
          <p:spPr>
            <a:xfrm>
              <a:off x="2910624" y="708337"/>
              <a:ext cx="4315466" cy="940076"/>
            </a:xfrm>
            <a:prstGeom prst="rect">
              <a:avLst/>
            </a:prstGeom>
            <a:noFill/>
          </p:spPr>
          <p:txBody>
            <a:bodyPr wrap="square" rtlCol="1">
              <a:spAutoFit/>
            </a:bodyPr>
            <a:lstStyle/>
            <a:p>
              <a:pPr algn="ctr"/>
              <a:r>
                <a:rPr lang="ar-EG" sz="2800" b="1" kern="0" dirty="0">
                  <a:solidFill>
                    <a:prstClr val="white"/>
                  </a:solidFill>
                </a:rPr>
                <a:t>ليس هناك أي مثير خارجي يحدد استجاباتك .</a:t>
              </a:r>
            </a:p>
          </p:txBody>
        </p:sp>
      </p:grpSp>
      <p:grpSp>
        <p:nvGrpSpPr>
          <p:cNvPr id="7" name="Group 6"/>
          <p:cNvGrpSpPr/>
          <p:nvPr/>
        </p:nvGrpSpPr>
        <p:grpSpPr>
          <a:xfrm rot="928087">
            <a:off x="1060157" y="2146146"/>
            <a:ext cx="7538242" cy="4193872"/>
            <a:chOff x="223179" y="261368"/>
            <a:chExt cx="5105386" cy="3050467"/>
          </a:xfrm>
        </p:grpSpPr>
        <p:pic>
          <p:nvPicPr>
            <p:cNvPr id="8" name="Picture 7"/>
            <p:cNvPicPr>
              <a:picLocks noChangeAspect="1"/>
            </p:cNvPicPr>
            <p:nvPr/>
          </p:nvPicPr>
          <p:blipFill>
            <a:blip r:embed="rId6" cstate="print">
              <a:duotone>
                <a:srgbClr val="70AD47">
                  <a:shade val="45000"/>
                  <a:satMod val="135000"/>
                </a:srgbClr>
                <a:prstClr val="white"/>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223179" y="261368"/>
              <a:ext cx="5105386" cy="3050467"/>
            </a:xfrm>
            <a:prstGeom prst="rect">
              <a:avLst/>
            </a:prstGeom>
          </p:spPr>
        </p:pic>
        <p:sp>
          <p:nvSpPr>
            <p:cNvPr id="9" name="TextBox 8"/>
            <p:cNvSpPr txBox="1"/>
            <p:nvPr/>
          </p:nvSpPr>
          <p:spPr>
            <a:xfrm rot="21090880">
              <a:off x="915027" y="604234"/>
              <a:ext cx="3732854" cy="1832980"/>
            </a:xfrm>
            <a:prstGeom prst="rect">
              <a:avLst/>
            </a:prstGeom>
            <a:noFill/>
          </p:spPr>
          <p:txBody>
            <a:bodyPr wrap="square" rtlCol="1">
              <a:spAutoFit/>
            </a:bodyPr>
            <a:lstStyle/>
            <a:p>
              <a:pPr algn="ctr"/>
              <a:r>
                <a:rPr lang="ar-EG" sz="2400" b="1" kern="0" dirty="0">
                  <a:solidFill>
                    <a:prstClr val="white"/>
                  </a:solidFill>
                  <a:latin typeface="Segoe UI" panose="020B0502040204020203" pitchFamily="34" charset="0"/>
                </a:rPr>
                <a:t>ما نقصده بالمثيرات الخارجية هى كل ما يواجه الإنسان من أحداث الحياة (ظروف سياسة – علاقات اجتماعية – مشاكل أسرية – ضغوط عمل – فقدان) وهذا يعني أنه لا يوجد شخص أو حدث يستطيع التأثير على مشاعرك فيجعلك تخاف أو تحزن إلا إذا سمحت أنت له بذلك.</a:t>
              </a:r>
            </a:p>
          </p:txBody>
        </p:sp>
      </p:grpSp>
    </p:spTree>
    <p:extLst>
      <p:ext uri="{BB962C8B-B14F-4D97-AF65-F5344CB8AC3E}">
        <p14:creationId xmlns:p14="http://schemas.microsoft.com/office/powerpoint/2010/main" val="1782950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64</a:t>
            </a:fld>
            <a:endParaRPr lang="ar-EG" dirty="0">
              <a:solidFill>
                <a:prstClr val="black">
                  <a:tint val="75000"/>
                </a:prstClr>
              </a:solidFill>
            </a:endParaRPr>
          </a:p>
        </p:txBody>
      </p:sp>
      <p:sp>
        <p:nvSpPr>
          <p:cNvPr id="5" name="Rounded Rectangle 4"/>
          <p:cNvSpPr/>
          <p:nvPr/>
        </p:nvSpPr>
        <p:spPr>
          <a:xfrm>
            <a:off x="4424117" y="266112"/>
            <a:ext cx="4461091" cy="732017"/>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228600" algn="ctr">
              <a:lnSpc>
                <a:spcPct val="107000"/>
              </a:lnSpc>
            </a:pPr>
            <a:r>
              <a:rPr lang="ar-SA" sz="2400" b="1" dirty="0">
                <a:solidFill>
                  <a:srgbClr val="002060"/>
                </a:solidFill>
                <a:ea typeface="Calibri" panose="020F0502020204030204" pitchFamily="34" charset="0"/>
              </a:rPr>
              <a:t>يختار الإنسان الاستجابة المناسبة له.</a:t>
            </a:r>
            <a:endParaRPr lang="en-US" sz="2400" dirty="0">
              <a:solidFill>
                <a:prstClr val="black"/>
              </a:solidFill>
              <a:ea typeface="Calibri" panose="020F0502020204030204" pitchFamily="34" charset="0"/>
            </a:endParaRPr>
          </a:p>
          <a:p>
            <a:pPr algn="ctr">
              <a:lnSpc>
                <a:spcPct val="107000"/>
              </a:lnSpc>
              <a:spcAft>
                <a:spcPts val="800"/>
              </a:spcAft>
            </a:pPr>
            <a:r>
              <a:rPr lang="ar-SA" sz="1600" b="1" dirty="0">
                <a:solidFill>
                  <a:srgbClr val="002060"/>
                </a:solidFill>
                <a:ea typeface="Calibri" panose="020F0502020204030204" pitchFamily="34" charset="0"/>
              </a:rPr>
              <a:t> </a:t>
            </a:r>
            <a:endParaRPr lang="en-US" sz="1100" dirty="0">
              <a:solidFill>
                <a:prstClr val="black"/>
              </a:solidFill>
              <a:ea typeface="Calibri" panose="020F0502020204030204" pitchFamily="34" charset="0"/>
              <a:cs typeface="Arial" panose="020B0604020202020204" pitchFamily="34" charset="0"/>
            </a:endParaRPr>
          </a:p>
        </p:txBody>
      </p:sp>
      <p:grpSp>
        <p:nvGrpSpPr>
          <p:cNvPr id="6" name="Group 5"/>
          <p:cNvGrpSpPr/>
          <p:nvPr/>
        </p:nvGrpSpPr>
        <p:grpSpPr>
          <a:xfrm>
            <a:off x="293299" y="1142788"/>
            <a:ext cx="7375456" cy="1514148"/>
            <a:chOff x="4835117" y="1196221"/>
            <a:chExt cx="4221509" cy="1565166"/>
          </a:xfrm>
        </p:grpSpPr>
        <p:pic>
          <p:nvPicPr>
            <p:cNvPr id="7" name="Picture 6"/>
            <p:cNvPicPr>
              <a:picLocks noChangeAspect="1"/>
            </p:cNvPicPr>
            <p:nvPr/>
          </p:nvPicPr>
          <p:blipFill rotWithShape="1">
            <a:blip r:embed="rId4">
              <a:duotone>
                <a:srgbClr val="5B9BD5">
                  <a:shade val="45000"/>
                  <a:satMod val="135000"/>
                </a:srgbClr>
                <a:prstClr val="white"/>
              </a:duotone>
              <a:extLst>
                <a:ext uri="{28A0092B-C50C-407E-A947-70E740481C1C}">
                  <a14:useLocalDpi xmlns:a14="http://schemas.microsoft.com/office/drawing/2010/main" val="0"/>
                </a:ext>
              </a:extLst>
            </a:blip>
            <a:srcRect l="33201" t="13250" r="12200" b="30050"/>
            <a:stretch/>
          </p:blipFill>
          <p:spPr>
            <a:xfrm>
              <a:off x="4835117" y="1196221"/>
              <a:ext cx="4221509" cy="1565166"/>
            </a:xfrm>
            <a:prstGeom prst="rect">
              <a:avLst/>
            </a:prstGeom>
          </p:spPr>
        </p:pic>
        <p:sp>
          <p:nvSpPr>
            <p:cNvPr id="8" name="Rectangle 7"/>
            <p:cNvSpPr/>
            <p:nvPr/>
          </p:nvSpPr>
          <p:spPr>
            <a:xfrm rot="183593">
              <a:off x="4947904" y="1464582"/>
              <a:ext cx="3995936" cy="561500"/>
            </a:xfrm>
            <a:prstGeom prst="rect">
              <a:avLst/>
            </a:prstGeom>
          </p:spPr>
          <p:txBody>
            <a:bodyPr wrap="square">
              <a:spAutoFit/>
            </a:bodyPr>
            <a:lstStyle/>
            <a:p>
              <a:pPr algn="ctr"/>
              <a:r>
                <a:rPr lang="ar-EG" sz="2400" b="1" kern="0" dirty="0">
                  <a:solidFill>
                    <a:srgbClr val="002060"/>
                  </a:solidFill>
                </a:rPr>
                <a:t>أى أن يكون الشخص واعى باختيار الاستجابة المناسبة للحدث وأن لا تكون استجابته انفعالية حتى لا يدمر ذاته لذلك نريد أن يفعل ولا ينفعل.</a:t>
              </a:r>
            </a:p>
          </p:txBody>
        </p:sp>
      </p:grpSp>
      <p:sp>
        <p:nvSpPr>
          <p:cNvPr id="9" name="Rounded Rectangle 8"/>
          <p:cNvSpPr/>
          <p:nvPr/>
        </p:nvSpPr>
        <p:spPr>
          <a:xfrm>
            <a:off x="480829" y="3311231"/>
            <a:ext cx="4461091" cy="732017"/>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228600" algn="ctr">
              <a:lnSpc>
                <a:spcPct val="107000"/>
              </a:lnSpc>
            </a:pPr>
            <a:r>
              <a:rPr lang="ar-SA" sz="2400" b="1" dirty="0">
                <a:solidFill>
                  <a:srgbClr val="002060"/>
                </a:solidFill>
                <a:ea typeface="Calibri" panose="020F0502020204030204" pitchFamily="34" charset="0"/>
              </a:rPr>
              <a:t>يتدرب الإنسان على اختيار الانفعالات المناسبة .</a:t>
            </a:r>
            <a:r>
              <a:rPr lang="ar-SA" sz="1600" b="1" dirty="0">
                <a:solidFill>
                  <a:srgbClr val="002060"/>
                </a:solidFill>
                <a:ea typeface="Calibri" panose="020F0502020204030204" pitchFamily="34" charset="0"/>
              </a:rPr>
              <a:t> </a:t>
            </a:r>
            <a:endParaRPr lang="en-US" sz="1100" dirty="0">
              <a:solidFill>
                <a:prstClr val="black"/>
              </a:solidFill>
              <a:ea typeface="Calibri" panose="020F0502020204030204" pitchFamily="34" charset="0"/>
              <a:cs typeface="Arial" panose="020B0604020202020204" pitchFamily="34" charset="0"/>
            </a:endParaRPr>
          </a:p>
        </p:txBody>
      </p:sp>
      <p:grpSp>
        <p:nvGrpSpPr>
          <p:cNvPr id="10" name="Group 9"/>
          <p:cNvGrpSpPr/>
          <p:nvPr/>
        </p:nvGrpSpPr>
        <p:grpSpPr>
          <a:xfrm>
            <a:off x="1254192" y="4316810"/>
            <a:ext cx="7375456" cy="1514148"/>
            <a:chOff x="4835117" y="1196221"/>
            <a:chExt cx="4221509" cy="1565166"/>
          </a:xfrm>
        </p:grpSpPr>
        <p:pic>
          <p:nvPicPr>
            <p:cNvPr id="11" name="Picture 10"/>
            <p:cNvPicPr>
              <a:picLocks noChangeAspect="1"/>
            </p:cNvPicPr>
            <p:nvPr/>
          </p:nvPicPr>
          <p:blipFill rotWithShape="1">
            <a:blip r:embed="rId4">
              <a:duotone>
                <a:srgbClr val="5B9BD5">
                  <a:shade val="45000"/>
                  <a:satMod val="135000"/>
                </a:srgbClr>
                <a:prstClr val="white"/>
              </a:duotone>
              <a:extLst>
                <a:ext uri="{28A0092B-C50C-407E-A947-70E740481C1C}">
                  <a14:useLocalDpi xmlns:a14="http://schemas.microsoft.com/office/drawing/2010/main" val="0"/>
                </a:ext>
              </a:extLst>
            </a:blip>
            <a:srcRect l="33201" t="13250" r="12200" b="30050"/>
            <a:stretch/>
          </p:blipFill>
          <p:spPr>
            <a:xfrm>
              <a:off x="4835117" y="1196221"/>
              <a:ext cx="4221509" cy="1565166"/>
            </a:xfrm>
            <a:prstGeom prst="rect">
              <a:avLst/>
            </a:prstGeom>
          </p:spPr>
        </p:pic>
        <p:sp>
          <p:nvSpPr>
            <p:cNvPr id="12" name="Rectangle 11"/>
            <p:cNvSpPr/>
            <p:nvPr/>
          </p:nvSpPr>
          <p:spPr>
            <a:xfrm rot="183593">
              <a:off x="4979781" y="1391670"/>
              <a:ext cx="3995936" cy="1240773"/>
            </a:xfrm>
            <a:prstGeom prst="rect">
              <a:avLst/>
            </a:prstGeom>
          </p:spPr>
          <p:txBody>
            <a:bodyPr wrap="square">
              <a:spAutoFit/>
            </a:bodyPr>
            <a:lstStyle/>
            <a:p>
              <a:pPr algn="ctr"/>
              <a:r>
                <a:rPr lang="ar-EG" sz="2400" b="1" kern="0" dirty="0">
                  <a:solidFill>
                    <a:srgbClr val="002060"/>
                  </a:solidFill>
                </a:rPr>
                <a:t>السلوك الإنسانى سلوك متكرر وعادة الاستجابات لذلك السلوك متكررة لذلك يدمر الآنسان ذاته وعلاقة مع الآخرين بتلك الآستجابات المتكررة.</a:t>
              </a:r>
            </a:p>
          </p:txBody>
        </p:sp>
      </p:grpSp>
    </p:spTree>
    <p:extLst>
      <p:ext uri="{BB962C8B-B14F-4D97-AF65-F5344CB8AC3E}">
        <p14:creationId xmlns:p14="http://schemas.microsoft.com/office/powerpoint/2010/main" val="2660415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65</a:t>
            </a:fld>
            <a:endParaRPr lang="ar-EG" dirty="0">
              <a:solidFill>
                <a:prstClr val="black">
                  <a:tint val="75000"/>
                </a:prstClr>
              </a:solidFill>
            </a:endParaRPr>
          </a:p>
        </p:txBody>
      </p:sp>
      <p:sp>
        <p:nvSpPr>
          <p:cNvPr id="3" name="Rounded Rectangle 2"/>
          <p:cNvSpPr/>
          <p:nvPr/>
        </p:nvSpPr>
        <p:spPr>
          <a:xfrm>
            <a:off x="4424117" y="266112"/>
            <a:ext cx="4461091" cy="732017"/>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228600" algn="ctr">
              <a:lnSpc>
                <a:spcPct val="107000"/>
              </a:lnSpc>
            </a:pPr>
            <a:r>
              <a:rPr lang="ar-SA" sz="2400" b="1" dirty="0">
                <a:solidFill>
                  <a:srgbClr val="FF0000"/>
                </a:solidFill>
                <a:ea typeface="Calibri" panose="020F0502020204030204" pitchFamily="34" charset="0"/>
              </a:rPr>
              <a:t>يجب على الشخص أن يتدرب على اختيار الانفعال الأصلح.</a:t>
            </a:r>
            <a:r>
              <a:rPr lang="ar-SA" sz="1600" b="1" dirty="0">
                <a:solidFill>
                  <a:srgbClr val="FF0000"/>
                </a:solidFill>
                <a:ea typeface="Calibri" panose="020F0502020204030204" pitchFamily="34" charset="0"/>
              </a:rPr>
              <a:t> </a:t>
            </a:r>
            <a:endParaRPr lang="en-US" sz="1100" dirty="0">
              <a:solidFill>
                <a:srgbClr val="FF0000"/>
              </a:solidFill>
              <a:ea typeface="Calibri" panose="020F0502020204030204" pitchFamily="34" charset="0"/>
              <a:cs typeface="Arial" panose="020B0604020202020204" pitchFamily="34" charset="0"/>
            </a:endParaRPr>
          </a:p>
        </p:txBody>
      </p:sp>
      <p:grpSp>
        <p:nvGrpSpPr>
          <p:cNvPr id="5" name="Group 4"/>
          <p:cNvGrpSpPr/>
          <p:nvPr/>
        </p:nvGrpSpPr>
        <p:grpSpPr>
          <a:xfrm>
            <a:off x="293298" y="1197412"/>
            <a:ext cx="7522233" cy="2033721"/>
            <a:chOff x="4835117" y="1196221"/>
            <a:chExt cx="4221509" cy="1729709"/>
          </a:xfrm>
        </p:grpSpPr>
        <p:pic>
          <p:nvPicPr>
            <p:cNvPr id="6" name="Picture 5"/>
            <p:cNvPicPr>
              <a:picLocks noChangeAspect="1"/>
            </p:cNvPicPr>
            <p:nvPr/>
          </p:nvPicPr>
          <p:blipFill rotWithShape="1">
            <a:blip r:embed="rId4">
              <a:duotone>
                <a:srgbClr val="5B9BD5">
                  <a:shade val="45000"/>
                  <a:satMod val="135000"/>
                </a:srgbClr>
                <a:prstClr val="white"/>
              </a:duotone>
              <a:extLst>
                <a:ext uri="{28A0092B-C50C-407E-A947-70E740481C1C}">
                  <a14:useLocalDpi xmlns:a14="http://schemas.microsoft.com/office/drawing/2010/main" val="0"/>
                </a:ext>
              </a:extLst>
            </a:blip>
            <a:srcRect l="33201" t="13250" r="12200" b="30050"/>
            <a:stretch/>
          </p:blipFill>
          <p:spPr>
            <a:xfrm>
              <a:off x="4835117" y="1196221"/>
              <a:ext cx="4221509" cy="1565166"/>
            </a:xfrm>
            <a:prstGeom prst="rect">
              <a:avLst/>
            </a:prstGeom>
          </p:spPr>
        </p:pic>
        <p:sp>
          <p:nvSpPr>
            <p:cNvPr id="7" name="Rectangle 6"/>
            <p:cNvSpPr/>
            <p:nvPr/>
          </p:nvSpPr>
          <p:spPr>
            <a:xfrm rot="183593">
              <a:off x="4915018" y="1303382"/>
              <a:ext cx="3995936" cy="1622548"/>
            </a:xfrm>
            <a:prstGeom prst="rect">
              <a:avLst/>
            </a:prstGeom>
          </p:spPr>
          <p:txBody>
            <a:bodyPr wrap="square">
              <a:spAutoFit/>
            </a:bodyPr>
            <a:lstStyle/>
            <a:p>
              <a:pPr algn="ctr"/>
              <a:r>
                <a:rPr lang="ar-EG" sz="2400" b="1" kern="0" dirty="0">
                  <a:solidFill>
                    <a:srgbClr val="002060"/>
                  </a:solidFill>
                </a:rPr>
                <a:t>ونشير هنا أنه يمكن أن تختار الغضب أو الحزن إذا كان هذا الاختيار الآصلح ولكن يجب أن يكون هذا الغضب با ختيارك وليس انفعالآ تلقائياً لان الانفعالات أدوات تدمير أو تعمير إذا استخدمتها عمرتك وإذا استخدمتك دمرتك.</a:t>
              </a:r>
            </a:p>
          </p:txBody>
        </p:sp>
      </p:grpSp>
      <p:sp>
        <p:nvSpPr>
          <p:cNvPr id="8" name="Rounded Rectangle 7"/>
          <p:cNvSpPr/>
          <p:nvPr/>
        </p:nvSpPr>
        <p:spPr>
          <a:xfrm>
            <a:off x="480829" y="3311231"/>
            <a:ext cx="4461091" cy="732017"/>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228600" algn="ctr">
              <a:lnSpc>
                <a:spcPct val="107000"/>
              </a:lnSpc>
            </a:pPr>
            <a:r>
              <a:rPr lang="ar-SA" sz="2400" b="1" dirty="0">
                <a:solidFill>
                  <a:srgbClr val="FF0000"/>
                </a:solidFill>
                <a:ea typeface="Calibri" panose="020F0502020204030204" pitchFamily="34" charset="0"/>
              </a:rPr>
              <a:t>بذل الوقت من أجل استبدال تلك الاستجابات المبرمجة لأستجابات مختارة.</a:t>
            </a:r>
            <a:endParaRPr lang="en-US" sz="1100" dirty="0">
              <a:solidFill>
                <a:srgbClr val="FF0000"/>
              </a:solidFill>
              <a:ea typeface="Calibri" panose="020F0502020204030204" pitchFamily="34" charset="0"/>
              <a:cs typeface="Arial" panose="020B0604020202020204" pitchFamily="34" charset="0"/>
            </a:endParaRPr>
          </a:p>
        </p:txBody>
      </p:sp>
      <p:grpSp>
        <p:nvGrpSpPr>
          <p:cNvPr id="9" name="Group 8"/>
          <p:cNvGrpSpPr/>
          <p:nvPr/>
        </p:nvGrpSpPr>
        <p:grpSpPr>
          <a:xfrm>
            <a:off x="1254192" y="4316810"/>
            <a:ext cx="7375456" cy="1514148"/>
            <a:chOff x="4835117" y="1196221"/>
            <a:chExt cx="4221509" cy="1565166"/>
          </a:xfrm>
        </p:grpSpPr>
        <p:pic>
          <p:nvPicPr>
            <p:cNvPr id="10" name="Picture 9"/>
            <p:cNvPicPr>
              <a:picLocks noChangeAspect="1"/>
            </p:cNvPicPr>
            <p:nvPr/>
          </p:nvPicPr>
          <p:blipFill rotWithShape="1">
            <a:blip r:embed="rId4">
              <a:duotone>
                <a:srgbClr val="5B9BD5">
                  <a:shade val="45000"/>
                  <a:satMod val="135000"/>
                </a:srgbClr>
                <a:prstClr val="white"/>
              </a:duotone>
              <a:extLst>
                <a:ext uri="{28A0092B-C50C-407E-A947-70E740481C1C}">
                  <a14:useLocalDpi xmlns:a14="http://schemas.microsoft.com/office/drawing/2010/main" val="0"/>
                </a:ext>
              </a:extLst>
            </a:blip>
            <a:srcRect l="33201" t="13250" r="12200" b="30050"/>
            <a:stretch/>
          </p:blipFill>
          <p:spPr>
            <a:xfrm>
              <a:off x="4835117" y="1196221"/>
              <a:ext cx="4221509" cy="1565166"/>
            </a:xfrm>
            <a:prstGeom prst="rect">
              <a:avLst/>
            </a:prstGeom>
          </p:spPr>
        </p:pic>
        <p:sp>
          <p:nvSpPr>
            <p:cNvPr id="11" name="Rectangle 10"/>
            <p:cNvSpPr/>
            <p:nvPr/>
          </p:nvSpPr>
          <p:spPr>
            <a:xfrm rot="183593">
              <a:off x="4947904" y="1387946"/>
              <a:ext cx="3995936" cy="1240773"/>
            </a:xfrm>
            <a:prstGeom prst="rect">
              <a:avLst/>
            </a:prstGeom>
          </p:spPr>
          <p:txBody>
            <a:bodyPr wrap="square">
              <a:spAutoFit/>
            </a:bodyPr>
            <a:lstStyle/>
            <a:p>
              <a:pPr algn="ctr"/>
              <a:r>
                <a:rPr lang="ar-EG" sz="2400" b="1" kern="0" dirty="0">
                  <a:solidFill>
                    <a:srgbClr val="002060"/>
                  </a:solidFill>
                </a:rPr>
                <a:t>الآطفال منذ الصغر يستخدمون الانفعال البكاء والصراخ للحصول على ما يريد ويجد الاستجابة المطلوبة من الوالدين لذلك نقول أن قك تلك البرمجة الانفعالية تحتاج وقت ليس بالقصير مع تدريب </a:t>
              </a:r>
            </a:p>
          </p:txBody>
        </p:sp>
      </p:grpSp>
    </p:spTree>
    <p:extLst>
      <p:ext uri="{BB962C8B-B14F-4D97-AF65-F5344CB8AC3E}">
        <p14:creationId xmlns:p14="http://schemas.microsoft.com/office/powerpoint/2010/main" val="215064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66</a:t>
            </a:fld>
            <a:endParaRPr lang="ar-EG" dirty="0">
              <a:solidFill>
                <a:prstClr val="black">
                  <a:tint val="75000"/>
                </a:prstClr>
              </a:solidFill>
            </a:endParaRPr>
          </a:p>
        </p:txBody>
      </p:sp>
      <p:grpSp>
        <p:nvGrpSpPr>
          <p:cNvPr id="3" name="Group 2"/>
          <p:cNvGrpSpPr/>
          <p:nvPr/>
        </p:nvGrpSpPr>
        <p:grpSpPr>
          <a:xfrm>
            <a:off x="2101027" y="700316"/>
            <a:ext cx="4584876" cy="1112058"/>
            <a:chOff x="4790253" y="332656"/>
            <a:chExt cx="3145777" cy="1246498"/>
          </a:xfrm>
        </p:grpSpPr>
        <p:pic>
          <p:nvPicPr>
            <p:cNvPr id="5" name="Picture 4"/>
            <p:cNvPicPr>
              <a:picLocks noChangeAspect="1"/>
            </p:cNvPicPr>
            <p:nvPr/>
          </p:nvPicPr>
          <p:blipFill rotWithShape="1">
            <a:blip r:embed="rId5" cstate="print">
              <a:duotone>
                <a:srgbClr val="70AD47">
                  <a:shade val="45000"/>
                  <a:satMod val="135000"/>
                </a:srgbClr>
                <a:prstClr val="white"/>
              </a:duotone>
              <a:extLst>
                <a:ext uri="{28A0092B-C50C-407E-A947-70E740481C1C}">
                  <a14:useLocalDpi xmlns:a14="http://schemas.microsoft.com/office/drawing/2010/main" val="0"/>
                </a:ext>
              </a:extLst>
            </a:blip>
            <a:srcRect r="1388" b="8892"/>
            <a:stretch/>
          </p:blipFill>
          <p:spPr>
            <a:xfrm>
              <a:off x="4790253" y="332656"/>
              <a:ext cx="3145777" cy="1246498"/>
            </a:xfrm>
            <a:prstGeom prst="rect">
              <a:avLst/>
            </a:prstGeom>
          </p:spPr>
        </p:pic>
        <p:sp>
          <p:nvSpPr>
            <p:cNvPr id="6" name="Rectangle 5"/>
            <p:cNvSpPr/>
            <p:nvPr/>
          </p:nvSpPr>
          <p:spPr>
            <a:xfrm>
              <a:off x="5164245" y="465976"/>
              <a:ext cx="2361269" cy="792088"/>
            </a:xfrm>
            <a:prstGeom prst="rect">
              <a:avLst/>
            </a:prstGeom>
            <a:noFill/>
            <a:ln w="12700" cap="flat" cmpd="sng" algn="ctr">
              <a:noFill/>
              <a:prstDash val="solid"/>
              <a:miter lim="800000"/>
            </a:ln>
            <a:effectLst/>
          </p:spPr>
          <p:txBody>
            <a:bodyPr rtlCol="1" anchor="ctr"/>
            <a:lstStyle/>
            <a:p>
              <a:pPr algn="ctr"/>
              <a:r>
                <a:rPr lang="ar-EG" sz="2400" b="1" kern="0" dirty="0">
                  <a:solidFill>
                    <a:prstClr val="white"/>
                  </a:solidFill>
                </a:rPr>
                <a:t>المهلكات الخمس للمشاعر</a:t>
              </a:r>
            </a:p>
          </p:txBody>
        </p:sp>
      </p:grpSp>
      <p:grpSp>
        <p:nvGrpSpPr>
          <p:cNvPr id="22" name="Group 21"/>
          <p:cNvGrpSpPr/>
          <p:nvPr/>
        </p:nvGrpSpPr>
        <p:grpSpPr>
          <a:xfrm>
            <a:off x="6457950" y="1931315"/>
            <a:ext cx="2301737" cy="1978697"/>
            <a:chOff x="5874835" y="2024540"/>
            <a:chExt cx="2749212" cy="2475723"/>
          </a:xfrm>
        </p:grpSpPr>
        <p:grpSp>
          <p:nvGrpSpPr>
            <p:cNvPr id="23" name="Group 22"/>
            <p:cNvGrpSpPr/>
            <p:nvPr/>
          </p:nvGrpSpPr>
          <p:grpSpPr>
            <a:xfrm>
              <a:off x="5874835" y="2024540"/>
              <a:ext cx="2749212" cy="2475723"/>
              <a:chOff x="1045337" y="2756742"/>
              <a:chExt cx="3956165" cy="2887853"/>
            </a:xfrm>
          </p:grpSpPr>
          <p:pic>
            <p:nvPicPr>
              <p:cNvPr id="25" name="Picture 24"/>
              <p:cNvPicPr>
                <a:picLocks noChangeAspect="1"/>
              </p:cNvPicPr>
              <p:nvPr/>
            </p:nvPicPr>
            <p:blipFill rotWithShape="1">
              <a:blip r:embed="rId6" cstate="print">
                <a:duotone>
                  <a:prstClr val="black"/>
                  <a:srgbClr val="FFC000">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906" t="42623" r="36134" b="34000"/>
              <a:stretch/>
            </p:blipFill>
            <p:spPr>
              <a:xfrm>
                <a:off x="1045337" y="2756742"/>
                <a:ext cx="3956165" cy="2887853"/>
              </a:xfrm>
              <a:prstGeom prst="rect">
                <a:avLst/>
              </a:prstGeom>
            </p:spPr>
          </p:pic>
          <p:sp>
            <p:nvSpPr>
              <p:cNvPr id="26" name="Rectangle 25"/>
              <p:cNvSpPr/>
              <p:nvPr/>
            </p:nvSpPr>
            <p:spPr>
              <a:xfrm rot="20865160">
                <a:off x="1327212" y="3958171"/>
                <a:ext cx="3288002" cy="673787"/>
              </a:xfrm>
              <a:prstGeom prst="rect">
                <a:avLst/>
              </a:prstGeom>
            </p:spPr>
            <p:txBody>
              <a:bodyPr wrap="square">
                <a:spAutoFit/>
              </a:bodyPr>
              <a:lstStyle/>
              <a:p>
                <a:pPr algn="ctr">
                  <a:defRPr/>
                </a:pPr>
                <a:r>
                  <a:rPr lang="ar-EG" sz="2400" b="1" kern="0" dirty="0">
                    <a:solidFill>
                      <a:srgbClr val="002060"/>
                    </a:solidFill>
                  </a:rPr>
                  <a:t>الغضب</a:t>
                </a:r>
                <a:endParaRPr lang="ar-EG" sz="2400" b="1" kern="0" dirty="0">
                  <a:solidFill>
                    <a:srgbClr val="002060"/>
                  </a:solidFill>
                  <a:cs typeface="PT Bold Heading" panose="02010400000000000000" pitchFamily="2" charset="-78"/>
                </a:endParaRPr>
              </a:p>
            </p:txBody>
          </p:sp>
        </p:grpSp>
        <p:sp>
          <p:nvSpPr>
            <p:cNvPr id="24" name="TextBox 23"/>
            <p:cNvSpPr txBox="1"/>
            <p:nvPr/>
          </p:nvSpPr>
          <p:spPr>
            <a:xfrm>
              <a:off x="7249441" y="2024540"/>
              <a:ext cx="276769" cy="523220"/>
            </a:xfrm>
            <a:prstGeom prst="rect">
              <a:avLst/>
            </a:prstGeom>
            <a:noFill/>
          </p:spPr>
          <p:txBody>
            <a:bodyPr wrap="square" rtlCol="1">
              <a:spAutoFit/>
            </a:bodyPr>
            <a:lstStyle/>
            <a:p>
              <a:pPr>
                <a:defRPr/>
              </a:pPr>
              <a:r>
                <a:rPr lang="ar-EG" sz="2800" b="1" kern="0" dirty="0">
                  <a:solidFill>
                    <a:srgbClr val="C00000"/>
                  </a:solidFill>
                </a:rPr>
                <a:t>1</a:t>
              </a:r>
            </a:p>
          </p:txBody>
        </p:sp>
      </p:grpSp>
      <p:grpSp>
        <p:nvGrpSpPr>
          <p:cNvPr id="27" name="Group 26"/>
          <p:cNvGrpSpPr/>
          <p:nvPr/>
        </p:nvGrpSpPr>
        <p:grpSpPr>
          <a:xfrm>
            <a:off x="4701988" y="2848318"/>
            <a:ext cx="2150227" cy="2126188"/>
            <a:chOff x="5874835" y="2024540"/>
            <a:chExt cx="2749212" cy="2475723"/>
          </a:xfrm>
        </p:grpSpPr>
        <p:grpSp>
          <p:nvGrpSpPr>
            <p:cNvPr id="28" name="Group 27"/>
            <p:cNvGrpSpPr/>
            <p:nvPr/>
          </p:nvGrpSpPr>
          <p:grpSpPr>
            <a:xfrm>
              <a:off x="5874835" y="2024540"/>
              <a:ext cx="2749212" cy="2475723"/>
              <a:chOff x="1045337" y="2756742"/>
              <a:chExt cx="3956165" cy="2887853"/>
            </a:xfrm>
          </p:grpSpPr>
          <p:pic>
            <p:nvPicPr>
              <p:cNvPr id="30" name="Picture 29"/>
              <p:cNvPicPr>
                <a:picLocks noChangeAspect="1"/>
              </p:cNvPicPr>
              <p:nvPr/>
            </p:nvPicPr>
            <p:blipFill rotWithShape="1">
              <a:blip r:embed="rId6" cstate="print">
                <a:duotone>
                  <a:prstClr val="black"/>
                  <a:srgbClr val="5B9BD5">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906" t="42623" r="36134" b="34000"/>
              <a:stretch/>
            </p:blipFill>
            <p:spPr>
              <a:xfrm>
                <a:off x="1045337" y="2756742"/>
                <a:ext cx="3956165" cy="2887853"/>
              </a:xfrm>
              <a:prstGeom prst="rect">
                <a:avLst/>
              </a:prstGeom>
            </p:spPr>
          </p:pic>
          <p:sp>
            <p:nvSpPr>
              <p:cNvPr id="31" name="Rectangle 30"/>
              <p:cNvSpPr/>
              <p:nvPr/>
            </p:nvSpPr>
            <p:spPr>
              <a:xfrm rot="20865160">
                <a:off x="1564613" y="3879602"/>
                <a:ext cx="2917610" cy="627047"/>
              </a:xfrm>
              <a:prstGeom prst="rect">
                <a:avLst/>
              </a:prstGeom>
            </p:spPr>
            <p:txBody>
              <a:bodyPr wrap="square">
                <a:spAutoFit/>
              </a:bodyPr>
              <a:lstStyle/>
              <a:p>
                <a:pPr algn="ctr">
                  <a:defRPr/>
                </a:pPr>
                <a:r>
                  <a:rPr lang="ar-EG" sz="2400" b="1" kern="0" dirty="0">
                    <a:solidFill>
                      <a:srgbClr val="002060"/>
                    </a:solidFill>
                  </a:rPr>
                  <a:t>الخوف</a:t>
                </a:r>
                <a:endParaRPr lang="ar-EG" sz="2400" b="1" kern="0" dirty="0">
                  <a:solidFill>
                    <a:srgbClr val="002060"/>
                  </a:solidFill>
                  <a:cs typeface="PT Bold Heading" panose="02010400000000000000" pitchFamily="2" charset="-78"/>
                </a:endParaRPr>
              </a:p>
            </p:txBody>
          </p:sp>
        </p:grpSp>
        <p:sp>
          <p:nvSpPr>
            <p:cNvPr id="29" name="TextBox 28"/>
            <p:cNvSpPr txBox="1"/>
            <p:nvPr/>
          </p:nvSpPr>
          <p:spPr>
            <a:xfrm>
              <a:off x="7249441" y="2024540"/>
              <a:ext cx="276769" cy="523220"/>
            </a:xfrm>
            <a:prstGeom prst="rect">
              <a:avLst/>
            </a:prstGeom>
            <a:noFill/>
          </p:spPr>
          <p:txBody>
            <a:bodyPr wrap="square" rtlCol="1">
              <a:spAutoFit/>
            </a:bodyPr>
            <a:lstStyle/>
            <a:p>
              <a:pPr>
                <a:defRPr/>
              </a:pPr>
              <a:r>
                <a:rPr lang="ar-EG" sz="2800" b="1" kern="0" dirty="0">
                  <a:solidFill>
                    <a:srgbClr val="C00000"/>
                  </a:solidFill>
                </a:rPr>
                <a:t>2</a:t>
              </a:r>
            </a:p>
          </p:txBody>
        </p:sp>
      </p:grpSp>
      <p:grpSp>
        <p:nvGrpSpPr>
          <p:cNvPr id="32" name="Group 31"/>
          <p:cNvGrpSpPr/>
          <p:nvPr/>
        </p:nvGrpSpPr>
        <p:grpSpPr>
          <a:xfrm>
            <a:off x="2378065" y="2221966"/>
            <a:ext cx="2338930" cy="2151402"/>
            <a:chOff x="5982763" y="1974320"/>
            <a:chExt cx="2749212" cy="2475723"/>
          </a:xfrm>
        </p:grpSpPr>
        <p:grpSp>
          <p:nvGrpSpPr>
            <p:cNvPr id="33" name="Group 32"/>
            <p:cNvGrpSpPr/>
            <p:nvPr/>
          </p:nvGrpSpPr>
          <p:grpSpPr>
            <a:xfrm>
              <a:off x="5982763" y="1974320"/>
              <a:ext cx="2749212" cy="2475723"/>
              <a:chOff x="1200647" y="2698162"/>
              <a:chExt cx="3956165" cy="2887853"/>
            </a:xfrm>
          </p:grpSpPr>
          <p:pic>
            <p:nvPicPr>
              <p:cNvPr id="35" name="Picture 34"/>
              <p:cNvPicPr>
                <a:picLocks noChangeAspect="1"/>
              </p:cNvPicPr>
              <p:nvPr/>
            </p:nvPicPr>
            <p:blipFill rotWithShape="1">
              <a:blip r:embed="rId8" cstate="print">
                <a:duotone>
                  <a:prstClr val="black"/>
                  <a:srgbClr val="FFC000">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906" t="42623" r="36134" b="34000"/>
              <a:stretch/>
            </p:blipFill>
            <p:spPr>
              <a:xfrm>
                <a:off x="1200647" y="2698162"/>
                <a:ext cx="3956165" cy="2887853"/>
              </a:xfrm>
              <a:prstGeom prst="rect">
                <a:avLst/>
              </a:prstGeom>
            </p:spPr>
          </p:pic>
          <p:sp>
            <p:nvSpPr>
              <p:cNvPr id="36" name="Rectangle 35"/>
              <p:cNvSpPr/>
              <p:nvPr/>
            </p:nvSpPr>
            <p:spPr>
              <a:xfrm rot="20865160">
                <a:off x="1564612" y="3883276"/>
                <a:ext cx="2917611" cy="619699"/>
              </a:xfrm>
              <a:prstGeom prst="rect">
                <a:avLst/>
              </a:prstGeom>
            </p:spPr>
            <p:txBody>
              <a:bodyPr wrap="square">
                <a:spAutoFit/>
              </a:bodyPr>
              <a:lstStyle/>
              <a:p>
                <a:pPr algn="ctr">
                  <a:defRPr/>
                </a:pPr>
                <a:r>
                  <a:rPr lang="ar-EG" sz="2400" b="1" kern="0" dirty="0">
                    <a:solidFill>
                      <a:srgbClr val="002060"/>
                    </a:solidFill>
                  </a:rPr>
                  <a:t>الحزن</a:t>
                </a:r>
                <a:endParaRPr lang="ar-EG" sz="2400" b="1" kern="0" dirty="0">
                  <a:solidFill>
                    <a:srgbClr val="002060"/>
                  </a:solidFill>
                  <a:cs typeface="PT Bold Heading" panose="02010400000000000000" pitchFamily="2" charset="-78"/>
                </a:endParaRPr>
              </a:p>
            </p:txBody>
          </p:sp>
        </p:grpSp>
        <p:sp>
          <p:nvSpPr>
            <p:cNvPr id="34" name="TextBox 33"/>
            <p:cNvSpPr txBox="1"/>
            <p:nvPr/>
          </p:nvSpPr>
          <p:spPr>
            <a:xfrm>
              <a:off x="7357369" y="2011623"/>
              <a:ext cx="276769" cy="523220"/>
            </a:xfrm>
            <a:prstGeom prst="rect">
              <a:avLst/>
            </a:prstGeom>
            <a:noFill/>
          </p:spPr>
          <p:txBody>
            <a:bodyPr wrap="square" rtlCol="1">
              <a:spAutoFit/>
            </a:bodyPr>
            <a:lstStyle/>
            <a:p>
              <a:pPr>
                <a:defRPr/>
              </a:pPr>
              <a:r>
                <a:rPr lang="ar-EG" sz="2800" b="1" kern="0" dirty="0">
                  <a:solidFill>
                    <a:srgbClr val="C00000"/>
                  </a:solidFill>
                </a:rPr>
                <a:t>3</a:t>
              </a:r>
            </a:p>
          </p:txBody>
        </p:sp>
      </p:grpSp>
      <p:grpSp>
        <p:nvGrpSpPr>
          <p:cNvPr id="37" name="Group 36"/>
          <p:cNvGrpSpPr/>
          <p:nvPr/>
        </p:nvGrpSpPr>
        <p:grpSpPr>
          <a:xfrm>
            <a:off x="318834" y="3204691"/>
            <a:ext cx="2150227" cy="2126188"/>
            <a:chOff x="5874835" y="2024540"/>
            <a:chExt cx="2749212" cy="2475723"/>
          </a:xfrm>
        </p:grpSpPr>
        <p:grpSp>
          <p:nvGrpSpPr>
            <p:cNvPr id="38" name="Group 37"/>
            <p:cNvGrpSpPr/>
            <p:nvPr/>
          </p:nvGrpSpPr>
          <p:grpSpPr>
            <a:xfrm>
              <a:off x="5874835" y="2024540"/>
              <a:ext cx="2749212" cy="2475723"/>
              <a:chOff x="1045337" y="2756742"/>
              <a:chExt cx="3956165" cy="2887853"/>
            </a:xfrm>
          </p:grpSpPr>
          <p:pic>
            <p:nvPicPr>
              <p:cNvPr id="40" name="Picture 39"/>
              <p:cNvPicPr>
                <a:picLocks noChangeAspect="1"/>
              </p:cNvPicPr>
              <p:nvPr/>
            </p:nvPicPr>
            <p:blipFill rotWithShape="1">
              <a:blip r:embed="rId6" cstate="print">
                <a:duotone>
                  <a:prstClr val="black"/>
                  <a:srgbClr val="5B9BD5">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906" t="42623" r="36134" b="34000"/>
              <a:stretch/>
            </p:blipFill>
            <p:spPr>
              <a:xfrm>
                <a:off x="1045337" y="2756742"/>
                <a:ext cx="3956165" cy="2887853"/>
              </a:xfrm>
              <a:prstGeom prst="rect">
                <a:avLst/>
              </a:prstGeom>
            </p:spPr>
          </p:pic>
          <p:sp>
            <p:nvSpPr>
              <p:cNvPr id="41" name="Rectangle 40"/>
              <p:cNvSpPr/>
              <p:nvPr/>
            </p:nvSpPr>
            <p:spPr>
              <a:xfrm rot="20865160">
                <a:off x="1564613" y="3879602"/>
                <a:ext cx="2917610" cy="627047"/>
              </a:xfrm>
              <a:prstGeom prst="rect">
                <a:avLst/>
              </a:prstGeom>
            </p:spPr>
            <p:txBody>
              <a:bodyPr wrap="square">
                <a:spAutoFit/>
              </a:bodyPr>
              <a:lstStyle/>
              <a:p>
                <a:pPr algn="ctr">
                  <a:defRPr/>
                </a:pPr>
                <a:r>
                  <a:rPr lang="ar-EG" sz="2400" b="1" kern="0" dirty="0">
                    <a:solidFill>
                      <a:srgbClr val="002060"/>
                    </a:solidFill>
                  </a:rPr>
                  <a:t>القلق</a:t>
                </a:r>
                <a:endParaRPr lang="ar-EG" sz="2400" b="1" kern="0" dirty="0">
                  <a:solidFill>
                    <a:srgbClr val="002060"/>
                  </a:solidFill>
                  <a:cs typeface="PT Bold Heading" panose="02010400000000000000" pitchFamily="2" charset="-78"/>
                </a:endParaRPr>
              </a:p>
            </p:txBody>
          </p:sp>
        </p:grpSp>
        <p:sp>
          <p:nvSpPr>
            <p:cNvPr id="39" name="TextBox 38"/>
            <p:cNvSpPr txBox="1"/>
            <p:nvPr/>
          </p:nvSpPr>
          <p:spPr>
            <a:xfrm>
              <a:off x="7249440" y="2024540"/>
              <a:ext cx="276769" cy="609235"/>
            </a:xfrm>
            <a:prstGeom prst="rect">
              <a:avLst/>
            </a:prstGeom>
            <a:noFill/>
          </p:spPr>
          <p:txBody>
            <a:bodyPr wrap="square" rtlCol="1">
              <a:spAutoFit/>
            </a:bodyPr>
            <a:lstStyle/>
            <a:p>
              <a:pPr>
                <a:defRPr/>
              </a:pPr>
              <a:r>
                <a:rPr lang="ar-EG" sz="2800" b="1" kern="0" dirty="0">
                  <a:solidFill>
                    <a:srgbClr val="C00000"/>
                  </a:solidFill>
                </a:rPr>
                <a:t>4</a:t>
              </a:r>
            </a:p>
          </p:txBody>
        </p:sp>
      </p:grpSp>
      <p:grpSp>
        <p:nvGrpSpPr>
          <p:cNvPr id="42" name="Group 41"/>
          <p:cNvGrpSpPr/>
          <p:nvPr/>
        </p:nvGrpSpPr>
        <p:grpSpPr>
          <a:xfrm>
            <a:off x="2720372" y="4485736"/>
            <a:ext cx="3056730" cy="2151402"/>
            <a:chOff x="5982763" y="1974320"/>
            <a:chExt cx="2749212" cy="2475723"/>
          </a:xfrm>
        </p:grpSpPr>
        <p:grpSp>
          <p:nvGrpSpPr>
            <p:cNvPr id="43" name="Group 42"/>
            <p:cNvGrpSpPr/>
            <p:nvPr/>
          </p:nvGrpSpPr>
          <p:grpSpPr>
            <a:xfrm>
              <a:off x="5982763" y="1974320"/>
              <a:ext cx="2749212" cy="2475723"/>
              <a:chOff x="1200647" y="2698162"/>
              <a:chExt cx="3956165" cy="2887853"/>
            </a:xfrm>
          </p:grpSpPr>
          <p:pic>
            <p:nvPicPr>
              <p:cNvPr id="45" name="Picture 44"/>
              <p:cNvPicPr>
                <a:picLocks noChangeAspect="1"/>
              </p:cNvPicPr>
              <p:nvPr/>
            </p:nvPicPr>
            <p:blipFill rotWithShape="1">
              <a:blip r:embed="rId8" cstate="print">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906" t="42623" r="36134" b="34000"/>
              <a:stretch/>
            </p:blipFill>
            <p:spPr>
              <a:xfrm>
                <a:off x="1200647" y="2698162"/>
                <a:ext cx="3956165" cy="2887853"/>
              </a:xfrm>
              <a:prstGeom prst="rect">
                <a:avLst/>
              </a:prstGeom>
            </p:spPr>
          </p:pic>
          <p:sp>
            <p:nvSpPr>
              <p:cNvPr id="46" name="Rectangle 45"/>
              <p:cNvSpPr/>
              <p:nvPr/>
            </p:nvSpPr>
            <p:spPr>
              <a:xfrm rot="20865160">
                <a:off x="1564612" y="3883276"/>
                <a:ext cx="2917611" cy="619699"/>
              </a:xfrm>
              <a:prstGeom prst="rect">
                <a:avLst/>
              </a:prstGeom>
            </p:spPr>
            <p:txBody>
              <a:bodyPr wrap="square">
                <a:spAutoFit/>
              </a:bodyPr>
              <a:lstStyle/>
              <a:p>
                <a:pPr algn="ctr">
                  <a:defRPr/>
                </a:pPr>
                <a:r>
                  <a:rPr lang="ar-EG" sz="2400" b="1" kern="0" dirty="0">
                    <a:solidFill>
                      <a:srgbClr val="002060"/>
                    </a:solidFill>
                  </a:rPr>
                  <a:t>الشعور بالذنب</a:t>
                </a:r>
                <a:endParaRPr lang="ar-EG" sz="2400" b="1" kern="0" dirty="0">
                  <a:solidFill>
                    <a:srgbClr val="002060"/>
                  </a:solidFill>
                  <a:cs typeface="PT Bold Heading" panose="02010400000000000000" pitchFamily="2" charset="-78"/>
                </a:endParaRPr>
              </a:p>
            </p:txBody>
          </p:sp>
        </p:grpSp>
        <p:sp>
          <p:nvSpPr>
            <p:cNvPr id="44" name="TextBox 43"/>
            <p:cNvSpPr txBox="1"/>
            <p:nvPr/>
          </p:nvSpPr>
          <p:spPr>
            <a:xfrm>
              <a:off x="7357369" y="2011623"/>
              <a:ext cx="276769" cy="602095"/>
            </a:xfrm>
            <a:prstGeom prst="rect">
              <a:avLst/>
            </a:prstGeom>
            <a:noFill/>
          </p:spPr>
          <p:txBody>
            <a:bodyPr wrap="square" rtlCol="1">
              <a:spAutoFit/>
            </a:bodyPr>
            <a:lstStyle/>
            <a:p>
              <a:pPr>
                <a:defRPr/>
              </a:pPr>
              <a:r>
                <a:rPr lang="ar-EG" sz="2800" b="1" kern="0" dirty="0">
                  <a:solidFill>
                    <a:srgbClr val="C00000"/>
                  </a:solidFill>
                </a:rPr>
                <a:t>5</a:t>
              </a:r>
            </a:p>
          </p:txBody>
        </p:sp>
      </p:grpSp>
    </p:spTree>
    <p:extLst>
      <p:ext uri="{BB962C8B-B14F-4D97-AF65-F5344CB8AC3E}">
        <p14:creationId xmlns:p14="http://schemas.microsoft.com/office/powerpoint/2010/main" val="2903903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67</a:t>
            </a:fld>
            <a:endParaRPr lang="ar-EG" dirty="0">
              <a:solidFill>
                <a:prstClr val="black">
                  <a:tint val="75000"/>
                </a:prstClr>
              </a:solidFill>
            </a:endParaRPr>
          </a:p>
        </p:txBody>
      </p:sp>
      <p:grpSp>
        <p:nvGrpSpPr>
          <p:cNvPr id="3" name="Group 2"/>
          <p:cNvGrpSpPr/>
          <p:nvPr/>
        </p:nvGrpSpPr>
        <p:grpSpPr>
          <a:xfrm>
            <a:off x="1773223" y="155156"/>
            <a:ext cx="6007803" cy="1112058"/>
            <a:chOff x="4790253" y="332656"/>
            <a:chExt cx="3145777" cy="1246498"/>
          </a:xfrm>
        </p:grpSpPr>
        <p:pic>
          <p:nvPicPr>
            <p:cNvPr id="5" name="Picture 4"/>
            <p:cNvPicPr>
              <a:picLocks noChangeAspect="1"/>
            </p:cNvPicPr>
            <p:nvPr/>
          </p:nvPicPr>
          <p:blipFill rotWithShape="1">
            <a:blip r:embed="rId4" cstate="print">
              <a:duotone>
                <a:srgbClr val="70AD47">
                  <a:shade val="45000"/>
                  <a:satMod val="135000"/>
                </a:srgbClr>
                <a:prstClr val="white"/>
              </a:duotone>
              <a:extLst>
                <a:ext uri="{28A0092B-C50C-407E-A947-70E740481C1C}">
                  <a14:useLocalDpi xmlns:a14="http://schemas.microsoft.com/office/drawing/2010/main" val="0"/>
                </a:ext>
              </a:extLst>
            </a:blip>
            <a:srcRect r="1388" b="8892"/>
            <a:stretch/>
          </p:blipFill>
          <p:spPr>
            <a:xfrm>
              <a:off x="4790253" y="332656"/>
              <a:ext cx="3145777" cy="1246498"/>
            </a:xfrm>
            <a:prstGeom prst="rect">
              <a:avLst/>
            </a:prstGeom>
          </p:spPr>
        </p:pic>
        <p:sp>
          <p:nvSpPr>
            <p:cNvPr id="6" name="Rectangle 5"/>
            <p:cNvSpPr/>
            <p:nvPr/>
          </p:nvSpPr>
          <p:spPr>
            <a:xfrm>
              <a:off x="5164245" y="465976"/>
              <a:ext cx="2361269" cy="792088"/>
            </a:xfrm>
            <a:prstGeom prst="rect">
              <a:avLst/>
            </a:prstGeom>
            <a:noFill/>
            <a:ln w="12700" cap="flat" cmpd="sng" algn="ctr">
              <a:noFill/>
              <a:prstDash val="solid"/>
              <a:miter lim="800000"/>
            </a:ln>
            <a:effectLst/>
          </p:spPr>
          <p:txBody>
            <a:bodyPr rtlCol="1" anchor="ctr"/>
            <a:lstStyle/>
            <a:p>
              <a:pPr algn="ctr"/>
              <a:r>
                <a:rPr lang="ar-EG" sz="2400" b="1" kern="0" dirty="0">
                  <a:solidFill>
                    <a:prstClr val="white"/>
                  </a:solidFill>
                </a:rPr>
                <a:t>التفريغ الايجابي للمشاعر السلبية</a:t>
              </a:r>
            </a:p>
          </p:txBody>
        </p:sp>
      </p:grpSp>
      <p:grpSp>
        <p:nvGrpSpPr>
          <p:cNvPr id="7" name="Group 6"/>
          <p:cNvGrpSpPr/>
          <p:nvPr/>
        </p:nvGrpSpPr>
        <p:grpSpPr>
          <a:xfrm rot="20214988">
            <a:off x="3190939" y="1472085"/>
            <a:ext cx="6218552" cy="1290927"/>
            <a:chOff x="6540106" y="252468"/>
            <a:chExt cx="2591460" cy="1526417"/>
          </a:xfrm>
        </p:grpSpPr>
        <p:pic>
          <p:nvPicPr>
            <p:cNvPr id="8" name="Picture 7"/>
            <p:cNvPicPr>
              <a:picLocks noChangeAspect="1"/>
            </p:cNvPicPr>
            <p:nvPr/>
          </p:nvPicPr>
          <p:blipFill>
            <a:blip r:embed="rId5">
              <a:duotone>
                <a:schemeClr val="accent2">
                  <a:shade val="45000"/>
                  <a:satMod val="135000"/>
                </a:schemeClr>
                <a:prstClr val="white"/>
              </a:duotone>
            </a:blip>
            <a:stretch>
              <a:fillRect/>
            </a:stretch>
          </p:blipFill>
          <p:spPr>
            <a:xfrm rot="1501025" flipH="1">
              <a:off x="6710877" y="252468"/>
              <a:ext cx="2266054" cy="1526417"/>
            </a:xfrm>
            <a:prstGeom prst="rect">
              <a:avLst/>
            </a:prstGeom>
          </p:spPr>
        </p:pic>
        <p:sp>
          <p:nvSpPr>
            <p:cNvPr id="9" name="Rectangle 8"/>
            <p:cNvSpPr/>
            <p:nvPr/>
          </p:nvSpPr>
          <p:spPr>
            <a:xfrm rot="1621401">
              <a:off x="6540106" y="796447"/>
              <a:ext cx="2591460" cy="545882"/>
            </a:xfrm>
            <a:prstGeom prst="rect">
              <a:avLst/>
            </a:prstGeom>
          </p:spPr>
          <p:txBody>
            <a:bodyPr wrap="square">
              <a:spAutoFit/>
            </a:bodyPr>
            <a:lstStyle/>
            <a:p>
              <a:pPr algn="ctr"/>
              <a:r>
                <a:rPr lang="ar-EG" sz="2400" b="1" kern="0" dirty="0">
                  <a:solidFill>
                    <a:srgbClr val="002060"/>
                  </a:solidFill>
                </a:rPr>
                <a:t>التفريغ مع الله سبحانه وتعالى ومناجاته.</a:t>
              </a:r>
              <a:endParaRPr lang="ar-EG" sz="2400" kern="0" dirty="0">
                <a:solidFill>
                  <a:srgbClr val="002060"/>
                </a:solidFill>
                <a:cs typeface="PT Bold Heading" panose="02010400000000000000" pitchFamily="2" charset="-78"/>
              </a:endParaRPr>
            </a:p>
          </p:txBody>
        </p:sp>
      </p:grpSp>
      <p:grpSp>
        <p:nvGrpSpPr>
          <p:cNvPr id="10" name="Group 9"/>
          <p:cNvGrpSpPr/>
          <p:nvPr/>
        </p:nvGrpSpPr>
        <p:grpSpPr>
          <a:xfrm rot="20214988">
            <a:off x="-107178" y="2723530"/>
            <a:ext cx="6218552" cy="1290927"/>
            <a:chOff x="6540106" y="252468"/>
            <a:chExt cx="2591460" cy="1526417"/>
          </a:xfrm>
        </p:grpSpPr>
        <p:pic>
          <p:nvPicPr>
            <p:cNvPr id="11" name="Picture 10"/>
            <p:cNvPicPr>
              <a:picLocks noChangeAspect="1"/>
            </p:cNvPicPr>
            <p:nvPr/>
          </p:nvPicPr>
          <p:blipFill>
            <a:blip r:embed="rId5">
              <a:duotone>
                <a:srgbClr val="5B9BD5">
                  <a:shade val="45000"/>
                  <a:satMod val="135000"/>
                </a:srgbClr>
                <a:prstClr val="white"/>
              </a:duotone>
            </a:blip>
            <a:stretch>
              <a:fillRect/>
            </a:stretch>
          </p:blipFill>
          <p:spPr>
            <a:xfrm rot="1501025" flipH="1">
              <a:off x="6710877" y="252468"/>
              <a:ext cx="2266054" cy="1526417"/>
            </a:xfrm>
            <a:prstGeom prst="rect">
              <a:avLst/>
            </a:prstGeom>
          </p:spPr>
        </p:pic>
        <p:sp>
          <p:nvSpPr>
            <p:cNvPr id="12" name="Rectangle 11"/>
            <p:cNvSpPr/>
            <p:nvPr/>
          </p:nvSpPr>
          <p:spPr>
            <a:xfrm rot="1621401">
              <a:off x="6540106" y="796447"/>
              <a:ext cx="2591460" cy="545882"/>
            </a:xfrm>
            <a:prstGeom prst="rect">
              <a:avLst/>
            </a:prstGeom>
          </p:spPr>
          <p:txBody>
            <a:bodyPr wrap="square">
              <a:spAutoFit/>
            </a:bodyPr>
            <a:lstStyle/>
            <a:p>
              <a:pPr algn="ctr"/>
              <a:r>
                <a:rPr lang="ar-EG" sz="2400" b="1" kern="0" dirty="0">
                  <a:solidFill>
                    <a:srgbClr val="002060"/>
                  </a:solidFill>
                </a:rPr>
                <a:t>الجلوس مع الذات والتأمل.</a:t>
              </a:r>
              <a:endParaRPr lang="ar-EG" sz="2400" kern="0" dirty="0">
                <a:solidFill>
                  <a:srgbClr val="002060"/>
                </a:solidFill>
                <a:cs typeface="PT Bold Heading" panose="02010400000000000000" pitchFamily="2" charset="-78"/>
              </a:endParaRPr>
            </a:p>
          </p:txBody>
        </p:sp>
      </p:grpSp>
      <p:grpSp>
        <p:nvGrpSpPr>
          <p:cNvPr id="13" name="Group 12"/>
          <p:cNvGrpSpPr/>
          <p:nvPr/>
        </p:nvGrpSpPr>
        <p:grpSpPr>
          <a:xfrm rot="20214988">
            <a:off x="2921326" y="4157845"/>
            <a:ext cx="6218552" cy="1290927"/>
            <a:chOff x="6540106" y="252468"/>
            <a:chExt cx="2591460" cy="1526417"/>
          </a:xfrm>
        </p:grpSpPr>
        <p:pic>
          <p:nvPicPr>
            <p:cNvPr id="14" name="Picture 13"/>
            <p:cNvPicPr>
              <a:picLocks noChangeAspect="1"/>
            </p:cNvPicPr>
            <p:nvPr/>
          </p:nvPicPr>
          <p:blipFill>
            <a:blip r:embed="rId5"/>
            <a:stretch>
              <a:fillRect/>
            </a:stretch>
          </p:blipFill>
          <p:spPr>
            <a:xfrm rot="1501025" flipH="1">
              <a:off x="6710877" y="252468"/>
              <a:ext cx="2266054" cy="1526417"/>
            </a:xfrm>
            <a:prstGeom prst="rect">
              <a:avLst/>
            </a:prstGeom>
          </p:spPr>
        </p:pic>
        <p:sp>
          <p:nvSpPr>
            <p:cNvPr id="15" name="Rectangle 14"/>
            <p:cNvSpPr/>
            <p:nvPr/>
          </p:nvSpPr>
          <p:spPr>
            <a:xfrm rot="1621401">
              <a:off x="6540106" y="796447"/>
              <a:ext cx="2591460" cy="545882"/>
            </a:xfrm>
            <a:prstGeom prst="rect">
              <a:avLst/>
            </a:prstGeom>
          </p:spPr>
          <p:txBody>
            <a:bodyPr wrap="square">
              <a:spAutoFit/>
            </a:bodyPr>
            <a:lstStyle/>
            <a:p>
              <a:pPr algn="ctr"/>
              <a:r>
                <a:rPr lang="ar-EG" sz="2400" b="1" kern="0" dirty="0">
                  <a:solidFill>
                    <a:srgbClr val="002060"/>
                  </a:solidFill>
                </a:rPr>
                <a:t>الحديث مع صديق تثق به.</a:t>
              </a:r>
              <a:endParaRPr lang="ar-EG" sz="2400" kern="0" dirty="0">
                <a:solidFill>
                  <a:srgbClr val="002060"/>
                </a:solidFill>
                <a:cs typeface="PT Bold Heading" panose="02010400000000000000" pitchFamily="2" charset="-78"/>
              </a:endParaRPr>
            </a:p>
          </p:txBody>
        </p:sp>
      </p:grpSp>
      <p:grpSp>
        <p:nvGrpSpPr>
          <p:cNvPr id="16" name="Group 15"/>
          <p:cNvGrpSpPr/>
          <p:nvPr/>
        </p:nvGrpSpPr>
        <p:grpSpPr>
          <a:xfrm rot="20214988">
            <a:off x="-143433" y="5385777"/>
            <a:ext cx="6218552" cy="1290927"/>
            <a:chOff x="6540106" y="252468"/>
            <a:chExt cx="2591460" cy="1526417"/>
          </a:xfrm>
        </p:grpSpPr>
        <p:pic>
          <p:nvPicPr>
            <p:cNvPr id="17" name="Picture 16"/>
            <p:cNvPicPr>
              <a:picLocks noChangeAspect="1"/>
            </p:cNvPicPr>
            <p:nvPr/>
          </p:nvPicPr>
          <p:blipFill>
            <a:blip r:embed="rId5">
              <a:duotone>
                <a:schemeClr val="accent4">
                  <a:shade val="45000"/>
                  <a:satMod val="135000"/>
                </a:schemeClr>
                <a:prstClr val="white"/>
              </a:duotone>
            </a:blip>
            <a:stretch>
              <a:fillRect/>
            </a:stretch>
          </p:blipFill>
          <p:spPr>
            <a:xfrm rot="1501025" flipH="1">
              <a:off x="6710877" y="252468"/>
              <a:ext cx="2266054" cy="1526417"/>
            </a:xfrm>
            <a:prstGeom prst="rect">
              <a:avLst/>
            </a:prstGeom>
          </p:spPr>
        </p:pic>
        <p:sp>
          <p:nvSpPr>
            <p:cNvPr id="18" name="Rectangle 17"/>
            <p:cNvSpPr/>
            <p:nvPr/>
          </p:nvSpPr>
          <p:spPr>
            <a:xfrm rot="1621401">
              <a:off x="6540106" y="796447"/>
              <a:ext cx="2591460" cy="545882"/>
            </a:xfrm>
            <a:prstGeom prst="rect">
              <a:avLst/>
            </a:prstGeom>
          </p:spPr>
          <p:txBody>
            <a:bodyPr wrap="square">
              <a:spAutoFit/>
            </a:bodyPr>
            <a:lstStyle/>
            <a:p>
              <a:pPr algn="ctr"/>
              <a:r>
                <a:rPr lang="ar-EG" sz="2400" b="1" kern="0" dirty="0">
                  <a:solidFill>
                    <a:srgbClr val="002060"/>
                  </a:solidFill>
                </a:rPr>
                <a:t>ممارسة الرياضة.</a:t>
              </a:r>
              <a:endParaRPr lang="ar-EG" sz="2400" kern="0" dirty="0">
                <a:solidFill>
                  <a:srgbClr val="002060"/>
                </a:solidFill>
                <a:cs typeface="PT Bold Heading" panose="02010400000000000000" pitchFamily="2" charset="-78"/>
              </a:endParaRPr>
            </a:p>
          </p:txBody>
        </p:sp>
      </p:grpSp>
    </p:spTree>
    <p:extLst>
      <p:ext uri="{BB962C8B-B14F-4D97-AF65-F5344CB8AC3E}">
        <p14:creationId xmlns:p14="http://schemas.microsoft.com/office/powerpoint/2010/main" val="2446836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68</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السلوك</a:t>
              </a:r>
            </a:p>
          </p:txBody>
        </p:sp>
      </p:grpSp>
    </p:spTree>
    <p:extLst>
      <p:ext uri="{BB962C8B-B14F-4D97-AF65-F5344CB8AC3E}">
        <p14:creationId xmlns:p14="http://schemas.microsoft.com/office/powerpoint/2010/main" val="2992106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69</a:t>
            </a:fld>
            <a:endParaRPr lang="ar-EG" dirty="0">
              <a:solidFill>
                <a:prstClr val="black">
                  <a:tint val="75000"/>
                </a:prstClr>
              </a:solidFill>
            </a:endParaRPr>
          </a:p>
        </p:txBody>
      </p:sp>
      <p:grpSp>
        <p:nvGrpSpPr>
          <p:cNvPr id="8" name="Group 7"/>
          <p:cNvGrpSpPr/>
          <p:nvPr/>
        </p:nvGrpSpPr>
        <p:grpSpPr>
          <a:xfrm>
            <a:off x="797594" y="157213"/>
            <a:ext cx="8325217" cy="2615376"/>
            <a:chOff x="26133" y="199575"/>
            <a:chExt cx="5130165" cy="841989"/>
          </a:xfrm>
        </p:grpSpPr>
        <p:pic>
          <p:nvPicPr>
            <p:cNvPr id="9" name="Picture 8"/>
            <p:cNvPicPr>
              <a:picLocks noChangeAspect="1"/>
            </p:cNvPicPr>
            <p:nvPr/>
          </p:nvPicPr>
          <p:blipFill>
            <a:blip r:embed="rId4" cstate="print">
              <a:duotone>
                <a:srgbClr val="4472C4">
                  <a:shade val="45000"/>
                  <a:satMod val="135000"/>
                </a:srgb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133" y="199575"/>
              <a:ext cx="5130165" cy="841989"/>
            </a:xfrm>
            <a:prstGeom prst="rect">
              <a:avLst/>
            </a:prstGeom>
          </p:spPr>
        </p:pic>
        <p:sp>
          <p:nvSpPr>
            <p:cNvPr id="10" name="Rectangle 9"/>
            <p:cNvSpPr/>
            <p:nvPr/>
          </p:nvSpPr>
          <p:spPr>
            <a:xfrm rot="21365097">
              <a:off x="55762" y="386260"/>
              <a:ext cx="4827455" cy="539624"/>
            </a:xfrm>
            <a:prstGeom prst="rect">
              <a:avLst/>
            </a:prstGeom>
          </p:spPr>
          <p:txBody>
            <a:bodyPr wrap="square">
              <a:noAutofit/>
            </a:bodyPr>
            <a:lstStyle/>
            <a:p>
              <a:pPr algn="ctr">
                <a:lnSpc>
                  <a:spcPct val="107000"/>
                </a:lnSpc>
              </a:pPr>
              <a:r>
                <a:rPr lang="ar-EG" sz="2400" b="1" kern="0" dirty="0">
                  <a:solidFill>
                    <a:srgbClr val="002060"/>
                  </a:solidFill>
                  <a:ea typeface="Times New Roman" panose="02020603050405020304" pitchFamily="18" charset="0"/>
                </a:rPr>
                <a:t>أهم الأهداف من خلق توازن في الأفكار والمشاعر هي القدرة على قيادة السلوك بشكل صحي يعود علينا بالنفع الكبير ويقودنا لنجاح في هذه الحياة ونريد أن تستزيد في معرفة كل ما يمكنه التشويش على سلوكنا فيوقعنا في المشاكل</a:t>
              </a:r>
              <a:endParaRPr lang="en-US" kern="0" dirty="0">
                <a:solidFill>
                  <a:prstClr val="black"/>
                </a:solidFill>
                <a:ea typeface="Calibri" panose="020F0502020204030204" pitchFamily="34" charset="0"/>
              </a:endParaRPr>
            </a:p>
          </p:txBody>
        </p:sp>
      </p:grpSp>
      <p:grpSp>
        <p:nvGrpSpPr>
          <p:cNvPr id="11" name="Group 10"/>
          <p:cNvGrpSpPr/>
          <p:nvPr/>
        </p:nvGrpSpPr>
        <p:grpSpPr>
          <a:xfrm>
            <a:off x="65273" y="2772589"/>
            <a:ext cx="9057538" cy="2073597"/>
            <a:chOff x="-1169958" y="-10709"/>
            <a:chExt cx="9797758" cy="1135308"/>
          </a:xfrm>
        </p:grpSpPr>
        <p:pic>
          <p:nvPicPr>
            <p:cNvPr id="12" name="Picture 11"/>
            <p:cNvPicPr>
              <a:picLocks noChangeAspect="1"/>
            </p:cNvPicPr>
            <p:nvPr/>
          </p:nvPicPr>
          <p:blipFill>
            <a:blip r:embed="rId6"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rot="310729">
              <a:off x="-1169958" y="-10709"/>
              <a:ext cx="9797758" cy="1135308"/>
            </a:xfrm>
            <a:prstGeom prst="rect">
              <a:avLst/>
            </a:prstGeom>
          </p:spPr>
        </p:pic>
        <p:sp>
          <p:nvSpPr>
            <p:cNvPr id="13" name="Rectangle 12"/>
            <p:cNvSpPr/>
            <p:nvPr/>
          </p:nvSpPr>
          <p:spPr>
            <a:xfrm>
              <a:off x="5231768" y="249703"/>
              <a:ext cx="2328947" cy="463931"/>
            </a:xfrm>
            <a:prstGeom prst="rect">
              <a:avLst/>
            </a:prstGeom>
            <a:noFill/>
            <a:ln w="12700" cap="flat" cmpd="sng" algn="ctr">
              <a:noFill/>
              <a:prstDash val="solid"/>
              <a:miter lim="800000"/>
            </a:ln>
            <a:effectLst/>
          </p:spPr>
          <p:txBody>
            <a:bodyPr rtlCol="1" anchor="ctr"/>
            <a:lstStyle/>
            <a:p>
              <a:pPr algn="ctr">
                <a:lnSpc>
                  <a:spcPct val="106000"/>
                </a:lnSpc>
              </a:pPr>
              <a:r>
                <a:rPr lang="ar-EG" sz="2400" b="1" kern="0" dirty="0">
                  <a:solidFill>
                    <a:srgbClr val="C00000"/>
                  </a:solidFill>
                  <a:ea typeface="Calibri" panose="020F0502020204030204" pitchFamily="34" charset="0"/>
                  <a:cs typeface="PT Bold Heading" panose="02010400000000000000" pitchFamily="2" charset="-78"/>
                </a:rPr>
                <a:t>ما هي قوة التمييز </a:t>
              </a:r>
              <a:endParaRPr lang="en-US" sz="1400" kern="0" dirty="0">
                <a:solidFill>
                  <a:srgbClr val="C00000"/>
                </a:solidFill>
                <a:latin typeface="Times New Roman" panose="02020603050405020304" pitchFamily="18" charset="0"/>
                <a:ea typeface="Times New Roman" panose="02020603050405020304" pitchFamily="18" charset="0"/>
                <a:cs typeface="PT Bold Heading" panose="02010400000000000000" pitchFamily="2" charset="-78"/>
              </a:endParaRPr>
            </a:p>
          </p:txBody>
        </p:sp>
        <p:sp>
          <p:nvSpPr>
            <p:cNvPr id="14" name="Rectangle 13"/>
            <p:cNvSpPr/>
            <p:nvPr/>
          </p:nvSpPr>
          <p:spPr>
            <a:xfrm rot="229165">
              <a:off x="-426053" y="86589"/>
              <a:ext cx="5328392" cy="662377"/>
            </a:xfrm>
            <a:prstGeom prst="rect">
              <a:avLst/>
            </a:prstGeom>
            <a:noFill/>
            <a:ln w="12700" cap="flat" cmpd="sng" algn="ctr">
              <a:noFill/>
              <a:prstDash val="solid"/>
              <a:miter lim="800000"/>
            </a:ln>
            <a:effectLst/>
          </p:spPr>
          <p:txBody>
            <a:bodyPr rtlCol="1" anchor="ctr"/>
            <a:lstStyle/>
            <a:p>
              <a:pPr algn="ctr">
                <a:lnSpc>
                  <a:spcPct val="106000"/>
                </a:lnSpc>
              </a:pPr>
              <a:r>
                <a:rPr lang="ar-EG" sz="2400" b="1" kern="0" dirty="0">
                  <a:solidFill>
                    <a:srgbClr val="002060"/>
                  </a:solidFill>
                  <a:ea typeface="Calibri" panose="020F0502020204030204" pitchFamily="34" charset="0"/>
                </a:rPr>
                <a:t>أن لا نفعل مثل ما يفعل الآخرون بل أن نفعل شيئاً مختلفاً وأفضل </a:t>
              </a:r>
              <a:endParaRPr lang="en-US" sz="2400" b="1" kern="0" dirty="0">
                <a:solidFill>
                  <a:srgbClr val="002060"/>
                </a:solidFill>
                <a:ea typeface="Calibri" panose="020F0502020204030204" pitchFamily="34" charset="0"/>
              </a:endParaRPr>
            </a:p>
          </p:txBody>
        </p:sp>
      </p:grpSp>
      <p:grpSp>
        <p:nvGrpSpPr>
          <p:cNvPr id="15" name="Group 14"/>
          <p:cNvGrpSpPr/>
          <p:nvPr/>
        </p:nvGrpSpPr>
        <p:grpSpPr>
          <a:xfrm>
            <a:off x="1583267" y="5041067"/>
            <a:ext cx="5903383" cy="1413954"/>
            <a:chOff x="26133" y="199575"/>
            <a:chExt cx="5130165" cy="841989"/>
          </a:xfrm>
        </p:grpSpPr>
        <p:pic>
          <p:nvPicPr>
            <p:cNvPr id="16" name="Picture 15"/>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133" y="199575"/>
              <a:ext cx="5130165" cy="841989"/>
            </a:xfrm>
            <a:prstGeom prst="rect">
              <a:avLst/>
            </a:prstGeom>
          </p:spPr>
        </p:pic>
        <p:sp>
          <p:nvSpPr>
            <p:cNvPr id="17" name="Rectangle 16"/>
            <p:cNvSpPr/>
            <p:nvPr/>
          </p:nvSpPr>
          <p:spPr>
            <a:xfrm rot="21365097">
              <a:off x="55762" y="386260"/>
              <a:ext cx="4827455" cy="539624"/>
            </a:xfrm>
            <a:prstGeom prst="rect">
              <a:avLst/>
            </a:prstGeom>
          </p:spPr>
          <p:txBody>
            <a:bodyPr wrap="square">
              <a:noAutofit/>
            </a:bodyPr>
            <a:lstStyle/>
            <a:p>
              <a:pPr algn="ctr">
                <a:lnSpc>
                  <a:spcPct val="107000"/>
                </a:lnSpc>
              </a:pPr>
              <a:r>
                <a:rPr lang="ar-EG" sz="2400" b="1" kern="0" dirty="0">
                  <a:solidFill>
                    <a:srgbClr val="002060"/>
                  </a:solidFill>
                  <a:ea typeface="Times New Roman" panose="02020603050405020304" pitchFamily="18" charset="0"/>
                </a:rPr>
                <a:t>الفرق بين الفعل والفاعل في السلوك </a:t>
              </a:r>
              <a:endParaRPr lang="en-US" kern="0" dirty="0">
                <a:solidFill>
                  <a:prstClr val="black"/>
                </a:solidFill>
                <a:ea typeface="Calibri" panose="020F0502020204030204" pitchFamily="34" charset="0"/>
              </a:endParaRPr>
            </a:p>
          </p:txBody>
        </p:sp>
      </p:grpSp>
    </p:spTree>
    <p:extLst>
      <p:ext uri="{BB962C8B-B14F-4D97-AF65-F5344CB8AC3E}">
        <p14:creationId xmlns:p14="http://schemas.microsoft.com/office/powerpoint/2010/main" val="3004175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a:t>
            </a:fld>
            <a:endParaRPr lang="ar-EG" dirty="0">
              <a:solidFill>
                <a:prstClr val="black">
                  <a:tint val="75000"/>
                </a:prstClr>
              </a:solidFill>
            </a:endParaRPr>
          </a:p>
        </p:txBody>
      </p:sp>
      <p:grpSp>
        <p:nvGrpSpPr>
          <p:cNvPr id="6" name="Group 5"/>
          <p:cNvGrpSpPr/>
          <p:nvPr/>
        </p:nvGrpSpPr>
        <p:grpSpPr>
          <a:xfrm flipH="1">
            <a:off x="73924" y="146660"/>
            <a:ext cx="9001496" cy="6527272"/>
            <a:chOff x="308610" y="422910"/>
            <a:chExt cx="8595360" cy="588645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167" r="6000" b="10000"/>
            <a:stretch/>
          </p:blipFill>
          <p:spPr>
            <a:xfrm>
              <a:off x="308610" y="422910"/>
              <a:ext cx="8595360" cy="5886450"/>
            </a:xfrm>
            <a:prstGeom prst="rect">
              <a:avLst/>
            </a:prstGeom>
          </p:spPr>
        </p:pic>
        <p:sp>
          <p:nvSpPr>
            <p:cNvPr id="11" name="Rectangle 10"/>
            <p:cNvSpPr/>
            <p:nvPr/>
          </p:nvSpPr>
          <p:spPr>
            <a:xfrm flipH="1">
              <a:off x="2458726" y="2527451"/>
              <a:ext cx="3822821" cy="1977475"/>
            </a:xfrm>
            <a:prstGeom prst="rect">
              <a:avLst/>
            </a:prstGeom>
          </p:spPr>
          <p:txBody>
            <a:bodyPr wrap="none">
              <a:prstTxWarp prst="textDoubleWave1">
                <a:avLst/>
              </a:prstTxWarp>
              <a:spAutoFit/>
            </a:bodyPr>
            <a:lstStyle/>
            <a:p>
              <a:pPr algn="ctr"/>
              <a:r>
                <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مقدمة عن </a:t>
              </a:r>
              <a:r>
                <a:rPr lang="ar-EG" sz="3600" b="1" dirty="0" err="1">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rPr>
                <a:t>الكوتشنج</a:t>
              </a:r>
              <a:endParaRPr lang="ar-EG" sz="3600" b="1" dirty="0">
                <a:ln w="12700">
                  <a:solidFill>
                    <a:srgbClr val="F2EF62">
                      <a:lumMod val="75000"/>
                    </a:srgbClr>
                  </a:solidFill>
                  <a:prstDash val="solid"/>
                </a:ln>
                <a:pattFill prst="dkUpDiag">
                  <a:fgClr>
                    <a:srgbClr val="F2EF62"/>
                  </a:fgClr>
                  <a:bgClr>
                    <a:srgbClr val="F2EF62">
                      <a:lumMod val="20000"/>
                      <a:lumOff val="80000"/>
                    </a:srgbClr>
                  </a:bgClr>
                </a:pattFill>
                <a:effectLst>
                  <a:outerShdw dist="38100" dir="2640000" algn="bl" rotWithShape="0">
                    <a:srgbClr val="F2EF62">
                      <a:lumMod val="75000"/>
                    </a:srgbClr>
                  </a:outerShdw>
                </a:effectLst>
                <a:ea typeface="Gulim" panose="020B0600000101010101" pitchFamily="34" charset="-127"/>
              </a:endParaRPr>
            </a:p>
          </p:txBody>
        </p:sp>
      </p:grpSp>
      <p:pic>
        <p:nvPicPr>
          <p:cNvPr id="12" name="Picture 11"/>
          <p:cNvPicPr>
            <a:picLocks noChangeAspect="1"/>
          </p:cNvPicPr>
          <p:nvPr/>
        </p:nvPicPr>
        <p:blipFill>
          <a:blip r:embed="rId5"/>
          <a:stretch>
            <a:fillRect/>
          </a:stretch>
        </p:blipFill>
        <p:spPr>
          <a:xfrm rot="20403451">
            <a:off x="802207" y="2170994"/>
            <a:ext cx="1967132" cy="3363956"/>
          </a:xfrm>
          <a:prstGeom prst="rect">
            <a:avLst/>
          </a:prstGeom>
        </p:spPr>
      </p:pic>
    </p:spTree>
    <p:extLst>
      <p:ext uri="{BB962C8B-B14F-4D97-AF65-F5344CB8AC3E}">
        <p14:creationId xmlns:p14="http://schemas.microsoft.com/office/powerpoint/2010/main" val="817489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70</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1323439"/>
            </a:xfrm>
            <a:prstGeom prst="rect">
              <a:avLst/>
            </a:prstGeom>
            <a:noFill/>
          </p:spPr>
          <p:txBody>
            <a:bodyPr wrap="square" rtlCol="1">
              <a:spAutoFit/>
            </a:bodyPr>
            <a:lstStyle/>
            <a:p>
              <a:pPr algn="ctr"/>
              <a:r>
                <a:rPr lang="ar-EG" sz="4000" dirty="0">
                  <a:solidFill>
                    <a:prstClr val="black"/>
                  </a:solidFill>
                </a:rPr>
                <a:t>التوازن في جوانب الحياة</a:t>
              </a:r>
            </a:p>
          </p:txBody>
        </p:sp>
      </p:grpSp>
    </p:spTree>
    <p:extLst>
      <p:ext uri="{BB962C8B-B14F-4D97-AF65-F5344CB8AC3E}">
        <p14:creationId xmlns:p14="http://schemas.microsoft.com/office/powerpoint/2010/main" val="2703407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71</a:t>
            </a:fld>
            <a:endParaRPr lang="ar-EG" dirty="0">
              <a:solidFill>
                <a:prstClr val="black">
                  <a:tint val="75000"/>
                </a:prstClr>
              </a:solidFill>
            </a:endParaRPr>
          </a:p>
        </p:txBody>
      </p:sp>
      <p:grpSp>
        <p:nvGrpSpPr>
          <p:cNvPr id="5" name="Group 4"/>
          <p:cNvGrpSpPr/>
          <p:nvPr/>
        </p:nvGrpSpPr>
        <p:grpSpPr>
          <a:xfrm>
            <a:off x="250423" y="334718"/>
            <a:ext cx="8479509" cy="3978491"/>
            <a:chOff x="496658" y="-180765"/>
            <a:chExt cx="6857005" cy="4398076"/>
          </a:xfrm>
        </p:grpSpPr>
        <p:pic>
          <p:nvPicPr>
            <p:cNvPr id="7" name="Picture 6"/>
            <p:cNvPicPr>
              <a:picLocks noChangeAspect="1"/>
            </p:cNvPicPr>
            <p:nvPr/>
          </p:nvPicPr>
          <p:blipFill rotWithShape="1">
            <a:blip r:embed="rId4" cstate="print">
              <a:duotone>
                <a:prstClr val="black"/>
                <a:srgbClr val="CCFFFF">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2538" t="55323" r="31791" b="18209"/>
            <a:stretch/>
          </p:blipFill>
          <p:spPr>
            <a:xfrm rot="20356616">
              <a:off x="496658" y="-180765"/>
              <a:ext cx="6857005" cy="4398076"/>
            </a:xfrm>
            <a:prstGeom prst="rect">
              <a:avLst/>
            </a:prstGeom>
          </p:spPr>
        </p:pic>
        <p:sp>
          <p:nvSpPr>
            <p:cNvPr id="8" name="TextBox 7"/>
            <p:cNvSpPr txBox="1"/>
            <p:nvPr/>
          </p:nvSpPr>
          <p:spPr>
            <a:xfrm rot="21019565">
              <a:off x="551390" y="1106868"/>
              <a:ext cx="4931082" cy="1326920"/>
            </a:xfrm>
            <a:prstGeom prst="rect">
              <a:avLst/>
            </a:prstGeom>
            <a:noFill/>
          </p:spPr>
          <p:txBody>
            <a:bodyPr wrap="square" rtlCol="1">
              <a:spAutoFit/>
            </a:bodyPr>
            <a:lstStyle/>
            <a:p>
              <a:pPr algn="ctr"/>
              <a:r>
                <a:rPr lang="ar-EG" sz="2400" b="1" kern="0" spc="50" dirty="0">
                  <a:ln w="0"/>
                  <a:solidFill>
                    <a:prstClr val="white"/>
                  </a:solidFill>
                  <a:effectLst>
                    <a:innerShdw blurRad="63500" dist="50800" dir="13500000">
                      <a:srgbClr val="000000">
                        <a:alpha val="50000"/>
                      </a:srgbClr>
                    </a:innerShdw>
                  </a:effectLst>
                </a:rPr>
                <a:t>يعيش الإنسان حياته اليومية بين العديد من المجالات ومن أكثر الأخطاء التي يرتكبها الإنسان أن يهتم بجانب ويغفل عن آخر فجوانب الحياة سلسلة مترابطة بعضها ببع </a:t>
              </a:r>
            </a:p>
          </p:txBody>
        </p:sp>
      </p:grpSp>
      <p:graphicFrame>
        <p:nvGraphicFramePr>
          <p:cNvPr id="9" name="Diagram 8"/>
          <p:cNvGraphicFramePr/>
          <p:nvPr>
            <p:extLst>
              <p:ext uri="{D42A27DB-BD31-4B8C-83A1-F6EECF244321}">
                <p14:modId xmlns:p14="http://schemas.microsoft.com/office/powerpoint/2010/main" val="63968948"/>
              </p:ext>
            </p:extLst>
          </p:nvPr>
        </p:nvGraphicFramePr>
        <p:xfrm>
          <a:off x="-179170" y="3046486"/>
          <a:ext cx="9323170" cy="37068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87320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72</a:t>
            </a:fld>
            <a:endParaRPr lang="ar-EG" dirty="0">
              <a:solidFill>
                <a:prstClr val="black">
                  <a:tint val="75000"/>
                </a:prstClr>
              </a:solidFill>
            </a:endParaRPr>
          </a:p>
        </p:txBody>
      </p:sp>
      <p:grpSp>
        <p:nvGrpSpPr>
          <p:cNvPr id="3" name="Group 2"/>
          <p:cNvGrpSpPr/>
          <p:nvPr/>
        </p:nvGrpSpPr>
        <p:grpSpPr>
          <a:xfrm>
            <a:off x="6441383" y="-12584"/>
            <a:ext cx="2514180" cy="1574917"/>
            <a:chOff x="0" y="1"/>
            <a:chExt cx="1514475" cy="973850"/>
          </a:xfrm>
        </p:grpSpPr>
        <p:pic>
          <p:nvPicPr>
            <p:cNvPr id="5" name="Picture 4" descr="E:\vector\New folder\ننممم.png"/>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1"/>
              <a:ext cx="1514475" cy="973850"/>
            </a:xfrm>
            <a:prstGeom prst="rect">
              <a:avLst/>
            </a:prstGeom>
            <a:noFill/>
            <a:ln>
              <a:noFill/>
            </a:ln>
          </p:spPr>
        </p:pic>
        <p:sp>
          <p:nvSpPr>
            <p:cNvPr id="6" name="Text Box 267"/>
            <p:cNvSpPr txBox="1"/>
            <p:nvPr/>
          </p:nvSpPr>
          <p:spPr>
            <a:xfrm rot="21227390">
              <a:off x="14826" y="361979"/>
              <a:ext cx="1447098" cy="361950"/>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r>
                <a:rPr lang="ar-EG" sz="2800" b="1" dirty="0">
                  <a:solidFill>
                    <a:srgbClr val="FFFFFF"/>
                  </a:solidFill>
                  <a:ea typeface="Calibri" panose="020F0502020204030204" pitchFamily="34" charset="0"/>
                </a:rPr>
                <a:t>تدريب</a:t>
              </a:r>
              <a:endParaRPr lang="en-US" dirty="0">
                <a:solidFill>
                  <a:prstClr val="black"/>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rot="21210523">
            <a:off x="594910" y="2067789"/>
            <a:ext cx="5840200" cy="1835799"/>
            <a:chOff x="0" y="0"/>
            <a:chExt cx="4295775" cy="1323975"/>
          </a:xfrm>
        </p:grpSpPr>
        <p:pic>
          <p:nvPicPr>
            <p:cNvPr id="8" name="Picture 7" descr="E:\vector\New folder\Untitled-اااا.png"/>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219" t="1" b="4138"/>
            <a:stretch/>
          </p:blipFill>
          <p:spPr bwMode="auto">
            <a:xfrm>
              <a:off x="0" y="0"/>
              <a:ext cx="4295775" cy="1323975"/>
            </a:xfrm>
            <a:prstGeom prst="rect">
              <a:avLst/>
            </a:prstGeom>
            <a:noFill/>
            <a:ln>
              <a:noFill/>
            </a:ln>
            <a:extLst>
              <a:ext uri="{53640926-AAD7-44D8-BBD7-CCE9431645EC}">
                <a14:shadowObscured xmlns:a14="http://schemas.microsoft.com/office/drawing/2010/main"/>
              </a:ext>
            </a:extLst>
          </p:spPr>
        </p:pic>
        <p:sp>
          <p:nvSpPr>
            <p:cNvPr id="9" name="Text Box 3090"/>
            <p:cNvSpPr txBox="1"/>
            <p:nvPr/>
          </p:nvSpPr>
          <p:spPr>
            <a:xfrm rot="389477">
              <a:off x="1352047" y="311900"/>
              <a:ext cx="2794608" cy="35528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kern="0" dirty="0">
                  <a:solidFill>
                    <a:srgbClr val="7030A0"/>
                  </a:solidFill>
                  <a:ea typeface="Calibri" panose="020F0502020204030204" pitchFamily="34" charset="0"/>
                </a:rPr>
                <a:t>انظر دليل المتدرب</a:t>
              </a:r>
              <a:endParaRPr lang="en-US" sz="2400" kern="0" dirty="0">
                <a:solidFill>
                  <a:prstClr val="black"/>
                </a:solidFill>
                <a:ea typeface="Calibri" panose="020F0502020204030204" pitchFamily="34" charset="0"/>
                <a:cs typeface="Arial" panose="020B0604020202020204" pitchFamily="34" charset="0"/>
              </a:endParaRPr>
            </a:p>
          </p:txBody>
        </p:sp>
      </p:grpSp>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6947738" y="1108531"/>
            <a:ext cx="1404866" cy="5377218"/>
          </a:xfrm>
          <a:prstGeom prst="rect">
            <a:avLst/>
          </a:prstGeom>
        </p:spPr>
      </p:pic>
      <p:pic>
        <p:nvPicPr>
          <p:cNvPr id="11" name="Picture 10" descr="http://forums.banatmisr.com/imgcache/2/173298alsh3er.jpg"/>
          <p:cNvPicPr/>
          <p:nvPr/>
        </p:nvPicPr>
        <p:blipFill>
          <a:blip r:embed="rId7">
            <a:extLst>
              <a:ext uri="{28A0092B-C50C-407E-A947-70E740481C1C}">
                <a14:useLocalDpi xmlns:a14="http://schemas.microsoft.com/office/drawing/2010/main" val="0"/>
              </a:ext>
            </a:extLst>
          </a:blip>
          <a:srcRect/>
          <a:stretch>
            <a:fillRect/>
          </a:stretch>
        </p:blipFill>
        <p:spPr bwMode="auto">
          <a:xfrm>
            <a:off x="509860" y="4370564"/>
            <a:ext cx="2997835" cy="21151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36370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73</a:t>
            </a:fld>
            <a:endParaRPr lang="ar-EG" dirty="0">
              <a:solidFill>
                <a:prstClr val="black">
                  <a:tint val="75000"/>
                </a:prstClr>
              </a:solidFill>
            </a:endParaRPr>
          </a:p>
        </p:txBody>
      </p:sp>
      <p:grpSp>
        <p:nvGrpSpPr>
          <p:cNvPr id="3" name="Group 2"/>
          <p:cNvGrpSpPr/>
          <p:nvPr/>
        </p:nvGrpSpPr>
        <p:grpSpPr>
          <a:xfrm>
            <a:off x="6441383" y="-12584"/>
            <a:ext cx="2514180" cy="1574917"/>
            <a:chOff x="0" y="1"/>
            <a:chExt cx="1514475" cy="973850"/>
          </a:xfrm>
        </p:grpSpPr>
        <p:pic>
          <p:nvPicPr>
            <p:cNvPr id="5" name="Picture 4" descr="E:\vector\New folder\ننممم.png"/>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1"/>
              <a:ext cx="1514475" cy="973850"/>
            </a:xfrm>
            <a:prstGeom prst="rect">
              <a:avLst/>
            </a:prstGeom>
            <a:noFill/>
            <a:ln>
              <a:noFill/>
            </a:ln>
          </p:spPr>
        </p:pic>
        <p:sp>
          <p:nvSpPr>
            <p:cNvPr id="6" name="Text Box 267"/>
            <p:cNvSpPr txBox="1"/>
            <p:nvPr/>
          </p:nvSpPr>
          <p:spPr>
            <a:xfrm rot="21227390">
              <a:off x="14826" y="361979"/>
              <a:ext cx="1447098" cy="361950"/>
            </a:xfrm>
            <a:prstGeom prst="rect">
              <a:avLst/>
            </a:prstGeom>
            <a:noFill/>
            <a:ln w="6350">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6000"/>
                </a:lnSpc>
                <a:spcAft>
                  <a:spcPts val="800"/>
                </a:spcAft>
              </a:pPr>
              <a:r>
                <a:rPr lang="ar-EG" sz="2800" b="1" dirty="0">
                  <a:solidFill>
                    <a:srgbClr val="FFFFFF"/>
                  </a:solidFill>
                  <a:ea typeface="Calibri" panose="020F0502020204030204" pitchFamily="34" charset="0"/>
                </a:rPr>
                <a:t>تدريب 2</a:t>
              </a:r>
              <a:endParaRPr lang="en-US" dirty="0">
                <a:solidFill>
                  <a:prstClr val="black"/>
                </a:solidFill>
                <a:latin typeface="Times New Roman" panose="02020603050405020304" pitchFamily="18" charset="0"/>
                <a:ea typeface="Times New Roman" panose="02020603050405020304" pitchFamily="18" charset="0"/>
              </a:endParaRPr>
            </a:p>
          </p:txBody>
        </p:sp>
      </p:grpSp>
      <p:grpSp>
        <p:nvGrpSpPr>
          <p:cNvPr id="7" name="Group 6"/>
          <p:cNvGrpSpPr/>
          <p:nvPr/>
        </p:nvGrpSpPr>
        <p:grpSpPr>
          <a:xfrm rot="21210523">
            <a:off x="594910" y="2067789"/>
            <a:ext cx="5840200" cy="1835799"/>
            <a:chOff x="0" y="0"/>
            <a:chExt cx="4295775" cy="1323975"/>
          </a:xfrm>
        </p:grpSpPr>
        <p:pic>
          <p:nvPicPr>
            <p:cNvPr id="8" name="Picture 7" descr="E:\vector\New folder\Untitled-اااا.png"/>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219" t="1" b="4138"/>
            <a:stretch/>
          </p:blipFill>
          <p:spPr bwMode="auto">
            <a:xfrm>
              <a:off x="0" y="0"/>
              <a:ext cx="4295775" cy="1323975"/>
            </a:xfrm>
            <a:prstGeom prst="rect">
              <a:avLst/>
            </a:prstGeom>
            <a:noFill/>
            <a:ln>
              <a:noFill/>
            </a:ln>
            <a:extLst>
              <a:ext uri="{53640926-AAD7-44D8-BBD7-CCE9431645EC}">
                <a14:shadowObscured xmlns:a14="http://schemas.microsoft.com/office/drawing/2010/main"/>
              </a:ext>
            </a:extLst>
          </p:spPr>
        </p:pic>
        <p:sp>
          <p:nvSpPr>
            <p:cNvPr id="9" name="Text Box 3090"/>
            <p:cNvSpPr txBox="1"/>
            <p:nvPr/>
          </p:nvSpPr>
          <p:spPr>
            <a:xfrm rot="389477">
              <a:off x="1352047" y="311900"/>
              <a:ext cx="2794608" cy="35528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kern="0" dirty="0">
                  <a:solidFill>
                    <a:srgbClr val="7030A0"/>
                  </a:solidFill>
                  <a:ea typeface="Calibri" panose="020F0502020204030204" pitchFamily="34" charset="0"/>
                </a:rPr>
                <a:t>انظر دليل المتدرب</a:t>
              </a:r>
              <a:endParaRPr lang="en-US" sz="2400" kern="0" dirty="0">
                <a:solidFill>
                  <a:prstClr val="black"/>
                </a:solidFill>
                <a:ea typeface="Calibri" panose="020F0502020204030204" pitchFamily="34" charset="0"/>
                <a:cs typeface="Arial" panose="020B0604020202020204" pitchFamily="34" charset="0"/>
              </a:endParaRPr>
            </a:p>
          </p:txBody>
        </p:sp>
      </p:grpSp>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6947738" y="1108531"/>
            <a:ext cx="1404866" cy="5377218"/>
          </a:xfrm>
          <a:prstGeom prst="rect">
            <a:avLst/>
          </a:prstGeom>
        </p:spPr>
      </p:pic>
      <p:pic>
        <p:nvPicPr>
          <p:cNvPr id="11" name="Picture 10" descr="http://forums.banatmisr.com/imgcache/2/173298alsh3er.jpg"/>
          <p:cNvPicPr/>
          <p:nvPr/>
        </p:nvPicPr>
        <p:blipFill>
          <a:blip r:embed="rId7">
            <a:extLst>
              <a:ext uri="{28A0092B-C50C-407E-A947-70E740481C1C}">
                <a14:useLocalDpi xmlns:a14="http://schemas.microsoft.com/office/drawing/2010/main" val="0"/>
              </a:ext>
            </a:extLst>
          </a:blip>
          <a:srcRect/>
          <a:stretch>
            <a:fillRect/>
          </a:stretch>
        </p:blipFill>
        <p:spPr bwMode="auto">
          <a:xfrm>
            <a:off x="509860" y="4370564"/>
            <a:ext cx="2997835" cy="21151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7689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74</a:t>
            </a:fld>
            <a:endParaRPr lang="ar-EG" dirty="0">
              <a:solidFill>
                <a:prstClr val="black">
                  <a:tint val="75000"/>
                </a:prstClr>
              </a:solidFill>
            </a:endParaRPr>
          </a:p>
        </p:txBody>
      </p:sp>
      <p:grpSp>
        <p:nvGrpSpPr>
          <p:cNvPr id="3" name="Group 2"/>
          <p:cNvGrpSpPr/>
          <p:nvPr/>
        </p:nvGrpSpPr>
        <p:grpSpPr>
          <a:xfrm>
            <a:off x="821400" y="14400"/>
            <a:ext cx="7501200" cy="6707076"/>
            <a:chOff x="821400" y="14400"/>
            <a:chExt cx="7501200" cy="670707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0" y="14400"/>
              <a:ext cx="7501200" cy="6707076"/>
            </a:xfrm>
            <a:prstGeom prst="rect">
              <a:avLst/>
            </a:prstGeom>
          </p:spPr>
        </p:pic>
        <p:sp>
          <p:nvSpPr>
            <p:cNvPr id="6" name="TextBox 5"/>
            <p:cNvSpPr txBox="1"/>
            <p:nvPr/>
          </p:nvSpPr>
          <p:spPr>
            <a:xfrm>
              <a:off x="4435522" y="1064525"/>
              <a:ext cx="3562066" cy="707886"/>
            </a:xfrm>
            <a:prstGeom prst="rect">
              <a:avLst/>
            </a:prstGeom>
            <a:noFill/>
          </p:spPr>
          <p:txBody>
            <a:bodyPr wrap="square" rtlCol="1">
              <a:spAutoFit/>
            </a:bodyPr>
            <a:lstStyle/>
            <a:p>
              <a:pPr algn="ctr"/>
              <a:r>
                <a:rPr lang="ar-EG" sz="4000" dirty="0">
                  <a:solidFill>
                    <a:prstClr val="black"/>
                  </a:solidFill>
                </a:rPr>
                <a:t>التوازن الزماني</a:t>
              </a:r>
            </a:p>
          </p:txBody>
        </p:sp>
      </p:grpSp>
    </p:spTree>
    <p:extLst>
      <p:ext uri="{BB962C8B-B14F-4D97-AF65-F5344CB8AC3E}">
        <p14:creationId xmlns:p14="http://schemas.microsoft.com/office/powerpoint/2010/main" val="339450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75</a:t>
            </a:fld>
            <a:endParaRPr lang="ar-EG" dirty="0">
              <a:solidFill>
                <a:prstClr val="black">
                  <a:tint val="75000"/>
                </a:prstClr>
              </a:solidFill>
            </a:endParaRPr>
          </a:p>
        </p:txBody>
      </p:sp>
      <p:grpSp>
        <p:nvGrpSpPr>
          <p:cNvPr id="3" name="Group 2"/>
          <p:cNvGrpSpPr/>
          <p:nvPr/>
        </p:nvGrpSpPr>
        <p:grpSpPr>
          <a:xfrm>
            <a:off x="417544" y="355054"/>
            <a:ext cx="8460409" cy="1925792"/>
            <a:chOff x="2833746" y="1685151"/>
            <a:chExt cx="5924262" cy="279471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350" t="72519" r="1672" b="10125"/>
            <a:stretch/>
          </p:blipFill>
          <p:spPr>
            <a:xfrm rot="21414105" flipH="1">
              <a:off x="2833746" y="1685151"/>
              <a:ext cx="5924262" cy="2794715"/>
            </a:xfrm>
            <a:prstGeom prst="rect">
              <a:avLst/>
            </a:prstGeom>
          </p:spPr>
        </p:pic>
        <p:sp>
          <p:nvSpPr>
            <p:cNvPr id="6" name="TextBox 5"/>
            <p:cNvSpPr txBox="1"/>
            <p:nvPr/>
          </p:nvSpPr>
          <p:spPr>
            <a:xfrm>
              <a:off x="7646456" y="2442051"/>
              <a:ext cx="1054457" cy="669970"/>
            </a:xfrm>
            <a:prstGeom prst="rect">
              <a:avLst/>
            </a:prstGeom>
            <a:noFill/>
          </p:spPr>
          <p:txBody>
            <a:bodyPr wrap="square" rtlCol="1">
              <a:spAutoFit/>
            </a:bodyPr>
            <a:lstStyle/>
            <a:p>
              <a:pPr algn="ctr"/>
              <a:r>
                <a:rPr lang="ar-EG" sz="2400" b="1" dirty="0">
                  <a:solidFill>
                    <a:srgbClr val="C00000"/>
                  </a:solidFill>
                </a:rPr>
                <a:t>الماضي</a:t>
              </a:r>
            </a:p>
          </p:txBody>
        </p:sp>
        <p:sp>
          <p:nvSpPr>
            <p:cNvPr id="7" name="TextBox 6"/>
            <p:cNvSpPr txBox="1"/>
            <p:nvPr/>
          </p:nvSpPr>
          <p:spPr>
            <a:xfrm>
              <a:off x="2868379" y="2335313"/>
              <a:ext cx="4264861" cy="1205945"/>
            </a:xfrm>
            <a:prstGeom prst="rect">
              <a:avLst/>
            </a:prstGeom>
            <a:noFill/>
          </p:spPr>
          <p:txBody>
            <a:bodyPr wrap="square" rtlCol="1">
              <a:spAutoFit/>
            </a:bodyPr>
            <a:lstStyle/>
            <a:p>
              <a:pPr algn="ctr"/>
              <a:r>
                <a:rPr lang="ar-EG" sz="2400" b="1" dirty="0">
                  <a:solidFill>
                    <a:srgbClr val="002060"/>
                  </a:solidFill>
                </a:rPr>
                <a:t>مجموعة من الأحداث التي تعايشها الإنسان في فتره من الزمن قد تكون انتهت ولكن بقيت صورها راسخة في عقله .</a:t>
              </a:r>
            </a:p>
          </p:txBody>
        </p:sp>
      </p:grpSp>
      <p:grpSp>
        <p:nvGrpSpPr>
          <p:cNvPr id="8" name="Group 7"/>
          <p:cNvGrpSpPr/>
          <p:nvPr/>
        </p:nvGrpSpPr>
        <p:grpSpPr>
          <a:xfrm rot="10800000">
            <a:off x="371684" y="1910654"/>
            <a:ext cx="8151918" cy="2254290"/>
            <a:chOff x="2833746" y="1685151"/>
            <a:chExt cx="5924262" cy="2794715"/>
          </a:xfrm>
        </p:grpSpPr>
        <p:pic>
          <p:nvPicPr>
            <p:cNvPr id="9" name="Picture 8"/>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10350" t="72519" r="1672" b="10125"/>
            <a:stretch/>
          </p:blipFill>
          <p:spPr>
            <a:xfrm rot="21414105" flipH="1">
              <a:off x="2833746" y="1685151"/>
              <a:ext cx="5924262" cy="2794715"/>
            </a:xfrm>
            <a:prstGeom prst="rect">
              <a:avLst/>
            </a:prstGeom>
          </p:spPr>
        </p:pic>
        <p:sp>
          <p:nvSpPr>
            <p:cNvPr id="10" name="TextBox 9"/>
            <p:cNvSpPr txBox="1"/>
            <p:nvPr/>
          </p:nvSpPr>
          <p:spPr>
            <a:xfrm rot="9834594">
              <a:off x="7700538" y="2704492"/>
              <a:ext cx="1054457" cy="572341"/>
            </a:xfrm>
            <a:prstGeom prst="rect">
              <a:avLst/>
            </a:prstGeom>
            <a:noFill/>
          </p:spPr>
          <p:txBody>
            <a:bodyPr wrap="square" rtlCol="1">
              <a:spAutoFit/>
            </a:bodyPr>
            <a:lstStyle/>
            <a:p>
              <a:pPr algn="ctr"/>
              <a:r>
                <a:rPr lang="ar-EG" sz="2400" b="1" dirty="0">
                  <a:solidFill>
                    <a:srgbClr val="C00000"/>
                  </a:solidFill>
                </a:rPr>
                <a:t>الحاضر</a:t>
              </a:r>
            </a:p>
          </p:txBody>
        </p:sp>
        <p:sp>
          <p:nvSpPr>
            <p:cNvPr id="11" name="TextBox 10"/>
            <p:cNvSpPr txBox="1"/>
            <p:nvPr/>
          </p:nvSpPr>
          <p:spPr>
            <a:xfrm rot="10800000">
              <a:off x="2849780" y="2020594"/>
              <a:ext cx="4264861" cy="1488086"/>
            </a:xfrm>
            <a:prstGeom prst="rect">
              <a:avLst/>
            </a:prstGeom>
            <a:noFill/>
          </p:spPr>
          <p:txBody>
            <a:bodyPr wrap="square" rtlCol="1">
              <a:spAutoFit/>
            </a:bodyPr>
            <a:lstStyle/>
            <a:p>
              <a:pPr algn="ctr"/>
              <a:r>
                <a:rPr lang="ar-EG" sz="2400" b="1" dirty="0">
                  <a:solidFill>
                    <a:srgbClr val="002060"/>
                  </a:solidFill>
                </a:rPr>
                <a:t> الزمن الذي نعيشه في كل لحظة و اول أن نحقق فيه الانجازات ونتخلص من المشكلات والعقبات نبحث فيه عن السعادة في كل لحظة .</a:t>
              </a:r>
            </a:p>
          </p:txBody>
        </p:sp>
      </p:grpSp>
      <p:grpSp>
        <p:nvGrpSpPr>
          <p:cNvPr id="12" name="Group 11"/>
          <p:cNvGrpSpPr/>
          <p:nvPr/>
        </p:nvGrpSpPr>
        <p:grpSpPr>
          <a:xfrm rot="21351141">
            <a:off x="438671" y="4174734"/>
            <a:ext cx="8151918" cy="2254290"/>
            <a:chOff x="2833746" y="1685151"/>
            <a:chExt cx="5924262" cy="2794715"/>
          </a:xfrm>
        </p:grpSpPr>
        <p:pic>
          <p:nvPicPr>
            <p:cNvPr id="13" name="Picture 1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0350" t="72519" r="1672" b="10125"/>
            <a:stretch/>
          </p:blipFill>
          <p:spPr>
            <a:xfrm rot="21414105" flipH="1">
              <a:off x="2833746" y="1685151"/>
              <a:ext cx="5924262" cy="2794715"/>
            </a:xfrm>
            <a:prstGeom prst="rect">
              <a:avLst/>
            </a:prstGeom>
          </p:spPr>
        </p:pic>
        <p:sp>
          <p:nvSpPr>
            <p:cNvPr id="14" name="TextBox 13"/>
            <p:cNvSpPr txBox="1"/>
            <p:nvPr/>
          </p:nvSpPr>
          <p:spPr>
            <a:xfrm>
              <a:off x="7700538" y="2704492"/>
              <a:ext cx="1054457" cy="572341"/>
            </a:xfrm>
            <a:prstGeom prst="rect">
              <a:avLst/>
            </a:prstGeom>
            <a:noFill/>
          </p:spPr>
          <p:txBody>
            <a:bodyPr wrap="square" rtlCol="1">
              <a:spAutoFit/>
            </a:bodyPr>
            <a:lstStyle/>
            <a:p>
              <a:pPr algn="ctr"/>
              <a:r>
                <a:rPr lang="ar-EG" sz="2400" b="1" dirty="0">
                  <a:solidFill>
                    <a:srgbClr val="C00000"/>
                  </a:solidFill>
                </a:rPr>
                <a:t>المستقبل</a:t>
              </a:r>
            </a:p>
          </p:txBody>
        </p:sp>
        <p:sp>
          <p:nvSpPr>
            <p:cNvPr id="15" name="TextBox 14"/>
            <p:cNvSpPr txBox="1"/>
            <p:nvPr/>
          </p:nvSpPr>
          <p:spPr>
            <a:xfrm rot="21318977">
              <a:off x="2849780" y="2325844"/>
              <a:ext cx="4264861" cy="1488086"/>
            </a:xfrm>
            <a:prstGeom prst="rect">
              <a:avLst/>
            </a:prstGeom>
            <a:noFill/>
          </p:spPr>
          <p:txBody>
            <a:bodyPr wrap="square" rtlCol="1">
              <a:spAutoFit/>
            </a:bodyPr>
            <a:lstStyle/>
            <a:p>
              <a:pPr algn="ctr"/>
              <a:r>
                <a:rPr lang="ar-EG" sz="2400" b="1" dirty="0">
                  <a:solidFill>
                    <a:srgbClr val="002060"/>
                  </a:solidFill>
                </a:rPr>
                <a:t>هي تلك الصور التي نشاهد من خلالها أنفسنا في نقطة متقدمه من الزمن و نحاول دائماً أن نجهد الحاضر من اجل أن نزين صورة المستقبل أكثر .	</a:t>
              </a:r>
            </a:p>
          </p:txBody>
        </p:sp>
      </p:grpSp>
    </p:spTree>
    <p:extLst>
      <p:ext uri="{BB962C8B-B14F-4D97-AF65-F5344CB8AC3E}">
        <p14:creationId xmlns:p14="http://schemas.microsoft.com/office/powerpoint/2010/main" val="423446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76</a:t>
            </a:fld>
            <a:endParaRPr lang="ar-EG" dirty="0">
              <a:solidFill>
                <a:prstClr val="black">
                  <a:tint val="75000"/>
                </a:prstClr>
              </a:solidFill>
            </a:endParaRPr>
          </a:p>
        </p:txBody>
      </p:sp>
      <p:grpSp>
        <p:nvGrpSpPr>
          <p:cNvPr id="9" name="Group 8"/>
          <p:cNvGrpSpPr/>
          <p:nvPr/>
        </p:nvGrpSpPr>
        <p:grpSpPr>
          <a:xfrm rot="21429043" flipH="1">
            <a:off x="611901" y="208265"/>
            <a:ext cx="8458376" cy="3176561"/>
            <a:chOff x="-48931" y="-230848"/>
            <a:chExt cx="7345097" cy="2558684"/>
          </a:xfrm>
        </p:grpSpPr>
        <p:pic>
          <p:nvPicPr>
            <p:cNvPr id="11" name="Picture 10"/>
            <p:cNvPicPr>
              <a:picLocks noChangeAspect="1"/>
            </p:cNvPicPr>
            <p:nvPr/>
          </p:nvPicPr>
          <p:blipFill rotWithShape="1">
            <a:blip r:embed="rId4" cstate="print">
              <a:duotone>
                <a:srgbClr val="70AD47">
                  <a:shade val="45000"/>
                  <a:satMod val="135000"/>
                </a:srgbClr>
                <a:prstClr val="white"/>
              </a:duotone>
              <a:extLst>
                <a:ext uri="{28A0092B-C50C-407E-A947-70E740481C1C}">
                  <a14:useLocalDpi xmlns:a14="http://schemas.microsoft.com/office/drawing/2010/main" val="0"/>
                </a:ext>
              </a:extLst>
            </a:blip>
            <a:srcRect l="37500" t="8938" r="17727" b="56819"/>
            <a:stretch/>
          </p:blipFill>
          <p:spPr>
            <a:xfrm>
              <a:off x="-48931" y="-230848"/>
              <a:ext cx="7284027" cy="2558684"/>
            </a:xfrm>
            <a:prstGeom prst="rect">
              <a:avLst/>
            </a:prstGeom>
          </p:spPr>
        </p:pic>
        <p:sp>
          <p:nvSpPr>
            <p:cNvPr id="12" name="Rectangle 11"/>
            <p:cNvSpPr/>
            <p:nvPr/>
          </p:nvSpPr>
          <p:spPr>
            <a:xfrm>
              <a:off x="1359890" y="172741"/>
              <a:ext cx="5936276" cy="1475859"/>
            </a:xfrm>
            <a:prstGeom prst="rect">
              <a:avLst/>
            </a:prstGeom>
          </p:spPr>
          <p:txBody>
            <a:bodyPr wrap="square">
              <a:noAutofit/>
            </a:bodyPr>
            <a:lstStyle/>
            <a:p>
              <a:pPr algn="ctr"/>
              <a:r>
                <a:rPr lang="ar-EG" sz="2400" b="1" kern="0" dirty="0">
                  <a:solidFill>
                    <a:srgbClr val="002060"/>
                  </a:solidFill>
                  <a:latin typeface="Times New Roman" panose="02020603050405020304" pitchFamily="18" charset="0"/>
                  <a:ea typeface="Times New Roman" panose="02020603050405020304" pitchFamily="18" charset="0"/>
                </a:rPr>
                <a:t>عندما نفتح أبواب مدرسة الماضي سنجد الكثير والكثير من الخبرات والتجارب والأحداث منها ما هو جميل يرسم السعادة في قلوبنا ومنها ما هو محزناً اول الهروب منه , نتفق جميعاً بأن الماضي لن يعود ولن يستطيع البشر العودة إلى الماضي من أجل تغييره</a:t>
              </a:r>
              <a:endParaRPr lang="en-US" sz="2000" kern="0" dirty="0">
                <a:solidFill>
                  <a:prstClr val="black"/>
                </a:solidFill>
                <a:latin typeface="Times New Roman" panose="02020603050405020304" pitchFamily="18" charset="0"/>
                <a:ea typeface="Times New Roman" panose="02020603050405020304" pitchFamily="18" charset="0"/>
              </a:endParaRPr>
            </a:p>
          </p:txBody>
        </p:sp>
        <p:sp>
          <p:nvSpPr>
            <p:cNvPr id="13" name="Rectangle 12"/>
            <p:cNvSpPr/>
            <p:nvPr/>
          </p:nvSpPr>
          <p:spPr>
            <a:xfrm rot="518860">
              <a:off x="440359" y="761453"/>
              <a:ext cx="1265514" cy="729992"/>
            </a:xfrm>
            <a:prstGeom prst="rect">
              <a:avLst/>
            </a:prstGeom>
          </p:spPr>
          <p:txBody>
            <a:bodyPr wrap="square">
              <a:noAutofit/>
            </a:bodyPr>
            <a:lstStyle/>
            <a:p>
              <a:r>
                <a:rPr lang="ar-EG" sz="2400" b="1" kern="0" dirty="0">
                  <a:solidFill>
                    <a:srgbClr val="FF0000"/>
                  </a:solidFill>
                  <a:latin typeface="Times New Roman" panose="02020603050405020304" pitchFamily="18" charset="0"/>
                  <a:ea typeface="Times New Roman" panose="02020603050405020304" pitchFamily="18" charset="0"/>
                </a:rPr>
                <a:t>التوازن في الماضي </a:t>
              </a:r>
              <a:endParaRPr lang="en-US" sz="2000" kern="0" dirty="0">
                <a:solidFill>
                  <a:prstClr val="black"/>
                </a:solidFill>
                <a:latin typeface="Times New Roman" panose="02020603050405020304" pitchFamily="18" charset="0"/>
                <a:ea typeface="Times New Roman" panose="02020603050405020304" pitchFamily="18" charset="0"/>
              </a:endParaRPr>
            </a:p>
          </p:txBody>
        </p:sp>
      </p:grpSp>
      <p:graphicFrame>
        <p:nvGraphicFramePr>
          <p:cNvPr id="14" name="Diagram 13"/>
          <p:cNvGraphicFramePr/>
          <p:nvPr>
            <p:extLst/>
          </p:nvPr>
        </p:nvGraphicFramePr>
        <p:xfrm>
          <a:off x="1299764" y="3721681"/>
          <a:ext cx="5783580" cy="20516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23566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77</a:t>
            </a:fld>
            <a:endParaRPr lang="ar-EG" dirty="0">
              <a:solidFill>
                <a:prstClr val="black">
                  <a:tint val="75000"/>
                </a:prstClr>
              </a:solidFill>
            </a:endParaRPr>
          </a:p>
        </p:txBody>
      </p:sp>
      <p:grpSp>
        <p:nvGrpSpPr>
          <p:cNvPr id="3" name="Group 2"/>
          <p:cNvGrpSpPr/>
          <p:nvPr/>
        </p:nvGrpSpPr>
        <p:grpSpPr>
          <a:xfrm rot="21429043" flipH="1">
            <a:off x="587219" y="208879"/>
            <a:ext cx="8458376" cy="2183477"/>
            <a:chOff x="-48931" y="-230848"/>
            <a:chExt cx="7345097" cy="2558684"/>
          </a:xfrm>
        </p:grpSpPr>
        <p:pic>
          <p:nvPicPr>
            <p:cNvPr id="5" name="Picture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37500" t="8938" r="17727" b="56819"/>
            <a:stretch/>
          </p:blipFill>
          <p:spPr>
            <a:xfrm>
              <a:off x="-48931" y="-230848"/>
              <a:ext cx="7284027" cy="2558684"/>
            </a:xfrm>
            <a:prstGeom prst="rect">
              <a:avLst/>
            </a:prstGeom>
          </p:spPr>
        </p:pic>
        <p:sp>
          <p:nvSpPr>
            <p:cNvPr id="6" name="Rectangle 5"/>
            <p:cNvSpPr/>
            <p:nvPr/>
          </p:nvSpPr>
          <p:spPr>
            <a:xfrm>
              <a:off x="1359890" y="172741"/>
              <a:ext cx="5936276" cy="1475859"/>
            </a:xfrm>
            <a:prstGeom prst="rect">
              <a:avLst/>
            </a:prstGeom>
          </p:spPr>
          <p:txBody>
            <a:bodyPr wrap="square">
              <a:noAutofit/>
            </a:bodyPr>
            <a:lstStyle/>
            <a:p>
              <a:pPr algn="ctr"/>
              <a:r>
                <a:rPr lang="ar-EG" sz="2400" b="1" kern="0" dirty="0">
                  <a:solidFill>
                    <a:srgbClr val="002060"/>
                  </a:solidFill>
                  <a:latin typeface="Times New Roman" panose="02020603050405020304" pitchFamily="18" charset="0"/>
                  <a:ea typeface="Times New Roman" panose="02020603050405020304" pitchFamily="18" charset="0"/>
                </a:rPr>
                <a:t>عندما نريد أن نتحدث عن التوازن في الحاضر فأننا سنعمل على محورين مهمين للغاية للحصول على هذا التوازن وهي</a:t>
              </a:r>
              <a:endParaRPr lang="en-US" sz="2000" kern="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rot="518860">
              <a:off x="460559" y="980739"/>
              <a:ext cx="1265514" cy="729993"/>
            </a:xfrm>
            <a:prstGeom prst="rect">
              <a:avLst/>
            </a:prstGeom>
          </p:spPr>
          <p:txBody>
            <a:bodyPr wrap="square">
              <a:noAutofit/>
            </a:bodyPr>
            <a:lstStyle/>
            <a:p>
              <a:r>
                <a:rPr lang="ar-EG" sz="2400" b="1" kern="0" dirty="0">
                  <a:solidFill>
                    <a:srgbClr val="FF0000"/>
                  </a:solidFill>
                  <a:latin typeface="Times New Roman" panose="02020603050405020304" pitchFamily="18" charset="0"/>
                  <a:ea typeface="Times New Roman" panose="02020603050405020304" pitchFamily="18" charset="0"/>
                </a:rPr>
                <a:t>التوازن في الحاضر</a:t>
              </a:r>
              <a:endParaRPr lang="en-US" sz="2000" kern="0" dirty="0">
                <a:solidFill>
                  <a:prstClr val="black"/>
                </a:solidFill>
                <a:latin typeface="Times New Roman" panose="02020603050405020304" pitchFamily="18" charset="0"/>
                <a:ea typeface="Times New Roman" panose="02020603050405020304" pitchFamily="18" charset="0"/>
              </a:endParaRPr>
            </a:p>
          </p:txBody>
        </p:sp>
      </p:grpSp>
      <p:grpSp>
        <p:nvGrpSpPr>
          <p:cNvPr id="8" name="Group 7"/>
          <p:cNvGrpSpPr/>
          <p:nvPr/>
        </p:nvGrpSpPr>
        <p:grpSpPr>
          <a:xfrm>
            <a:off x="-175404" y="2665295"/>
            <a:ext cx="5550625" cy="1422170"/>
            <a:chOff x="90484" y="0"/>
            <a:chExt cx="2803525" cy="1228725"/>
          </a:xfrm>
        </p:grpSpPr>
        <p:pic>
          <p:nvPicPr>
            <p:cNvPr id="9" name="Picture 8"/>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3584" t="68416" r="74488" b="8268"/>
            <a:stretch/>
          </p:blipFill>
          <p:spPr bwMode="auto">
            <a:xfrm>
              <a:off x="90484" y="0"/>
              <a:ext cx="2803525" cy="1228725"/>
            </a:xfrm>
            <a:prstGeom prst="rect">
              <a:avLst/>
            </a:prstGeom>
            <a:ln>
              <a:noFill/>
            </a:ln>
            <a:extLst>
              <a:ext uri="{53640926-AAD7-44D8-BBD7-CCE9431645EC}">
                <a14:shadowObscured xmlns:a14="http://schemas.microsoft.com/office/drawing/2010/main"/>
              </a:ext>
            </a:extLst>
          </p:spPr>
        </p:pic>
        <p:sp>
          <p:nvSpPr>
            <p:cNvPr id="10" name="Text Box 135399"/>
            <p:cNvSpPr txBox="1"/>
            <p:nvPr/>
          </p:nvSpPr>
          <p:spPr>
            <a:xfrm>
              <a:off x="494481" y="431778"/>
              <a:ext cx="1825051" cy="59055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a:solidFill>
                    <a:srgbClr val="FF0000"/>
                  </a:solidFill>
                  <a:ea typeface="Calibri" panose="020F0502020204030204" pitchFamily="34" charset="0"/>
                </a:rPr>
                <a:t>تحقيق التوازن الداخلي للإنسان بين الأفكار والمشاعر والسلوك</a:t>
              </a:r>
              <a:endParaRPr lang="en-US" sz="1600" dirty="0">
                <a:solidFill>
                  <a:prstClr val="black"/>
                </a:solidFill>
                <a:ea typeface="Calibri" panose="020F0502020204030204" pitchFamily="34" charset="0"/>
                <a:cs typeface="Arial" panose="020B0604020202020204" pitchFamily="34" charset="0"/>
              </a:endParaRPr>
            </a:p>
          </p:txBody>
        </p:sp>
      </p:grpSp>
      <p:grpSp>
        <p:nvGrpSpPr>
          <p:cNvPr id="11" name="Group 10"/>
          <p:cNvGrpSpPr/>
          <p:nvPr/>
        </p:nvGrpSpPr>
        <p:grpSpPr>
          <a:xfrm>
            <a:off x="-175404" y="4197996"/>
            <a:ext cx="5385758" cy="2336875"/>
            <a:chOff x="90484" y="0"/>
            <a:chExt cx="2803525" cy="122872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584" t="68416" r="74488" b="8268"/>
            <a:stretch/>
          </p:blipFill>
          <p:spPr bwMode="auto">
            <a:xfrm>
              <a:off x="90484" y="0"/>
              <a:ext cx="2803525" cy="1228725"/>
            </a:xfrm>
            <a:prstGeom prst="rect">
              <a:avLst/>
            </a:prstGeom>
            <a:ln>
              <a:noFill/>
            </a:ln>
            <a:extLst>
              <a:ext uri="{53640926-AAD7-44D8-BBD7-CCE9431645EC}">
                <a14:shadowObscured xmlns:a14="http://schemas.microsoft.com/office/drawing/2010/main"/>
              </a:ext>
            </a:extLst>
          </p:spPr>
        </p:pic>
        <p:sp>
          <p:nvSpPr>
            <p:cNvPr id="13" name="Text Box 135399"/>
            <p:cNvSpPr txBox="1"/>
            <p:nvPr/>
          </p:nvSpPr>
          <p:spPr>
            <a:xfrm>
              <a:off x="341307" y="395492"/>
              <a:ext cx="2046460" cy="59055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lnSpc>
                  <a:spcPct val="107000"/>
                </a:lnSpc>
                <a:spcAft>
                  <a:spcPts val="800"/>
                </a:spcAft>
              </a:pPr>
              <a:r>
                <a:rPr lang="ar-EG" sz="2400" b="1" dirty="0">
                  <a:solidFill>
                    <a:srgbClr val="FF0000"/>
                  </a:solidFill>
                  <a:ea typeface="Calibri" panose="020F0502020204030204" pitchFamily="34" charset="0"/>
                </a:rPr>
                <a:t> تحقيق الإنجازات بعمل المهام المطلوبة بشكل منظم للوصول إلى الغايات والأحلام التي نريد الوصول لها</a:t>
              </a:r>
              <a:endParaRPr lang="en-US" sz="1600" dirty="0">
                <a:solidFill>
                  <a:prstClr val="black"/>
                </a:solidFill>
                <a:ea typeface="Calibri" panose="020F0502020204030204" pitchFamily="34" charset="0"/>
                <a:cs typeface="Arial" panose="020B0604020202020204" pitchFamily="34" charset="0"/>
              </a:endParaRPr>
            </a:p>
          </p:txBody>
        </p:sp>
      </p:grpSp>
      <p:graphicFrame>
        <p:nvGraphicFramePr>
          <p:cNvPr id="14" name="Diagram 13"/>
          <p:cNvGraphicFramePr/>
          <p:nvPr>
            <p:extLst/>
          </p:nvPr>
        </p:nvGraphicFramePr>
        <p:xfrm>
          <a:off x="4347763" y="2665295"/>
          <a:ext cx="5071110" cy="34550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4839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78</a:t>
            </a:fld>
            <a:endParaRPr lang="ar-EG" dirty="0">
              <a:solidFill>
                <a:prstClr val="black">
                  <a:tint val="75000"/>
                </a:prstClr>
              </a:solidFill>
            </a:endParaRPr>
          </a:p>
        </p:txBody>
      </p:sp>
      <p:grpSp>
        <p:nvGrpSpPr>
          <p:cNvPr id="3" name="Group 2"/>
          <p:cNvGrpSpPr/>
          <p:nvPr/>
        </p:nvGrpSpPr>
        <p:grpSpPr>
          <a:xfrm rot="21429043" flipH="1">
            <a:off x="587219" y="208879"/>
            <a:ext cx="8458376" cy="2183477"/>
            <a:chOff x="-48931" y="-230848"/>
            <a:chExt cx="7345097" cy="2558684"/>
          </a:xfrm>
        </p:grpSpPr>
        <p:pic>
          <p:nvPicPr>
            <p:cNvPr id="5" name="Picture 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37500" t="8938" r="17727" b="56819"/>
            <a:stretch/>
          </p:blipFill>
          <p:spPr>
            <a:xfrm>
              <a:off x="-48931" y="-230848"/>
              <a:ext cx="7284027" cy="2558684"/>
            </a:xfrm>
            <a:prstGeom prst="rect">
              <a:avLst/>
            </a:prstGeom>
          </p:spPr>
        </p:pic>
        <p:sp>
          <p:nvSpPr>
            <p:cNvPr id="6" name="Rectangle 5"/>
            <p:cNvSpPr/>
            <p:nvPr/>
          </p:nvSpPr>
          <p:spPr>
            <a:xfrm>
              <a:off x="1359890" y="172741"/>
              <a:ext cx="5936276" cy="1475859"/>
            </a:xfrm>
            <a:prstGeom prst="rect">
              <a:avLst/>
            </a:prstGeom>
          </p:spPr>
          <p:txBody>
            <a:bodyPr wrap="square">
              <a:noAutofit/>
            </a:bodyPr>
            <a:lstStyle/>
            <a:p>
              <a:pPr algn="ctr"/>
              <a:r>
                <a:rPr lang="ar-EG" sz="2400" b="1" kern="0" dirty="0">
                  <a:solidFill>
                    <a:srgbClr val="002060"/>
                  </a:solidFill>
                  <a:latin typeface="Times New Roman" panose="02020603050405020304" pitchFamily="18" charset="0"/>
                  <a:ea typeface="Times New Roman" panose="02020603050405020304" pitchFamily="18" charset="0"/>
                </a:rPr>
                <a:t>ما أجمل المستقبل عندما تكون لدينا صورة واضحة لها يقول ستيفين كوفي في العادة الثانية من العادات السبع لناس الأكثر فعالية أبدا والنهاية في ذهنك لذالك في التوازن المكاني </a:t>
              </a:r>
              <a:endParaRPr lang="en-US" sz="2000" kern="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rot="518860">
              <a:off x="460559" y="980739"/>
              <a:ext cx="1265514" cy="729993"/>
            </a:xfrm>
            <a:prstGeom prst="rect">
              <a:avLst/>
            </a:prstGeom>
          </p:spPr>
          <p:txBody>
            <a:bodyPr wrap="square">
              <a:noAutofit/>
            </a:bodyPr>
            <a:lstStyle/>
            <a:p>
              <a:r>
                <a:rPr lang="ar-EG" sz="2400" b="1" kern="0" dirty="0">
                  <a:solidFill>
                    <a:srgbClr val="FF0000"/>
                  </a:solidFill>
                  <a:latin typeface="Times New Roman" panose="02020603050405020304" pitchFamily="18" charset="0"/>
                  <a:ea typeface="Times New Roman" panose="02020603050405020304" pitchFamily="18" charset="0"/>
                </a:rPr>
                <a:t>التوازن فى المستقبل</a:t>
              </a:r>
              <a:endParaRPr lang="en-US" sz="2000" kern="0" dirty="0">
                <a:solidFill>
                  <a:prstClr val="black"/>
                </a:solidFill>
                <a:latin typeface="Times New Roman" panose="02020603050405020304" pitchFamily="18" charset="0"/>
                <a:ea typeface="Times New Roman" panose="02020603050405020304" pitchFamily="18" charset="0"/>
              </a:endParaRPr>
            </a:p>
          </p:txBody>
        </p:sp>
      </p:grpSp>
      <p:graphicFrame>
        <p:nvGraphicFramePr>
          <p:cNvPr id="8" name="Diagram 7"/>
          <p:cNvGraphicFramePr/>
          <p:nvPr>
            <p:extLst>
              <p:ext uri="{D42A27DB-BD31-4B8C-83A1-F6EECF244321}">
                <p14:modId xmlns:p14="http://schemas.microsoft.com/office/powerpoint/2010/main" val="3918856551"/>
              </p:ext>
            </p:extLst>
          </p:nvPr>
        </p:nvGraphicFramePr>
        <p:xfrm>
          <a:off x="1051344" y="2597739"/>
          <a:ext cx="6978231" cy="3934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08139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79</a:t>
            </a:fld>
            <a:endParaRPr lang="ar-EG" dirty="0">
              <a:solidFill>
                <a:prstClr val="black">
                  <a:tint val="75000"/>
                </a:prstClr>
              </a:solidFill>
            </a:endParaRPr>
          </a:p>
        </p:txBody>
      </p:sp>
      <p:grpSp>
        <p:nvGrpSpPr>
          <p:cNvPr id="5" name="Group 4"/>
          <p:cNvGrpSpPr/>
          <p:nvPr/>
        </p:nvGrpSpPr>
        <p:grpSpPr>
          <a:xfrm>
            <a:off x="1063154" y="0"/>
            <a:ext cx="7017691" cy="6858000"/>
            <a:chOff x="1063154" y="0"/>
            <a:chExt cx="7017691" cy="685800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154" y="0"/>
              <a:ext cx="7017691" cy="6858000"/>
            </a:xfrm>
            <a:prstGeom prst="rect">
              <a:avLst/>
            </a:prstGeom>
          </p:spPr>
        </p:pic>
        <p:sp>
          <p:nvSpPr>
            <p:cNvPr id="3" name="TextBox 2"/>
            <p:cNvSpPr txBox="1"/>
            <p:nvPr/>
          </p:nvSpPr>
          <p:spPr>
            <a:xfrm>
              <a:off x="2688609" y="4653887"/>
              <a:ext cx="3769341" cy="584775"/>
            </a:xfrm>
            <a:prstGeom prst="rect">
              <a:avLst/>
            </a:prstGeom>
            <a:noFill/>
          </p:spPr>
          <p:txBody>
            <a:bodyPr wrap="square" rtlCol="1">
              <a:spAutoFit/>
            </a:bodyPr>
            <a:lstStyle/>
            <a:p>
              <a:pPr algn="ctr"/>
              <a:r>
                <a:rPr lang="ar-EG" sz="3200" dirty="0">
                  <a:solidFill>
                    <a:prstClr val="black"/>
                  </a:solidFill>
                </a:rPr>
                <a:t>الوحدة التدريبية الثالثة</a:t>
              </a:r>
            </a:p>
          </p:txBody>
        </p:sp>
      </p:grpSp>
    </p:spTree>
    <p:extLst>
      <p:ext uri="{BB962C8B-B14F-4D97-AF65-F5344CB8AC3E}">
        <p14:creationId xmlns:p14="http://schemas.microsoft.com/office/powerpoint/2010/main" val="3822022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8</a:t>
            </a:fld>
            <a:endParaRPr lang="ar-EG" dirty="0">
              <a:solidFill>
                <a:prstClr val="black">
                  <a:tint val="75000"/>
                </a:prstClr>
              </a:solidFill>
            </a:endParaRPr>
          </a:p>
        </p:txBody>
      </p:sp>
      <p:grpSp>
        <p:nvGrpSpPr>
          <p:cNvPr id="3" name="Group 2"/>
          <p:cNvGrpSpPr/>
          <p:nvPr/>
        </p:nvGrpSpPr>
        <p:grpSpPr>
          <a:xfrm>
            <a:off x="0" y="1081216"/>
            <a:ext cx="7615450" cy="5386696"/>
            <a:chOff x="2970983" y="2764516"/>
            <a:chExt cx="4275494" cy="369489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9782" t="62273" r="1207" b="776"/>
            <a:stretch/>
          </p:blipFill>
          <p:spPr>
            <a:xfrm>
              <a:off x="2970983" y="2764516"/>
              <a:ext cx="4275494" cy="3694895"/>
            </a:xfrm>
            <a:prstGeom prst="rect">
              <a:avLst/>
            </a:prstGeom>
          </p:spPr>
        </p:pic>
        <p:sp>
          <p:nvSpPr>
            <p:cNvPr id="6" name="Rectangle 5"/>
            <p:cNvSpPr/>
            <p:nvPr/>
          </p:nvSpPr>
          <p:spPr>
            <a:xfrm>
              <a:off x="3599281" y="2928107"/>
              <a:ext cx="3035101" cy="2850027"/>
            </a:xfrm>
            <a:prstGeom prst="rect">
              <a:avLst/>
            </a:prstGeom>
          </p:spPr>
          <p:txBody>
            <a:bodyPr wrap="square">
              <a:spAutoFit/>
            </a:bodyPr>
            <a:lstStyle/>
            <a:p>
              <a:pPr algn="ctr"/>
              <a:r>
                <a:rPr lang="ar-EG" sz="2400" kern="0" dirty="0">
                  <a:solidFill>
                    <a:srgbClr val="002060"/>
                  </a:solidFill>
                </a:rPr>
                <a:t>ترجع أصل كلمة كوتش إلى اللغة اللاتينية و كانت كلمة تستخدم في العصور الوسطى لعربة خيول النقل لأنها تعتبر الطريقة الأكثر أناقة في ذلك العصر وارتبطت هذه الكلمة دائماً مرادفة للأناقة ثم استخدمها الرياضيين للمدربين الذين دربوا لاعبيهم لتحقيق نتائج أفضل ثم تبلورت هذه الكلمة على التدريب في التنمية البشرية والتي تهدف إلى رقي الإنسان للوصول لمستوى الكلمة فأصبحت تستهدف المدربين الذين يدربون الأفراد لتطويرهم بسهولة وأناقة حتى أصبحت أسلوب تدريبي فريد في التطوير البشري وأضيف لكلمة لتعني  الاستمرارية </a:t>
              </a:r>
            </a:p>
          </p:txBody>
        </p:sp>
      </p:grpSp>
      <p:pic>
        <p:nvPicPr>
          <p:cNvPr id="8" name="Picture 7"/>
          <p:cNvPicPr>
            <a:picLocks noChangeAspect="1"/>
          </p:cNvPicPr>
          <p:nvPr/>
        </p:nvPicPr>
        <p:blipFill>
          <a:blip r:embed="rId5"/>
          <a:stretch>
            <a:fillRect/>
          </a:stretch>
        </p:blipFill>
        <p:spPr>
          <a:xfrm rot="212620">
            <a:off x="-39604" y="549878"/>
            <a:ext cx="2448251" cy="5629389"/>
          </a:xfrm>
          <a:prstGeom prst="rect">
            <a:avLst/>
          </a:prstGeom>
        </p:spPr>
      </p:pic>
    </p:spTree>
    <p:extLst>
      <p:ext uri="{BB962C8B-B14F-4D97-AF65-F5344CB8AC3E}">
        <p14:creationId xmlns:p14="http://schemas.microsoft.com/office/powerpoint/2010/main" val="3460392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927" t="19546" r="12208" b="-302"/>
          <a:stretch/>
        </p:blipFill>
        <p:spPr>
          <a:xfrm>
            <a:off x="4234239" y="1147028"/>
            <a:ext cx="1452581" cy="3585237"/>
          </a:xfrm>
          <a:prstGeom prst="rect">
            <a:avLst/>
          </a:prstGeom>
        </p:spPr>
      </p:pic>
      <p:grpSp>
        <p:nvGrpSpPr>
          <p:cNvPr id="12" name="Group 11"/>
          <p:cNvGrpSpPr/>
          <p:nvPr/>
        </p:nvGrpSpPr>
        <p:grpSpPr>
          <a:xfrm rot="20815217">
            <a:off x="2356749" y="78096"/>
            <a:ext cx="4876303" cy="1602189"/>
            <a:chOff x="3357887" y="273363"/>
            <a:chExt cx="3805483" cy="182643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58" b="25755"/>
            <a:stretch/>
          </p:blipFill>
          <p:spPr>
            <a:xfrm rot="774663">
              <a:off x="3357887" y="376697"/>
              <a:ext cx="3805483" cy="1723098"/>
            </a:xfrm>
            <a:prstGeom prst="rect">
              <a:avLst/>
            </a:prstGeom>
          </p:spPr>
        </p:pic>
        <p:sp>
          <p:nvSpPr>
            <p:cNvPr id="14" name="Rectangle 13"/>
            <p:cNvSpPr/>
            <p:nvPr/>
          </p:nvSpPr>
          <p:spPr>
            <a:xfrm rot="793577">
              <a:off x="3645417" y="273363"/>
              <a:ext cx="3148814" cy="1112961"/>
            </a:xfrm>
            <a:prstGeom prst="rect">
              <a:avLst/>
            </a:prstGeom>
          </p:spPr>
          <p:txBody>
            <a:bodyPr wrap="square">
              <a:prstTxWarp prst="textChevron">
                <a:avLst/>
              </a:prstTxWarp>
              <a:spAutoFit/>
            </a:bodyPr>
            <a:lstStyle/>
            <a:p>
              <a:pPr algn="ctr"/>
              <a:r>
                <a:rPr lang="ar-EG"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المحاور</a:t>
              </a:r>
            </a:p>
          </p:txBody>
        </p:sp>
      </p:grpSp>
      <p:grpSp>
        <p:nvGrpSpPr>
          <p:cNvPr id="20" name="Group 19"/>
          <p:cNvGrpSpPr/>
          <p:nvPr/>
        </p:nvGrpSpPr>
        <p:grpSpPr>
          <a:xfrm rot="2890548">
            <a:off x="6717776" y="4730727"/>
            <a:ext cx="2381230" cy="1725700"/>
            <a:chOff x="539552" y="908721"/>
            <a:chExt cx="2376264" cy="2085294"/>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23" name="Rectangle 22"/>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الاتصال الفعال</a:t>
              </a:r>
            </a:p>
          </p:txBody>
        </p:sp>
      </p:grpSp>
      <p:grpSp>
        <p:nvGrpSpPr>
          <p:cNvPr id="24" name="Group 23"/>
          <p:cNvGrpSpPr/>
          <p:nvPr/>
        </p:nvGrpSpPr>
        <p:grpSpPr>
          <a:xfrm>
            <a:off x="4467473" y="4914921"/>
            <a:ext cx="2355155" cy="1799208"/>
            <a:chOff x="3217433" y="1792185"/>
            <a:chExt cx="2916357" cy="2660092"/>
          </a:xfrm>
        </p:grpSpPr>
        <p:pic>
          <p:nvPicPr>
            <p:cNvPr id="27" name="Picture 26"/>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9" name="Rectangle 28"/>
            <p:cNvSpPr/>
            <p:nvPr/>
          </p:nvSpPr>
          <p:spPr>
            <a:xfrm rot="1030337">
              <a:off x="3456185" y="2715571"/>
              <a:ext cx="1781971" cy="682562"/>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الدعم</a:t>
              </a:r>
            </a:p>
          </p:txBody>
        </p:sp>
      </p:grpSp>
      <p:grpSp>
        <p:nvGrpSpPr>
          <p:cNvPr id="30" name="Group 29"/>
          <p:cNvGrpSpPr/>
          <p:nvPr/>
        </p:nvGrpSpPr>
        <p:grpSpPr>
          <a:xfrm>
            <a:off x="286973" y="3697188"/>
            <a:ext cx="2285407" cy="1941804"/>
            <a:chOff x="3399214" y="1792185"/>
            <a:chExt cx="2734575" cy="2660092"/>
          </a:xfrm>
        </p:grpSpPr>
        <p:pic>
          <p:nvPicPr>
            <p:cNvPr id="31" name="Picture 30"/>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399214" y="1792185"/>
              <a:ext cx="2734575" cy="2660092"/>
            </a:xfrm>
            <a:prstGeom prst="rect">
              <a:avLst/>
            </a:prstGeom>
          </p:spPr>
        </p:pic>
        <p:sp>
          <p:nvSpPr>
            <p:cNvPr id="32" name="Rectangle 31"/>
            <p:cNvSpPr/>
            <p:nvPr/>
          </p:nvSpPr>
          <p:spPr>
            <a:xfrm rot="746518">
              <a:off x="3499578" y="2736590"/>
              <a:ext cx="1992893" cy="63243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التعلم والتعليم</a:t>
              </a:r>
            </a:p>
          </p:txBody>
        </p:sp>
      </p:grpSp>
      <p:grpSp>
        <p:nvGrpSpPr>
          <p:cNvPr id="33" name="Group 32"/>
          <p:cNvGrpSpPr/>
          <p:nvPr/>
        </p:nvGrpSpPr>
        <p:grpSpPr>
          <a:xfrm rot="2890548">
            <a:off x="1081820" y="1809656"/>
            <a:ext cx="2425531" cy="1764163"/>
            <a:chOff x="539552" y="908721"/>
            <a:chExt cx="2376264" cy="2085294"/>
          </a:xfrm>
        </p:grpSpPr>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l="3845" r="1965" b="9690"/>
            <a:stretch/>
          </p:blipFill>
          <p:spPr>
            <a:xfrm>
              <a:off x="539552" y="908721"/>
              <a:ext cx="2376264" cy="2085294"/>
            </a:xfrm>
            <a:prstGeom prst="rect">
              <a:avLst/>
            </a:prstGeom>
          </p:spPr>
        </p:pic>
        <p:sp>
          <p:nvSpPr>
            <p:cNvPr id="35" name="Rectangle 34"/>
            <p:cNvSpPr/>
            <p:nvPr/>
          </p:nvSpPr>
          <p:spPr>
            <a:xfrm rot="20133231">
              <a:off x="1268939" y="1452326"/>
              <a:ext cx="1410876" cy="106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i="1" dirty="0">
                  <a:solidFill>
                    <a:prstClr val="white"/>
                  </a:solidFill>
                  <a:cs typeface="PT Bold Heading" panose="02010400000000000000" pitchFamily="2" charset="-78"/>
                </a:rPr>
                <a:t>التحدي</a:t>
              </a:r>
            </a:p>
          </p:txBody>
        </p:sp>
      </p:grpSp>
      <p:grpSp>
        <p:nvGrpSpPr>
          <p:cNvPr id="36" name="Group 35"/>
          <p:cNvGrpSpPr/>
          <p:nvPr/>
        </p:nvGrpSpPr>
        <p:grpSpPr>
          <a:xfrm>
            <a:off x="1944760" y="4732265"/>
            <a:ext cx="2551491" cy="2146023"/>
            <a:chOff x="3217433" y="1792185"/>
            <a:chExt cx="2916357" cy="2660092"/>
          </a:xfrm>
        </p:grpSpPr>
        <p:pic>
          <p:nvPicPr>
            <p:cNvPr id="37" name="Picture 36"/>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38" name="Rectangle 37"/>
            <p:cNvSpPr/>
            <p:nvPr/>
          </p:nvSpPr>
          <p:spPr>
            <a:xfrm rot="1030337">
              <a:off x="3283084" y="2735132"/>
              <a:ext cx="2046228" cy="572255"/>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الإرشاد</a:t>
              </a:r>
            </a:p>
          </p:txBody>
        </p:sp>
      </p:grpSp>
      <p:grpSp>
        <p:nvGrpSpPr>
          <p:cNvPr id="21" name="Group 20"/>
          <p:cNvGrpSpPr/>
          <p:nvPr/>
        </p:nvGrpSpPr>
        <p:grpSpPr>
          <a:xfrm>
            <a:off x="6326244" y="2537141"/>
            <a:ext cx="2551491" cy="2146023"/>
            <a:chOff x="3217433" y="1792185"/>
            <a:chExt cx="2916357" cy="2660092"/>
          </a:xfrm>
        </p:grpSpPr>
        <p:pic>
          <p:nvPicPr>
            <p:cNvPr id="25" name="Picture 24"/>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17433" y="1792185"/>
              <a:ext cx="2916357" cy="2660092"/>
            </a:xfrm>
            <a:prstGeom prst="rect">
              <a:avLst/>
            </a:prstGeom>
          </p:spPr>
        </p:pic>
        <p:sp>
          <p:nvSpPr>
            <p:cNvPr id="26" name="Rectangle 25"/>
            <p:cNvSpPr/>
            <p:nvPr/>
          </p:nvSpPr>
          <p:spPr>
            <a:xfrm rot="1030337">
              <a:off x="3420833" y="2406417"/>
              <a:ext cx="1755254" cy="1030058"/>
            </a:xfrm>
            <a:prstGeom prst="rect">
              <a:avLst/>
            </a:prstGeom>
          </p:spPr>
          <p:txBody>
            <a:bodyPr wrap="square">
              <a:spAutoFit/>
            </a:bodyPr>
            <a:lstStyle/>
            <a:p>
              <a:pPr algn="ctr"/>
              <a:r>
                <a:rPr lang="ar-EG" sz="2400" b="1" i="1" dirty="0">
                  <a:solidFill>
                    <a:prstClr val="white"/>
                  </a:solidFill>
                  <a:cs typeface="PT Bold Heading" panose="02010400000000000000" pitchFamily="2" charset="-78"/>
                </a:rPr>
                <a:t>أدوات الكوتشنج</a:t>
              </a:r>
            </a:p>
          </p:txBody>
        </p:sp>
      </p:grpSp>
    </p:spTree>
    <p:extLst>
      <p:ext uri="{BB962C8B-B14F-4D97-AF65-F5344CB8AC3E}">
        <p14:creationId xmlns:p14="http://schemas.microsoft.com/office/powerpoint/2010/main" val="2389712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81</a:t>
            </a:fld>
            <a:endParaRPr lang="ar-EG" dirty="0">
              <a:solidFill>
                <a:prstClr val="black">
                  <a:tint val="75000"/>
                </a:prstClr>
              </a:solidFill>
            </a:endParaRPr>
          </a:p>
        </p:txBody>
      </p:sp>
      <p:grpSp>
        <p:nvGrpSpPr>
          <p:cNvPr id="3" name="Group 2"/>
          <p:cNvGrpSpPr/>
          <p:nvPr/>
        </p:nvGrpSpPr>
        <p:grpSpPr>
          <a:xfrm>
            <a:off x="2016131" y="1347402"/>
            <a:ext cx="6702866" cy="3420118"/>
            <a:chOff x="683566" y="2400228"/>
            <a:chExt cx="7200000" cy="4393538"/>
          </a:xfrm>
        </p:grpSpPr>
        <p:pic>
          <p:nvPicPr>
            <p:cNvPr id="5" name="Picture 4"/>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83566" y="2400228"/>
              <a:ext cx="7200000" cy="4393538"/>
            </a:xfrm>
            <a:prstGeom prst="rect">
              <a:avLst/>
            </a:prstGeom>
          </p:spPr>
        </p:pic>
        <p:sp>
          <p:nvSpPr>
            <p:cNvPr id="6" name="Rectangle 5"/>
            <p:cNvSpPr/>
            <p:nvPr/>
          </p:nvSpPr>
          <p:spPr>
            <a:xfrm rot="615857">
              <a:off x="1044680" y="4069097"/>
              <a:ext cx="6477773" cy="759119"/>
            </a:xfrm>
            <a:prstGeom prst="rect">
              <a:avLst/>
            </a:prstGeom>
          </p:spPr>
          <p:txBody>
            <a:bodyPr wrap="square">
              <a:spAutoFit/>
            </a:bodyPr>
            <a:lstStyle/>
            <a:p>
              <a:pPr algn="ctr" defTabSz="1066800">
                <a:lnSpc>
                  <a:spcPct val="90000"/>
                </a:lnSpc>
                <a:spcAft>
                  <a:spcPct val="35000"/>
                </a:spcAft>
              </a:pPr>
              <a:r>
                <a:rPr lang="ar-EG" sz="3600" b="1" kern="0" dirty="0">
                  <a:solidFill>
                    <a:prstClr val="white"/>
                  </a:solidFill>
                </a:rPr>
                <a:t>أدوات الكوتشنج</a:t>
              </a:r>
            </a:p>
          </p:txBody>
        </p:sp>
      </p:grpSp>
      <p:pic>
        <p:nvPicPr>
          <p:cNvPr id="7" name="Picture 6"/>
          <p:cNvPicPr>
            <a:picLocks noChangeAspect="1"/>
          </p:cNvPicPr>
          <p:nvPr/>
        </p:nvPicPr>
        <p:blipFill>
          <a:blip r:embed="rId6"/>
          <a:stretch>
            <a:fillRect/>
          </a:stretch>
        </p:blipFill>
        <p:spPr>
          <a:xfrm rot="20974369">
            <a:off x="519911" y="1190990"/>
            <a:ext cx="2088960" cy="4903744"/>
          </a:xfrm>
          <a:prstGeom prst="rect">
            <a:avLst/>
          </a:prstGeom>
        </p:spPr>
      </p:pic>
    </p:spTree>
    <p:extLst>
      <p:ext uri="{BB962C8B-B14F-4D97-AF65-F5344CB8AC3E}">
        <p14:creationId xmlns:p14="http://schemas.microsoft.com/office/powerpoint/2010/main" val="372073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82</a:t>
            </a:fld>
            <a:endParaRPr lang="ar-EG" dirty="0">
              <a:solidFill>
                <a:prstClr val="black">
                  <a:tint val="75000"/>
                </a:prstClr>
              </a:solidFill>
            </a:endParaRPr>
          </a:p>
        </p:txBody>
      </p:sp>
      <p:grpSp>
        <p:nvGrpSpPr>
          <p:cNvPr id="3" name="Group 2"/>
          <p:cNvGrpSpPr/>
          <p:nvPr/>
        </p:nvGrpSpPr>
        <p:grpSpPr>
          <a:xfrm>
            <a:off x="3100388" y="-1"/>
            <a:ext cx="6197353" cy="2371725"/>
            <a:chOff x="5100391" y="-564928"/>
            <a:chExt cx="4494727" cy="1576704"/>
          </a:xfrm>
        </p:grpSpPr>
        <p:pic>
          <p:nvPicPr>
            <p:cNvPr id="5" name="Picture 4"/>
            <p:cNvPicPr>
              <a:picLocks noChangeAspect="1"/>
            </p:cNvPicPr>
            <p:nvPr/>
          </p:nvPicPr>
          <p:blipFill rotWithShape="1">
            <a:blip r:embed="rId4" cstate="print">
              <a:duotone>
                <a:srgbClr val="FFC000">
                  <a:shade val="45000"/>
                  <a:satMod val="135000"/>
                </a:srgb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29610" t="31514" r="37403" b="45282"/>
            <a:stretch/>
          </p:blipFill>
          <p:spPr>
            <a:xfrm flipH="1">
              <a:off x="5100391" y="-564928"/>
              <a:ext cx="4494727" cy="1576704"/>
            </a:xfrm>
            <a:prstGeom prst="rect">
              <a:avLst/>
            </a:prstGeom>
          </p:spPr>
        </p:pic>
        <p:sp>
          <p:nvSpPr>
            <p:cNvPr id="6" name="Rectangle 5"/>
            <p:cNvSpPr/>
            <p:nvPr/>
          </p:nvSpPr>
          <p:spPr>
            <a:xfrm rot="21201201">
              <a:off x="5618274" y="-336988"/>
              <a:ext cx="3821246" cy="954107"/>
            </a:xfrm>
            <a:prstGeom prst="rect">
              <a:avLst/>
            </a:prstGeom>
          </p:spPr>
          <p:txBody>
            <a:bodyPr wrap="none">
              <a:spAutoFit/>
            </a:bodyPr>
            <a:lstStyle/>
            <a:p>
              <a:pPr algn="ctr"/>
              <a:r>
                <a:rPr lang="ar-EG" sz="2800" kern="0" dirty="0">
                  <a:solidFill>
                    <a:srgbClr val="C00000"/>
                  </a:solidFill>
                </a:rPr>
                <a:t>للكوتشنج العديد من الأدوات التي تساعده </a:t>
              </a:r>
              <a:br>
                <a:rPr lang="ar-EG" sz="2800" kern="0" dirty="0">
                  <a:solidFill>
                    <a:srgbClr val="C00000"/>
                  </a:solidFill>
                </a:rPr>
              </a:br>
              <a:r>
                <a:rPr lang="ar-EG" sz="2800" kern="0" dirty="0">
                  <a:solidFill>
                    <a:srgbClr val="C00000"/>
                  </a:solidFill>
                </a:rPr>
                <a:t>على نجاح عملية الكوتشنج </a:t>
              </a:r>
            </a:p>
          </p:txBody>
        </p:sp>
      </p:grpSp>
      <p:graphicFrame>
        <p:nvGraphicFramePr>
          <p:cNvPr id="7" name="Diagram 6"/>
          <p:cNvGraphicFramePr/>
          <p:nvPr>
            <p:extLst>
              <p:ext uri="{D42A27DB-BD31-4B8C-83A1-F6EECF244321}">
                <p14:modId xmlns:p14="http://schemas.microsoft.com/office/powerpoint/2010/main" val="1020575179"/>
              </p:ext>
            </p:extLst>
          </p:nvPr>
        </p:nvGraphicFramePr>
        <p:xfrm>
          <a:off x="1005894" y="1957388"/>
          <a:ext cx="6709356" cy="46927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95743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83</a:t>
            </a:fld>
            <a:endParaRPr lang="ar-EG" dirty="0">
              <a:solidFill>
                <a:prstClr val="black">
                  <a:tint val="75000"/>
                </a:prstClr>
              </a:solidFill>
            </a:endParaRPr>
          </a:p>
        </p:txBody>
      </p:sp>
      <p:grpSp>
        <p:nvGrpSpPr>
          <p:cNvPr id="3" name="Group 2"/>
          <p:cNvGrpSpPr/>
          <p:nvPr/>
        </p:nvGrpSpPr>
        <p:grpSpPr>
          <a:xfrm>
            <a:off x="2016131" y="1347402"/>
            <a:ext cx="6702866" cy="3420118"/>
            <a:chOff x="683566" y="2400228"/>
            <a:chExt cx="7200000" cy="4393538"/>
          </a:xfrm>
        </p:grpSpPr>
        <p:pic>
          <p:nvPicPr>
            <p:cNvPr id="5" name="Picture 4"/>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83566" y="2400228"/>
              <a:ext cx="7200000" cy="4393538"/>
            </a:xfrm>
            <a:prstGeom prst="rect">
              <a:avLst/>
            </a:prstGeom>
          </p:spPr>
        </p:pic>
        <p:sp>
          <p:nvSpPr>
            <p:cNvPr id="6" name="Rectangle 5"/>
            <p:cNvSpPr/>
            <p:nvPr/>
          </p:nvSpPr>
          <p:spPr>
            <a:xfrm rot="615857">
              <a:off x="1044680" y="4069097"/>
              <a:ext cx="6477773" cy="759119"/>
            </a:xfrm>
            <a:prstGeom prst="rect">
              <a:avLst/>
            </a:prstGeom>
          </p:spPr>
          <p:txBody>
            <a:bodyPr wrap="square">
              <a:spAutoFit/>
            </a:bodyPr>
            <a:lstStyle/>
            <a:p>
              <a:pPr algn="ctr" defTabSz="1066800">
                <a:lnSpc>
                  <a:spcPct val="90000"/>
                </a:lnSpc>
                <a:spcAft>
                  <a:spcPct val="35000"/>
                </a:spcAft>
              </a:pPr>
              <a:r>
                <a:rPr lang="ar-EG" sz="3600" b="1" kern="0" dirty="0">
                  <a:solidFill>
                    <a:prstClr val="white"/>
                  </a:solidFill>
                </a:rPr>
                <a:t>الاتصال الفعال</a:t>
              </a:r>
            </a:p>
          </p:txBody>
        </p:sp>
      </p:grpSp>
      <p:pic>
        <p:nvPicPr>
          <p:cNvPr id="7" name="Picture 6"/>
          <p:cNvPicPr>
            <a:picLocks noChangeAspect="1"/>
          </p:cNvPicPr>
          <p:nvPr/>
        </p:nvPicPr>
        <p:blipFill>
          <a:blip r:embed="rId6"/>
          <a:stretch>
            <a:fillRect/>
          </a:stretch>
        </p:blipFill>
        <p:spPr>
          <a:xfrm rot="20974369">
            <a:off x="519911" y="1190990"/>
            <a:ext cx="2088960" cy="4903744"/>
          </a:xfrm>
          <a:prstGeom prst="rect">
            <a:avLst/>
          </a:prstGeom>
        </p:spPr>
      </p:pic>
    </p:spTree>
    <p:extLst>
      <p:ext uri="{BB962C8B-B14F-4D97-AF65-F5344CB8AC3E}">
        <p14:creationId xmlns:p14="http://schemas.microsoft.com/office/powerpoint/2010/main" val="4188426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84</a:t>
            </a:fld>
            <a:endParaRPr lang="ar-EG" dirty="0">
              <a:solidFill>
                <a:prstClr val="black">
                  <a:tint val="75000"/>
                </a:prstClr>
              </a:solidFill>
            </a:endParaRPr>
          </a:p>
        </p:txBody>
      </p:sp>
      <p:grpSp>
        <p:nvGrpSpPr>
          <p:cNvPr id="3" name="Group 2"/>
          <p:cNvGrpSpPr/>
          <p:nvPr/>
        </p:nvGrpSpPr>
        <p:grpSpPr>
          <a:xfrm>
            <a:off x="4451230" y="276045"/>
            <a:ext cx="4692770" cy="1742536"/>
            <a:chOff x="5100391" y="-564928"/>
            <a:chExt cx="4494727" cy="1576704"/>
          </a:xfrm>
        </p:grpSpPr>
        <p:pic>
          <p:nvPicPr>
            <p:cNvPr id="5" name="Picture 4"/>
            <p:cNvPicPr>
              <a:picLocks noChangeAspect="1"/>
            </p:cNvPicPr>
            <p:nvPr/>
          </p:nvPicPr>
          <p:blipFill rotWithShape="1">
            <a:blip r:embed="rId4" cstate="print">
              <a:duotone>
                <a:srgbClr val="FFC000">
                  <a:shade val="45000"/>
                  <a:satMod val="135000"/>
                </a:srgb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29610" t="31514" r="37403" b="45282"/>
            <a:stretch/>
          </p:blipFill>
          <p:spPr>
            <a:xfrm flipH="1">
              <a:off x="5100391" y="-564928"/>
              <a:ext cx="4494727" cy="1576704"/>
            </a:xfrm>
            <a:prstGeom prst="rect">
              <a:avLst/>
            </a:prstGeom>
          </p:spPr>
        </p:pic>
        <p:sp>
          <p:nvSpPr>
            <p:cNvPr id="6" name="Rectangle 5"/>
            <p:cNvSpPr/>
            <p:nvPr/>
          </p:nvSpPr>
          <p:spPr>
            <a:xfrm rot="21123225">
              <a:off x="6579822" y="-179294"/>
              <a:ext cx="2309087" cy="430776"/>
            </a:xfrm>
            <a:prstGeom prst="rect">
              <a:avLst/>
            </a:prstGeom>
          </p:spPr>
          <p:txBody>
            <a:bodyPr wrap="none">
              <a:spAutoFit/>
            </a:bodyPr>
            <a:lstStyle/>
            <a:p>
              <a:pPr algn="ctr"/>
              <a:r>
                <a:rPr lang="ar-EG" sz="2800" kern="0" dirty="0">
                  <a:solidFill>
                    <a:srgbClr val="C00000"/>
                  </a:solidFill>
                </a:rPr>
                <a:t>جهات الاتصال للإنسان </a:t>
              </a:r>
            </a:p>
          </p:txBody>
        </p:sp>
      </p:grpSp>
      <p:grpSp>
        <p:nvGrpSpPr>
          <p:cNvPr id="7" name="Group 6"/>
          <p:cNvGrpSpPr/>
          <p:nvPr/>
        </p:nvGrpSpPr>
        <p:grpSpPr>
          <a:xfrm>
            <a:off x="5469147" y="2018581"/>
            <a:ext cx="3374714" cy="1311212"/>
            <a:chOff x="678560" y="9846"/>
            <a:chExt cx="1963840" cy="1575224"/>
          </a:xfrm>
        </p:grpSpPr>
        <p:pic>
          <p:nvPicPr>
            <p:cNvPr id="8" name="Picture 7"/>
            <p:cNvPicPr>
              <a:picLocks noChangeAspect="1"/>
            </p:cNvPicPr>
            <p:nvPr/>
          </p:nvPicPr>
          <p:blipFill>
            <a:blip r:embed="rId6"/>
            <a:stretch>
              <a:fillRect/>
            </a:stretch>
          </p:blipFill>
          <p:spPr>
            <a:xfrm>
              <a:off x="678560" y="9846"/>
              <a:ext cx="1959104" cy="1575224"/>
            </a:xfrm>
            <a:prstGeom prst="rect">
              <a:avLst/>
            </a:prstGeom>
          </p:spPr>
        </p:pic>
        <p:sp>
          <p:nvSpPr>
            <p:cNvPr id="9" name="Rectangle 8"/>
            <p:cNvSpPr/>
            <p:nvPr/>
          </p:nvSpPr>
          <p:spPr>
            <a:xfrm>
              <a:off x="729042" y="412213"/>
              <a:ext cx="1913358" cy="255168"/>
            </a:xfrm>
            <a:prstGeom prst="rect">
              <a:avLst/>
            </a:prstGeom>
          </p:spPr>
          <p:txBody>
            <a:bodyPr wrap="square">
              <a:spAutoFit/>
            </a:bodyPr>
            <a:lstStyle/>
            <a:p>
              <a:pPr algn="ctr">
                <a:tabLst>
                  <a:tab pos="228600" algn="l"/>
                </a:tabLst>
              </a:pPr>
              <a:r>
                <a:rPr lang="ar-EG" sz="2400" b="1" dirty="0">
                  <a:solidFill>
                    <a:srgbClr val="002060"/>
                  </a:solidFill>
                  <a:ea typeface="Times New Roman" panose="02020603050405020304" pitchFamily="18" charset="0"/>
                </a:rPr>
                <a:t>اتصال الإنسان مع ربه .</a:t>
              </a:r>
            </a:p>
          </p:txBody>
        </p:sp>
        <p:sp>
          <p:nvSpPr>
            <p:cNvPr id="10" name="Rectangle 9"/>
            <p:cNvSpPr/>
            <p:nvPr/>
          </p:nvSpPr>
          <p:spPr>
            <a:xfrm>
              <a:off x="1518133" y="20898"/>
              <a:ext cx="400325" cy="345808"/>
            </a:xfrm>
            <a:prstGeom prst="rect">
              <a:avLst/>
            </a:prstGeom>
            <a:noFill/>
            <a:ln w="25400" cap="flat" cmpd="sng" algn="ctr">
              <a:noFill/>
              <a:prstDash val="solid"/>
            </a:ln>
            <a:effectLst/>
          </p:spPr>
          <p:txBody>
            <a:bodyPr rtlCol="0" anchor="ctr"/>
            <a:lstStyle/>
            <a:p>
              <a:pPr algn="ctr"/>
              <a:r>
                <a:rPr lang="ar-EG" sz="2400" dirty="0">
                  <a:solidFill>
                    <a:srgbClr val="002060"/>
                  </a:solidFill>
                  <a:ea typeface="Times New Roman" panose="02020603050405020304" pitchFamily="18" charset="0"/>
                  <a:cs typeface="PT Bold Heading" panose="02010400000000000000" pitchFamily="2" charset="-78"/>
                </a:rPr>
                <a:t>1</a:t>
              </a:r>
              <a:endParaRPr lang="en-US" sz="2400" dirty="0">
                <a:solidFill>
                  <a:prstClr val="black"/>
                </a:solidFill>
                <a:latin typeface="Times New Roman" panose="02020603050405020304" pitchFamily="18" charset="0"/>
                <a:ea typeface="Times New Roman" panose="02020603050405020304" pitchFamily="18" charset="0"/>
                <a:cs typeface="PT Bold Heading" panose="02010400000000000000" pitchFamily="2" charset="-78"/>
              </a:endParaRPr>
            </a:p>
          </p:txBody>
        </p:sp>
      </p:grpSp>
      <p:grpSp>
        <p:nvGrpSpPr>
          <p:cNvPr id="11" name="Group 10"/>
          <p:cNvGrpSpPr/>
          <p:nvPr/>
        </p:nvGrpSpPr>
        <p:grpSpPr>
          <a:xfrm>
            <a:off x="538989" y="2171706"/>
            <a:ext cx="3374714" cy="1311212"/>
            <a:chOff x="678560" y="9846"/>
            <a:chExt cx="1963840" cy="1575224"/>
          </a:xfrm>
        </p:grpSpPr>
        <p:pic>
          <p:nvPicPr>
            <p:cNvPr id="12" name="Picture 11"/>
            <p:cNvPicPr>
              <a:picLocks noChangeAspect="1"/>
            </p:cNvPicPr>
            <p:nvPr/>
          </p:nvPicPr>
          <p:blipFill>
            <a:blip r:embed="rId6"/>
            <a:stretch>
              <a:fillRect/>
            </a:stretch>
          </p:blipFill>
          <p:spPr>
            <a:xfrm>
              <a:off x="678560" y="9846"/>
              <a:ext cx="1959104" cy="1575224"/>
            </a:xfrm>
            <a:prstGeom prst="rect">
              <a:avLst/>
            </a:prstGeom>
          </p:spPr>
        </p:pic>
        <p:sp>
          <p:nvSpPr>
            <p:cNvPr id="13" name="Rectangle 12"/>
            <p:cNvSpPr/>
            <p:nvPr/>
          </p:nvSpPr>
          <p:spPr>
            <a:xfrm>
              <a:off x="729042" y="412213"/>
              <a:ext cx="1913358" cy="554621"/>
            </a:xfrm>
            <a:prstGeom prst="rect">
              <a:avLst/>
            </a:prstGeom>
          </p:spPr>
          <p:txBody>
            <a:bodyPr wrap="square">
              <a:spAutoFit/>
            </a:bodyPr>
            <a:lstStyle/>
            <a:p>
              <a:pPr algn="ctr">
                <a:tabLst>
                  <a:tab pos="228600" algn="l"/>
                </a:tabLst>
              </a:pPr>
              <a:r>
                <a:rPr lang="ar-EG" sz="2400" b="1" dirty="0">
                  <a:solidFill>
                    <a:srgbClr val="002060"/>
                  </a:solidFill>
                  <a:ea typeface="Times New Roman" panose="02020603050405020304" pitchFamily="18" charset="0"/>
                </a:rPr>
                <a:t>	اتصال الإنسان مع نفسه.</a:t>
              </a:r>
            </a:p>
          </p:txBody>
        </p:sp>
        <p:sp>
          <p:nvSpPr>
            <p:cNvPr id="14" name="Rectangle 13"/>
            <p:cNvSpPr/>
            <p:nvPr/>
          </p:nvSpPr>
          <p:spPr>
            <a:xfrm>
              <a:off x="1518133" y="20898"/>
              <a:ext cx="400325" cy="345808"/>
            </a:xfrm>
            <a:prstGeom prst="rect">
              <a:avLst/>
            </a:prstGeom>
            <a:noFill/>
            <a:ln w="25400" cap="flat" cmpd="sng" algn="ctr">
              <a:noFill/>
              <a:prstDash val="solid"/>
            </a:ln>
            <a:effectLst/>
          </p:spPr>
          <p:txBody>
            <a:bodyPr rtlCol="0" anchor="ctr"/>
            <a:lstStyle/>
            <a:p>
              <a:pPr algn="ctr"/>
              <a:r>
                <a:rPr lang="ar-EG" sz="2400" dirty="0">
                  <a:solidFill>
                    <a:srgbClr val="002060"/>
                  </a:solidFill>
                  <a:ea typeface="Times New Roman" panose="02020603050405020304" pitchFamily="18" charset="0"/>
                  <a:cs typeface="PT Bold Heading" panose="02010400000000000000" pitchFamily="2" charset="-78"/>
                </a:rPr>
                <a:t>2</a:t>
              </a:r>
              <a:endParaRPr lang="en-US" sz="2400" dirty="0">
                <a:solidFill>
                  <a:prstClr val="black"/>
                </a:solidFill>
                <a:latin typeface="Times New Roman" panose="02020603050405020304" pitchFamily="18" charset="0"/>
                <a:ea typeface="Times New Roman" panose="02020603050405020304" pitchFamily="18" charset="0"/>
                <a:cs typeface="PT Bold Heading" panose="02010400000000000000" pitchFamily="2" charset="-78"/>
              </a:endParaRPr>
            </a:p>
          </p:txBody>
        </p:sp>
      </p:grpSp>
      <p:grpSp>
        <p:nvGrpSpPr>
          <p:cNvPr id="15" name="Group 14"/>
          <p:cNvGrpSpPr/>
          <p:nvPr/>
        </p:nvGrpSpPr>
        <p:grpSpPr>
          <a:xfrm>
            <a:off x="3083236" y="3402178"/>
            <a:ext cx="3374714" cy="1311212"/>
            <a:chOff x="678560" y="9846"/>
            <a:chExt cx="1963840" cy="1575224"/>
          </a:xfrm>
        </p:grpSpPr>
        <p:pic>
          <p:nvPicPr>
            <p:cNvPr id="16" name="Picture 15"/>
            <p:cNvPicPr>
              <a:picLocks noChangeAspect="1"/>
            </p:cNvPicPr>
            <p:nvPr/>
          </p:nvPicPr>
          <p:blipFill>
            <a:blip r:embed="rId6"/>
            <a:stretch>
              <a:fillRect/>
            </a:stretch>
          </p:blipFill>
          <p:spPr>
            <a:xfrm>
              <a:off x="678560" y="9846"/>
              <a:ext cx="1959104" cy="1575224"/>
            </a:xfrm>
            <a:prstGeom prst="rect">
              <a:avLst/>
            </a:prstGeom>
          </p:spPr>
        </p:pic>
        <p:sp>
          <p:nvSpPr>
            <p:cNvPr id="17" name="Rectangle 16"/>
            <p:cNvSpPr/>
            <p:nvPr/>
          </p:nvSpPr>
          <p:spPr>
            <a:xfrm>
              <a:off x="729042" y="412213"/>
              <a:ext cx="1913358" cy="554621"/>
            </a:xfrm>
            <a:prstGeom prst="rect">
              <a:avLst/>
            </a:prstGeom>
          </p:spPr>
          <p:txBody>
            <a:bodyPr wrap="square">
              <a:spAutoFit/>
            </a:bodyPr>
            <a:lstStyle/>
            <a:p>
              <a:pPr algn="ctr">
                <a:tabLst>
                  <a:tab pos="228600" algn="l"/>
                </a:tabLst>
              </a:pPr>
              <a:r>
                <a:rPr lang="ar-EG" sz="2400" b="1" dirty="0">
                  <a:solidFill>
                    <a:srgbClr val="002060"/>
                  </a:solidFill>
                  <a:ea typeface="Times New Roman" panose="02020603050405020304" pitchFamily="18" charset="0"/>
                </a:rPr>
                <a:t>	اتصال الإنسان مع الآخرين.</a:t>
              </a:r>
            </a:p>
          </p:txBody>
        </p:sp>
        <p:sp>
          <p:nvSpPr>
            <p:cNvPr id="18" name="Rectangle 17"/>
            <p:cNvSpPr/>
            <p:nvPr/>
          </p:nvSpPr>
          <p:spPr>
            <a:xfrm>
              <a:off x="1518133" y="20898"/>
              <a:ext cx="400325" cy="345808"/>
            </a:xfrm>
            <a:prstGeom prst="rect">
              <a:avLst/>
            </a:prstGeom>
            <a:noFill/>
            <a:ln w="25400" cap="flat" cmpd="sng" algn="ctr">
              <a:noFill/>
              <a:prstDash val="solid"/>
            </a:ln>
            <a:effectLst/>
          </p:spPr>
          <p:txBody>
            <a:bodyPr rtlCol="0" anchor="ctr"/>
            <a:lstStyle/>
            <a:p>
              <a:pPr algn="ctr"/>
              <a:r>
                <a:rPr lang="ar-EG" sz="2400" dirty="0">
                  <a:solidFill>
                    <a:srgbClr val="002060"/>
                  </a:solidFill>
                  <a:ea typeface="Times New Roman" panose="02020603050405020304" pitchFamily="18" charset="0"/>
                  <a:cs typeface="PT Bold Heading" panose="02010400000000000000" pitchFamily="2" charset="-78"/>
                </a:rPr>
                <a:t>3</a:t>
              </a:r>
              <a:endParaRPr lang="en-US" sz="2400" dirty="0">
                <a:solidFill>
                  <a:prstClr val="black"/>
                </a:solidFill>
                <a:latin typeface="Times New Roman" panose="02020603050405020304" pitchFamily="18" charset="0"/>
                <a:ea typeface="Times New Roman" panose="02020603050405020304" pitchFamily="18" charset="0"/>
                <a:cs typeface="PT Bold Heading" panose="02010400000000000000" pitchFamily="2" charset="-78"/>
              </a:endParaRPr>
            </a:p>
          </p:txBody>
        </p:sp>
      </p:grpSp>
      <p:grpSp>
        <p:nvGrpSpPr>
          <p:cNvPr id="19" name="Group 18"/>
          <p:cNvGrpSpPr/>
          <p:nvPr/>
        </p:nvGrpSpPr>
        <p:grpSpPr>
          <a:xfrm>
            <a:off x="5555897" y="4721509"/>
            <a:ext cx="3409656" cy="1311212"/>
            <a:chOff x="678560" y="9846"/>
            <a:chExt cx="1984174" cy="1575224"/>
          </a:xfrm>
        </p:grpSpPr>
        <p:pic>
          <p:nvPicPr>
            <p:cNvPr id="20" name="Picture 19"/>
            <p:cNvPicPr>
              <a:picLocks noChangeAspect="1"/>
            </p:cNvPicPr>
            <p:nvPr/>
          </p:nvPicPr>
          <p:blipFill>
            <a:blip r:embed="rId6"/>
            <a:stretch>
              <a:fillRect/>
            </a:stretch>
          </p:blipFill>
          <p:spPr>
            <a:xfrm>
              <a:off x="678560" y="9846"/>
              <a:ext cx="1959104" cy="1575224"/>
            </a:xfrm>
            <a:prstGeom prst="rect">
              <a:avLst/>
            </a:prstGeom>
          </p:spPr>
        </p:pic>
        <p:sp>
          <p:nvSpPr>
            <p:cNvPr id="21" name="Rectangle 20"/>
            <p:cNvSpPr/>
            <p:nvPr/>
          </p:nvSpPr>
          <p:spPr>
            <a:xfrm>
              <a:off x="749376" y="549695"/>
              <a:ext cx="1913358" cy="554621"/>
            </a:xfrm>
            <a:prstGeom prst="rect">
              <a:avLst/>
            </a:prstGeom>
          </p:spPr>
          <p:txBody>
            <a:bodyPr wrap="square">
              <a:spAutoFit/>
            </a:bodyPr>
            <a:lstStyle/>
            <a:p>
              <a:pPr algn="ctr">
                <a:tabLst>
                  <a:tab pos="228600" algn="l"/>
                </a:tabLst>
              </a:pPr>
              <a:r>
                <a:rPr lang="ar-EG" sz="2400" b="1" dirty="0">
                  <a:solidFill>
                    <a:srgbClr val="002060"/>
                  </a:solidFill>
                  <a:ea typeface="Times New Roman" panose="02020603050405020304" pitchFamily="18" charset="0"/>
                </a:rPr>
                <a:t>	اتصال الإنسان مع أحداث الحياة</a:t>
              </a:r>
            </a:p>
          </p:txBody>
        </p:sp>
        <p:sp>
          <p:nvSpPr>
            <p:cNvPr id="22" name="Rectangle 21"/>
            <p:cNvSpPr/>
            <p:nvPr/>
          </p:nvSpPr>
          <p:spPr>
            <a:xfrm>
              <a:off x="1518133" y="20898"/>
              <a:ext cx="400325" cy="345808"/>
            </a:xfrm>
            <a:prstGeom prst="rect">
              <a:avLst/>
            </a:prstGeom>
            <a:noFill/>
            <a:ln w="25400" cap="flat" cmpd="sng" algn="ctr">
              <a:noFill/>
              <a:prstDash val="solid"/>
            </a:ln>
            <a:effectLst/>
          </p:spPr>
          <p:txBody>
            <a:bodyPr rtlCol="0" anchor="ctr"/>
            <a:lstStyle/>
            <a:p>
              <a:pPr algn="ctr"/>
              <a:r>
                <a:rPr lang="ar-EG" sz="2400" dirty="0">
                  <a:solidFill>
                    <a:srgbClr val="002060"/>
                  </a:solidFill>
                  <a:ea typeface="Times New Roman" panose="02020603050405020304" pitchFamily="18" charset="0"/>
                  <a:cs typeface="PT Bold Heading" panose="02010400000000000000" pitchFamily="2" charset="-78"/>
                </a:rPr>
                <a:t>4</a:t>
              </a:r>
              <a:endParaRPr lang="en-US" sz="2400" dirty="0">
                <a:solidFill>
                  <a:prstClr val="black"/>
                </a:solidFill>
                <a:latin typeface="Times New Roman" panose="02020603050405020304" pitchFamily="18" charset="0"/>
                <a:ea typeface="Times New Roman" panose="02020603050405020304" pitchFamily="18" charset="0"/>
                <a:cs typeface="PT Bold Heading" panose="02010400000000000000" pitchFamily="2" charset="-78"/>
              </a:endParaRPr>
            </a:p>
          </p:txBody>
        </p:sp>
      </p:grpSp>
      <p:grpSp>
        <p:nvGrpSpPr>
          <p:cNvPr id="23" name="Group 22"/>
          <p:cNvGrpSpPr/>
          <p:nvPr/>
        </p:nvGrpSpPr>
        <p:grpSpPr>
          <a:xfrm>
            <a:off x="625739" y="4874633"/>
            <a:ext cx="3374714" cy="1481717"/>
            <a:chOff x="678560" y="9846"/>
            <a:chExt cx="1963840" cy="1575224"/>
          </a:xfrm>
        </p:grpSpPr>
        <p:pic>
          <p:nvPicPr>
            <p:cNvPr id="24" name="Picture 23"/>
            <p:cNvPicPr>
              <a:picLocks noChangeAspect="1"/>
            </p:cNvPicPr>
            <p:nvPr/>
          </p:nvPicPr>
          <p:blipFill>
            <a:blip r:embed="rId6"/>
            <a:stretch>
              <a:fillRect/>
            </a:stretch>
          </p:blipFill>
          <p:spPr>
            <a:xfrm>
              <a:off x="678560" y="9846"/>
              <a:ext cx="1959104" cy="1575224"/>
            </a:xfrm>
            <a:prstGeom prst="rect">
              <a:avLst/>
            </a:prstGeom>
          </p:spPr>
        </p:pic>
        <p:sp>
          <p:nvSpPr>
            <p:cNvPr id="25" name="Rectangle 24"/>
            <p:cNvSpPr/>
            <p:nvPr/>
          </p:nvSpPr>
          <p:spPr>
            <a:xfrm>
              <a:off x="729042" y="412213"/>
              <a:ext cx="1913358" cy="490799"/>
            </a:xfrm>
            <a:prstGeom prst="rect">
              <a:avLst/>
            </a:prstGeom>
          </p:spPr>
          <p:txBody>
            <a:bodyPr wrap="square">
              <a:spAutoFit/>
            </a:bodyPr>
            <a:lstStyle/>
            <a:p>
              <a:pPr algn="ctr">
                <a:tabLst>
                  <a:tab pos="228600" algn="l"/>
                </a:tabLst>
              </a:pPr>
              <a:r>
                <a:rPr lang="ar-EG" sz="2400" b="1" dirty="0">
                  <a:solidFill>
                    <a:srgbClr val="002060"/>
                  </a:solidFill>
                  <a:ea typeface="Times New Roman" panose="02020603050405020304" pitchFamily="18" charset="0"/>
                </a:rPr>
                <a:t>	اتصال الإنسان مع الشيطان </a:t>
              </a:r>
            </a:p>
          </p:txBody>
        </p:sp>
        <p:sp>
          <p:nvSpPr>
            <p:cNvPr id="26" name="Rectangle 25"/>
            <p:cNvSpPr/>
            <p:nvPr/>
          </p:nvSpPr>
          <p:spPr>
            <a:xfrm>
              <a:off x="1518133" y="20898"/>
              <a:ext cx="400325" cy="345808"/>
            </a:xfrm>
            <a:prstGeom prst="rect">
              <a:avLst/>
            </a:prstGeom>
            <a:noFill/>
            <a:ln w="25400" cap="flat" cmpd="sng" algn="ctr">
              <a:noFill/>
              <a:prstDash val="solid"/>
            </a:ln>
            <a:effectLst/>
          </p:spPr>
          <p:txBody>
            <a:bodyPr rtlCol="0" anchor="ctr"/>
            <a:lstStyle/>
            <a:p>
              <a:pPr algn="ctr"/>
              <a:r>
                <a:rPr lang="ar-EG" sz="2400" dirty="0">
                  <a:solidFill>
                    <a:srgbClr val="002060"/>
                  </a:solidFill>
                  <a:ea typeface="Times New Roman" panose="02020603050405020304" pitchFamily="18" charset="0"/>
                  <a:cs typeface="PT Bold Heading" panose="02010400000000000000" pitchFamily="2" charset="-78"/>
                </a:rPr>
                <a:t>5</a:t>
              </a:r>
              <a:endParaRPr lang="en-US" sz="2400" dirty="0">
                <a:solidFill>
                  <a:prstClr val="black"/>
                </a:solidFill>
                <a:latin typeface="Times New Roman" panose="02020603050405020304" pitchFamily="18" charset="0"/>
                <a:ea typeface="Times New Roman" panose="02020603050405020304" pitchFamily="18" charset="0"/>
                <a:cs typeface="PT Bold Heading" panose="02010400000000000000" pitchFamily="2" charset="-78"/>
              </a:endParaRPr>
            </a:p>
          </p:txBody>
        </p:sp>
      </p:grpSp>
      <p:pic>
        <p:nvPicPr>
          <p:cNvPr id="27" name="Picture 26" descr="http://204.187.101.75/memoadmin/media/_new_communication.jpg"/>
          <p:cNvPicPr/>
          <p:nvPr/>
        </p:nvPicPr>
        <p:blipFill>
          <a:blip r:embed="rId7">
            <a:extLst>
              <a:ext uri="{28A0092B-C50C-407E-A947-70E740481C1C}">
                <a14:useLocalDpi xmlns:a14="http://schemas.microsoft.com/office/drawing/2010/main" val="0"/>
              </a:ext>
            </a:extLst>
          </a:blip>
          <a:srcRect/>
          <a:stretch>
            <a:fillRect/>
          </a:stretch>
        </p:blipFill>
        <p:spPr bwMode="auto">
          <a:xfrm rot="21110528">
            <a:off x="419787" y="376220"/>
            <a:ext cx="2402840" cy="18707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9330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529648" y="260276"/>
            <a:ext cx="2360090" cy="2686653"/>
            <a:chOff x="6635876" y="1"/>
            <a:chExt cx="2360090" cy="2686653"/>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876" y="1"/>
              <a:ext cx="2360090" cy="2686653"/>
            </a:xfrm>
            <a:prstGeom prst="rect">
              <a:avLst/>
            </a:prstGeom>
          </p:spPr>
        </p:pic>
        <p:sp>
          <p:nvSpPr>
            <p:cNvPr id="3" name="TextBox 2"/>
            <p:cNvSpPr txBox="1"/>
            <p:nvPr/>
          </p:nvSpPr>
          <p:spPr>
            <a:xfrm>
              <a:off x="6842403" y="1435488"/>
              <a:ext cx="1924911" cy="830997"/>
            </a:xfrm>
            <a:prstGeom prst="rect">
              <a:avLst/>
            </a:prstGeom>
            <a:noFill/>
          </p:spPr>
          <p:txBody>
            <a:bodyPr wrap="square" rtlCol="1">
              <a:spAutoFit/>
            </a:bodyPr>
            <a:lstStyle/>
            <a:p>
              <a:pPr algn="ctr"/>
              <a:r>
                <a:rPr lang="ar-EG" sz="2400" b="1" dirty="0" smtClean="0">
                  <a:solidFill>
                    <a:srgbClr val="C00000"/>
                  </a:solidFill>
                </a:rPr>
                <a:t>عناصر الاتصال </a:t>
              </a:r>
              <a:br>
                <a:rPr lang="ar-EG" sz="2400" b="1" dirty="0" smtClean="0">
                  <a:solidFill>
                    <a:srgbClr val="C00000"/>
                  </a:solidFill>
                </a:rPr>
              </a:br>
              <a:r>
                <a:rPr lang="ar-EG" sz="2400" b="1" dirty="0" smtClean="0">
                  <a:solidFill>
                    <a:srgbClr val="C00000"/>
                  </a:solidFill>
                </a:rPr>
                <a:t>( بيئة الاتصال )</a:t>
              </a:r>
              <a:endParaRPr lang="ar-EG" sz="2400" b="1" dirty="0">
                <a:solidFill>
                  <a:srgbClr val="C00000"/>
                </a:solidFill>
              </a:endParaRPr>
            </a:p>
          </p:txBody>
        </p:sp>
      </p:grpSp>
      <p:grpSp>
        <p:nvGrpSpPr>
          <p:cNvPr id="16" name="Group 15"/>
          <p:cNvGrpSpPr/>
          <p:nvPr/>
        </p:nvGrpSpPr>
        <p:grpSpPr>
          <a:xfrm>
            <a:off x="-216826" y="1938333"/>
            <a:ext cx="4198176" cy="2426893"/>
            <a:chOff x="2282340" y="1637761"/>
            <a:chExt cx="4198176" cy="2426893"/>
          </a:xfrm>
        </p:grpSpPr>
        <p:grpSp>
          <p:nvGrpSpPr>
            <p:cNvPr id="12" name="Group 11"/>
            <p:cNvGrpSpPr/>
            <p:nvPr/>
          </p:nvGrpSpPr>
          <p:grpSpPr>
            <a:xfrm>
              <a:off x="2282340" y="1637761"/>
              <a:ext cx="4198176" cy="2426893"/>
              <a:chOff x="3424332" y="2007651"/>
              <a:chExt cx="4198176" cy="2426893"/>
            </a:xfrm>
          </p:grpSpPr>
          <p:pic>
            <p:nvPicPr>
              <p:cNvPr id="13" name="Picture 12"/>
              <p:cNvPicPr>
                <a:picLocks noChangeAspect="1"/>
              </p:cNvPicPr>
              <p:nvPr/>
            </p:nvPicPr>
            <p:blipFill rotWithShape="1">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3885" t="22121" r="33437" b="38940"/>
              <a:stretch/>
            </p:blipFill>
            <p:spPr>
              <a:xfrm rot="823356">
                <a:off x="3424332" y="2007651"/>
                <a:ext cx="4198176" cy="2426893"/>
              </a:xfrm>
              <a:prstGeom prst="rect">
                <a:avLst/>
              </a:prstGeom>
            </p:spPr>
          </p:pic>
          <p:sp>
            <p:nvSpPr>
              <p:cNvPr id="14" name="Rectangle 13"/>
              <p:cNvSpPr/>
              <p:nvPr/>
            </p:nvSpPr>
            <p:spPr>
              <a:xfrm rot="914790">
                <a:off x="4077880" y="2695616"/>
                <a:ext cx="2649682" cy="830997"/>
              </a:xfrm>
              <a:prstGeom prst="rect">
                <a:avLst/>
              </a:prstGeom>
            </p:spPr>
            <p:txBody>
              <a:bodyPr wrap="square">
                <a:spAutoFit/>
              </a:bodyPr>
              <a:lstStyle/>
              <a:p>
                <a:pPr algn="ctr"/>
                <a:r>
                  <a:rPr lang="ar-EG" sz="2400" dirty="0" smtClean="0">
                    <a:solidFill>
                      <a:srgbClr val="002060"/>
                    </a:solidFill>
                  </a:rPr>
                  <a:t>مجموعة الأفكار والمعلومات المراد نقلها</a:t>
                </a:r>
                <a:endParaRPr lang="ar-EG" sz="2400" dirty="0">
                  <a:solidFill>
                    <a:srgbClr val="002060"/>
                  </a:solidFill>
                </a:endParaRPr>
              </a:p>
            </p:txBody>
          </p:sp>
        </p:grpSp>
        <p:sp>
          <p:nvSpPr>
            <p:cNvPr id="15" name="TextBox 14"/>
            <p:cNvSpPr txBox="1"/>
            <p:nvPr/>
          </p:nvSpPr>
          <p:spPr>
            <a:xfrm rot="958508">
              <a:off x="3543284" y="1724686"/>
              <a:ext cx="2133918" cy="461665"/>
            </a:xfrm>
            <a:prstGeom prst="rect">
              <a:avLst/>
            </a:prstGeom>
            <a:noFill/>
          </p:spPr>
          <p:txBody>
            <a:bodyPr wrap="square" rtlCol="1">
              <a:spAutoFit/>
            </a:bodyPr>
            <a:lstStyle/>
            <a:p>
              <a:pPr algn="ctr"/>
              <a:r>
                <a:rPr lang="ar-EG" sz="2400" b="1" dirty="0" smtClean="0">
                  <a:solidFill>
                    <a:srgbClr val="C00000"/>
                  </a:solidFill>
                </a:rPr>
                <a:t>الرسالة</a:t>
              </a:r>
              <a:endParaRPr lang="ar-EG" sz="2400" b="1" dirty="0">
                <a:solidFill>
                  <a:srgbClr val="C00000"/>
                </a:solidFill>
              </a:endParaRPr>
            </a:p>
          </p:txBody>
        </p:sp>
      </p:grpSp>
      <p:grpSp>
        <p:nvGrpSpPr>
          <p:cNvPr id="17" name="Group 16"/>
          <p:cNvGrpSpPr/>
          <p:nvPr/>
        </p:nvGrpSpPr>
        <p:grpSpPr>
          <a:xfrm>
            <a:off x="4878039" y="2204853"/>
            <a:ext cx="4198176" cy="2426893"/>
            <a:chOff x="2282340" y="1637761"/>
            <a:chExt cx="4198176" cy="2426893"/>
          </a:xfrm>
        </p:grpSpPr>
        <p:grpSp>
          <p:nvGrpSpPr>
            <p:cNvPr id="18" name="Group 17"/>
            <p:cNvGrpSpPr/>
            <p:nvPr/>
          </p:nvGrpSpPr>
          <p:grpSpPr>
            <a:xfrm>
              <a:off x="2282340" y="1637761"/>
              <a:ext cx="4198176" cy="2426893"/>
              <a:chOff x="3424332" y="2007651"/>
              <a:chExt cx="4198176" cy="2426893"/>
            </a:xfrm>
          </p:grpSpPr>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33885" t="22121" r="33437" b="38940"/>
              <a:stretch/>
            </p:blipFill>
            <p:spPr>
              <a:xfrm rot="823356">
                <a:off x="3424332" y="2007651"/>
                <a:ext cx="4198176" cy="2426893"/>
              </a:xfrm>
              <a:prstGeom prst="rect">
                <a:avLst/>
              </a:prstGeom>
            </p:spPr>
          </p:pic>
          <p:sp>
            <p:nvSpPr>
              <p:cNvPr id="21" name="Rectangle 20"/>
              <p:cNvSpPr/>
              <p:nvPr/>
            </p:nvSpPr>
            <p:spPr>
              <a:xfrm rot="914790">
                <a:off x="4345507" y="2941092"/>
                <a:ext cx="2142834" cy="830997"/>
              </a:xfrm>
              <a:prstGeom prst="rect">
                <a:avLst/>
              </a:prstGeom>
            </p:spPr>
            <p:txBody>
              <a:bodyPr wrap="square">
                <a:spAutoFit/>
              </a:bodyPr>
              <a:lstStyle/>
              <a:p>
                <a:pPr algn="ctr"/>
                <a:r>
                  <a:rPr lang="ar-EG" sz="2400" dirty="0" smtClean="0">
                    <a:solidFill>
                      <a:srgbClr val="002060"/>
                    </a:solidFill>
                  </a:rPr>
                  <a:t>وهو الجهة الراغبة في نقل الرسالة</a:t>
                </a:r>
                <a:endParaRPr lang="ar-EG" sz="2400" dirty="0">
                  <a:solidFill>
                    <a:srgbClr val="002060"/>
                  </a:solidFill>
                </a:endParaRPr>
              </a:p>
            </p:txBody>
          </p:sp>
        </p:grpSp>
        <p:sp>
          <p:nvSpPr>
            <p:cNvPr id="19" name="TextBox 18"/>
            <p:cNvSpPr txBox="1"/>
            <p:nvPr/>
          </p:nvSpPr>
          <p:spPr>
            <a:xfrm rot="958508">
              <a:off x="3543284" y="1724686"/>
              <a:ext cx="2133918" cy="461665"/>
            </a:xfrm>
            <a:prstGeom prst="rect">
              <a:avLst/>
            </a:prstGeom>
            <a:noFill/>
          </p:spPr>
          <p:txBody>
            <a:bodyPr wrap="square" rtlCol="1">
              <a:spAutoFit/>
            </a:bodyPr>
            <a:lstStyle/>
            <a:p>
              <a:pPr algn="ctr"/>
              <a:r>
                <a:rPr lang="ar-EG" sz="2400" b="1" dirty="0" smtClean="0">
                  <a:solidFill>
                    <a:srgbClr val="C00000"/>
                  </a:solidFill>
                </a:rPr>
                <a:t>المرسل</a:t>
              </a:r>
              <a:endParaRPr lang="ar-EG" sz="2400" b="1" dirty="0">
                <a:solidFill>
                  <a:srgbClr val="C00000"/>
                </a:solidFill>
              </a:endParaRPr>
            </a:p>
          </p:txBody>
        </p:sp>
      </p:grpSp>
      <p:grpSp>
        <p:nvGrpSpPr>
          <p:cNvPr id="27" name="Group 26"/>
          <p:cNvGrpSpPr/>
          <p:nvPr/>
        </p:nvGrpSpPr>
        <p:grpSpPr>
          <a:xfrm>
            <a:off x="2466899" y="4365273"/>
            <a:ext cx="4198176" cy="2172168"/>
            <a:chOff x="2312553" y="1641397"/>
            <a:chExt cx="4198176" cy="2172168"/>
          </a:xfrm>
        </p:grpSpPr>
        <p:grpSp>
          <p:nvGrpSpPr>
            <p:cNvPr id="28" name="Group 27"/>
            <p:cNvGrpSpPr/>
            <p:nvPr/>
          </p:nvGrpSpPr>
          <p:grpSpPr>
            <a:xfrm>
              <a:off x="2312553" y="1641397"/>
              <a:ext cx="4198176" cy="2172168"/>
              <a:chOff x="3454545" y="2011287"/>
              <a:chExt cx="4198176" cy="2172168"/>
            </a:xfrm>
          </p:grpSpPr>
          <p:pic>
            <p:nvPicPr>
              <p:cNvPr id="30" name="Picture 29"/>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l="33885" t="22121" r="33437" b="38940"/>
              <a:stretch/>
            </p:blipFill>
            <p:spPr>
              <a:xfrm rot="823356">
                <a:off x="3454545" y="2011287"/>
                <a:ext cx="4198176" cy="2172168"/>
              </a:xfrm>
              <a:prstGeom prst="rect">
                <a:avLst/>
              </a:prstGeom>
            </p:spPr>
          </p:pic>
          <p:sp>
            <p:nvSpPr>
              <p:cNvPr id="31" name="Rectangle 30"/>
              <p:cNvSpPr/>
              <p:nvPr/>
            </p:nvSpPr>
            <p:spPr>
              <a:xfrm rot="914790">
                <a:off x="4149179" y="2742218"/>
                <a:ext cx="2564038" cy="757130"/>
              </a:xfrm>
              <a:prstGeom prst="rect">
                <a:avLst/>
              </a:prstGeom>
            </p:spPr>
            <p:txBody>
              <a:bodyPr wrap="square">
                <a:spAutoFit/>
              </a:bodyPr>
              <a:lstStyle/>
              <a:p>
                <a:pPr marL="0" lvl="1" algn="ctr" defTabSz="1066800">
                  <a:lnSpc>
                    <a:spcPct val="90000"/>
                  </a:lnSpc>
                  <a:spcAft>
                    <a:spcPct val="15000"/>
                  </a:spcAft>
                </a:pPr>
                <a:r>
                  <a:rPr lang="ar-EG" sz="2400" dirty="0" smtClean="0">
                    <a:solidFill>
                      <a:srgbClr val="002060"/>
                    </a:solidFill>
                  </a:rPr>
                  <a:t>الطريقة التي يختارها المرسل لنقل الرسالة</a:t>
                </a:r>
                <a:endParaRPr lang="ar-EG" sz="2400" dirty="0">
                  <a:solidFill>
                    <a:srgbClr val="002060"/>
                  </a:solidFill>
                </a:endParaRPr>
              </a:p>
            </p:txBody>
          </p:sp>
        </p:grpSp>
        <p:sp>
          <p:nvSpPr>
            <p:cNvPr id="29" name="TextBox 28"/>
            <p:cNvSpPr txBox="1"/>
            <p:nvPr/>
          </p:nvSpPr>
          <p:spPr>
            <a:xfrm rot="958508">
              <a:off x="3544310" y="1677038"/>
              <a:ext cx="2133918" cy="461665"/>
            </a:xfrm>
            <a:prstGeom prst="rect">
              <a:avLst/>
            </a:prstGeom>
            <a:noFill/>
          </p:spPr>
          <p:txBody>
            <a:bodyPr wrap="square" rtlCol="1">
              <a:spAutoFit/>
            </a:bodyPr>
            <a:lstStyle/>
            <a:p>
              <a:pPr algn="ctr"/>
              <a:r>
                <a:rPr lang="ar-EG" sz="2400" b="1" dirty="0" smtClean="0">
                  <a:solidFill>
                    <a:srgbClr val="C00000"/>
                  </a:solidFill>
                </a:rPr>
                <a:t>قناة الاتصال </a:t>
              </a:r>
              <a:endParaRPr lang="ar-EG" sz="2400" b="1" dirty="0">
                <a:solidFill>
                  <a:srgbClr val="C00000"/>
                </a:solidFill>
              </a:endParaRPr>
            </a:p>
          </p:txBody>
        </p:sp>
      </p:grpSp>
    </p:spTree>
    <p:extLst>
      <p:ext uri="{BB962C8B-B14F-4D97-AF65-F5344CB8AC3E}">
        <p14:creationId xmlns:p14="http://schemas.microsoft.com/office/powerpoint/2010/main" val="3019008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4829175" y="985838"/>
            <a:ext cx="4314825" cy="2769381"/>
            <a:chOff x="2282340" y="1637761"/>
            <a:chExt cx="4198176" cy="2426893"/>
          </a:xfrm>
        </p:grpSpPr>
        <p:grpSp>
          <p:nvGrpSpPr>
            <p:cNvPr id="18" name="Group 17"/>
            <p:cNvGrpSpPr/>
            <p:nvPr/>
          </p:nvGrpSpPr>
          <p:grpSpPr>
            <a:xfrm>
              <a:off x="2282340" y="1637761"/>
              <a:ext cx="4198176" cy="2426893"/>
              <a:chOff x="3424332" y="2007651"/>
              <a:chExt cx="4198176" cy="2426893"/>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3885" t="22121" r="33437" b="38940"/>
              <a:stretch/>
            </p:blipFill>
            <p:spPr>
              <a:xfrm rot="823356">
                <a:off x="3424332" y="2007651"/>
                <a:ext cx="4198176" cy="2426893"/>
              </a:xfrm>
              <a:prstGeom prst="rect">
                <a:avLst/>
              </a:prstGeom>
            </p:spPr>
          </p:pic>
          <p:sp>
            <p:nvSpPr>
              <p:cNvPr id="21" name="Rectangle 20"/>
              <p:cNvSpPr/>
              <p:nvPr/>
            </p:nvSpPr>
            <p:spPr>
              <a:xfrm rot="914790">
                <a:off x="4345507" y="2941092"/>
                <a:ext cx="2142834" cy="830997"/>
              </a:xfrm>
              <a:prstGeom prst="rect">
                <a:avLst/>
              </a:prstGeom>
            </p:spPr>
            <p:txBody>
              <a:bodyPr wrap="square">
                <a:spAutoFit/>
              </a:bodyPr>
              <a:lstStyle/>
              <a:p>
                <a:pPr algn="ctr"/>
                <a:r>
                  <a:rPr lang="ar-EG" sz="2400" dirty="0" smtClean="0">
                    <a:solidFill>
                      <a:srgbClr val="002060"/>
                    </a:solidFill>
                  </a:rPr>
                  <a:t>الجهة التي تستقبل الرسالة </a:t>
                </a:r>
              </a:p>
            </p:txBody>
          </p:sp>
        </p:grpSp>
        <p:sp>
          <p:nvSpPr>
            <p:cNvPr id="19" name="TextBox 18"/>
            <p:cNvSpPr txBox="1"/>
            <p:nvPr/>
          </p:nvSpPr>
          <p:spPr>
            <a:xfrm rot="958508">
              <a:off x="3543284" y="1724686"/>
              <a:ext cx="2133918" cy="461665"/>
            </a:xfrm>
            <a:prstGeom prst="rect">
              <a:avLst/>
            </a:prstGeom>
            <a:noFill/>
          </p:spPr>
          <p:txBody>
            <a:bodyPr wrap="square" rtlCol="1">
              <a:spAutoFit/>
            </a:bodyPr>
            <a:lstStyle/>
            <a:p>
              <a:pPr algn="ctr"/>
              <a:r>
                <a:rPr lang="ar-EG" sz="2400" b="1" dirty="0" smtClean="0">
                  <a:solidFill>
                    <a:srgbClr val="C00000"/>
                  </a:solidFill>
                </a:rPr>
                <a:t>المستقبل</a:t>
              </a:r>
            </a:p>
          </p:txBody>
        </p:sp>
      </p:grpSp>
      <p:pic>
        <p:nvPicPr>
          <p:cNvPr id="8" name="Picture 7"/>
          <p:cNvPicPr>
            <a:picLocks noChangeAspect="1"/>
          </p:cNvPicPr>
          <p:nvPr/>
        </p:nvPicPr>
        <p:blipFill>
          <a:blip r:embed="rId5"/>
          <a:stretch>
            <a:fillRect/>
          </a:stretch>
        </p:blipFill>
        <p:spPr>
          <a:xfrm>
            <a:off x="6507442" y="2981890"/>
            <a:ext cx="2104992" cy="2033587"/>
          </a:xfrm>
          <a:prstGeom prst="ellipse">
            <a:avLst/>
          </a:prstGeom>
          <a:ln>
            <a:noFill/>
          </a:ln>
          <a:effectLst>
            <a:softEdge rad="112500"/>
          </a:effectLst>
        </p:spPr>
      </p:pic>
      <p:grpSp>
        <p:nvGrpSpPr>
          <p:cNvPr id="9" name="Group 8"/>
          <p:cNvGrpSpPr/>
          <p:nvPr/>
        </p:nvGrpSpPr>
        <p:grpSpPr>
          <a:xfrm>
            <a:off x="249762" y="3359894"/>
            <a:ext cx="4865163" cy="3365475"/>
            <a:chOff x="249762" y="3359894"/>
            <a:chExt cx="4865163" cy="3365475"/>
          </a:xfrm>
        </p:grpSpPr>
        <p:grpSp>
          <p:nvGrpSpPr>
            <p:cNvPr id="22" name="Group 21"/>
            <p:cNvGrpSpPr/>
            <p:nvPr/>
          </p:nvGrpSpPr>
          <p:grpSpPr>
            <a:xfrm>
              <a:off x="689997" y="3359894"/>
              <a:ext cx="4424928" cy="2764756"/>
              <a:chOff x="2282340" y="1637761"/>
              <a:chExt cx="4198176" cy="2426893"/>
            </a:xfrm>
          </p:grpSpPr>
          <p:grpSp>
            <p:nvGrpSpPr>
              <p:cNvPr id="23" name="Group 22"/>
              <p:cNvGrpSpPr/>
              <p:nvPr/>
            </p:nvGrpSpPr>
            <p:grpSpPr>
              <a:xfrm>
                <a:off x="2282340" y="1637761"/>
                <a:ext cx="4198176" cy="2426893"/>
                <a:chOff x="3424332" y="2007651"/>
                <a:chExt cx="4198176" cy="2426893"/>
              </a:xfrm>
            </p:grpSpPr>
            <p:pic>
              <p:nvPicPr>
                <p:cNvPr id="25" name="Picture 2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3885" t="22121" r="33437" b="38940"/>
                <a:stretch/>
              </p:blipFill>
              <p:spPr>
                <a:xfrm rot="823356">
                  <a:off x="3424332" y="2007651"/>
                  <a:ext cx="4198176" cy="2426893"/>
                </a:xfrm>
                <a:prstGeom prst="rect">
                  <a:avLst/>
                </a:prstGeom>
              </p:spPr>
            </p:pic>
            <p:sp>
              <p:nvSpPr>
                <p:cNvPr id="26" name="Rectangle 25"/>
                <p:cNvSpPr/>
                <p:nvPr/>
              </p:nvSpPr>
              <p:spPr>
                <a:xfrm rot="914790">
                  <a:off x="4035819" y="2774742"/>
                  <a:ext cx="2703486" cy="1421928"/>
                </a:xfrm>
                <a:prstGeom prst="rect">
                  <a:avLst/>
                </a:prstGeom>
              </p:spPr>
              <p:txBody>
                <a:bodyPr wrap="square">
                  <a:spAutoFit/>
                </a:bodyPr>
                <a:lstStyle/>
                <a:p>
                  <a:pPr marL="0" lvl="1" algn="ctr" defTabSz="1066800">
                    <a:lnSpc>
                      <a:spcPct val="90000"/>
                    </a:lnSpc>
                    <a:spcAft>
                      <a:spcPct val="15000"/>
                    </a:spcAft>
                  </a:pPr>
                  <a:r>
                    <a:rPr lang="ar-EG" sz="2400" dirty="0" smtClean="0">
                      <a:solidFill>
                        <a:srgbClr val="002060"/>
                      </a:solidFill>
                    </a:rPr>
                    <a:t>رد فعل المستقبل الذي يبين مدى فهمه للرسالة التي وصلته ومدى تأثره بها</a:t>
                  </a:r>
                  <a:endParaRPr lang="ar-EG" sz="2400" dirty="0">
                    <a:solidFill>
                      <a:srgbClr val="002060"/>
                    </a:solidFill>
                  </a:endParaRPr>
                </a:p>
              </p:txBody>
            </p:sp>
          </p:grpSp>
          <p:sp>
            <p:nvSpPr>
              <p:cNvPr id="24" name="TextBox 23"/>
              <p:cNvSpPr txBox="1"/>
              <p:nvPr/>
            </p:nvSpPr>
            <p:spPr>
              <a:xfrm rot="958508">
                <a:off x="3556396" y="1722360"/>
                <a:ext cx="2133918" cy="405248"/>
              </a:xfrm>
              <a:prstGeom prst="rect">
                <a:avLst/>
              </a:prstGeom>
              <a:noFill/>
            </p:spPr>
            <p:txBody>
              <a:bodyPr wrap="square" rtlCol="1">
                <a:spAutoFit/>
              </a:bodyPr>
              <a:lstStyle/>
              <a:p>
                <a:pPr algn="ctr"/>
                <a:r>
                  <a:rPr lang="ar-EG" sz="2400" b="1" dirty="0" smtClean="0">
                    <a:solidFill>
                      <a:srgbClr val="C00000"/>
                    </a:solidFill>
                  </a:rPr>
                  <a:t>التغذية الراجعة</a:t>
                </a:r>
                <a:endParaRPr lang="ar-EG" sz="2400" b="1" dirty="0">
                  <a:solidFill>
                    <a:srgbClr val="C00000"/>
                  </a:solidFill>
                </a:endParaRPr>
              </a:p>
            </p:txBody>
          </p:sp>
        </p:grpSp>
        <p:pic>
          <p:nvPicPr>
            <p:cNvPr id="1026" name="Picture 2" descr="http://tarekalsaadi.com/wp-content/uploads/2011/08/feedback.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762" y="4974744"/>
              <a:ext cx="2334167" cy="175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42576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82428" y="1315548"/>
            <a:ext cx="8832985" cy="5164429"/>
            <a:chOff x="521803" y="537378"/>
            <a:chExt cx="7917231" cy="6104587"/>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850" t="4289" r="6659" b="10992"/>
            <a:stretch/>
          </p:blipFill>
          <p:spPr>
            <a:xfrm>
              <a:off x="521803" y="537378"/>
              <a:ext cx="7768887" cy="6104587"/>
            </a:xfrm>
            <a:prstGeom prst="rect">
              <a:avLst/>
            </a:prstGeom>
          </p:spPr>
        </p:pic>
        <p:sp>
          <p:nvSpPr>
            <p:cNvPr id="10" name="Rectangle 9"/>
            <p:cNvSpPr/>
            <p:nvPr/>
          </p:nvSpPr>
          <p:spPr>
            <a:xfrm>
              <a:off x="2273171" y="2826552"/>
              <a:ext cx="4266151" cy="2336887"/>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180340" algn="ctr" fontAlgn="base">
                <a:spcBef>
                  <a:spcPct val="0"/>
                </a:spcBef>
                <a:spcAft>
                  <a:spcPts val="1000"/>
                </a:spcAft>
              </a:pPr>
              <a:r>
                <a:rPr lang="ar-SA" sz="2400" dirty="0" smtClean="0">
                  <a:solidFill>
                    <a:prstClr val="white"/>
                  </a:solidFill>
                  <a:latin typeface="Segoe UI Semilight" panose="020B0402040204020203" pitchFamily="34" charset="0"/>
                  <a:ea typeface="Times New Roman" panose="02020603050405020304" pitchFamily="18" charset="0"/>
                  <a:cs typeface="Segoe UI Semilight" panose="020B0402040204020203" pitchFamily="34" charset="0"/>
                </a:rPr>
                <a:t>يساعد علي تبادل المعلومات والآراء والمشاعر عن طريق رموز وإشارات تعبر عنها .</a:t>
              </a:r>
              <a:endParaRPr lang="ar-SA" sz="2400" dirty="0">
                <a:solidFill>
                  <a:prstClr val="white"/>
                </a:solidFill>
                <a:latin typeface="Segoe UI Semilight" panose="020B0402040204020203" pitchFamily="34" charset="0"/>
                <a:ea typeface="Times New Roman" panose="02020603050405020304" pitchFamily="18" charset="0"/>
                <a:cs typeface="Segoe UI Semilight" panose="020B0402040204020203" pitchFamily="34" charset="0"/>
              </a:endParaRPr>
            </a:p>
          </p:txBody>
        </p:sp>
        <p:sp>
          <p:nvSpPr>
            <p:cNvPr id="5" name="Rectangle 4"/>
            <p:cNvSpPr/>
            <p:nvPr/>
          </p:nvSpPr>
          <p:spPr>
            <a:xfrm>
              <a:off x="6287583" y="728802"/>
              <a:ext cx="2151451" cy="123845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180340" algn="ctr" fontAlgn="base">
                <a:spcBef>
                  <a:spcPct val="0"/>
                </a:spcBef>
                <a:spcAft>
                  <a:spcPts val="1000"/>
                </a:spcAft>
              </a:pPr>
              <a:r>
                <a:rPr lang="ar-SA" sz="2400" dirty="0" smtClean="0">
                  <a:solidFill>
                    <a:srgbClr val="FFFF00"/>
                  </a:solidFill>
                  <a:latin typeface="Segoe UI Semilight" panose="020B0402040204020203" pitchFamily="34" charset="0"/>
                  <a:ea typeface="Times New Roman" panose="02020603050405020304" pitchFamily="18" charset="0"/>
                  <a:cs typeface="Segoe UI Semilight" panose="020B0402040204020203" pitchFamily="34" charset="0"/>
                </a:rPr>
                <a:t>دور الكوتشنج في نجاح بيئة الاتصال</a:t>
              </a:r>
              <a:endParaRPr lang="ar-SA" sz="2400" dirty="0">
                <a:solidFill>
                  <a:srgbClr val="FFFF00"/>
                </a:solidFill>
                <a:latin typeface="Segoe UI Semilight" panose="020B0402040204020203" pitchFamily="34" charset="0"/>
                <a:ea typeface="Times New Roman" panose="02020603050405020304" pitchFamily="18" charset="0"/>
                <a:cs typeface="Segoe UI Semilight" panose="020B0402040204020203" pitchFamily="34" charset="0"/>
              </a:endParaRPr>
            </a:p>
          </p:txBody>
        </p:sp>
      </p:grpSp>
    </p:spTree>
    <p:extLst>
      <p:ext uri="{BB962C8B-B14F-4D97-AF65-F5344CB8AC3E}">
        <p14:creationId xmlns:p14="http://schemas.microsoft.com/office/powerpoint/2010/main" val="3507464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rot="20811984">
            <a:off x="5999332" y="1651691"/>
            <a:ext cx="1793336" cy="2355165"/>
            <a:chOff x="3936729" y="1920733"/>
            <a:chExt cx="1793336" cy="3617640"/>
          </a:xfrm>
        </p:grpSpPr>
        <p:pic>
          <p:nvPicPr>
            <p:cNvPr id="6" name="Picture 5"/>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36729" y="1920733"/>
              <a:ext cx="1793336" cy="3617640"/>
            </a:xfrm>
            <a:prstGeom prst="rect">
              <a:avLst/>
            </a:prstGeom>
          </p:spPr>
        </p:pic>
        <p:sp>
          <p:nvSpPr>
            <p:cNvPr id="7" name="Rectangle 6"/>
            <p:cNvSpPr/>
            <p:nvPr/>
          </p:nvSpPr>
          <p:spPr>
            <a:xfrm>
              <a:off x="4391535" y="3991037"/>
              <a:ext cx="822661" cy="709138"/>
            </a:xfrm>
            <a:prstGeom prst="rect">
              <a:avLst/>
            </a:prstGeom>
          </p:spPr>
          <p:txBody>
            <a:bodyPr wrap="none">
              <a:spAutoFit/>
            </a:bodyPr>
            <a:lstStyle/>
            <a:p>
              <a:pPr algn="ctr"/>
              <a:r>
                <a:rPr lang="ar-SA" sz="2400" b="1" dirty="0" smtClean="0">
                  <a:solidFill>
                    <a:srgbClr val="FF0000"/>
                  </a:solidFill>
                </a:rPr>
                <a:t>شفهية</a:t>
              </a:r>
              <a:endParaRPr lang="en-US" sz="2400" b="1" dirty="0">
                <a:solidFill>
                  <a:srgbClr val="FF0000"/>
                </a:solidFill>
              </a:endParaRPr>
            </a:p>
          </p:txBody>
        </p:sp>
      </p:grpSp>
      <p:grpSp>
        <p:nvGrpSpPr>
          <p:cNvPr id="12" name="Group 11"/>
          <p:cNvGrpSpPr/>
          <p:nvPr/>
        </p:nvGrpSpPr>
        <p:grpSpPr>
          <a:xfrm rot="21249455">
            <a:off x="4212023" y="1751032"/>
            <a:ext cx="1793336" cy="2355165"/>
            <a:chOff x="3936729" y="1920733"/>
            <a:chExt cx="1793336" cy="3617640"/>
          </a:xfrm>
        </p:grpSpPr>
        <p:pic>
          <p:nvPicPr>
            <p:cNvPr id="13" name="Picture 1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36729" y="1920733"/>
              <a:ext cx="1793336" cy="3617640"/>
            </a:xfrm>
            <a:prstGeom prst="rect">
              <a:avLst/>
            </a:prstGeom>
          </p:spPr>
        </p:pic>
        <p:sp>
          <p:nvSpPr>
            <p:cNvPr id="14" name="Rectangle 13"/>
            <p:cNvSpPr/>
            <p:nvPr/>
          </p:nvSpPr>
          <p:spPr>
            <a:xfrm>
              <a:off x="4394235" y="3982204"/>
              <a:ext cx="857927" cy="709138"/>
            </a:xfrm>
            <a:prstGeom prst="rect">
              <a:avLst/>
            </a:prstGeom>
          </p:spPr>
          <p:txBody>
            <a:bodyPr wrap="none">
              <a:spAutoFit/>
            </a:bodyPr>
            <a:lstStyle/>
            <a:p>
              <a:pPr algn="ctr"/>
              <a:r>
                <a:rPr lang="ar-SA" sz="2400" b="1" dirty="0" smtClean="0">
                  <a:solidFill>
                    <a:srgbClr val="FF0000"/>
                  </a:solidFill>
                </a:rPr>
                <a:t>مكتوبة</a:t>
              </a:r>
              <a:endParaRPr lang="en-US" sz="2400" b="1" dirty="0">
                <a:solidFill>
                  <a:srgbClr val="FF0000"/>
                </a:solidFill>
              </a:endParaRPr>
            </a:p>
          </p:txBody>
        </p:sp>
      </p:grpSp>
      <p:grpSp>
        <p:nvGrpSpPr>
          <p:cNvPr id="16" name="Group 15"/>
          <p:cNvGrpSpPr/>
          <p:nvPr/>
        </p:nvGrpSpPr>
        <p:grpSpPr>
          <a:xfrm rot="578554">
            <a:off x="2504309" y="1553476"/>
            <a:ext cx="1793336" cy="2355165"/>
            <a:chOff x="3936729" y="1920733"/>
            <a:chExt cx="1793336" cy="3617640"/>
          </a:xfrm>
        </p:grpSpPr>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36729" y="1920733"/>
              <a:ext cx="1793336" cy="3617640"/>
            </a:xfrm>
            <a:prstGeom prst="rect">
              <a:avLst/>
            </a:prstGeom>
          </p:spPr>
        </p:pic>
        <p:sp>
          <p:nvSpPr>
            <p:cNvPr id="18" name="Rectangle 17"/>
            <p:cNvSpPr/>
            <p:nvPr/>
          </p:nvSpPr>
          <p:spPr>
            <a:xfrm>
              <a:off x="4363025" y="4060590"/>
              <a:ext cx="849912" cy="709138"/>
            </a:xfrm>
            <a:prstGeom prst="rect">
              <a:avLst/>
            </a:prstGeom>
          </p:spPr>
          <p:txBody>
            <a:bodyPr wrap="none">
              <a:spAutoFit/>
            </a:bodyPr>
            <a:lstStyle/>
            <a:p>
              <a:pPr algn="ctr"/>
              <a:r>
                <a:rPr lang="ar-SA" sz="2400" b="1" dirty="0" smtClean="0">
                  <a:solidFill>
                    <a:srgbClr val="FF0000"/>
                  </a:solidFill>
                </a:rPr>
                <a:t>بصرية</a:t>
              </a:r>
              <a:endParaRPr lang="en-US" sz="2400" b="1" dirty="0">
                <a:solidFill>
                  <a:srgbClr val="FF0000"/>
                </a:solidFill>
              </a:endParaRPr>
            </a:p>
          </p:txBody>
        </p:sp>
      </p:grpSp>
      <p:grpSp>
        <p:nvGrpSpPr>
          <p:cNvPr id="9" name="Group 8"/>
          <p:cNvGrpSpPr/>
          <p:nvPr/>
        </p:nvGrpSpPr>
        <p:grpSpPr>
          <a:xfrm>
            <a:off x="2596142" y="425336"/>
            <a:ext cx="4704771" cy="1526829"/>
            <a:chOff x="1758116" y="497538"/>
            <a:chExt cx="6437542" cy="2252792"/>
          </a:xfrm>
        </p:grpSpPr>
        <p:pic>
          <p:nvPicPr>
            <p:cNvPr id="10" name="Picture 9"/>
            <p:cNvPicPr>
              <a:picLocks noChangeAspect="1"/>
            </p:cNvPicPr>
            <p:nvPr/>
          </p:nvPicPr>
          <p:blipFill>
            <a:blip r:embed="rId7">
              <a:duotone>
                <a:prstClr val="black"/>
                <a:schemeClr val="accent4">
                  <a:tint val="45000"/>
                  <a:satMod val="400000"/>
                </a:schemeClr>
              </a:duotone>
            </a:blip>
            <a:stretch>
              <a:fillRect/>
            </a:stretch>
          </p:blipFill>
          <p:spPr>
            <a:xfrm>
              <a:off x="1758116" y="497538"/>
              <a:ext cx="6437542" cy="2252792"/>
            </a:xfrm>
            <a:prstGeom prst="rect">
              <a:avLst/>
            </a:prstGeom>
          </p:spPr>
        </p:pic>
        <p:sp>
          <p:nvSpPr>
            <p:cNvPr id="11" name="Rectangle 10"/>
            <p:cNvSpPr/>
            <p:nvPr/>
          </p:nvSpPr>
          <p:spPr>
            <a:xfrm>
              <a:off x="2137971" y="1281034"/>
              <a:ext cx="517647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وسائل الاتصال</a:t>
              </a:r>
              <a:endParaRPr lang="ar-EG" sz="2800" b="1" dirty="0">
                <a:solidFill>
                  <a:srgbClr val="C00000"/>
                </a:solidFill>
              </a:endParaRPr>
            </a:p>
          </p:txBody>
        </p:sp>
      </p:gr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533" y="3959534"/>
            <a:ext cx="3521945" cy="2837865"/>
          </a:xfrm>
          <a:prstGeom prst="rect">
            <a:avLst/>
          </a:prstGeom>
        </p:spPr>
      </p:pic>
    </p:spTree>
    <p:extLst>
      <p:ext uri="{BB962C8B-B14F-4D97-AF65-F5344CB8AC3E}">
        <p14:creationId xmlns:p14="http://schemas.microsoft.com/office/powerpoint/2010/main" val="22828087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82428" y="1315548"/>
            <a:ext cx="8667483" cy="5164429"/>
            <a:chOff x="521803" y="537378"/>
            <a:chExt cx="7768887" cy="6104587"/>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850" t="4289" r="6659" b="10992"/>
            <a:stretch/>
          </p:blipFill>
          <p:spPr>
            <a:xfrm>
              <a:off x="521803" y="537378"/>
              <a:ext cx="7768887" cy="6104587"/>
            </a:xfrm>
            <a:prstGeom prst="rect">
              <a:avLst/>
            </a:prstGeom>
          </p:spPr>
        </p:pic>
        <p:sp>
          <p:nvSpPr>
            <p:cNvPr id="10" name="Rectangle 9"/>
            <p:cNvSpPr/>
            <p:nvPr/>
          </p:nvSpPr>
          <p:spPr>
            <a:xfrm>
              <a:off x="2273171" y="2826552"/>
              <a:ext cx="4266151" cy="2336887"/>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180340" algn="ctr" fontAlgn="base">
                <a:spcBef>
                  <a:spcPct val="0"/>
                </a:spcBef>
                <a:spcAft>
                  <a:spcPts val="1000"/>
                </a:spcAft>
              </a:pPr>
              <a:r>
                <a:rPr lang="ar-SA" sz="2400" dirty="0" smtClean="0">
                  <a:solidFill>
                    <a:prstClr val="white"/>
                  </a:solidFill>
                  <a:latin typeface="Segoe UI Semilight" panose="020B0402040204020203" pitchFamily="34" charset="0"/>
                  <a:ea typeface="Times New Roman" panose="02020603050405020304" pitchFamily="18" charset="0"/>
                  <a:cs typeface="Segoe UI Semilight" panose="020B0402040204020203" pitchFamily="34" charset="0"/>
                </a:rPr>
                <a:t>يسعى الكوتش دائماً إلى زيادة التفاعل بينه وبين المتعلم من خلال المواقف الاتصالية التي يرسم لها أهداف إجرائية أي يصممها وينفذها ويقومها.</a:t>
              </a:r>
              <a:endParaRPr lang="ar-SA" sz="2400" dirty="0">
                <a:solidFill>
                  <a:prstClr val="white"/>
                </a:solidFill>
                <a:latin typeface="Segoe UI Semilight" panose="020B0402040204020203" pitchFamily="34" charset="0"/>
                <a:ea typeface="Times New Roman" panose="02020603050405020304" pitchFamily="18" charset="0"/>
                <a:cs typeface="Segoe UI Semilight" panose="020B0402040204020203" pitchFamily="34" charset="0"/>
              </a:endParaRPr>
            </a:p>
          </p:txBody>
        </p:sp>
        <p:sp>
          <p:nvSpPr>
            <p:cNvPr id="5" name="Rectangle 4"/>
            <p:cNvSpPr/>
            <p:nvPr/>
          </p:nvSpPr>
          <p:spPr>
            <a:xfrm>
              <a:off x="6539323" y="728802"/>
              <a:ext cx="1741651" cy="123845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180340" algn="ctr" fontAlgn="base">
                <a:spcBef>
                  <a:spcPct val="0"/>
                </a:spcBef>
                <a:spcAft>
                  <a:spcPts val="1000"/>
                </a:spcAft>
              </a:pPr>
              <a:r>
                <a:rPr lang="ar-SA" sz="2400" dirty="0" smtClean="0">
                  <a:solidFill>
                    <a:srgbClr val="FFFF00"/>
                  </a:solidFill>
                  <a:latin typeface="Segoe UI Semilight" panose="020B0402040204020203" pitchFamily="34" charset="0"/>
                  <a:ea typeface="Times New Roman" panose="02020603050405020304" pitchFamily="18" charset="0"/>
                  <a:cs typeface="Segoe UI Semilight" panose="020B0402040204020203" pitchFamily="34" charset="0"/>
                </a:rPr>
                <a:t>دور الكوتش في وسائل الاتصال</a:t>
              </a:r>
              <a:endParaRPr lang="ar-SA" sz="2400" dirty="0">
                <a:solidFill>
                  <a:srgbClr val="FFFF00"/>
                </a:solidFill>
                <a:latin typeface="Segoe UI Semilight" panose="020B0402040204020203" pitchFamily="34" charset="0"/>
                <a:ea typeface="Times New Roman" panose="02020603050405020304" pitchFamily="18" charset="0"/>
                <a:cs typeface="Segoe UI Semilight" panose="020B0402040204020203" pitchFamily="34" charset="0"/>
              </a:endParaRPr>
            </a:p>
          </p:txBody>
        </p:sp>
      </p:grpSp>
    </p:spTree>
    <p:extLst>
      <p:ext uri="{BB962C8B-B14F-4D97-AF65-F5344CB8AC3E}">
        <p14:creationId xmlns:p14="http://schemas.microsoft.com/office/powerpoint/2010/main" val="4037356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E79F39-E3F1-4384-8425-D69818DE6729}" type="slidenum">
              <a:rPr lang="ar-EG" smtClean="0">
                <a:solidFill>
                  <a:prstClr val="black">
                    <a:tint val="75000"/>
                  </a:prstClr>
                </a:solidFill>
              </a:rPr>
              <a:pPr/>
              <a:t>9</a:t>
            </a:fld>
            <a:endParaRPr lang="ar-EG" dirty="0">
              <a:solidFill>
                <a:prstClr val="black">
                  <a:tint val="75000"/>
                </a:prstClr>
              </a:solidFill>
            </a:endParaRPr>
          </a:p>
        </p:txBody>
      </p:sp>
      <p:pic>
        <p:nvPicPr>
          <p:cNvPr id="11" name="Picture 10" descr="http://andresvenegas.com/wp-content/uploads/2012/12/Coaching-Empresas-y-organizaciones.jpg"/>
          <p:cNvPicPr/>
          <p:nvPr/>
        </p:nvPicPr>
        <p:blipFill>
          <a:blip r:embed="rId4">
            <a:extLst>
              <a:ext uri="{28A0092B-C50C-407E-A947-70E740481C1C}">
                <a14:useLocalDpi xmlns:a14="http://schemas.microsoft.com/office/drawing/2010/main" val="0"/>
              </a:ext>
            </a:extLst>
          </a:blip>
          <a:srcRect/>
          <a:stretch>
            <a:fillRect/>
          </a:stretch>
        </p:blipFill>
        <p:spPr bwMode="auto">
          <a:xfrm>
            <a:off x="436729" y="4678747"/>
            <a:ext cx="2599756" cy="1860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p:cNvGrpSpPr/>
          <p:nvPr/>
        </p:nvGrpSpPr>
        <p:grpSpPr>
          <a:xfrm rot="21014686">
            <a:off x="1745224" y="636837"/>
            <a:ext cx="7129594" cy="3785738"/>
            <a:chOff x="5748465" y="151774"/>
            <a:chExt cx="3240571" cy="2094102"/>
          </a:xfrm>
        </p:grpSpPr>
        <p:pic>
          <p:nvPicPr>
            <p:cNvPr id="13" name="Picture 12"/>
            <p:cNvPicPr>
              <a:picLocks noChangeAspect="1"/>
            </p:cNvPicPr>
            <p:nvPr/>
          </p:nvPicPr>
          <p:blipFill rotWithShape="1">
            <a:blip r:embed="rId5">
              <a:duotone>
                <a:prstClr val="black"/>
                <a:srgbClr val="ED7D31">
                  <a:tint val="45000"/>
                  <a:satMod val="400000"/>
                </a:srgb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3318" t="21171" r="29312" b="28387"/>
            <a:stretch/>
          </p:blipFill>
          <p:spPr>
            <a:xfrm rot="589771">
              <a:off x="5748465" y="151774"/>
              <a:ext cx="3240571" cy="2094102"/>
            </a:xfrm>
            <a:prstGeom prst="rect">
              <a:avLst/>
            </a:prstGeom>
          </p:spPr>
        </p:pic>
        <p:sp>
          <p:nvSpPr>
            <p:cNvPr id="14" name="Rectangle 13"/>
            <p:cNvSpPr/>
            <p:nvPr/>
          </p:nvSpPr>
          <p:spPr>
            <a:xfrm rot="484054">
              <a:off x="5870090" y="523269"/>
              <a:ext cx="2978950" cy="1481160"/>
            </a:xfrm>
            <a:prstGeom prst="rect">
              <a:avLst/>
            </a:prstGeom>
          </p:spPr>
          <p:txBody>
            <a:bodyPr wrap="square">
              <a:spAutoFit/>
            </a:bodyPr>
            <a:lstStyle/>
            <a:p>
              <a:pPr algn="ctr" fontAlgn="base">
                <a:spcBef>
                  <a:spcPct val="0"/>
                </a:spcBef>
                <a:spcAft>
                  <a:spcPct val="0"/>
                </a:spcAft>
              </a:pPr>
              <a:r>
                <a:rPr lang="ar-EG" sz="2400" kern="0" dirty="0">
                  <a:solidFill>
                    <a:srgbClr val="002060"/>
                  </a:solidFill>
                  <a:latin typeface="Times New Roman" panose="02020603050405020304" pitchFamily="18" charset="0"/>
                </a:rPr>
                <a:t>يعتبر التوجيه الفعال عملية قديمة برز فيها المصلحون والأنبياء والرسل الذين غيروا العالم بطريقة توجيههم الفعالة وبدأ </a:t>
              </a:r>
              <a:r>
                <a:rPr lang="ar-EG" sz="2400" kern="0" dirty="0" err="1">
                  <a:solidFill>
                    <a:srgbClr val="002060"/>
                  </a:solidFill>
                  <a:latin typeface="Times New Roman" panose="02020603050405020304" pitchFamily="18" charset="0"/>
                </a:rPr>
                <a:t>الكوتشنج</a:t>
              </a:r>
              <a:r>
                <a:rPr lang="ar-EG" sz="2400" kern="0" dirty="0">
                  <a:solidFill>
                    <a:srgbClr val="002060"/>
                  </a:solidFill>
                  <a:latin typeface="Times New Roman" panose="02020603050405020304" pitchFamily="18" charset="0"/>
                </a:rPr>
                <a:t> بهذا المسمى بداية الثمانينات في الولايات المتحدة الأمريكية وبعد أن أثبت نجاح كبير في الولايات المتحدة الأمريكية انتقل هذا العلم لأروبا وبدأ مدربين </a:t>
              </a:r>
              <a:r>
                <a:rPr lang="ar-EG" sz="2400" kern="0" dirty="0" err="1">
                  <a:solidFill>
                    <a:srgbClr val="002060"/>
                  </a:solidFill>
                  <a:latin typeface="Times New Roman" panose="02020603050405020304" pitchFamily="18" charset="0"/>
                </a:rPr>
                <a:t>الكوتشنج</a:t>
              </a:r>
              <a:r>
                <a:rPr lang="ar-EG" sz="2400" kern="0" dirty="0">
                  <a:solidFill>
                    <a:srgbClr val="002060"/>
                  </a:solidFill>
                  <a:latin typeface="Times New Roman" panose="02020603050405020304" pitchFamily="18" charset="0"/>
                </a:rPr>
                <a:t> في أوربا بإنشاء منظمات وجمعيات لمدربين </a:t>
              </a:r>
              <a:r>
                <a:rPr lang="ar-EG" sz="2400" kern="0" dirty="0" err="1">
                  <a:solidFill>
                    <a:srgbClr val="002060"/>
                  </a:solidFill>
                  <a:latin typeface="Times New Roman" panose="02020603050405020304" pitchFamily="18" charset="0"/>
                </a:rPr>
                <a:t>الكوتشنج</a:t>
              </a:r>
              <a:r>
                <a:rPr lang="ar-EG" sz="2400" kern="0" dirty="0">
                  <a:solidFill>
                    <a:srgbClr val="002060"/>
                  </a:solidFill>
                  <a:latin typeface="Times New Roman" panose="02020603050405020304" pitchFamily="18" charset="0"/>
                </a:rPr>
                <a:t> ومنهجه هذا العلم بطريقتهم وبرزت مجموعة من المنظمات في أوربا متخصصة في </a:t>
              </a:r>
              <a:r>
                <a:rPr lang="ar-EG" sz="2400" kern="0" dirty="0" err="1">
                  <a:solidFill>
                    <a:srgbClr val="002060"/>
                  </a:solidFill>
                  <a:latin typeface="Times New Roman" panose="02020603050405020304" pitchFamily="18" charset="0"/>
                </a:rPr>
                <a:t>الكوتشنج</a:t>
              </a:r>
              <a:r>
                <a:rPr lang="ar-EG" sz="2400" kern="0" dirty="0">
                  <a:solidFill>
                    <a:srgbClr val="002060"/>
                  </a:solidFill>
                  <a:latin typeface="Times New Roman" panose="02020603050405020304" pitchFamily="18" charset="0"/>
                </a:rPr>
                <a:t> وعلومه وتطويره</a:t>
              </a:r>
            </a:p>
          </p:txBody>
        </p:sp>
      </p:grpSp>
    </p:spTree>
    <p:extLst>
      <p:ext uri="{BB962C8B-B14F-4D97-AF65-F5344CB8AC3E}">
        <p14:creationId xmlns:p14="http://schemas.microsoft.com/office/powerpoint/2010/main" val="550411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2164" y="1060478"/>
            <a:ext cx="2757070" cy="1939653"/>
            <a:chOff x="1072045" y="678586"/>
            <a:chExt cx="8864312" cy="5112327"/>
          </a:xfrm>
        </p:grpSpPr>
        <p:pic>
          <p:nvPicPr>
            <p:cNvPr id="3" name="Picture 2"/>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0846756">
              <a:off x="1072045" y="678586"/>
              <a:ext cx="8864312" cy="5112327"/>
            </a:xfrm>
            <a:prstGeom prst="rect">
              <a:avLst/>
            </a:prstGeom>
          </p:spPr>
        </p:pic>
        <p:sp>
          <p:nvSpPr>
            <p:cNvPr id="4" name="Rectangle 3"/>
            <p:cNvSpPr/>
            <p:nvPr/>
          </p:nvSpPr>
          <p:spPr>
            <a:xfrm rot="20826187">
              <a:off x="2982971" y="2351201"/>
              <a:ext cx="6791296" cy="1216807"/>
            </a:xfrm>
            <a:prstGeom prst="rect">
              <a:avLst/>
            </a:prstGeom>
          </p:spPr>
          <p:txBody>
            <a:bodyPr wrap="square">
              <a:spAutoFit/>
            </a:bodyPr>
            <a:lstStyle/>
            <a:p>
              <a:pPr algn="ctr"/>
              <a:r>
                <a:rPr lang="ar-EG" sz="2400" b="1" dirty="0" smtClean="0">
                  <a:solidFill>
                    <a:srgbClr val="002060"/>
                  </a:solidFill>
                </a:rPr>
                <a:t>رسائل لفظية</a:t>
              </a:r>
              <a:endParaRPr lang="ar-EG" sz="2400" b="1" dirty="0">
                <a:solidFill>
                  <a:srgbClr val="002060"/>
                </a:solidFill>
              </a:endParaRPr>
            </a:p>
          </p:txBody>
        </p:sp>
      </p:grpSp>
      <p:grpSp>
        <p:nvGrpSpPr>
          <p:cNvPr id="5" name="Group 4"/>
          <p:cNvGrpSpPr/>
          <p:nvPr/>
        </p:nvGrpSpPr>
        <p:grpSpPr>
          <a:xfrm>
            <a:off x="934183" y="3559063"/>
            <a:ext cx="2786012" cy="1939653"/>
            <a:chOff x="-458398" y="1320300"/>
            <a:chExt cx="8957363" cy="5112327"/>
          </a:xfrm>
        </p:grpSpPr>
        <p:pic>
          <p:nvPicPr>
            <p:cNvPr id="6" name="Picture 5"/>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0846756">
              <a:off x="-458398" y="1320300"/>
              <a:ext cx="8957363" cy="5112327"/>
            </a:xfrm>
            <a:prstGeom prst="rect">
              <a:avLst/>
            </a:prstGeom>
          </p:spPr>
        </p:pic>
        <p:sp>
          <p:nvSpPr>
            <p:cNvPr id="7" name="Rectangle 6"/>
            <p:cNvSpPr/>
            <p:nvPr/>
          </p:nvSpPr>
          <p:spPr>
            <a:xfrm rot="20533793">
              <a:off x="1487936" y="2883993"/>
              <a:ext cx="5779156" cy="2190252"/>
            </a:xfrm>
            <a:prstGeom prst="rect">
              <a:avLst/>
            </a:prstGeom>
          </p:spPr>
          <p:txBody>
            <a:bodyPr wrap="square">
              <a:spAutoFit/>
            </a:bodyPr>
            <a:lstStyle/>
            <a:p>
              <a:pPr algn="ctr"/>
              <a:r>
                <a:rPr lang="ar-EG" sz="2400" b="1" dirty="0" smtClean="0">
                  <a:solidFill>
                    <a:srgbClr val="002060"/>
                  </a:solidFill>
                </a:rPr>
                <a:t>رسائل غير لفظية</a:t>
              </a:r>
              <a:endParaRPr lang="ar-EG" sz="2400" b="1" dirty="0">
                <a:solidFill>
                  <a:srgbClr val="002060"/>
                </a:solidFill>
              </a:endParaRPr>
            </a:p>
          </p:txBody>
        </p:sp>
      </p:grpSp>
      <p:pic>
        <p:nvPicPr>
          <p:cNvPr id="8" name="Picture 7"/>
          <p:cNvPicPr>
            <a:picLocks noChangeAspect="1"/>
          </p:cNvPicPr>
          <p:nvPr/>
        </p:nvPicPr>
        <p:blipFill>
          <a:blip r:embed="rId6" cstate="print">
            <a:biLevel thresh="75000"/>
            <a:extLst>
              <a:ext uri="{BEBA8EAE-BF5A-486C-A8C5-ECC9F3942E4B}">
                <a14:imgProps xmlns:a14="http://schemas.microsoft.com/office/drawing/2010/main">
                  <a14:imgLayer r:embed="rId7">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59385" y="684285"/>
            <a:ext cx="3457058" cy="5639243"/>
          </a:xfrm>
          <a:prstGeom prst="rect">
            <a:avLst/>
          </a:prstGeom>
        </p:spPr>
      </p:pic>
      <p:grpSp>
        <p:nvGrpSpPr>
          <p:cNvPr id="9" name="Group 8"/>
          <p:cNvGrpSpPr/>
          <p:nvPr/>
        </p:nvGrpSpPr>
        <p:grpSpPr>
          <a:xfrm>
            <a:off x="3219924" y="2121782"/>
            <a:ext cx="2452544" cy="2030306"/>
            <a:chOff x="2261612" y="1516377"/>
            <a:chExt cx="2452544" cy="2030306"/>
          </a:xfrm>
        </p:grpSpPr>
        <p:pic>
          <p:nvPicPr>
            <p:cNvPr id="10" name="Picture 9"/>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61612" y="1516377"/>
              <a:ext cx="2452544" cy="2030306"/>
            </a:xfrm>
            <a:prstGeom prst="rect">
              <a:avLst/>
            </a:prstGeom>
          </p:spPr>
        </p:pic>
        <p:sp>
          <p:nvSpPr>
            <p:cNvPr id="11" name="TextBox 10"/>
            <p:cNvSpPr txBox="1"/>
            <p:nvPr/>
          </p:nvSpPr>
          <p:spPr>
            <a:xfrm rot="21313661">
              <a:off x="2498913" y="1915861"/>
              <a:ext cx="1984012" cy="954107"/>
            </a:xfrm>
            <a:prstGeom prst="rect">
              <a:avLst/>
            </a:prstGeom>
            <a:noFill/>
          </p:spPr>
          <p:txBody>
            <a:bodyPr wrap="square" rtlCol="1">
              <a:spAutoFit/>
            </a:bodyPr>
            <a:lstStyle/>
            <a:p>
              <a:pPr algn="ctr"/>
              <a:r>
                <a:rPr lang="ar-EG" sz="2800" b="1" dirty="0" smtClean="0">
                  <a:solidFill>
                    <a:srgbClr val="C00000"/>
                  </a:solidFill>
                </a:rPr>
                <a:t>أنواع الاتصال فى اللغة</a:t>
              </a:r>
              <a:endParaRPr lang="ar-EG" sz="2800" b="1" dirty="0">
                <a:solidFill>
                  <a:srgbClr val="C00000"/>
                </a:solidFill>
              </a:endParaRPr>
            </a:p>
          </p:txBody>
        </p:sp>
      </p:grpSp>
    </p:spTree>
    <p:extLst>
      <p:ext uri="{BB962C8B-B14F-4D97-AF65-F5344CB8AC3E}">
        <p14:creationId xmlns:p14="http://schemas.microsoft.com/office/powerpoint/2010/main" val="35453712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9565" y="614364"/>
            <a:ext cx="9221777" cy="6037064"/>
            <a:chOff x="521803" y="537378"/>
            <a:chExt cx="7956406" cy="6104587"/>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850" t="4289" r="6659" b="10992"/>
            <a:stretch/>
          </p:blipFill>
          <p:spPr>
            <a:xfrm>
              <a:off x="521803" y="537378"/>
              <a:ext cx="7768887" cy="6104587"/>
            </a:xfrm>
            <a:prstGeom prst="rect">
              <a:avLst/>
            </a:prstGeom>
          </p:spPr>
        </p:pic>
        <p:sp>
          <p:nvSpPr>
            <p:cNvPr id="10" name="Rectangle 9"/>
            <p:cNvSpPr/>
            <p:nvPr/>
          </p:nvSpPr>
          <p:spPr>
            <a:xfrm>
              <a:off x="2273171" y="2826552"/>
              <a:ext cx="4266151" cy="2336887"/>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180340" algn="ctr" fontAlgn="base">
                <a:spcBef>
                  <a:spcPct val="0"/>
                </a:spcBef>
                <a:spcAft>
                  <a:spcPts val="1000"/>
                </a:spcAft>
              </a:pPr>
              <a:r>
                <a:rPr lang="ar-SA" sz="2400" dirty="0" smtClean="0">
                  <a:solidFill>
                    <a:prstClr val="white"/>
                  </a:solidFill>
                  <a:latin typeface="Segoe UI Semilight" panose="020B0402040204020203" pitchFamily="34" charset="0"/>
                  <a:ea typeface="Times New Roman" panose="02020603050405020304" pitchFamily="18" charset="0"/>
                  <a:cs typeface="Segoe UI Semilight" panose="020B0402040204020203" pitchFamily="34" charset="0"/>
                </a:rPr>
                <a:t>تمكنه من اللغة اللفظية (شفهية وتحريرية) وغير اللفظية (إشارات وحركات...) بالقدر الذي يمكنه من استقبال الرسالة.</a:t>
              </a:r>
              <a:endParaRPr lang="ar-SA" sz="2400" dirty="0">
                <a:solidFill>
                  <a:prstClr val="white"/>
                </a:solidFill>
                <a:latin typeface="Segoe UI Semilight" panose="020B0402040204020203" pitchFamily="34" charset="0"/>
                <a:ea typeface="Times New Roman" panose="02020603050405020304" pitchFamily="18" charset="0"/>
                <a:cs typeface="Segoe UI Semilight" panose="020B0402040204020203" pitchFamily="34" charset="0"/>
              </a:endParaRPr>
            </a:p>
          </p:txBody>
        </p:sp>
        <p:sp>
          <p:nvSpPr>
            <p:cNvPr id="5" name="Rectangle 4"/>
            <p:cNvSpPr/>
            <p:nvPr/>
          </p:nvSpPr>
          <p:spPr>
            <a:xfrm rot="20606261">
              <a:off x="6281386" y="728800"/>
              <a:ext cx="2196823" cy="123845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180340" algn="ctr" fontAlgn="base">
                <a:spcBef>
                  <a:spcPct val="0"/>
                </a:spcBef>
                <a:spcAft>
                  <a:spcPts val="1000"/>
                </a:spcAft>
              </a:pPr>
              <a:r>
                <a:rPr lang="ar-SA" sz="2400" b="1" dirty="0" smtClean="0">
                  <a:solidFill>
                    <a:srgbClr val="FFFF00"/>
                  </a:solidFill>
                  <a:latin typeface="Segoe UI Semilight" panose="020B0402040204020203" pitchFamily="34" charset="0"/>
                  <a:ea typeface="Times New Roman" panose="02020603050405020304" pitchFamily="18" charset="0"/>
                </a:rPr>
                <a:t>دور الكوتش في أنواع الاتصال من حيث اللغة مع المستفيد</a:t>
              </a:r>
              <a:endParaRPr lang="ar-SA" sz="2400" b="1" dirty="0">
                <a:solidFill>
                  <a:srgbClr val="FFFF00"/>
                </a:solidFill>
                <a:latin typeface="Segoe UI Semilight" panose="020B0402040204020203" pitchFamily="34" charset="0"/>
                <a:ea typeface="Times New Roman" panose="02020603050405020304" pitchFamily="18" charset="0"/>
              </a:endParaRPr>
            </a:p>
          </p:txBody>
        </p:sp>
      </p:grpSp>
    </p:spTree>
    <p:extLst>
      <p:ext uri="{BB962C8B-B14F-4D97-AF65-F5344CB8AC3E}">
        <p14:creationId xmlns:p14="http://schemas.microsoft.com/office/powerpoint/2010/main" val="3346973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609770" y="999956"/>
            <a:ext cx="2757070" cy="1939653"/>
            <a:chOff x="1514465" y="519069"/>
            <a:chExt cx="8864312" cy="5112327"/>
          </a:xfrm>
        </p:grpSpPr>
        <p:pic>
          <p:nvPicPr>
            <p:cNvPr id="3" name="Picture 2"/>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0846756">
              <a:off x="1514465" y="519069"/>
              <a:ext cx="8864312" cy="5112327"/>
            </a:xfrm>
            <a:prstGeom prst="rect">
              <a:avLst/>
            </a:prstGeom>
          </p:spPr>
        </p:pic>
        <p:sp>
          <p:nvSpPr>
            <p:cNvPr id="4" name="Rectangle 3"/>
            <p:cNvSpPr/>
            <p:nvPr/>
          </p:nvSpPr>
          <p:spPr>
            <a:xfrm rot="20826187">
              <a:off x="2982971" y="2351201"/>
              <a:ext cx="6791296" cy="1216807"/>
            </a:xfrm>
            <a:prstGeom prst="rect">
              <a:avLst/>
            </a:prstGeom>
          </p:spPr>
          <p:txBody>
            <a:bodyPr wrap="square">
              <a:spAutoFit/>
            </a:bodyPr>
            <a:lstStyle/>
            <a:p>
              <a:pPr algn="ctr"/>
              <a:r>
                <a:rPr lang="ar-EG" sz="2400" b="1" dirty="0" smtClean="0">
                  <a:solidFill>
                    <a:srgbClr val="002060"/>
                  </a:solidFill>
                </a:rPr>
                <a:t>اتصال رسمي</a:t>
              </a:r>
              <a:endParaRPr lang="ar-EG" sz="2400" b="1" dirty="0">
                <a:solidFill>
                  <a:srgbClr val="002060"/>
                </a:solidFill>
              </a:endParaRPr>
            </a:p>
          </p:txBody>
        </p:sp>
      </p:grpSp>
      <p:grpSp>
        <p:nvGrpSpPr>
          <p:cNvPr id="5" name="Group 4"/>
          <p:cNvGrpSpPr/>
          <p:nvPr/>
        </p:nvGrpSpPr>
        <p:grpSpPr>
          <a:xfrm>
            <a:off x="934183" y="3559063"/>
            <a:ext cx="2786012" cy="1939653"/>
            <a:chOff x="-458398" y="1320300"/>
            <a:chExt cx="8957363" cy="5112327"/>
          </a:xfrm>
        </p:grpSpPr>
        <p:pic>
          <p:nvPicPr>
            <p:cNvPr id="6" name="Picture 5"/>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0846756">
              <a:off x="-458398" y="1320300"/>
              <a:ext cx="8957363" cy="5112327"/>
            </a:xfrm>
            <a:prstGeom prst="rect">
              <a:avLst/>
            </a:prstGeom>
          </p:spPr>
        </p:pic>
        <p:sp>
          <p:nvSpPr>
            <p:cNvPr id="7" name="Rectangle 6"/>
            <p:cNvSpPr/>
            <p:nvPr/>
          </p:nvSpPr>
          <p:spPr>
            <a:xfrm rot="20533793">
              <a:off x="1487936" y="2883993"/>
              <a:ext cx="5779156" cy="2190252"/>
            </a:xfrm>
            <a:prstGeom prst="rect">
              <a:avLst/>
            </a:prstGeom>
          </p:spPr>
          <p:txBody>
            <a:bodyPr wrap="square">
              <a:spAutoFit/>
            </a:bodyPr>
            <a:lstStyle/>
            <a:p>
              <a:pPr algn="ctr"/>
              <a:r>
                <a:rPr lang="ar-EG" sz="2400" b="1" dirty="0" smtClean="0">
                  <a:solidFill>
                    <a:srgbClr val="002060"/>
                  </a:solidFill>
                </a:rPr>
                <a:t>اتصال غير رسمى</a:t>
              </a:r>
              <a:endParaRPr lang="ar-EG" sz="2400" b="1" dirty="0">
                <a:solidFill>
                  <a:srgbClr val="002060"/>
                </a:solidFill>
              </a:endParaRPr>
            </a:p>
          </p:txBody>
        </p:sp>
      </p:grpSp>
      <p:pic>
        <p:nvPicPr>
          <p:cNvPr id="8" name="Picture 7"/>
          <p:cNvPicPr>
            <a:picLocks noChangeAspect="1"/>
          </p:cNvPicPr>
          <p:nvPr/>
        </p:nvPicPr>
        <p:blipFill>
          <a:blip r:embed="rId6" cstate="print">
            <a:biLevel thresh="75000"/>
            <a:extLst>
              <a:ext uri="{BEBA8EAE-BF5A-486C-A8C5-ECC9F3942E4B}">
                <a14:imgProps xmlns:a14="http://schemas.microsoft.com/office/drawing/2010/main">
                  <a14:imgLayer r:embed="rId7">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59385" y="684285"/>
            <a:ext cx="3457058" cy="5639243"/>
          </a:xfrm>
          <a:prstGeom prst="rect">
            <a:avLst/>
          </a:prstGeom>
        </p:spPr>
      </p:pic>
      <p:grpSp>
        <p:nvGrpSpPr>
          <p:cNvPr id="9" name="Group 8"/>
          <p:cNvGrpSpPr/>
          <p:nvPr/>
        </p:nvGrpSpPr>
        <p:grpSpPr>
          <a:xfrm>
            <a:off x="3219924" y="2121782"/>
            <a:ext cx="2452544" cy="2030306"/>
            <a:chOff x="2261612" y="1516377"/>
            <a:chExt cx="2452544" cy="2030306"/>
          </a:xfrm>
        </p:grpSpPr>
        <p:pic>
          <p:nvPicPr>
            <p:cNvPr id="10" name="Picture 9"/>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61612" y="1516377"/>
              <a:ext cx="2452544" cy="2030306"/>
            </a:xfrm>
            <a:prstGeom prst="rect">
              <a:avLst/>
            </a:prstGeom>
          </p:spPr>
        </p:pic>
        <p:sp>
          <p:nvSpPr>
            <p:cNvPr id="11" name="TextBox 10"/>
            <p:cNvSpPr txBox="1"/>
            <p:nvPr/>
          </p:nvSpPr>
          <p:spPr>
            <a:xfrm rot="21313661">
              <a:off x="2495878" y="1824456"/>
              <a:ext cx="1984012" cy="1384995"/>
            </a:xfrm>
            <a:prstGeom prst="rect">
              <a:avLst/>
            </a:prstGeom>
            <a:noFill/>
          </p:spPr>
          <p:txBody>
            <a:bodyPr wrap="square" rtlCol="1">
              <a:spAutoFit/>
            </a:bodyPr>
            <a:lstStyle/>
            <a:p>
              <a:pPr algn="ctr"/>
              <a:r>
                <a:rPr lang="ar-EG" sz="2800" b="1" dirty="0" smtClean="0">
                  <a:solidFill>
                    <a:srgbClr val="FFFF00"/>
                  </a:solidFill>
                </a:rPr>
                <a:t>أنواع الاتصال من حيث الرسمية</a:t>
              </a:r>
              <a:endParaRPr lang="ar-EG" sz="2800" b="1" dirty="0">
                <a:solidFill>
                  <a:srgbClr val="FFFF00"/>
                </a:solidFill>
              </a:endParaRPr>
            </a:p>
          </p:txBody>
        </p:sp>
      </p:grpSp>
    </p:spTree>
    <p:extLst>
      <p:ext uri="{BB962C8B-B14F-4D97-AF65-F5344CB8AC3E}">
        <p14:creationId xmlns:p14="http://schemas.microsoft.com/office/powerpoint/2010/main" val="1862444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25911" y="1465476"/>
            <a:ext cx="8385020" cy="3416008"/>
            <a:chOff x="534573" y="1746170"/>
            <a:chExt cx="8385020" cy="3416008"/>
          </a:xfrm>
        </p:grpSpPr>
        <p:pic>
          <p:nvPicPr>
            <p:cNvPr id="3" name="Picture 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4573" y="1746170"/>
              <a:ext cx="8385020" cy="3416008"/>
            </a:xfrm>
            <a:prstGeom prst="rect">
              <a:avLst/>
            </a:prstGeom>
          </p:spPr>
        </p:pic>
        <p:sp>
          <p:nvSpPr>
            <p:cNvPr id="4" name="Rectangle 3"/>
            <p:cNvSpPr/>
            <p:nvPr/>
          </p:nvSpPr>
          <p:spPr>
            <a:xfrm>
              <a:off x="567929" y="1994564"/>
              <a:ext cx="6766559" cy="1691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prstClr val="white"/>
                  </a:solidFill>
                </a:rPr>
                <a:t>وهي </a:t>
              </a:r>
              <a:r>
                <a:rPr lang="ar-EG" sz="2400" b="1" dirty="0">
                  <a:solidFill>
                    <a:prstClr val="white"/>
                  </a:solidFill>
                </a:rPr>
                <a:t>الأنظمة التمثيلية للإنسان والتي تقوم بتمثيل المعلومات من العالم الخارجي باستخدام الحواس ) البصر – السمع – الذوق – الشم –اللمس ( وتنقسم إلى ثلاث أقسام ) بصري – سمعي – </a:t>
              </a:r>
              <a:r>
                <a:rPr lang="ar-EG" sz="2400" b="1" dirty="0" smtClean="0">
                  <a:solidFill>
                    <a:prstClr val="white"/>
                  </a:solidFill>
                </a:rPr>
                <a:t>حسي)</a:t>
              </a:r>
              <a:endParaRPr lang="ar-EG" sz="2400" b="1" dirty="0">
                <a:solidFill>
                  <a:prstClr val="white"/>
                </a:solidFill>
              </a:endParaRPr>
            </a:p>
          </p:txBody>
        </p:sp>
      </p:grpSp>
      <p:grpSp>
        <p:nvGrpSpPr>
          <p:cNvPr id="5" name="Group 4"/>
          <p:cNvGrpSpPr/>
          <p:nvPr/>
        </p:nvGrpSpPr>
        <p:grpSpPr>
          <a:xfrm rot="259808">
            <a:off x="6378750" y="284294"/>
            <a:ext cx="2689303" cy="2113437"/>
            <a:chOff x="0" y="0"/>
            <a:chExt cx="2945130" cy="190373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160" t="55039" r="50523" b="6758"/>
            <a:stretch/>
          </p:blipFill>
          <p:spPr bwMode="auto">
            <a:xfrm rot="426504">
              <a:off x="0" y="0"/>
              <a:ext cx="2945130" cy="1903730"/>
            </a:xfrm>
            <a:prstGeom prst="rect">
              <a:avLst/>
            </a:prstGeom>
            <a:ln>
              <a:noFill/>
            </a:ln>
            <a:extLst>
              <a:ext uri="{53640926-AAD7-44D8-BBD7-CCE9431645EC}">
                <a14:shadowObscured xmlns:a14="http://schemas.microsoft.com/office/drawing/2010/main"/>
              </a:ext>
            </a:extLst>
          </p:spPr>
        </p:pic>
        <p:sp>
          <p:nvSpPr>
            <p:cNvPr id="7" name="Rectangle 6"/>
            <p:cNvSpPr/>
            <p:nvPr/>
          </p:nvSpPr>
          <p:spPr>
            <a:xfrm rot="708191">
              <a:off x="407490" y="518707"/>
              <a:ext cx="2364044" cy="69339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noAutofit/>
            </a:bodyPr>
            <a:lstStyle/>
            <a:p>
              <a:pPr algn="ctr">
                <a:lnSpc>
                  <a:spcPct val="107000"/>
                </a:lnSpc>
                <a:spcAft>
                  <a:spcPts val="800"/>
                </a:spcAft>
              </a:pPr>
              <a:r>
                <a:rPr lang="ar-EG" sz="2400" b="1" dirty="0" smtClean="0">
                  <a:solidFill>
                    <a:srgbClr val="FFFFFF"/>
                  </a:solidFill>
                  <a:ea typeface="Calibri" panose="020F0502020204030204" pitchFamily="34" charset="0"/>
                </a:rPr>
                <a:t>الانماط الشخصية</a:t>
              </a:r>
              <a:endParaRPr lang="ar-EG" sz="2400" b="1" dirty="0">
                <a:solidFill>
                  <a:srgbClr val="FFFFFF"/>
                </a:solidFill>
                <a:ea typeface="Calibri" panose="020F0502020204030204" pitchFamily="34" charset="0"/>
              </a:endParaRPr>
            </a:p>
          </p:txBody>
        </p:sp>
      </p:gr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9959" t="-651" r="16175" b="1300"/>
          <a:stretch/>
        </p:blipFill>
        <p:spPr>
          <a:xfrm rot="20468354">
            <a:off x="1296102" y="3181600"/>
            <a:ext cx="1416570" cy="3399768"/>
          </a:xfrm>
          <a:prstGeom prst="rect">
            <a:avLst/>
          </a:prstGeom>
        </p:spPr>
      </p:pic>
    </p:spTree>
    <p:extLst>
      <p:ext uri="{BB962C8B-B14F-4D97-AF65-F5344CB8AC3E}">
        <p14:creationId xmlns:p14="http://schemas.microsoft.com/office/powerpoint/2010/main" val="31769654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47" name="Group 46"/>
          <p:cNvGrpSpPr/>
          <p:nvPr/>
        </p:nvGrpSpPr>
        <p:grpSpPr>
          <a:xfrm>
            <a:off x="6982316" y="1987980"/>
            <a:ext cx="1700965" cy="1492334"/>
            <a:chOff x="7154213" y="3080645"/>
            <a:chExt cx="1680694" cy="1558344"/>
          </a:xfrm>
        </p:grpSpPr>
        <p:pic>
          <p:nvPicPr>
            <p:cNvPr id="48" name="Picture 47"/>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49" name="Rectangle 48"/>
            <p:cNvSpPr/>
            <p:nvPr/>
          </p:nvSpPr>
          <p:spPr>
            <a:xfrm rot="1464877">
              <a:off x="7495725" y="3721392"/>
              <a:ext cx="792267" cy="546363"/>
            </a:xfrm>
            <a:prstGeom prst="rect">
              <a:avLst/>
            </a:prstGeom>
          </p:spPr>
          <p:txBody>
            <a:bodyPr wrap="none">
              <a:spAutoFit/>
            </a:bodyPr>
            <a:lstStyle/>
            <a:p>
              <a:pPr algn="ctr"/>
              <a:r>
                <a:rPr lang="ar-EG" sz="2800" b="1" dirty="0" smtClean="0">
                  <a:solidFill>
                    <a:srgbClr val="FF0000"/>
                  </a:solidFill>
                </a:rPr>
                <a:t>الكلام</a:t>
              </a:r>
              <a:endParaRPr lang="ar-EG" sz="2800" b="1" dirty="0">
                <a:solidFill>
                  <a:srgbClr val="FF0000"/>
                </a:solidFill>
              </a:endParaRPr>
            </a:p>
          </p:txBody>
        </p:sp>
      </p:grpSp>
      <p:grpSp>
        <p:nvGrpSpPr>
          <p:cNvPr id="50" name="Group 49"/>
          <p:cNvGrpSpPr/>
          <p:nvPr/>
        </p:nvGrpSpPr>
        <p:grpSpPr>
          <a:xfrm>
            <a:off x="4338031" y="2528369"/>
            <a:ext cx="1697290" cy="1145410"/>
            <a:chOff x="2923505" y="3169014"/>
            <a:chExt cx="3245476" cy="1145410"/>
          </a:xfrm>
        </p:grpSpPr>
        <p:pic>
          <p:nvPicPr>
            <p:cNvPr id="51" name="Picture 50"/>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52" name="Rectangle 51"/>
            <p:cNvSpPr/>
            <p:nvPr/>
          </p:nvSpPr>
          <p:spPr>
            <a:xfrm>
              <a:off x="3142106" y="3374792"/>
              <a:ext cx="2867683" cy="830997"/>
            </a:xfrm>
            <a:prstGeom prst="rect">
              <a:avLst/>
            </a:prstGeom>
          </p:spPr>
          <p:txBody>
            <a:bodyPr wrap="square">
              <a:spAutoFit/>
            </a:bodyPr>
            <a:lstStyle/>
            <a:p>
              <a:pPr algn="ctr"/>
              <a:r>
                <a:rPr lang="ar-EG" sz="2400" b="1" dirty="0" smtClean="0">
                  <a:solidFill>
                    <a:prstClr val="white"/>
                  </a:solidFill>
                </a:rPr>
                <a:t>أرى – انظر – تخيل</a:t>
              </a:r>
              <a:endParaRPr lang="ar-EG" sz="2400" b="1" dirty="0">
                <a:solidFill>
                  <a:prstClr val="white"/>
                </a:solidFill>
              </a:endParaRPr>
            </a:p>
          </p:txBody>
        </p:sp>
      </p:grpSp>
      <p:grpSp>
        <p:nvGrpSpPr>
          <p:cNvPr id="53" name="Group 52"/>
          <p:cNvGrpSpPr/>
          <p:nvPr/>
        </p:nvGrpSpPr>
        <p:grpSpPr>
          <a:xfrm>
            <a:off x="2267891" y="2528369"/>
            <a:ext cx="1697290" cy="1145410"/>
            <a:chOff x="2923505" y="3169014"/>
            <a:chExt cx="3245476" cy="1145410"/>
          </a:xfrm>
        </p:grpSpPr>
        <p:pic>
          <p:nvPicPr>
            <p:cNvPr id="54" name="Picture 53"/>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55" name="Rectangle 54"/>
            <p:cNvSpPr/>
            <p:nvPr/>
          </p:nvSpPr>
          <p:spPr>
            <a:xfrm>
              <a:off x="3111961" y="3475641"/>
              <a:ext cx="2867683" cy="461665"/>
            </a:xfrm>
            <a:prstGeom prst="rect">
              <a:avLst/>
            </a:prstGeom>
          </p:spPr>
          <p:txBody>
            <a:bodyPr wrap="square">
              <a:spAutoFit/>
            </a:bodyPr>
            <a:lstStyle/>
            <a:p>
              <a:pPr algn="ctr"/>
              <a:r>
                <a:rPr lang="ar-EG" sz="2400" b="1" dirty="0" smtClean="0">
                  <a:solidFill>
                    <a:prstClr val="white"/>
                  </a:solidFill>
                </a:rPr>
                <a:t>أسمع –تكلم</a:t>
              </a:r>
              <a:endParaRPr lang="ar-EG" sz="2400" b="1" dirty="0">
                <a:solidFill>
                  <a:prstClr val="white"/>
                </a:solidFill>
              </a:endParaRPr>
            </a:p>
          </p:txBody>
        </p:sp>
      </p:grpSp>
      <p:grpSp>
        <p:nvGrpSpPr>
          <p:cNvPr id="32" name="Group 31"/>
          <p:cNvGrpSpPr/>
          <p:nvPr/>
        </p:nvGrpSpPr>
        <p:grpSpPr>
          <a:xfrm>
            <a:off x="6859576" y="3446571"/>
            <a:ext cx="1700965" cy="1492334"/>
            <a:chOff x="7154213" y="3080645"/>
            <a:chExt cx="1680694" cy="1558344"/>
          </a:xfrm>
        </p:grpSpPr>
        <p:pic>
          <p:nvPicPr>
            <p:cNvPr id="33" name="Picture 32"/>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34" name="Rectangle 33"/>
            <p:cNvSpPr/>
            <p:nvPr/>
          </p:nvSpPr>
          <p:spPr>
            <a:xfrm rot="1464877">
              <a:off x="7155187" y="3721392"/>
              <a:ext cx="1473344" cy="546363"/>
            </a:xfrm>
            <a:prstGeom prst="rect">
              <a:avLst/>
            </a:prstGeom>
          </p:spPr>
          <p:txBody>
            <a:bodyPr wrap="none">
              <a:spAutoFit/>
            </a:bodyPr>
            <a:lstStyle/>
            <a:p>
              <a:pPr algn="ctr"/>
              <a:r>
                <a:rPr lang="ar-EG" sz="2800" b="1" dirty="0" smtClean="0">
                  <a:solidFill>
                    <a:srgbClr val="FF0000"/>
                  </a:solidFill>
                </a:rPr>
                <a:t>حركة العين</a:t>
              </a:r>
              <a:endParaRPr lang="ar-EG" sz="2800" b="1" dirty="0">
                <a:solidFill>
                  <a:srgbClr val="FF0000"/>
                </a:solidFill>
              </a:endParaRPr>
            </a:p>
          </p:txBody>
        </p:sp>
      </p:grpSp>
      <p:grpSp>
        <p:nvGrpSpPr>
          <p:cNvPr id="35" name="Group 34"/>
          <p:cNvGrpSpPr/>
          <p:nvPr/>
        </p:nvGrpSpPr>
        <p:grpSpPr>
          <a:xfrm>
            <a:off x="4316118" y="3968476"/>
            <a:ext cx="1697290" cy="1145410"/>
            <a:chOff x="2923505" y="3169014"/>
            <a:chExt cx="3245476" cy="1145410"/>
          </a:xfrm>
        </p:grpSpPr>
        <p:pic>
          <p:nvPicPr>
            <p:cNvPr id="36" name="Picture 35"/>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7" name="Rectangle 36"/>
            <p:cNvSpPr/>
            <p:nvPr/>
          </p:nvSpPr>
          <p:spPr>
            <a:xfrm>
              <a:off x="3108502" y="3371558"/>
              <a:ext cx="2867683" cy="461665"/>
            </a:xfrm>
            <a:prstGeom prst="rect">
              <a:avLst/>
            </a:prstGeom>
          </p:spPr>
          <p:txBody>
            <a:bodyPr wrap="square">
              <a:spAutoFit/>
            </a:bodyPr>
            <a:lstStyle/>
            <a:p>
              <a:pPr algn="ctr"/>
              <a:r>
                <a:rPr lang="ar-EG" sz="2400" b="1" dirty="0" smtClean="0">
                  <a:solidFill>
                    <a:prstClr val="white"/>
                  </a:solidFill>
                </a:rPr>
                <a:t>للأعلى</a:t>
              </a:r>
              <a:endParaRPr lang="ar-EG" sz="2400" b="1" dirty="0">
                <a:solidFill>
                  <a:prstClr val="white"/>
                </a:solidFill>
              </a:endParaRPr>
            </a:p>
          </p:txBody>
        </p:sp>
      </p:grpSp>
      <p:grpSp>
        <p:nvGrpSpPr>
          <p:cNvPr id="38" name="Group 37"/>
          <p:cNvGrpSpPr/>
          <p:nvPr/>
        </p:nvGrpSpPr>
        <p:grpSpPr>
          <a:xfrm>
            <a:off x="2273072" y="3948894"/>
            <a:ext cx="1697290" cy="1145410"/>
            <a:chOff x="2923505" y="3169014"/>
            <a:chExt cx="3245476" cy="1145410"/>
          </a:xfrm>
        </p:grpSpPr>
        <p:pic>
          <p:nvPicPr>
            <p:cNvPr id="39" name="Picture 38"/>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0" name="Rectangle 39"/>
            <p:cNvSpPr/>
            <p:nvPr/>
          </p:nvSpPr>
          <p:spPr>
            <a:xfrm>
              <a:off x="3083204" y="3345802"/>
              <a:ext cx="2867683" cy="461665"/>
            </a:xfrm>
            <a:prstGeom prst="rect">
              <a:avLst/>
            </a:prstGeom>
          </p:spPr>
          <p:txBody>
            <a:bodyPr wrap="square">
              <a:spAutoFit/>
            </a:bodyPr>
            <a:lstStyle/>
            <a:p>
              <a:pPr algn="ctr"/>
              <a:r>
                <a:rPr lang="ar-EG" sz="2400" b="1" dirty="0" smtClean="0">
                  <a:solidFill>
                    <a:prstClr val="white"/>
                  </a:solidFill>
                </a:rPr>
                <a:t>للأمام</a:t>
              </a:r>
              <a:endParaRPr lang="ar-EG" sz="2400" b="1" dirty="0">
                <a:solidFill>
                  <a:prstClr val="white"/>
                </a:solidFill>
              </a:endParaRPr>
            </a:p>
          </p:txBody>
        </p:sp>
      </p:grpSp>
      <p:grpSp>
        <p:nvGrpSpPr>
          <p:cNvPr id="41" name="Group 40"/>
          <p:cNvGrpSpPr/>
          <p:nvPr/>
        </p:nvGrpSpPr>
        <p:grpSpPr>
          <a:xfrm>
            <a:off x="6878375" y="4892447"/>
            <a:ext cx="1700965" cy="1492334"/>
            <a:chOff x="7154213" y="3080645"/>
            <a:chExt cx="1680694" cy="1558344"/>
          </a:xfrm>
        </p:grpSpPr>
        <p:pic>
          <p:nvPicPr>
            <p:cNvPr id="42" name="Picture 41"/>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43" name="Rectangle 42"/>
            <p:cNvSpPr/>
            <p:nvPr/>
          </p:nvSpPr>
          <p:spPr>
            <a:xfrm rot="1464877">
              <a:off x="7406235" y="3721392"/>
              <a:ext cx="971247" cy="546363"/>
            </a:xfrm>
            <a:prstGeom prst="rect">
              <a:avLst/>
            </a:prstGeom>
          </p:spPr>
          <p:txBody>
            <a:bodyPr wrap="none">
              <a:spAutoFit/>
            </a:bodyPr>
            <a:lstStyle/>
            <a:p>
              <a:pPr algn="ctr"/>
              <a:r>
                <a:rPr lang="ar-EG" sz="2800" b="1" dirty="0" smtClean="0">
                  <a:solidFill>
                    <a:srgbClr val="FF0000"/>
                  </a:solidFill>
                </a:rPr>
                <a:t>التنفس</a:t>
              </a:r>
              <a:endParaRPr lang="ar-EG" sz="2800" b="1" dirty="0">
                <a:solidFill>
                  <a:srgbClr val="FF0000"/>
                </a:solidFill>
              </a:endParaRPr>
            </a:p>
          </p:txBody>
        </p:sp>
      </p:grpSp>
      <p:grpSp>
        <p:nvGrpSpPr>
          <p:cNvPr id="68" name="Group 67"/>
          <p:cNvGrpSpPr/>
          <p:nvPr/>
        </p:nvGrpSpPr>
        <p:grpSpPr>
          <a:xfrm>
            <a:off x="4461522" y="5345157"/>
            <a:ext cx="1697290" cy="1145410"/>
            <a:chOff x="2923505" y="3169014"/>
            <a:chExt cx="3245476" cy="1145410"/>
          </a:xfrm>
        </p:grpSpPr>
        <p:pic>
          <p:nvPicPr>
            <p:cNvPr id="69" name="Picture 68"/>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70" name="Rectangle 69"/>
            <p:cNvSpPr/>
            <p:nvPr/>
          </p:nvSpPr>
          <p:spPr>
            <a:xfrm>
              <a:off x="3111961" y="3335704"/>
              <a:ext cx="2867683" cy="461665"/>
            </a:xfrm>
            <a:prstGeom prst="rect">
              <a:avLst/>
            </a:prstGeom>
          </p:spPr>
          <p:txBody>
            <a:bodyPr wrap="square">
              <a:spAutoFit/>
            </a:bodyPr>
            <a:lstStyle/>
            <a:p>
              <a:pPr algn="ctr"/>
              <a:r>
                <a:rPr lang="ar-EG" sz="2400" b="1" dirty="0" smtClean="0">
                  <a:solidFill>
                    <a:prstClr val="white"/>
                  </a:solidFill>
                </a:rPr>
                <a:t>أعلى الصدر</a:t>
              </a:r>
              <a:endParaRPr lang="ar-EG" sz="2400" b="1" dirty="0">
                <a:solidFill>
                  <a:prstClr val="white"/>
                </a:solidFill>
              </a:endParaRPr>
            </a:p>
          </p:txBody>
        </p:sp>
      </p:grpSp>
      <p:grpSp>
        <p:nvGrpSpPr>
          <p:cNvPr id="71" name="Group 70"/>
          <p:cNvGrpSpPr/>
          <p:nvPr/>
        </p:nvGrpSpPr>
        <p:grpSpPr>
          <a:xfrm>
            <a:off x="2267891" y="5474128"/>
            <a:ext cx="1697290" cy="1145410"/>
            <a:chOff x="2923505" y="3169014"/>
            <a:chExt cx="3245476" cy="1145410"/>
          </a:xfrm>
        </p:grpSpPr>
        <p:pic>
          <p:nvPicPr>
            <p:cNvPr id="72" name="Picture 71"/>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73" name="Rectangle 72"/>
            <p:cNvSpPr/>
            <p:nvPr/>
          </p:nvSpPr>
          <p:spPr>
            <a:xfrm>
              <a:off x="3003992" y="3249598"/>
              <a:ext cx="2867683" cy="830997"/>
            </a:xfrm>
            <a:prstGeom prst="rect">
              <a:avLst/>
            </a:prstGeom>
          </p:spPr>
          <p:txBody>
            <a:bodyPr wrap="square">
              <a:spAutoFit/>
            </a:bodyPr>
            <a:lstStyle/>
            <a:p>
              <a:pPr algn="ctr"/>
              <a:r>
                <a:rPr lang="ar-EG" sz="2400" b="1" dirty="0" smtClean="0">
                  <a:solidFill>
                    <a:prstClr val="white"/>
                  </a:solidFill>
                </a:rPr>
                <a:t>منتصف الصدر</a:t>
              </a:r>
              <a:endParaRPr lang="ar-EG" sz="2400" b="1" dirty="0">
                <a:solidFill>
                  <a:prstClr val="white"/>
                </a:solidFill>
              </a:endParaRPr>
            </a:p>
          </p:txBody>
        </p:sp>
      </p:grpSp>
      <p:sp>
        <p:nvSpPr>
          <p:cNvPr id="3" name="Rectangle 2"/>
          <p:cNvSpPr/>
          <p:nvPr/>
        </p:nvSpPr>
        <p:spPr>
          <a:xfrm>
            <a:off x="942773" y="212753"/>
            <a:ext cx="4457706" cy="699911"/>
          </a:xfrm>
          <a:prstGeom prst="rect">
            <a:avLst/>
          </a:prstGeom>
        </p:spPr>
        <p:txBody>
          <a:bodyPr wrap="none">
            <a:prstTxWarp prst="textPlain">
              <a:avLst/>
            </a:prstTxWarp>
            <a:spAutoFit/>
          </a:bodyPr>
          <a:lstStyle/>
          <a:p>
            <a:r>
              <a:rPr lang="ar-EG" sz="3600" b="1" dirty="0" smtClean="0">
                <a:solidFill>
                  <a:srgbClr val="7030A0"/>
                </a:solidFill>
              </a:rPr>
              <a:t>النمط التمثيلي</a:t>
            </a:r>
            <a:endParaRPr lang="ar-EG" sz="3600" b="1" dirty="0">
              <a:solidFill>
                <a:srgbClr val="7030A0"/>
              </a:solidFill>
            </a:endParaRPr>
          </a:p>
        </p:txBody>
      </p:sp>
      <p:grpSp>
        <p:nvGrpSpPr>
          <p:cNvPr id="59" name="Group 58"/>
          <p:cNvGrpSpPr/>
          <p:nvPr/>
        </p:nvGrpSpPr>
        <p:grpSpPr>
          <a:xfrm>
            <a:off x="94359" y="2403504"/>
            <a:ext cx="1697290" cy="1145410"/>
            <a:chOff x="2923505" y="3169014"/>
            <a:chExt cx="3245476" cy="1145410"/>
          </a:xfrm>
        </p:grpSpPr>
        <p:pic>
          <p:nvPicPr>
            <p:cNvPr id="60" name="Picture 59"/>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1" name="Rectangle 60"/>
            <p:cNvSpPr/>
            <p:nvPr/>
          </p:nvSpPr>
          <p:spPr>
            <a:xfrm>
              <a:off x="3082648" y="3337833"/>
              <a:ext cx="2867683" cy="830997"/>
            </a:xfrm>
            <a:prstGeom prst="rect">
              <a:avLst/>
            </a:prstGeom>
          </p:spPr>
          <p:txBody>
            <a:bodyPr wrap="square">
              <a:spAutoFit/>
            </a:bodyPr>
            <a:lstStyle/>
            <a:p>
              <a:pPr algn="ctr"/>
              <a:r>
                <a:rPr lang="ar-EG" sz="2400" b="1" dirty="0" smtClean="0">
                  <a:solidFill>
                    <a:prstClr val="white"/>
                  </a:solidFill>
                </a:rPr>
                <a:t>اشعر - احس – المس</a:t>
              </a:r>
              <a:endParaRPr lang="ar-EG" sz="2400" b="1" dirty="0">
                <a:solidFill>
                  <a:prstClr val="white"/>
                </a:solidFill>
              </a:endParaRPr>
            </a:p>
          </p:txBody>
        </p:sp>
      </p:grpSp>
      <p:grpSp>
        <p:nvGrpSpPr>
          <p:cNvPr id="62" name="Group 61"/>
          <p:cNvGrpSpPr/>
          <p:nvPr/>
        </p:nvGrpSpPr>
        <p:grpSpPr>
          <a:xfrm>
            <a:off x="99540" y="3824029"/>
            <a:ext cx="1697290" cy="1145410"/>
            <a:chOff x="2923505" y="3169014"/>
            <a:chExt cx="3245476" cy="1145410"/>
          </a:xfrm>
        </p:grpSpPr>
        <p:pic>
          <p:nvPicPr>
            <p:cNvPr id="63" name="Picture 62"/>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4" name="Rectangle 63"/>
            <p:cNvSpPr/>
            <p:nvPr/>
          </p:nvSpPr>
          <p:spPr>
            <a:xfrm>
              <a:off x="3083204" y="3345802"/>
              <a:ext cx="2867683" cy="461665"/>
            </a:xfrm>
            <a:prstGeom prst="rect">
              <a:avLst/>
            </a:prstGeom>
          </p:spPr>
          <p:txBody>
            <a:bodyPr wrap="square">
              <a:spAutoFit/>
            </a:bodyPr>
            <a:lstStyle/>
            <a:p>
              <a:pPr algn="ctr"/>
              <a:r>
                <a:rPr lang="ar-EG" sz="2400" b="1" dirty="0" smtClean="0">
                  <a:solidFill>
                    <a:prstClr val="white"/>
                  </a:solidFill>
                </a:rPr>
                <a:t>للأسفل</a:t>
              </a:r>
              <a:endParaRPr lang="ar-EG" sz="2400" b="1" dirty="0">
                <a:solidFill>
                  <a:prstClr val="white"/>
                </a:solidFill>
              </a:endParaRPr>
            </a:p>
          </p:txBody>
        </p:sp>
      </p:grpSp>
      <p:grpSp>
        <p:nvGrpSpPr>
          <p:cNvPr id="65" name="Group 64"/>
          <p:cNvGrpSpPr/>
          <p:nvPr/>
        </p:nvGrpSpPr>
        <p:grpSpPr>
          <a:xfrm>
            <a:off x="77224" y="5349263"/>
            <a:ext cx="1714425" cy="1145410"/>
            <a:chOff x="2890740" y="3169014"/>
            <a:chExt cx="3278241" cy="1145410"/>
          </a:xfrm>
        </p:grpSpPr>
        <p:pic>
          <p:nvPicPr>
            <p:cNvPr id="66" name="Picture 65"/>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7" name="Rectangle 66"/>
            <p:cNvSpPr/>
            <p:nvPr/>
          </p:nvSpPr>
          <p:spPr>
            <a:xfrm>
              <a:off x="2890740" y="3436187"/>
              <a:ext cx="2867683" cy="461665"/>
            </a:xfrm>
            <a:prstGeom prst="rect">
              <a:avLst/>
            </a:prstGeom>
          </p:spPr>
          <p:txBody>
            <a:bodyPr wrap="square">
              <a:spAutoFit/>
            </a:bodyPr>
            <a:lstStyle/>
            <a:p>
              <a:pPr algn="ctr"/>
              <a:r>
                <a:rPr lang="ar-EG" sz="2400" b="1" dirty="0" smtClean="0">
                  <a:solidFill>
                    <a:prstClr val="white"/>
                  </a:solidFill>
                </a:rPr>
                <a:t>البطن</a:t>
              </a:r>
              <a:endParaRPr lang="ar-EG" sz="2400" b="1" dirty="0">
                <a:solidFill>
                  <a:prstClr val="white"/>
                </a:solidFill>
              </a:endParaRPr>
            </a:p>
          </p:txBody>
        </p:sp>
      </p:grpSp>
      <p:pic>
        <p:nvPicPr>
          <p:cNvPr id="2052" name="Picture 4" descr="http://3.bp.blogspot.com/-TBnUV2fsa5I/ULbGYH-KcDI/AAAAAAAANEg/lMUq7xOYAVU/s1600/00.PNG"/>
          <p:cNvPicPr>
            <a:picLocks noChangeAspect="1" noChangeArrowheads="1"/>
          </p:cNvPicPr>
          <p:nvPr/>
        </p:nvPicPr>
        <p:blipFill rotWithShape="1">
          <a:blip r:embed="rId6">
            <a:extLst>
              <a:ext uri="{28A0092B-C50C-407E-A947-70E740481C1C}">
                <a14:useLocalDpi xmlns:a14="http://schemas.microsoft.com/office/drawing/2010/main" val="0"/>
              </a:ext>
            </a:extLst>
          </a:blip>
          <a:srcRect l="14376" t="12753" r="7070" b="67093"/>
          <a:stretch/>
        </p:blipFill>
        <p:spPr bwMode="auto">
          <a:xfrm>
            <a:off x="6462690" y="191500"/>
            <a:ext cx="2542163" cy="12165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407699" y="994500"/>
            <a:ext cx="1589021" cy="1416064"/>
            <a:chOff x="4407699" y="994500"/>
            <a:chExt cx="1589021" cy="1416064"/>
          </a:xfrm>
        </p:grpSpPr>
        <p:sp>
          <p:nvSpPr>
            <p:cNvPr id="45" name="Rectangle 44"/>
            <p:cNvSpPr/>
            <p:nvPr/>
          </p:nvSpPr>
          <p:spPr>
            <a:xfrm>
              <a:off x="4726215" y="1966050"/>
              <a:ext cx="951993" cy="444514"/>
            </a:xfrm>
            <a:prstGeom prst="rect">
              <a:avLst/>
            </a:prstGeom>
          </p:spPr>
          <p:txBody>
            <a:bodyPr wrap="none">
              <a:prstTxWarp prst="textPlain">
                <a:avLst/>
              </a:prstTxWarp>
              <a:spAutoFit/>
            </a:bodyPr>
            <a:lstStyle/>
            <a:p>
              <a:pPr algn="ctr"/>
              <a:r>
                <a:rPr lang="ar-EG" sz="2400" b="1" dirty="0" smtClean="0">
                  <a:solidFill>
                    <a:srgbClr val="FF0000"/>
                  </a:solidFill>
                </a:rPr>
                <a:t>البصرى</a:t>
              </a:r>
              <a:endParaRPr lang="ar-EG" sz="2400" b="1" dirty="0">
                <a:solidFill>
                  <a:srgbClr val="FF0000"/>
                </a:solidFill>
              </a:endParaRPr>
            </a:p>
          </p:txBody>
        </p:sp>
        <p:pic>
          <p:nvPicPr>
            <p:cNvPr id="2054" name="Picture 6" descr="http://www.joheart.com/content/articles/2012/9/30/%D9%85%D8%A7%D8%B0%D8%A7%20%D8%AA%D8%AA%D9%88%D9%82%D8%B9%20%D8%A8%D8%B9%D8%AF%20%D8%B9%D9%85%D9%84%D9%8A%D8%A7%D8%AA%20%D8%AA%D8%B5%D8%AD%D9%8A%D8%AD%20%D8%A7%D9%84%D8%A8%D8%B5%D8%B1%20%D8%A8%D8%A7%D9%84%D9%84%D9%8A%D8%B2%D9%83%D8%AF.%20%D9%85%D8%B5%D8%B7%D9%81%D9%89%20%D9%85%D9%87%D9%8A%D8%A7%D8%B1%20%D8%A5%D8%B3%D8%AA%D8%B4%D8%A7%D8%B1%D9%8A%20%D8%B7%D8%A8%20%D9%88%D8%AC%D8%B1%D8%A7%D8%AD%D8%A9%20%D8%A7%D9%84%D8%B9%D9%8A%D9%88%D9%86%20_800x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7699" y="994500"/>
              <a:ext cx="1589021" cy="971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438645" y="875018"/>
            <a:ext cx="1521710" cy="1604192"/>
            <a:chOff x="2438645" y="875018"/>
            <a:chExt cx="1521710" cy="1604192"/>
          </a:xfrm>
        </p:grpSpPr>
        <p:sp>
          <p:nvSpPr>
            <p:cNvPr id="46" name="Rectangle 45"/>
            <p:cNvSpPr/>
            <p:nvPr/>
          </p:nvSpPr>
          <p:spPr>
            <a:xfrm>
              <a:off x="2759409" y="2017545"/>
              <a:ext cx="951993" cy="461665"/>
            </a:xfrm>
            <a:prstGeom prst="rect">
              <a:avLst/>
            </a:prstGeom>
          </p:spPr>
          <p:txBody>
            <a:bodyPr wrap="none">
              <a:prstTxWarp prst="textPlain">
                <a:avLst/>
              </a:prstTxWarp>
              <a:spAutoFit/>
            </a:bodyPr>
            <a:lstStyle/>
            <a:p>
              <a:pPr algn="ctr"/>
              <a:r>
                <a:rPr lang="ar-EG" sz="2400" b="1" dirty="0" smtClean="0">
                  <a:solidFill>
                    <a:srgbClr val="FF0000"/>
                  </a:solidFill>
                </a:rPr>
                <a:t>السمعى</a:t>
              </a:r>
              <a:endParaRPr lang="ar-EG" sz="2400" b="1" dirty="0">
                <a:solidFill>
                  <a:srgbClr val="FF0000"/>
                </a:solidFill>
              </a:endParaRPr>
            </a:p>
          </p:txBody>
        </p:sp>
        <p:pic>
          <p:nvPicPr>
            <p:cNvPr id="2056" name="Picture 8" descr="https://static.webteb.net/images/articles/1179_secondary_7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645" y="875018"/>
              <a:ext cx="1521710" cy="13619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50898" y="799750"/>
            <a:ext cx="1421950" cy="1554595"/>
            <a:chOff x="350898" y="799750"/>
            <a:chExt cx="1421950" cy="1554595"/>
          </a:xfrm>
        </p:grpSpPr>
        <p:sp>
          <p:nvSpPr>
            <p:cNvPr id="58" name="Rectangle 57"/>
            <p:cNvSpPr/>
            <p:nvPr/>
          </p:nvSpPr>
          <p:spPr>
            <a:xfrm>
              <a:off x="585877" y="1892680"/>
              <a:ext cx="951993" cy="461665"/>
            </a:xfrm>
            <a:prstGeom prst="rect">
              <a:avLst/>
            </a:prstGeom>
          </p:spPr>
          <p:txBody>
            <a:bodyPr wrap="none">
              <a:prstTxWarp prst="textPlain">
                <a:avLst/>
              </a:prstTxWarp>
              <a:spAutoFit/>
            </a:bodyPr>
            <a:lstStyle/>
            <a:p>
              <a:pPr algn="ctr"/>
              <a:r>
                <a:rPr lang="ar-EG" sz="2400" b="1" dirty="0" smtClean="0">
                  <a:solidFill>
                    <a:srgbClr val="FF0000"/>
                  </a:solidFill>
                </a:rPr>
                <a:t>الحسى</a:t>
              </a:r>
              <a:endParaRPr lang="ar-EG" sz="2400" b="1" dirty="0">
                <a:solidFill>
                  <a:srgbClr val="FF0000"/>
                </a:solidFill>
              </a:endParaRPr>
            </a:p>
          </p:txBody>
        </p:sp>
        <p:pic>
          <p:nvPicPr>
            <p:cNvPr id="2058" name="Picture 10" descr="https://dimaalthumairy.files.wordpress.com/2014/03/d8b5d988d8b1d8a9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898" y="799750"/>
              <a:ext cx="1421950" cy="12208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04116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10" dur="1000" fill="hold"/>
                                        <p:tgtEl>
                                          <p:spTgt spid="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7" dur="1000" fill="hold"/>
                                        <p:tgtEl>
                                          <p:spTgt spid="3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arn(inVertical)">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barn(inVertical)">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64" dur="1000" fill="hold"/>
                                        <p:tgtEl>
                                          <p:spTgt spid="4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wipe(down)">
                                      <p:cBhvr>
                                        <p:cTn id="73" dur="500"/>
                                        <p:tgtEl>
                                          <p:spTgt spid="6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barn(inVertical)">
                                      <p:cBhvr>
                                        <p:cTn id="78" dur="500"/>
                                        <p:tgtEl>
                                          <p:spTgt spid="7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barn(inVertic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47" name="Group 46"/>
          <p:cNvGrpSpPr/>
          <p:nvPr/>
        </p:nvGrpSpPr>
        <p:grpSpPr>
          <a:xfrm>
            <a:off x="6409685" y="1408001"/>
            <a:ext cx="2481429" cy="2072313"/>
            <a:chOff x="7037086" y="3080645"/>
            <a:chExt cx="1797821" cy="1558344"/>
          </a:xfrm>
        </p:grpSpPr>
        <p:pic>
          <p:nvPicPr>
            <p:cNvPr id="48" name="Picture 47"/>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49" name="Rectangle 48"/>
            <p:cNvSpPr/>
            <p:nvPr/>
          </p:nvSpPr>
          <p:spPr>
            <a:xfrm rot="1464877">
              <a:off x="7037086" y="3783574"/>
              <a:ext cx="1684187" cy="483915"/>
            </a:xfrm>
            <a:prstGeom prst="rect">
              <a:avLst/>
            </a:prstGeom>
          </p:spPr>
          <p:txBody>
            <a:bodyPr wrap="square">
              <a:spAutoFit/>
            </a:bodyPr>
            <a:lstStyle/>
            <a:p>
              <a:pPr algn="ctr"/>
              <a:r>
                <a:rPr lang="ar-EG" sz="2800" b="1" dirty="0" smtClean="0">
                  <a:solidFill>
                    <a:srgbClr val="FF0000"/>
                  </a:solidFill>
                </a:rPr>
                <a:t>طريقة الجلوس</a:t>
              </a:r>
              <a:endParaRPr lang="ar-EG" sz="2800" b="1" dirty="0">
                <a:solidFill>
                  <a:srgbClr val="FF0000"/>
                </a:solidFill>
              </a:endParaRPr>
            </a:p>
          </p:txBody>
        </p:sp>
      </p:grpSp>
      <p:grpSp>
        <p:nvGrpSpPr>
          <p:cNvPr id="50" name="Group 49"/>
          <p:cNvGrpSpPr/>
          <p:nvPr/>
        </p:nvGrpSpPr>
        <p:grpSpPr>
          <a:xfrm>
            <a:off x="4338031" y="2528369"/>
            <a:ext cx="1697290" cy="1145410"/>
            <a:chOff x="2923505" y="3169014"/>
            <a:chExt cx="3245476" cy="1145410"/>
          </a:xfrm>
        </p:grpSpPr>
        <p:pic>
          <p:nvPicPr>
            <p:cNvPr id="51" name="Picture 50"/>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52" name="Rectangle 51"/>
            <p:cNvSpPr/>
            <p:nvPr/>
          </p:nvSpPr>
          <p:spPr>
            <a:xfrm>
              <a:off x="3142106" y="3374792"/>
              <a:ext cx="2867683" cy="830997"/>
            </a:xfrm>
            <a:prstGeom prst="rect">
              <a:avLst/>
            </a:prstGeom>
          </p:spPr>
          <p:txBody>
            <a:bodyPr wrap="square">
              <a:spAutoFit/>
            </a:bodyPr>
            <a:lstStyle/>
            <a:p>
              <a:pPr algn="ctr"/>
              <a:r>
                <a:rPr lang="ar-EG" sz="2400" b="1" dirty="0" smtClean="0">
                  <a:solidFill>
                    <a:prstClr val="white"/>
                  </a:solidFill>
                </a:rPr>
                <a:t>مقدمة الكرسي</a:t>
              </a:r>
              <a:endParaRPr lang="ar-EG" sz="2400" b="1" dirty="0">
                <a:solidFill>
                  <a:prstClr val="white"/>
                </a:solidFill>
              </a:endParaRPr>
            </a:p>
          </p:txBody>
        </p:sp>
      </p:grpSp>
      <p:grpSp>
        <p:nvGrpSpPr>
          <p:cNvPr id="53" name="Group 52"/>
          <p:cNvGrpSpPr/>
          <p:nvPr/>
        </p:nvGrpSpPr>
        <p:grpSpPr>
          <a:xfrm>
            <a:off x="2267891" y="2528369"/>
            <a:ext cx="1697290" cy="1145410"/>
            <a:chOff x="2923505" y="3169014"/>
            <a:chExt cx="3245476" cy="1145410"/>
          </a:xfrm>
        </p:grpSpPr>
        <p:pic>
          <p:nvPicPr>
            <p:cNvPr id="54" name="Picture 53"/>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55" name="Rectangle 54"/>
            <p:cNvSpPr/>
            <p:nvPr/>
          </p:nvSpPr>
          <p:spPr>
            <a:xfrm>
              <a:off x="3111961" y="3475641"/>
              <a:ext cx="2867683" cy="461665"/>
            </a:xfrm>
            <a:prstGeom prst="rect">
              <a:avLst/>
            </a:prstGeom>
          </p:spPr>
          <p:txBody>
            <a:bodyPr wrap="square">
              <a:spAutoFit/>
            </a:bodyPr>
            <a:lstStyle/>
            <a:p>
              <a:pPr algn="ctr"/>
              <a:r>
                <a:rPr lang="ar-EG" sz="2400" b="1" dirty="0" smtClean="0">
                  <a:solidFill>
                    <a:prstClr val="white"/>
                  </a:solidFill>
                </a:rPr>
                <a:t>معتدل</a:t>
              </a:r>
              <a:endParaRPr lang="ar-EG" sz="2400" b="1" dirty="0">
                <a:solidFill>
                  <a:prstClr val="white"/>
                </a:solidFill>
              </a:endParaRPr>
            </a:p>
          </p:txBody>
        </p:sp>
      </p:grpSp>
      <p:grpSp>
        <p:nvGrpSpPr>
          <p:cNvPr id="32" name="Group 31"/>
          <p:cNvGrpSpPr/>
          <p:nvPr/>
        </p:nvGrpSpPr>
        <p:grpSpPr>
          <a:xfrm>
            <a:off x="6549436" y="3149645"/>
            <a:ext cx="2067982" cy="1835449"/>
            <a:chOff x="7154213" y="3080645"/>
            <a:chExt cx="1680694" cy="1558344"/>
          </a:xfrm>
        </p:grpSpPr>
        <p:pic>
          <p:nvPicPr>
            <p:cNvPr id="33" name="Picture 32"/>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34" name="Rectangle 33"/>
            <p:cNvSpPr/>
            <p:nvPr/>
          </p:nvSpPr>
          <p:spPr>
            <a:xfrm rot="1464877">
              <a:off x="7155187" y="3721392"/>
              <a:ext cx="1473344" cy="546363"/>
            </a:xfrm>
            <a:prstGeom prst="rect">
              <a:avLst/>
            </a:prstGeom>
          </p:spPr>
          <p:txBody>
            <a:bodyPr wrap="none">
              <a:spAutoFit/>
            </a:bodyPr>
            <a:lstStyle/>
            <a:p>
              <a:pPr algn="ctr"/>
              <a:r>
                <a:rPr lang="ar-EG" sz="2800" b="1" dirty="0" smtClean="0">
                  <a:solidFill>
                    <a:srgbClr val="FF0000"/>
                  </a:solidFill>
                </a:rPr>
                <a:t>حركة العين</a:t>
              </a:r>
              <a:endParaRPr lang="ar-EG" sz="2800" b="1" dirty="0">
                <a:solidFill>
                  <a:srgbClr val="FF0000"/>
                </a:solidFill>
              </a:endParaRPr>
            </a:p>
          </p:txBody>
        </p:sp>
      </p:grpSp>
      <p:grpSp>
        <p:nvGrpSpPr>
          <p:cNvPr id="35" name="Group 34"/>
          <p:cNvGrpSpPr/>
          <p:nvPr/>
        </p:nvGrpSpPr>
        <p:grpSpPr>
          <a:xfrm>
            <a:off x="4316118" y="3968476"/>
            <a:ext cx="1697290" cy="1145410"/>
            <a:chOff x="2923505" y="3169014"/>
            <a:chExt cx="3245476" cy="1145410"/>
          </a:xfrm>
        </p:grpSpPr>
        <p:pic>
          <p:nvPicPr>
            <p:cNvPr id="36" name="Picture 35"/>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7" name="Rectangle 36"/>
            <p:cNvSpPr/>
            <p:nvPr/>
          </p:nvSpPr>
          <p:spPr>
            <a:xfrm>
              <a:off x="3108502" y="3371558"/>
              <a:ext cx="2867683" cy="461665"/>
            </a:xfrm>
            <a:prstGeom prst="rect">
              <a:avLst/>
            </a:prstGeom>
          </p:spPr>
          <p:txBody>
            <a:bodyPr wrap="square">
              <a:spAutoFit/>
            </a:bodyPr>
            <a:lstStyle/>
            <a:p>
              <a:pPr algn="ctr"/>
              <a:r>
                <a:rPr lang="ar-EG" sz="2400" b="1" dirty="0" smtClean="0">
                  <a:solidFill>
                    <a:prstClr val="white"/>
                  </a:solidFill>
                </a:rPr>
                <a:t>فوق</a:t>
              </a:r>
              <a:endParaRPr lang="ar-EG" sz="2400" b="1" dirty="0">
                <a:solidFill>
                  <a:prstClr val="white"/>
                </a:solidFill>
              </a:endParaRPr>
            </a:p>
          </p:txBody>
        </p:sp>
      </p:grpSp>
      <p:grpSp>
        <p:nvGrpSpPr>
          <p:cNvPr id="38" name="Group 37"/>
          <p:cNvGrpSpPr/>
          <p:nvPr/>
        </p:nvGrpSpPr>
        <p:grpSpPr>
          <a:xfrm>
            <a:off x="2273072" y="3948894"/>
            <a:ext cx="1697290" cy="1145410"/>
            <a:chOff x="2923505" y="3169014"/>
            <a:chExt cx="3245476" cy="1145410"/>
          </a:xfrm>
        </p:grpSpPr>
        <p:pic>
          <p:nvPicPr>
            <p:cNvPr id="39" name="Picture 38"/>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0" name="Rectangle 39"/>
            <p:cNvSpPr/>
            <p:nvPr/>
          </p:nvSpPr>
          <p:spPr>
            <a:xfrm>
              <a:off x="3034498" y="3411275"/>
              <a:ext cx="2867683" cy="461665"/>
            </a:xfrm>
            <a:prstGeom prst="rect">
              <a:avLst/>
            </a:prstGeom>
          </p:spPr>
          <p:txBody>
            <a:bodyPr wrap="square">
              <a:spAutoFit/>
            </a:bodyPr>
            <a:lstStyle/>
            <a:p>
              <a:pPr algn="ctr"/>
              <a:r>
                <a:rPr lang="ar-EG" sz="2400" b="1" dirty="0" smtClean="0">
                  <a:solidFill>
                    <a:prstClr val="white"/>
                  </a:solidFill>
                </a:rPr>
                <a:t>أمام</a:t>
              </a:r>
              <a:endParaRPr lang="ar-EG" sz="2400" b="1" dirty="0">
                <a:solidFill>
                  <a:prstClr val="white"/>
                </a:solidFill>
              </a:endParaRPr>
            </a:p>
          </p:txBody>
        </p:sp>
      </p:grpSp>
      <p:grpSp>
        <p:nvGrpSpPr>
          <p:cNvPr id="41" name="Group 40"/>
          <p:cNvGrpSpPr/>
          <p:nvPr/>
        </p:nvGrpSpPr>
        <p:grpSpPr>
          <a:xfrm>
            <a:off x="6516257" y="4799825"/>
            <a:ext cx="2067982" cy="1835449"/>
            <a:chOff x="7154213" y="3080645"/>
            <a:chExt cx="1680694" cy="1558344"/>
          </a:xfrm>
        </p:grpSpPr>
        <p:pic>
          <p:nvPicPr>
            <p:cNvPr id="42" name="Picture 41"/>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43" name="Rectangle 42"/>
            <p:cNvSpPr/>
            <p:nvPr/>
          </p:nvSpPr>
          <p:spPr>
            <a:xfrm rot="1464877">
              <a:off x="7517175" y="3772459"/>
              <a:ext cx="749368" cy="444227"/>
            </a:xfrm>
            <a:prstGeom prst="rect">
              <a:avLst/>
            </a:prstGeom>
          </p:spPr>
          <p:txBody>
            <a:bodyPr wrap="none">
              <a:spAutoFit/>
            </a:bodyPr>
            <a:lstStyle/>
            <a:p>
              <a:pPr algn="ctr"/>
              <a:r>
                <a:rPr lang="ar-EG" sz="2800" b="1" dirty="0" smtClean="0">
                  <a:solidFill>
                    <a:srgbClr val="FF0000"/>
                  </a:solidFill>
                </a:rPr>
                <a:t>نشاطه</a:t>
              </a:r>
              <a:endParaRPr lang="ar-EG" sz="2800" b="1" dirty="0">
                <a:solidFill>
                  <a:srgbClr val="FF0000"/>
                </a:solidFill>
              </a:endParaRPr>
            </a:p>
          </p:txBody>
        </p:sp>
      </p:grpSp>
      <p:grpSp>
        <p:nvGrpSpPr>
          <p:cNvPr id="68" name="Group 67"/>
          <p:cNvGrpSpPr/>
          <p:nvPr/>
        </p:nvGrpSpPr>
        <p:grpSpPr>
          <a:xfrm>
            <a:off x="4461522" y="5345157"/>
            <a:ext cx="1697290" cy="1145410"/>
            <a:chOff x="2923505" y="3169014"/>
            <a:chExt cx="3245476" cy="1145410"/>
          </a:xfrm>
        </p:grpSpPr>
        <p:pic>
          <p:nvPicPr>
            <p:cNvPr id="69" name="Picture 68"/>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70" name="Rectangle 69"/>
            <p:cNvSpPr/>
            <p:nvPr/>
          </p:nvSpPr>
          <p:spPr>
            <a:xfrm>
              <a:off x="2963228" y="3497114"/>
              <a:ext cx="2867683" cy="461665"/>
            </a:xfrm>
            <a:prstGeom prst="rect">
              <a:avLst/>
            </a:prstGeom>
          </p:spPr>
          <p:txBody>
            <a:bodyPr wrap="square">
              <a:spAutoFit/>
            </a:bodyPr>
            <a:lstStyle/>
            <a:p>
              <a:pPr algn="ctr"/>
              <a:r>
                <a:rPr lang="ar-EG" sz="2400" b="1" dirty="0" smtClean="0">
                  <a:solidFill>
                    <a:prstClr val="white"/>
                  </a:solidFill>
                </a:rPr>
                <a:t>نشيط</a:t>
              </a:r>
              <a:endParaRPr lang="ar-EG" sz="2400" b="1" dirty="0">
                <a:solidFill>
                  <a:prstClr val="white"/>
                </a:solidFill>
              </a:endParaRPr>
            </a:p>
          </p:txBody>
        </p:sp>
      </p:grpSp>
      <p:grpSp>
        <p:nvGrpSpPr>
          <p:cNvPr id="71" name="Group 70"/>
          <p:cNvGrpSpPr/>
          <p:nvPr/>
        </p:nvGrpSpPr>
        <p:grpSpPr>
          <a:xfrm>
            <a:off x="2267891" y="5474128"/>
            <a:ext cx="1697290" cy="1145410"/>
            <a:chOff x="2923505" y="3169014"/>
            <a:chExt cx="3245476" cy="1145410"/>
          </a:xfrm>
        </p:grpSpPr>
        <p:pic>
          <p:nvPicPr>
            <p:cNvPr id="72" name="Picture 71"/>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73" name="Rectangle 72"/>
            <p:cNvSpPr/>
            <p:nvPr/>
          </p:nvSpPr>
          <p:spPr>
            <a:xfrm>
              <a:off x="2923505" y="3437565"/>
              <a:ext cx="2867683" cy="461665"/>
            </a:xfrm>
            <a:prstGeom prst="rect">
              <a:avLst/>
            </a:prstGeom>
          </p:spPr>
          <p:txBody>
            <a:bodyPr wrap="square">
              <a:spAutoFit/>
            </a:bodyPr>
            <a:lstStyle/>
            <a:p>
              <a:pPr algn="ctr"/>
              <a:r>
                <a:rPr lang="ar-EG" sz="2400" b="1" dirty="0" smtClean="0">
                  <a:solidFill>
                    <a:prstClr val="white"/>
                  </a:solidFill>
                </a:rPr>
                <a:t>متوسط</a:t>
              </a:r>
              <a:endParaRPr lang="ar-EG" sz="2400" b="1" dirty="0">
                <a:solidFill>
                  <a:prstClr val="white"/>
                </a:solidFill>
              </a:endParaRPr>
            </a:p>
          </p:txBody>
        </p:sp>
      </p:grpSp>
      <p:sp>
        <p:nvSpPr>
          <p:cNvPr id="3" name="Rectangle 2"/>
          <p:cNvSpPr/>
          <p:nvPr/>
        </p:nvSpPr>
        <p:spPr>
          <a:xfrm>
            <a:off x="942773" y="212753"/>
            <a:ext cx="4457706" cy="699911"/>
          </a:xfrm>
          <a:prstGeom prst="rect">
            <a:avLst/>
          </a:prstGeom>
        </p:spPr>
        <p:txBody>
          <a:bodyPr wrap="none">
            <a:prstTxWarp prst="textPlain">
              <a:avLst/>
            </a:prstTxWarp>
            <a:spAutoFit/>
          </a:bodyPr>
          <a:lstStyle/>
          <a:p>
            <a:r>
              <a:rPr lang="ar-EG" sz="3600" b="1" dirty="0" smtClean="0">
                <a:solidFill>
                  <a:srgbClr val="7030A0"/>
                </a:solidFill>
              </a:rPr>
              <a:t>النمط التمثيلي</a:t>
            </a:r>
            <a:endParaRPr lang="ar-EG" sz="3600" b="1" dirty="0">
              <a:solidFill>
                <a:srgbClr val="7030A0"/>
              </a:solidFill>
            </a:endParaRPr>
          </a:p>
        </p:txBody>
      </p:sp>
      <p:grpSp>
        <p:nvGrpSpPr>
          <p:cNvPr id="59" name="Group 58"/>
          <p:cNvGrpSpPr/>
          <p:nvPr/>
        </p:nvGrpSpPr>
        <p:grpSpPr>
          <a:xfrm>
            <a:off x="94359" y="2403504"/>
            <a:ext cx="1697290" cy="1145410"/>
            <a:chOff x="2923505" y="3169014"/>
            <a:chExt cx="3245476" cy="1145410"/>
          </a:xfrm>
        </p:grpSpPr>
        <p:pic>
          <p:nvPicPr>
            <p:cNvPr id="60" name="Picture 59"/>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1" name="Rectangle 60"/>
            <p:cNvSpPr/>
            <p:nvPr/>
          </p:nvSpPr>
          <p:spPr>
            <a:xfrm>
              <a:off x="3111959" y="3495329"/>
              <a:ext cx="2867683" cy="461665"/>
            </a:xfrm>
            <a:prstGeom prst="rect">
              <a:avLst/>
            </a:prstGeom>
          </p:spPr>
          <p:txBody>
            <a:bodyPr wrap="square">
              <a:spAutoFit/>
            </a:bodyPr>
            <a:lstStyle/>
            <a:p>
              <a:pPr algn="ctr"/>
              <a:r>
                <a:rPr lang="ar-EG" sz="2400" b="1" dirty="0" smtClean="0">
                  <a:solidFill>
                    <a:prstClr val="white"/>
                  </a:solidFill>
                </a:rPr>
                <a:t>مسترخي</a:t>
              </a:r>
              <a:endParaRPr lang="ar-EG" sz="2400" b="1" dirty="0">
                <a:solidFill>
                  <a:prstClr val="white"/>
                </a:solidFill>
              </a:endParaRPr>
            </a:p>
          </p:txBody>
        </p:sp>
      </p:grpSp>
      <p:grpSp>
        <p:nvGrpSpPr>
          <p:cNvPr id="62" name="Group 61"/>
          <p:cNvGrpSpPr/>
          <p:nvPr/>
        </p:nvGrpSpPr>
        <p:grpSpPr>
          <a:xfrm>
            <a:off x="99540" y="3824029"/>
            <a:ext cx="1697290" cy="1145410"/>
            <a:chOff x="2923505" y="3169014"/>
            <a:chExt cx="3245476" cy="1145410"/>
          </a:xfrm>
        </p:grpSpPr>
        <p:pic>
          <p:nvPicPr>
            <p:cNvPr id="63" name="Picture 62"/>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4" name="Rectangle 63"/>
            <p:cNvSpPr/>
            <p:nvPr/>
          </p:nvSpPr>
          <p:spPr>
            <a:xfrm>
              <a:off x="3102050" y="3465995"/>
              <a:ext cx="2867683" cy="461665"/>
            </a:xfrm>
            <a:prstGeom prst="rect">
              <a:avLst/>
            </a:prstGeom>
          </p:spPr>
          <p:txBody>
            <a:bodyPr wrap="square">
              <a:spAutoFit/>
            </a:bodyPr>
            <a:lstStyle/>
            <a:p>
              <a:pPr algn="ctr"/>
              <a:r>
                <a:rPr lang="ar-EG" sz="2400" b="1" dirty="0" smtClean="0">
                  <a:solidFill>
                    <a:prstClr val="white"/>
                  </a:solidFill>
                </a:rPr>
                <a:t>أسفل</a:t>
              </a:r>
              <a:endParaRPr lang="ar-EG" sz="2400" b="1" dirty="0">
                <a:solidFill>
                  <a:prstClr val="white"/>
                </a:solidFill>
              </a:endParaRPr>
            </a:p>
          </p:txBody>
        </p:sp>
      </p:grpSp>
      <p:grpSp>
        <p:nvGrpSpPr>
          <p:cNvPr id="65" name="Group 64"/>
          <p:cNvGrpSpPr/>
          <p:nvPr/>
        </p:nvGrpSpPr>
        <p:grpSpPr>
          <a:xfrm>
            <a:off x="77224" y="5349263"/>
            <a:ext cx="1714425" cy="1145410"/>
            <a:chOff x="2890740" y="3169014"/>
            <a:chExt cx="3278241" cy="1145410"/>
          </a:xfrm>
        </p:grpSpPr>
        <p:pic>
          <p:nvPicPr>
            <p:cNvPr id="66" name="Picture 65"/>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7" name="Rectangle 66"/>
            <p:cNvSpPr/>
            <p:nvPr/>
          </p:nvSpPr>
          <p:spPr>
            <a:xfrm>
              <a:off x="2890740" y="3436187"/>
              <a:ext cx="2867683" cy="461665"/>
            </a:xfrm>
            <a:prstGeom prst="rect">
              <a:avLst/>
            </a:prstGeom>
          </p:spPr>
          <p:txBody>
            <a:bodyPr wrap="square">
              <a:spAutoFit/>
            </a:bodyPr>
            <a:lstStyle/>
            <a:p>
              <a:pPr algn="ctr"/>
              <a:r>
                <a:rPr lang="ar-EG" sz="2400" b="1" dirty="0" smtClean="0">
                  <a:solidFill>
                    <a:prstClr val="white"/>
                  </a:solidFill>
                </a:rPr>
                <a:t>أقل</a:t>
              </a:r>
              <a:endParaRPr lang="ar-EG" sz="2400" b="1" dirty="0">
                <a:solidFill>
                  <a:prstClr val="white"/>
                </a:solidFill>
              </a:endParaRPr>
            </a:p>
          </p:txBody>
        </p:sp>
      </p:grpSp>
      <p:pic>
        <p:nvPicPr>
          <p:cNvPr id="2052" name="Picture 4" descr="http://3.bp.blogspot.com/-TBnUV2fsa5I/ULbGYH-KcDI/AAAAAAAANEg/lMUq7xOYAVU/s1600/00.PNG"/>
          <p:cNvPicPr>
            <a:picLocks noChangeAspect="1" noChangeArrowheads="1"/>
          </p:cNvPicPr>
          <p:nvPr/>
        </p:nvPicPr>
        <p:blipFill rotWithShape="1">
          <a:blip r:embed="rId6">
            <a:extLst>
              <a:ext uri="{28A0092B-C50C-407E-A947-70E740481C1C}">
                <a14:useLocalDpi xmlns:a14="http://schemas.microsoft.com/office/drawing/2010/main" val="0"/>
              </a:ext>
            </a:extLst>
          </a:blip>
          <a:srcRect l="14376" t="12753" r="7070" b="67093"/>
          <a:stretch/>
        </p:blipFill>
        <p:spPr bwMode="auto">
          <a:xfrm>
            <a:off x="6462690" y="191500"/>
            <a:ext cx="2542163" cy="12165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407699" y="994500"/>
            <a:ext cx="1589021" cy="1416064"/>
            <a:chOff x="4407699" y="994500"/>
            <a:chExt cx="1589021" cy="1416064"/>
          </a:xfrm>
        </p:grpSpPr>
        <p:sp>
          <p:nvSpPr>
            <p:cNvPr id="45" name="Rectangle 44"/>
            <p:cNvSpPr/>
            <p:nvPr/>
          </p:nvSpPr>
          <p:spPr>
            <a:xfrm>
              <a:off x="4726215" y="1966050"/>
              <a:ext cx="951993" cy="444514"/>
            </a:xfrm>
            <a:prstGeom prst="rect">
              <a:avLst/>
            </a:prstGeom>
          </p:spPr>
          <p:txBody>
            <a:bodyPr wrap="none">
              <a:prstTxWarp prst="textPlain">
                <a:avLst/>
              </a:prstTxWarp>
              <a:spAutoFit/>
            </a:bodyPr>
            <a:lstStyle/>
            <a:p>
              <a:pPr algn="ctr"/>
              <a:r>
                <a:rPr lang="ar-EG" sz="2400" b="1" dirty="0" smtClean="0">
                  <a:solidFill>
                    <a:srgbClr val="FF0000"/>
                  </a:solidFill>
                </a:rPr>
                <a:t>البصرى</a:t>
              </a:r>
              <a:endParaRPr lang="ar-EG" sz="2400" b="1" dirty="0">
                <a:solidFill>
                  <a:srgbClr val="FF0000"/>
                </a:solidFill>
              </a:endParaRPr>
            </a:p>
          </p:txBody>
        </p:sp>
        <p:pic>
          <p:nvPicPr>
            <p:cNvPr id="2054" name="Picture 6" descr="http://www.joheart.com/content/articles/2012/9/30/%D9%85%D8%A7%D8%B0%D8%A7%20%D8%AA%D8%AA%D9%88%D9%82%D8%B9%20%D8%A8%D8%B9%D8%AF%20%D8%B9%D9%85%D9%84%D9%8A%D8%A7%D8%AA%20%D8%AA%D8%B5%D8%AD%D9%8A%D8%AD%20%D8%A7%D9%84%D8%A8%D8%B5%D8%B1%20%D8%A8%D8%A7%D9%84%D9%84%D9%8A%D8%B2%D9%83%D8%AF.%20%D9%85%D8%B5%D8%B7%D9%81%D9%89%20%D9%85%D9%87%D9%8A%D8%A7%D8%B1%20%D8%A5%D8%B3%D8%AA%D8%B4%D8%A7%D8%B1%D9%8A%20%D8%B7%D8%A8%20%D9%88%D8%AC%D8%B1%D8%A7%D8%AD%D8%A9%20%D8%A7%D9%84%D8%B9%D9%8A%D9%88%D9%86%20_800x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7699" y="994500"/>
              <a:ext cx="1589021" cy="971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438645" y="875018"/>
            <a:ext cx="1521710" cy="1604192"/>
            <a:chOff x="2438645" y="875018"/>
            <a:chExt cx="1521710" cy="1604192"/>
          </a:xfrm>
        </p:grpSpPr>
        <p:sp>
          <p:nvSpPr>
            <p:cNvPr id="46" name="Rectangle 45"/>
            <p:cNvSpPr/>
            <p:nvPr/>
          </p:nvSpPr>
          <p:spPr>
            <a:xfrm>
              <a:off x="2759409" y="2017545"/>
              <a:ext cx="951993" cy="461665"/>
            </a:xfrm>
            <a:prstGeom prst="rect">
              <a:avLst/>
            </a:prstGeom>
          </p:spPr>
          <p:txBody>
            <a:bodyPr wrap="none">
              <a:prstTxWarp prst="textPlain">
                <a:avLst/>
              </a:prstTxWarp>
              <a:spAutoFit/>
            </a:bodyPr>
            <a:lstStyle/>
            <a:p>
              <a:pPr algn="ctr"/>
              <a:r>
                <a:rPr lang="ar-EG" sz="2400" b="1" dirty="0" smtClean="0">
                  <a:solidFill>
                    <a:srgbClr val="FF0000"/>
                  </a:solidFill>
                </a:rPr>
                <a:t>السمعى</a:t>
              </a:r>
              <a:endParaRPr lang="ar-EG" sz="2400" b="1" dirty="0">
                <a:solidFill>
                  <a:srgbClr val="FF0000"/>
                </a:solidFill>
              </a:endParaRPr>
            </a:p>
          </p:txBody>
        </p:sp>
        <p:pic>
          <p:nvPicPr>
            <p:cNvPr id="2056" name="Picture 8" descr="https://static.webteb.net/images/articles/1179_secondary_7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645" y="875018"/>
              <a:ext cx="1521710" cy="13619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50898" y="799750"/>
            <a:ext cx="1421950" cy="1554595"/>
            <a:chOff x="350898" y="799750"/>
            <a:chExt cx="1421950" cy="1554595"/>
          </a:xfrm>
        </p:grpSpPr>
        <p:sp>
          <p:nvSpPr>
            <p:cNvPr id="58" name="Rectangle 57"/>
            <p:cNvSpPr/>
            <p:nvPr/>
          </p:nvSpPr>
          <p:spPr>
            <a:xfrm>
              <a:off x="585877" y="1892680"/>
              <a:ext cx="951993" cy="461665"/>
            </a:xfrm>
            <a:prstGeom prst="rect">
              <a:avLst/>
            </a:prstGeom>
          </p:spPr>
          <p:txBody>
            <a:bodyPr wrap="none">
              <a:prstTxWarp prst="textPlain">
                <a:avLst/>
              </a:prstTxWarp>
              <a:spAutoFit/>
            </a:bodyPr>
            <a:lstStyle/>
            <a:p>
              <a:pPr algn="ctr"/>
              <a:r>
                <a:rPr lang="ar-EG" sz="2400" b="1" dirty="0" smtClean="0">
                  <a:solidFill>
                    <a:srgbClr val="FF0000"/>
                  </a:solidFill>
                </a:rPr>
                <a:t>الحسى</a:t>
              </a:r>
              <a:endParaRPr lang="ar-EG" sz="2400" b="1" dirty="0">
                <a:solidFill>
                  <a:srgbClr val="FF0000"/>
                </a:solidFill>
              </a:endParaRPr>
            </a:p>
          </p:txBody>
        </p:sp>
        <p:pic>
          <p:nvPicPr>
            <p:cNvPr id="2058" name="Picture 10" descr="https://dimaalthumairy.files.wordpress.com/2014/03/d8b5d988d8b1d8a9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898" y="799750"/>
              <a:ext cx="1421950" cy="12208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19012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10" dur="1000" fill="hold"/>
                                        <p:tgtEl>
                                          <p:spTgt spid="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7" dur="1000" fill="hold"/>
                                        <p:tgtEl>
                                          <p:spTgt spid="3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arn(inVertical)">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barn(inVertical)">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64" dur="1000" fill="hold"/>
                                        <p:tgtEl>
                                          <p:spTgt spid="4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wipe(down)">
                                      <p:cBhvr>
                                        <p:cTn id="73" dur="500"/>
                                        <p:tgtEl>
                                          <p:spTgt spid="6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barn(inVertical)">
                                      <p:cBhvr>
                                        <p:cTn id="78" dur="500"/>
                                        <p:tgtEl>
                                          <p:spTgt spid="7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barn(inVertic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47" name="Group 46"/>
          <p:cNvGrpSpPr/>
          <p:nvPr/>
        </p:nvGrpSpPr>
        <p:grpSpPr>
          <a:xfrm>
            <a:off x="6409685" y="1408001"/>
            <a:ext cx="2481429" cy="2072313"/>
            <a:chOff x="7037086" y="3080645"/>
            <a:chExt cx="1797821" cy="1558344"/>
          </a:xfrm>
        </p:grpSpPr>
        <p:pic>
          <p:nvPicPr>
            <p:cNvPr id="48" name="Picture 47"/>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49" name="Rectangle 48"/>
            <p:cNvSpPr/>
            <p:nvPr/>
          </p:nvSpPr>
          <p:spPr>
            <a:xfrm rot="1464877">
              <a:off x="7037086" y="3828805"/>
              <a:ext cx="1684187" cy="393453"/>
            </a:xfrm>
            <a:prstGeom prst="rect">
              <a:avLst/>
            </a:prstGeom>
          </p:spPr>
          <p:txBody>
            <a:bodyPr wrap="square">
              <a:spAutoFit/>
            </a:bodyPr>
            <a:lstStyle/>
            <a:p>
              <a:pPr algn="ctr"/>
              <a:r>
                <a:rPr lang="ar-EG" sz="2800" b="1" dirty="0" smtClean="0">
                  <a:solidFill>
                    <a:srgbClr val="FF0000"/>
                  </a:solidFill>
                </a:rPr>
                <a:t>اهتماماته</a:t>
              </a:r>
              <a:endParaRPr lang="ar-EG" sz="2800" b="1" dirty="0">
                <a:solidFill>
                  <a:srgbClr val="FF0000"/>
                </a:solidFill>
              </a:endParaRPr>
            </a:p>
          </p:txBody>
        </p:sp>
      </p:grpSp>
      <p:grpSp>
        <p:nvGrpSpPr>
          <p:cNvPr id="50" name="Group 49"/>
          <p:cNvGrpSpPr/>
          <p:nvPr/>
        </p:nvGrpSpPr>
        <p:grpSpPr>
          <a:xfrm>
            <a:off x="4364974" y="2528368"/>
            <a:ext cx="2422000" cy="1322343"/>
            <a:chOff x="2923505" y="3169014"/>
            <a:chExt cx="3245476" cy="1145410"/>
          </a:xfrm>
        </p:grpSpPr>
        <p:pic>
          <p:nvPicPr>
            <p:cNvPr id="51" name="Picture 50"/>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52" name="Rectangle 51"/>
            <p:cNvSpPr/>
            <p:nvPr/>
          </p:nvSpPr>
          <p:spPr>
            <a:xfrm>
              <a:off x="3054856" y="3374918"/>
              <a:ext cx="2924789" cy="719807"/>
            </a:xfrm>
            <a:prstGeom prst="rect">
              <a:avLst/>
            </a:prstGeom>
          </p:spPr>
          <p:txBody>
            <a:bodyPr wrap="square">
              <a:spAutoFit/>
            </a:bodyPr>
            <a:lstStyle/>
            <a:p>
              <a:pPr algn="ctr"/>
              <a:r>
                <a:rPr lang="ar-EG" sz="2400" b="1" dirty="0" smtClean="0">
                  <a:solidFill>
                    <a:prstClr val="white"/>
                  </a:solidFill>
                </a:rPr>
                <a:t>المظهر الخارجي الصور</a:t>
              </a:r>
              <a:endParaRPr lang="ar-EG" sz="2400" b="1" dirty="0">
                <a:solidFill>
                  <a:prstClr val="white"/>
                </a:solidFill>
              </a:endParaRPr>
            </a:p>
          </p:txBody>
        </p:sp>
      </p:grpSp>
      <p:grpSp>
        <p:nvGrpSpPr>
          <p:cNvPr id="53" name="Group 52"/>
          <p:cNvGrpSpPr/>
          <p:nvPr/>
        </p:nvGrpSpPr>
        <p:grpSpPr>
          <a:xfrm>
            <a:off x="2134287" y="2546983"/>
            <a:ext cx="2422000" cy="1322343"/>
            <a:chOff x="2923505" y="3169014"/>
            <a:chExt cx="3245476" cy="1145410"/>
          </a:xfrm>
        </p:grpSpPr>
        <p:pic>
          <p:nvPicPr>
            <p:cNvPr id="54" name="Picture 53"/>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55" name="Rectangle 54"/>
            <p:cNvSpPr/>
            <p:nvPr/>
          </p:nvSpPr>
          <p:spPr>
            <a:xfrm>
              <a:off x="3111961" y="3475641"/>
              <a:ext cx="2867683" cy="461665"/>
            </a:xfrm>
            <a:prstGeom prst="rect">
              <a:avLst/>
            </a:prstGeom>
          </p:spPr>
          <p:txBody>
            <a:bodyPr wrap="square">
              <a:spAutoFit/>
            </a:bodyPr>
            <a:lstStyle/>
            <a:p>
              <a:pPr algn="ctr"/>
              <a:r>
                <a:rPr lang="ar-EG" sz="2400" b="1" dirty="0" smtClean="0">
                  <a:solidFill>
                    <a:prstClr val="white"/>
                  </a:solidFill>
                </a:rPr>
                <a:t>الأصوات</a:t>
              </a:r>
              <a:endParaRPr lang="ar-EG" sz="2400" b="1" dirty="0">
                <a:solidFill>
                  <a:prstClr val="white"/>
                </a:solidFill>
              </a:endParaRPr>
            </a:p>
          </p:txBody>
        </p:sp>
      </p:grpSp>
      <p:grpSp>
        <p:nvGrpSpPr>
          <p:cNvPr id="32" name="Group 31"/>
          <p:cNvGrpSpPr/>
          <p:nvPr/>
        </p:nvGrpSpPr>
        <p:grpSpPr>
          <a:xfrm>
            <a:off x="6799931" y="4062790"/>
            <a:ext cx="2067982" cy="1835449"/>
            <a:chOff x="7154213" y="3080645"/>
            <a:chExt cx="1680694" cy="1558344"/>
          </a:xfrm>
        </p:grpSpPr>
        <p:pic>
          <p:nvPicPr>
            <p:cNvPr id="33" name="Picture 32"/>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177" t="73239" r="67778" b="4038"/>
            <a:stretch/>
          </p:blipFill>
          <p:spPr>
            <a:xfrm>
              <a:off x="7154213" y="3080645"/>
              <a:ext cx="1680694" cy="1558344"/>
            </a:xfrm>
            <a:prstGeom prst="rect">
              <a:avLst/>
            </a:prstGeom>
          </p:spPr>
        </p:pic>
        <p:sp>
          <p:nvSpPr>
            <p:cNvPr id="34" name="Rectangle 33"/>
            <p:cNvSpPr/>
            <p:nvPr/>
          </p:nvSpPr>
          <p:spPr>
            <a:xfrm rot="1464877">
              <a:off x="7481999" y="3772459"/>
              <a:ext cx="819718" cy="444227"/>
            </a:xfrm>
            <a:prstGeom prst="rect">
              <a:avLst/>
            </a:prstGeom>
          </p:spPr>
          <p:txBody>
            <a:bodyPr wrap="none">
              <a:spAutoFit/>
            </a:bodyPr>
            <a:lstStyle/>
            <a:p>
              <a:pPr algn="ctr"/>
              <a:r>
                <a:rPr lang="ar-EG" sz="2800" b="1" dirty="0" smtClean="0">
                  <a:solidFill>
                    <a:srgbClr val="FF0000"/>
                  </a:solidFill>
                </a:rPr>
                <a:t>قراراته</a:t>
              </a:r>
              <a:endParaRPr lang="ar-EG" sz="2800" b="1" dirty="0">
                <a:solidFill>
                  <a:srgbClr val="FF0000"/>
                </a:solidFill>
              </a:endParaRPr>
            </a:p>
          </p:txBody>
        </p:sp>
      </p:grpSp>
      <p:grpSp>
        <p:nvGrpSpPr>
          <p:cNvPr id="35" name="Group 34"/>
          <p:cNvGrpSpPr/>
          <p:nvPr/>
        </p:nvGrpSpPr>
        <p:grpSpPr>
          <a:xfrm>
            <a:off x="4276332" y="3892345"/>
            <a:ext cx="2422000" cy="1596630"/>
            <a:chOff x="2923505" y="3169014"/>
            <a:chExt cx="3245476" cy="1382996"/>
          </a:xfrm>
        </p:grpSpPr>
        <p:pic>
          <p:nvPicPr>
            <p:cNvPr id="36" name="Picture 35"/>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7" name="Rectangle 36"/>
            <p:cNvSpPr/>
            <p:nvPr/>
          </p:nvSpPr>
          <p:spPr>
            <a:xfrm>
              <a:off x="3129727" y="3351681"/>
              <a:ext cx="2867684" cy="1200329"/>
            </a:xfrm>
            <a:prstGeom prst="rect">
              <a:avLst/>
            </a:prstGeom>
          </p:spPr>
          <p:txBody>
            <a:bodyPr wrap="square">
              <a:spAutoFit/>
            </a:bodyPr>
            <a:lstStyle/>
            <a:p>
              <a:pPr algn="ctr"/>
              <a:r>
                <a:rPr lang="ar-EG" sz="2400" b="1" dirty="0" smtClean="0">
                  <a:solidFill>
                    <a:prstClr val="white"/>
                  </a:solidFill>
                </a:rPr>
                <a:t>على أساس ما يراه</a:t>
              </a:r>
            </a:p>
            <a:p>
              <a:pPr algn="ctr"/>
              <a:r>
                <a:rPr lang="ar-EG" sz="2400" b="1" dirty="0" smtClean="0">
                  <a:solidFill>
                    <a:prstClr val="white"/>
                  </a:solidFill>
                </a:rPr>
                <a:t>ويتخيله</a:t>
              </a:r>
            </a:p>
          </p:txBody>
        </p:sp>
      </p:grpSp>
      <p:grpSp>
        <p:nvGrpSpPr>
          <p:cNvPr id="38" name="Group 37"/>
          <p:cNvGrpSpPr/>
          <p:nvPr/>
        </p:nvGrpSpPr>
        <p:grpSpPr>
          <a:xfrm>
            <a:off x="2144920" y="3987092"/>
            <a:ext cx="2422000" cy="1423875"/>
            <a:chOff x="2923505" y="3169014"/>
            <a:chExt cx="3245476" cy="1233357"/>
          </a:xfrm>
        </p:grpSpPr>
        <p:pic>
          <p:nvPicPr>
            <p:cNvPr id="39" name="Picture 38"/>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0" name="Rectangle 39"/>
            <p:cNvSpPr/>
            <p:nvPr/>
          </p:nvSpPr>
          <p:spPr>
            <a:xfrm>
              <a:off x="3038884" y="3202042"/>
              <a:ext cx="2867683" cy="1200329"/>
            </a:xfrm>
            <a:prstGeom prst="rect">
              <a:avLst/>
            </a:prstGeom>
          </p:spPr>
          <p:txBody>
            <a:bodyPr wrap="square">
              <a:spAutoFit/>
            </a:bodyPr>
            <a:lstStyle/>
            <a:p>
              <a:pPr algn="ctr"/>
              <a:r>
                <a:rPr lang="ar-EG" sz="2400" b="1" dirty="0" smtClean="0">
                  <a:solidFill>
                    <a:prstClr val="white"/>
                  </a:solidFill>
                </a:rPr>
                <a:t>على أساس ما يسمعه</a:t>
              </a:r>
            </a:p>
            <a:p>
              <a:pPr algn="ctr"/>
              <a:r>
                <a:rPr lang="ar-EG" sz="2400" b="1" dirty="0" smtClean="0">
                  <a:solidFill>
                    <a:prstClr val="white"/>
                  </a:solidFill>
                </a:rPr>
                <a:t>ويحلله</a:t>
              </a:r>
            </a:p>
          </p:txBody>
        </p:sp>
      </p:grpSp>
      <p:grpSp>
        <p:nvGrpSpPr>
          <p:cNvPr id="68" name="Group 67"/>
          <p:cNvGrpSpPr/>
          <p:nvPr/>
        </p:nvGrpSpPr>
        <p:grpSpPr>
          <a:xfrm>
            <a:off x="4556287" y="5184199"/>
            <a:ext cx="2422000" cy="1322343"/>
            <a:chOff x="2923505" y="3169014"/>
            <a:chExt cx="3245476" cy="1145410"/>
          </a:xfrm>
        </p:grpSpPr>
        <p:pic>
          <p:nvPicPr>
            <p:cNvPr id="69" name="Picture 68"/>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70" name="Rectangle 69"/>
            <p:cNvSpPr/>
            <p:nvPr/>
          </p:nvSpPr>
          <p:spPr>
            <a:xfrm>
              <a:off x="2963228" y="3497114"/>
              <a:ext cx="2867684" cy="399893"/>
            </a:xfrm>
            <a:prstGeom prst="rect">
              <a:avLst/>
            </a:prstGeom>
          </p:spPr>
          <p:txBody>
            <a:bodyPr wrap="square">
              <a:spAutoFit/>
            </a:bodyPr>
            <a:lstStyle/>
            <a:p>
              <a:pPr algn="ctr"/>
              <a:r>
                <a:rPr lang="ar-EG" sz="2400" b="1" dirty="0" smtClean="0">
                  <a:solidFill>
                    <a:prstClr val="white"/>
                  </a:solidFill>
                </a:rPr>
                <a:t>قراره سريع</a:t>
              </a:r>
              <a:endParaRPr lang="ar-EG" sz="2400" b="1" dirty="0">
                <a:solidFill>
                  <a:prstClr val="white"/>
                </a:solidFill>
              </a:endParaRPr>
            </a:p>
          </p:txBody>
        </p:sp>
      </p:grpSp>
      <p:grpSp>
        <p:nvGrpSpPr>
          <p:cNvPr id="71" name="Group 70"/>
          <p:cNvGrpSpPr/>
          <p:nvPr/>
        </p:nvGrpSpPr>
        <p:grpSpPr>
          <a:xfrm>
            <a:off x="2345319" y="5322545"/>
            <a:ext cx="2422000" cy="1322343"/>
            <a:chOff x="2923505" y="3169014"/>
            <a:chExt cx="3245476" cy="1145410"/>
          </a:xfrm>
        </p:grpSpPr>
        <p:pic>
          <p:nvPicPr>
            <p:cNvPr id="72" name="Picture 71"/>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73" name="Rectangle 72"/>
            <p:cNvSpPr/>
            <p:nvPr/>
          </p:nvSpPr>
          <p:spPr>
            <a:xfrm>
              <a:off x="2923505" y="3437565"/>
              <a:ext cx="2867684" cy="399893"/>
            </a:xfrm>
            <a:prstGeom prst="rect">
              <a:avLst/>
            </a:prstGeom>
          </p:spPr>
          <p:txBody>
            <a:bodyPr wrap="square">
              <a:spAutoFit/>
            </a:bodyPr>
            <a:lstStyle/>
            <a:p>
              <a:pPr algn="ctr"/>
              <a:r>
                <a:rPr lang="ar-EG" sz="2400" b="1" dirty="0" smtClean="0">
                  <a:solidFill>
                    <a:prstClr val="white"/>
                  </a:solidFill>
                </a:rPr>
                <a:t>يحلل قبل أن يقرر</a:t>
              </a:r>
              <a:endParaRPr lang="ar-EG" sz="2400" b="1" dirty="0">
                <a:solidFill>
                  <a:prstClr val="white"/>
                </a:solidFill>
              </a:endParaRPr>
            </a:p>
          </p:txBody>
        </p:sp>
      </p:grpSp>
      <p:sp>
        <p:nvSpPr>
          <p:cNvPr id="3" name="Rectangle 2"/>
          <p:cNvSpPr/>
          <p:nvPr/>
        </p:nvSpPr>
        <p:spPr>
          <a:xfrm>
            <a:off x="942773" y="212753"/>
            <a:ext cx="4457706" cy="699911"/>
          </a:xfrm>
          <a:prstGeom prst="rect">
            <a:avLst/>
          </a:prstGeom>
        </p:spPr>
        <p:txBody>
          <a:bodyPr wrap="none">
            <a:prstTxWarp prst="textPlain">
              <a:avLst/>
            </a:prstTxWarp>
            <a:spAutoFit/>
          </a:bodyPr>
          <a:lstStyle/>
          <a:p>
            <a:r>
              <a:rPr lang="ar-EG" sz="3600" b="1" dirty="0" smtClean="0">
                <a:solidFill>
                  <a:srgbClr val="7030A0"/>
                </a:solidFill>
              </a:rPr>
              <a:t>النمط التمثيلي</a:t>
            </a:r>
            <a:endParaRPr lang="ar-EG" sz="3600" b="1" dirty="0">
              <a:solidFill>
                <a:srgbClr val="7030A0"/>
              </a:solidFill>
            </a:endParaRPr>
          </a:p>
        </p:txBody>
      </p:sp>
      <p:grpSp>
        <p:nvGrpSpPr>
          <p:cNvPr id="59" name="Group 58"/>
          <p:cNvGrpSpPr/>
          <p:nvPr/>
        </p:nvGrpSpPr>
        <p:grpSpPr>
          <a:xfrm>
            <a:off x="-96401" y="2496064"/>
            <a:ext cx="2422000" cy="1322343"/>
            <a:chOff x="2923505" y="3169014"/>
            <a:chExt cx="3245476" cy="1145410"/>
          </a:xfrm>
        </p:grpSpPr>
        <p:pic>
          <p:nvPicPr>
            <p:cNvPr id="60" name="Picture 59"/>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1" name="Rectangle 60"/>
            <p:cNvSpPr/>
            <p:nvPr/>
          </p:nvSpPr>
          <p:spPr>
            <a:xfrm>
              <a:off x="3111959" y="3495329"/>
              <a:ext cx="2867683" cy="461665"/>
            </a:xfrm>
            <a:prstGeom prst="rect">
              <a:avLst/>
            </a:prstGeom>
          </p:spPr>
          <p:txBody>
            <a:bodyPr wrap="square">
              <a:spAutoFit/>
            </a:bodyPr>
            <a:lstStyle/>
            <a:p>
              <a:pPr algn="ctr"/>
              <a:r>
                <a:rPr lang="ar-EG" sz="2400" b="1" dirty="0" smtClean="0">
                  <a:solidFill>
                    <a:prstClr val="white"/>
                  </a:solidFill>
                </a:rPr>
                <a:t>المشاعر</a:t>
              </a:r>
              <a:endParaRPr lang="ar-EG" sz="2400" b="1" dirty="0">
                <a:solidFill>
                  <a:prstClr val="white"/>
                </a:solidFill>
              </a:endParaRPr>
            </a:p>
          </p:txBody>
        </p:sp>
      </p:grpSp>
      <p:grpSp>
        <p:nvGrpSpPr>
          <p:cNvPr id="62" name="Group 61"/>
          <p:cNvGrpSpPr/>
          <p:nvPr/>
        </p:nvGrpSpPr>
        <p:grpSpPr>
          <a:xfrm>
            <a:off x="-149127" y="3995790"/>
            <a:ext cx="2422000" cy="1589842"/>
            <a:chOff x="2923505" y="3169014"/>
            <a:chExt cx="3245476" cy="1377117"/>
          </a:xfrm>
        </p:grpSpPr>
        <p:pic>
          <p:nvPicPr>
            <p:cNvPr id="63" name="Picture 62"/>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4" name="Rectangle 63"/>
            <p:cNvSpPr/>
            <p:nvPr/>
          </p:nvSpPr>
          <p:spPr>
            <a:xfrm>
              <a:off x="3083204" y="3345802"/>
              <a:ext cx="2867683" cy="1200329"/>
            </a:xfrm>
            <a:prstGeom prst="rect">
              <a:avLst/>
            </a:prstGeom>
          </p:spPr>
          <p:txBody>
            <a:bodyPr wrap="square">
              <a:spAutoFit/>
            </a:bodyPr>
            <a:lstStyle/>
            <a:p>
              <a:pPr algn="ctr"/>
              <a:r>
                <a:rPr lang="ar-EG" sz="2400" b="1" dirty="0" smtClean="0">
                  <a:solidFill>
                    <a:prstClr val="white"/>
                  </a:solidFill>
                </a:rPr>
                <a:t>علي اساس ما يحسه ويشعره</a:t>
              </a:r>
              <a:endParaRPr lang="ar-EG" sz="2400" b="1" dirty="0">
                <a:solidFill>
                  <a:prstClr val="white"/>
                </a:solidFill>
              </a:endParaRPr>
            </a:p>
          </p:txBody>
        </p:sp>
      </p:grpSp>
      <p:grpSp>
        <p:nvGrpSpPr>
          <p:cNvPr id="65" name="Group 64"/>
          <p:cNvGrpSpPr/>
          <p:nvPr/>
        </p:nvGrpSpPr>
        <p:grpSpPr>
          <a:xfrm>
            <a:off x="77224" y="5349262"/>
            <a:ext cx="2446451" cy="1322343"/>
            <a:chOff x="2890740" y="3169014"/>
            <a:chExt cx="3278241" cy="1145410"/>
          </a:xfrm>
        </p:grpSpPr>
        <p:pic>
          <p:nvPicPr>
            <p:cNvPr id="66" name="Picture 65"/>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67" name="Rectangle 66"/>
            <p:cNvSpPr/>
            <p:nvPr/>
          </p:nvSpPr>
          <p:spPr>
            <a:xfrm>
              <a:off x="2890740" y="3436187"/>
              <a:ext cx="2867683" cy="399893"/>
            </a:xfrm>
            <a:prstGeom prst="rect">
              <a:avLst/>
            </a:prstGeom>
          </p:spPr>
          <p:txBody>
            <a:bodyPr wrap="square">
              <a:spAutoFit/>
            </a:bodyPr>
            <a:lstStyle/>
            <a:p>
              <a:pPr algn="ctr"/>
              <a:r>
                <a:rPr lang="ar-EG" sz="2400" b="1" dirty="0" smtClean="0">
                  <a:solidFill>
                    <a:prstClr val="white"/>
                  </a:solidFill>
                </a:rPr>
                <a:t>قراره بطئ</a:t>
              </a:r>
              <a:endParaRPr lang="ar-EG" sz="2400" b="1" dirty="0">
                <a:solidFill>
                  <a:prstClr val="white"/>
                </a:solidFill>
              </a:endParaRPr>
            </a:p>
          </p:txBody>
        </p:sp>
      </p:grpSp>
      <p:pic>
        <p:nvPicPr>
          <p:cNvPr id="2052" name="Picture 4" descr="http://3.bp.blogspot.com/-TBnUV2fsa5I/ULbGYH-KcDI/AAAAAAAANEg/lMUq7xOYAVU/s1600/00.PNG"/>
          <p:cNvPicPr>
            <a:picLocks noChangeAspect="1" noChangeArrowheads="1"/>
          </p:cNvPicPr>
          <p:nvPr/>
        </p:nvPicPr>
        <p:blipFill rotWithShape="1">
          <a:blip r:embed="rId6">
            <a:extLst>
              <a:ext uri="{28A0092B-C50C-407E-A947-70E740481C1C}">
                <a14:useLocalDpi xmlns:a14="http://schemas.microsoft.com/office/drawing/2010/main" val="0"/>
              </a:ext>
            </a:extLst>
          </a:blip>
          <a:srcRect l="14376" t="12753" r="7070" b="67093"/>
          <a:stretch/>
        </p:blipFill>
        <p:spPr bwMode="auto">
          <a:xfrm>
            <a:off x="6462690" y="191500"/>
            <a:ext cx="2542163" cy="12165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407699" y="994500"/>
            <a:ext cx="1589021" cy="1416064"/>
            <a:chOff x="4407699" y="994500"/>
            <a:chExt cx="1589021" cy="1416064"/>
          </a:xfrm>
        </p:grpSpPr>
        <p:sp>
          <p:nvSpPr>
            <p:cNvPr id="45" name="Rectangle 44"/>
            <p:cNvSpPr/>
            <p:nvPr/>
          </p:nvSpPr>
          <p:spPr>
            <a:xfrm>
              <a:off x="4726215" y="1966050"/>
              <a:ext cx="951993" cy="444514"/>
            </a:xfrm>
            <a:prstGeom prst="rect">
              <a:avLst/>
            </a:prstGeom>
          </p:spPr>
          <p:txBody>
            <a:bodyPr wrap="none">
              <a:prstTxWarp prst="textPlain">
                <a:avLst/>
              </a:prstTxWarp>
              <a:spAutoFit/>
            </a:bodyPr>
            <a:lstStyle/>
            <a:p>
              <a:pPr algn="ctr"/>
              <a:r>
                <a:rPr lang="ar-EG" sz="2400" b="1" dirty="0" smtClean="0">
                  <a:solidFill>
                    <a:srgbClr val="FF0000"/>
                  </a:solidFill>
                </a:rPr>
                <a:t>البصرى</a:t>
              </a:r>
              <a:endParaRPr lang="ar-EG" sz="2400" b="1" dirty="0">
                <a:solidFill>
                  <a:srgbClr val="FF0000"/>
                </a:solidFill>
              </a:endParaRPr>
            </a:p>
          </p:txBody>
        </p:sp>
        <p:pic>
          <p:nvPicPr>
            <p:cNvPr id="2054" name="Picture 6" descr="http://www.joheart.com/content/articles/2012/9/30/%D9%85%D8%A7%D8%B0%D8%A7%20%D8%AA%D8%AA%D9%88%D9%82%D8%B9%20%D8%A8%D8%B9%D8%AF%20%D8%B9%D9%85%D9%84%D9%8A%D8%A7%D8%AA%20%D8%AA%D8%B5%D8%AD%D9%8A%D8%AD%20%D8%A7%D9%84%D8%A8%D8%B5%D8%B1%20%D8%A8%D8%A7%D9%84%D9%84%D9%8A%D8%B2%D9%83%D8%AF.%20%D9%85%D8%B5%D8%B7%D9%81%D9%89%20%D9%85%D9%87%D9%8A%D8%A7%D8%B1%20%D8%A5%D8%B3%D8%AA%D8%B4%D8%A7%D8%B1%D9%8A%20%D8%B7%D8%A8%20%D9%88%D8%AC%D8%B1%D8%A7%D8%AD%D8%A9%20%D8%A7%D9%84%D8%B9%D9%8A%D9%88%D9%86%20_800x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7699" y="994500"/>
              <a:ext cx="1589021" cy="971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438645" y="875018"/>
            <a:ext cx="1521710" cy="1604192"/>
            <a:chOff x="2438645" y="875018"/>
            <a:chExt cx="1521710" cy="1604192"/>
          </a:xfrm>
        </p:grpSpPr>
        <p:sp>
          <p:nvSpPr>
            <p:cNvPr id="46" name="Rectangle 45"/>
            <p:cNvSpPr/>
            <p:nvPr/>
          </p:nvSpPr>
          <p:spPr>
            <a:xfrm>
              <a:off x="2759409" y="2017545"/>
              <a:ext cx="951993" cy="461665"/>
            </a:xfrm>
            <a:prstGeom prst="rect">
              <a:avLst/>
            </a:prstGeom>
          </p:spPr>
          <p:txBody>
            <a:bodyPr wrap="none">
              <a:prstTxWarp prst="textPlain">
                <a:avLst/>
              </a:prstTxWarp>
              <a:spAutoFit/>
            </a:bodyPr>
            <a:lstStyle/>
            <a:p>
              <a:pPr algn="ctr"/>
              <a:r>
                <a:rPr lang="ar-EG" sz="2400" b="1" dirty="0" smtClean="0">
                  <a:solidFill>
                    <a:srgbClr val="FF0000"/>
                  </a:solidFill>
                </a:rPr>
                <a:t>السمعى</a:t>
              </a:r>
              <a:endParaRPr lang="ar-EG" sz="2400" b="1" dirty="0">
                <a:solidFill>
                  <a:srgbClr val="FF0000"/>
                </a:solidFill>
              </a:endParaRPr>
            </a:p>
          </p:txBody>
        </p:sp>
        <p:pic>
          <p:nvPicPr>
            <p:cNvPr id="2056" name="Picture 8" descr="https://static.webteb.net/images/articles/1179_secondary_7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645" y="875018"/>
              <a:ext cx="1521710" cy="13619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50898" y="799750"/>
            <a:ext cx="1421950" cy="1554595"/>
            <a:chOff x="350898" y="799750"/>
            <a:chExt cx="1421950" cy="1554595"/>
          </a:xfrm>
        </p:grpSpPr>
        <p:sp>
          <p:nvSpPr>
            <p:cNvPr id="58" name="Rectangle 57"/>
            <p:cNvSpPr/>
            <p:nvPr/>
          </p:nvSpPr>
          <p:spPr>
            <a:xfrm>
              <a:off x="585877" y="1892680"/>
              <a:ext cx="951993" cy="461665"/>
            </a:xfrm>
            <a:prstGeom prst="rect">
              <a:avLst/>
            </a:prstGeom>
          </p:spPr>
          <p:txBody>
            <a:bodyPr wrap="none">
              <a:prstTxWarp prst="textPlain">
                <a:avLst/>
              </a:prstTxWarp>
              <a:spAutoFit/>
            </a:bodyPr>
            <a:lstStyle/>
            <a:p>
              <a:pPr algn="ctr"/>
              <a:r>
                <a:rPr lang="ar-EG" sz="2400" b="1" dirty="0" smtClean="0">
                  <a:solidFill>
                    <a:srgbClr val="FF0000"/>
                  </a:solidFill>
                </a:rPr>
                <a:t>الحسى</a:t>
              </a:r>
              <a:endParaRPr lang="ar-EG" sz="2400" b="1" dirty="0">
                <a:solidFill>
                  <a:srgbClr val="FF0000"/>
                </a:solidFill>
              </a:endParaRPr>
            </a:p>
          </p:txBody>
        </p:sp>
        <p:pic>
          <p:nvPicPr>
            <p:cNvPr id="2058" name="Picture 10" descr="https://dimaalthumairy.files.wordpress.com/2014/03/d8b5d988d8b1d8a9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898" y="799750"/>
              <a:ext cx="1421950" cy="12208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80494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10" dur="1000" fill="hold"/>
                                        <p:tgtEl>
                                          <p:spTgt spid="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7" dur="1000" fill="hold"/>
                                        <p:tgtEl>
                                          <p:spTgt spid="3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arn(inVertical)">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barn(inVertical)">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wipe(down)">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barn(inVertical)">
                                      <p:cBhvr>
                                        <p:cTn id="66" dur="500"/>
                                        <p:tgtEl>
                                          <p:spTgt spid="7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barn(inVertical)">
                                      <p:cBhvr>
                                        <p:cTn id="7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9049" t="1706" r="4991"/>
          <a:stretch/>
        </p:blipFill>
        <p:spPr>
          <a:xfrm rot="579101">
            <a:off x="1180129" y="2410499"/>
            <a:ext cx="4538996" cy="4010450"/>
          </a:xfrm>
          <a:prstGeom prst="rect">
            <a:avLst/>
          </a:prstGeom>
        </p:spPr>
      </p:pic>
      <p:grpSp>
        <p:nvGrpSpPr>
          <p:cNvPr id="3" name="Group 2"/>
          <p:cNvGrpSpPr/>
          <p:nvPr/>
        </p:nvGrpSpPr>
        <p:grpSpPr>
          <a:xfrm rot="20078674">
            <a:off x="-197122" y="843854"/>
            <a:ext cx="5652628" cy="1896485"/>
            <a:chOff x="295400" y="2715207"/>
            <a:chExt cx="8783426" cy="2913894"/>
          </a:xfrm>
        </p:grpSpPr>
        <p:pic>
          <p:nvPicPr>
            <p:cNvPr id="4" name="Picture 3"/>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95400" y="2715207"/>
              <a:ext cx="8783426" cy="2913894"/>
            </a:xfrm>
            <a:prstGeom prst="rect">
              <a:avLst/>
            </a:prstGeom>
          </p:spPr>
        </p:pic>
        <p:sp>
          <p:nvSpPr>
            <p:cNvPr id="5" name="Rectangle 4"/>
            <p:cNvSpPr/>
            <p:nvPr/>
          </p:nvSpPr>
          <p:spPr>
            <a:xfrm rot="733011">
              <a:off x="1951199" y="3733962"/>
              <a:ext cx="5339383" cy="1152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ar-EG" sz="2800" b="1" kern="0" dirty="0">
                  <a:solidFill>
                    <a:srgbClr val="FF0000"/>
                  </a:solidFill>
                  <a:latin typeface="Arial"/>
                </a:rPr>
                <a:t>اختبار </a:t>
              </a:r>
            </a:p>
          </p:txBody>
        </p:sp>
      </p:grpSp>
      <p:grpSp>
        <p:nvGrpSpPr>
          <p:cNvPr id="9" name="Group 8"/>
          <p:cNvGrpSpPr/>
          <p:nvPr/>
        </p:nvGrpSpPr>
        <p:grpSpPr>
          <a:xfrm rot="988444">
            <a:off x="4966887" y="2088539"/>
            <a:ext cx="3214695" cy="2527551"/>
            <a:chOff x="4235824" y="1063194"/>
            <a:chExt cx="3214695" cy="3280207"/>
          </a:xfrm>
        </p:grpSpPr>
        <p:pic>
          <p:nvPicPr>
            <p:cNvPr id="10" name="Picture 9"/>
            <p:cNvPicPr>
              <a:picLocks noChangeAspect="1"/>
            </p:cNvPicPr>
            <p:nvPr/>
          </p:nvPicPr>
          <p:blipFill>
            <a:blip r:embed="rId7"/>
            <a:stretch>
              <a:fillRect/>
            </a:stretch>
          </p:blipFill>
          <p:spPr>
            <a:xfrm>
              <a:off x="4235824" y="1063195"/>
              <a:ext cx="3214695" cy="3280206"/>
            </a:xfrm>
            <a:prstGeom prst="rect">
              <a:avLst/>
            </a:prstGeom>
          </p:spPr>
        </p:pic>
        <p:sp>
          <p:nvSpPr>
            <p:cNvPr id="11" name="Rectangle 10"/>
            <p:cNvSpPr/>
            <p:nvPr/>
          </p:nvSpPr>
          <p:spPr>
            <a:xfrm>
              <a:off x="4235824" y="1063194"/>
              <a:ext cx="3093671" cy="2850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تحديد النمط</a:t>
              </a:r>
              <a:endParaRPr lang="ar-EG" sz="2400" b="1" dirty="0">
                <a:solidFill>
                  <a:srgbClr val="002060"/>
                </a:solidFill>
              </a:endParaRPr>
            </a:p>
          </p:txBody>
        </p:sp>
      </p:grpSp>
    </p:spTree>
    <p:extLst>
      <p:ext uri="{BB962C8B-B14F-4D97-AF65-F5344CB8AC3E}">
        <p14:creationId xmlns:p14="http://schemas.microsoft.com/office/powerpoint/2010/main" val="1167574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4171200" y="19292"/>
            <a:ext cx="5138670" cy="1399035"/>
            <a:chOff x="4159876" y="0"/>
            <a:chExt cx="5138670" cy="139903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59876" y="0"/>
              <a:ext cx="5138670" cy="1399035"/>
            </a:xfrm>
            <a:prstGeom prst="rect">
              <a:avLst/>
            </a:prstGeom>
          </p:spPr>
        </p:pic>
        <p:sp>
          <p:nvSpPr>
            <p:cNvPr id="4" name="Rectangle 3"/>
            <p:cNvSpPr/>
            <p:nvPr/>
          </p:nvSpPr>
          <p:spPr>
            <a:xfrm>
              <a:off x="5668370" y="254789"/>
              <a:ext cx="2481769" cy="461665"/>
            </a:xfrm>
            <a:prstGeom prst="rect">
              <a:avLst/>
            </a:prstGeom>
          </p:spPr>
          <p:txBody>
            <a:bodyPr wrap="none">
              <a:spAutoFit/>
            </a:bodyPr>
            <a:lstStyle/>
            <a:p>
              <a:pPr algn="ctr"/>
              <a:r>
                <a:rPr lang="ar-EG" sz="2400" b="1" dirty="0" smtClean="0">
                  <a:solidFill>
                    <a:srgbClr val="FF0000"/>
                  </a:solidFill>
                </a:rPr>
                <a:t>النظام التمثيلي البصري</a:t>
              </a:r>
              <a:endParaRPr lang="ar-EG" sz="2400" b="1" dirty="0">
                <a:solidFill>
                  <a:srgbClr val="FF0000"/>
                </a:solidFill>
              </a:endParaRPr>
            </a:p>
          </p:txBody>
        </p:sp>
      </p:grpSp>
      <p:grpSp>
        <p:nvGrpSpPr>
          <p:cNvPr id="18" name="Group 17"/>
          <p:cNvGrpSpPr/>
          <p:nvPr/>
        </p:nvGrpSpPr>
        <p:grpSpPr>
          <a:xfrm>
            <a:off x="4095761" y="3129311"/>
            <a:ext cx="3245476" cy="1145410"/>
            <a:chOff x="2923505" y="3169014"/>
            <a:chExt cx="3245476" cy="1145410"/>
          </a:xfrm>
        </p:grpSpPr>
        <p:pic>
          <p:nvPicPr>
            <p:cNvPr id="16" name="Picture 15"/>
            <p:cNvPicPr>
              <a:picLocks noChangeAspect="1"/>
            </p:cNvPicPr>
            <p:nvPr/>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17" name="Rectangle 16"/>
            <p:cNvSpPr/>
            <p:nvPr/>
          </p:nvSpPr>
          <p:spPr>
            <a:xfrm>
              <a:off x="3097496" y="3468058"/>
              <a:ext cx="2867683" cy="461665"/>
            </a:xfrm>
            <a:prstGeom prst="rect">
              <a:avLst/>
            </a:prstGeom>
          </p:spPr>
          <p:txBody>
            <a:bodyPr wrap="square">
              <a:spAutoFit/>
            </a:bodyPr>
            <a:lstStyle/>
            <a:p>
              <a:pPr algn="ctr"/>
              <a:r>
                <a:rPr lang="ar-EG" sz="2400" dirty="0" smtClean="0">
                  <a:solidFill>
                    <a:srgbClr val="002060"/>
                  </a:solidFill>
                </a:rPr>
                <a:t>يتفاعل مع المتغيرات</a:t>
              </a:r>
              <a:endParaRPr lang="ar-EG" sz="2400" dirty="0">
                <a:solidFill>
                  <a:srgbClr val="002060"/>
                </a:solidFill>
              </a:endParaRPr>
            </a:p>
          </p:txBody>
        </p:sp>
      </p:grpSp>
      <p:grpSp>
        <p:nvGrpSpPr>
          <p:cNvPr id="29" name="Group 28"/>
          <p:cNvGrpSpPr/>
          <p:nvPr/>
        </p:nvGrpSpPr>
        <p:grpSpPr>
          <a:xfrm>
            <a:off x="943752" y="3172249"/>
            <a:ext cx="3245476" cy="1145410"/>
            <a:chOff x="2923505" y="3169014"/>
            <a:chExt cx="3245476" cy="1145410"/>
          </a:xfrm>
        </p:grpSpPr>
        <p:pic>
          <p:nvPicPr>
            <p:cNvPr id="30" name="Picture 29"/>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1" name="Rectangle 30"/>
            <p:cNvSpPr/>
            <p:nvPr/>
          </p:nvSpPr>
          <p:spPr>
            <a:xfrm>
              <a:off x="3069704" y="3487775"/>
              <a:ext cx="2867683" cy="461665"/>
            </a:xfrm>
            <a:prstGeom prst="rect">
              <a:avLst/>
            </a:prstGeom>
          </p:spPr>
          <p:txBody>
            <a:bodyPr wrap="square">
              <a:spAutoFit/>
            </a:bodyPr>
            <a:lstStyle/>
            <a:p>
              <a:pPr algn="ctr"/>
              <a:r>
                <a:rPr lang="ar-EG" sz="2400" dirty="0" smtClean="0">
                  <a:solidFill>
                    <a:srgbClr val="002060"/>
                  </a:solidFill>
                </a:rPr>
                <a:t>كثير التوتر</a:t>
              </a:r>
              <a:endParaRPr lang="ar-EG" sz="2400" dirty="0">
                <a:solidFill>
                  <a:srgbClr val="002060"/>
                </a:solidFill>
              </a:endParaRPr>
            </a:p>
          </p:txBody>
        </p:sp>
      </p:grpSp>
      <p:grpSp>
        <p:nvGrpSpPr>
          <p:cNvPr id="32" name="Group 31"/>
          <p:cNvGrpSpPr/>
          <p:nvPr/>
        </p:nvGrpSpPr>
        <p:grpSpPr>
          <a:xfrm>
            <a:off x="4097724" y="4341769"/>
            <a:ext cx="3245476" cy="1145410"/>
            <a:chOff x="2923505" y="3169014"/>
            <a:chExt cx="3245476" cy="1145410"/>
          </a:xfrm>
        </p:grpSpPr>
        <p:pic>
          <p:nvPicPr>
            <p:cNvPr id="33" name="Picture 32"/>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4" name="Rectangle 33"/>
            <p:cNvSpPr/>
            <p:nvPr/>
          </p:nvSpPr>
          <p:spPr>
            <a:xfrm>
              <a:off x="3095534" y="3443838"/>
              <a:ext cx="2867683" cy="461665"/>
            </a:xfrm>
            <a:prstGeom prst="rect">
              <a:avLst/>
            </a:prstGeom>
          </p:spPr>
          <p:txBody>
            <a:bodyPr wrap="square">
              <a:spAutoFit/>
            </a:bodyPr>
            <a:lstStyle/>
            <a:p>
              <a:pPr algn="ctr"/>
              <a:r>
                <a:rPr lang="ar-EG" sz="2400" dirty="0" smtClean="0">
                  <a:solidFill>
                    <a:srgbClr val="002060"/>
                  </a:solidFill>
                </a:rPr>
                <a:t>قيادي ويتخذ قراراته بسرعة</a:t>
              </a:r>
              <a:endParaRPr lang="ar-EG" sz="2400" dirty="0">
                <a:solidFill>
                  <a:srgbClr val="002060"/>
                </a:solidFill>
              </a:endParaRPr>
            </a:p>
          </p:txBody>
        </p:sp>
      </p:grpSp>
      <p:grpSp>
        <p:nvGrpSpPr>
          <p:cNvPr id="35" name="Group 34"/>
          <p:cNvGrpSpPr/>
          <p:nvPr/>
        </p:nvGrpSpPr>
        <p:grpSpPr>
          <a:xfrm>
            <a:off x="945715" y="4384707"/>
            <a:ext cx="3245476" cy="1145410"/>
            <a:chOff x="2923505" y="3169014"/>
            <a:chExt cx="3245476" cy="1145410"/>
          </a:xfrm>
        </p:grpSpPr>
        <p:pic>
          <p:nvPicPr>
            <p:cNvPr id="36" name="Picture 35"/>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7" name="Rectangle 36"/>
            <p:cNvSpPr/>
            <p:nvPr/>
          </p:nvSpPr>
          <p:spPr>
            <a:xfrm>
              <a:off x="3110439" y="3346048"/>
              <a:ext cx="2867683" cy="830997"/>
            </a:xfrm>
            <a:prstGeom prst="rect">
              <a:avLst/>
            </a:prstGeom>
          </p:spPr>
          <p:txBody>
            <a:bodyPr wrap="square">
              <a:spAutoFit/>
            </a:bodyPr>
            <a:lstStyle/>
            <a:p>
              <a:pPr algn="ctr"/>
              <a:r>
                <a:rPr lang="ar-EG" sz="2400" dirty="0" smtClean="0">
                  <a:solidFill>
                    <a:srgbClr val="002060"/>
                  </a:solidFill>
                </a:rPr>
                <a:t>متسرع بالرد وإصدار القرارات</a:t>
              </a:r>
              <a:endParaRPr lang="ar-EG" sz="2400" dirty="0">
                <a:solidFill>
                  <a:srgbClr val="002060"/>
                </a:solidFill>
              </a:endParaRPr>
            </a:p>
          </p:txBody>
        </p:sp>
      </p:grpSp>
      <p:grpSp>
        <p:nvGrpSpPr>
          <p:cNvPr id="38" name="Group 37"/>
          <p:cNvGrpSpPr/>
          <p:nvPr/>
        </p:nvGrpSpPr>
        <p:grpSpPr>
          <a:xfrm>
            <a:off x="4136361" y="5523818"/>
            <a:ext cx="3245476" cy="1145410"/>
            <a:chOff x="2923505" y="3169014"/>
            <a:chExt cx="3245476" cy="1145410"/>
          </a:xfrm>
        </p:grpSpPr>
        <p:pic>
          <p:nvPicPr>
            <p:cNvPr id="39" name="Picture 38"/>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0" name="Rectangle 39"/>
            <p:cNvSpPr/>
            <p:nvPr/>
          </p:nvSpPr>
          <p:spPr>
            <a:xfrm>
              <a:off x="3013047" y="3510886"/>
              <a:ext cx="2867683" cy="461665"/>
            </a:xfrm>
            <a:prstGeom prst="rect">
              <a:avLst/>
            </a:prstGeom>
          </p:spPr>
          <p:txBody>
            <a:bodyPr wrap="square">
              <a:spAutoFit/>
            </a:bodyPr>
            <a:lstStyle/>
            <a:p>
              <a:pPr algn="ctr"/>
              <a:r>
                <a:rPr lang="ar-EG" sz="2400" dirty="0" smtClean="0">
                  <a:solidFill>
                    <a:srgbClr val="002060"/>
                  </a:solidFill>
                </a:rPr>
                <a:t>يتخيل النتائج والعواقب</a:t>
              </a:r>
              <a:endParaRPr lang="ar-EG" sz="2400" dirty="0">
                <a:solidFill>
                  <a:srgbClr val="002060"/>
                </a:solidFill>
              </a:endParaRPr>
            </a:p>
          </p:txBody>
        </p:sp>
      </p:grpSp>
      <p:grpSp>
        <p:nvGrpSpPr>
          <p:cNvPr id="41" name="Group 40"/>
          <p:cNvGrpSpPr/>
          <p:nvPr/>
        </p:nvGrpSpPr>
        <p:grpSpPr>
          <a:xfrm>
            <a:off x="984352" y="5566756"/>
            <a:ext cx="3245476" cy="1145410"/>
            <a:chOff x="2923505" y="3169014"/>
            <a:chExt cx="3245476" cy="1145410"/>
          </a:xfrm>
        </p:grpSpPr>
        <p:pic>
          <p:nvPicPr>
            <p:cNvPr id="42" name="Picture 41"/>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3" name="Rectangle 42"/>
            <p:cNvSpPr/>
            <p:nvPr/>
          </p:nvSpPr>
          <p:spPr>
            <a:xfrm>
              <a:off x="3056105" y="3467947"/>
              <a:ext cx="2867683" cy="461665"/>
            </a:xfrm>
            <a:prstGeom prst="rect">
              <a:avLst/>
            </a:prstGeom>
          </p:spPr>
          <p:txBody>
            <a:bodyPr wrap="square">
              <a:spAutoFit/>
            </a:bodyPr>
            <a:lstStyle/>
            <a:p>
              <a:pPr algn="ctr"/>
              <a:r>
                <a:rPr lang="ar-EG" sz="2400" dirty="0" smtClean="0">
                  <a:solidFill>
                    <a:srgbClr val="002060"/>
                  </a:solidFill>
                </a:rPr>
                <a:t>حب السيطرة</a:t>
              </a:r>
              <a:endParaRPr lang="ar-EG" sz="2400" dirty="0">
                <a:solidFill>
                  <a:srgbClr val="002060"/>
                </a:solidFill>
              </a:endParaRPr>
            </a:p>
          </p:txBody>
        </p:sp>
      </p:grpSp>
      <p:grpSp>
        <p:nvGrpSpPr>
          <p:cNvPr id="2" name="Group 1"/>
          <p:cNvGrpSpPr/>
          <p:nvPr/>
        </p:nvGrpSpPr>
        <p:grpSpPr>
          <a:xfrm>
            <a:off x="1192691" y="1119230"/>
            <a:ext cx="2488905" cy="1984845"/>
            <a:chOff x="1192691" y="1119230"/>
            <a:chExt cx="2488905" cy="1984845"/>
          </a:xfrm>
        </p:grpSpPr>
        <p:sp>
          <p:nvSpPr>
            <p:cNvPr id="13" name="Rectangle 12"/>
            <p:cNvSpPr/>
            <p:nvPr/>
          </p:nvSpPr>
          <p:spPr>
            <a:xfrm>
              <a:off x="1379694" y="2642410"/>
              <a:ext cx="2301902" cy="461665"/>
            </a:xfrm>
            <a:prstGeom prst="rect">
              <a:avLst/>
            </a:prstGeom>
          </p:spPr>
          <p:txBody>
            <a:bodyPr wrap="none">
              <a:prstTxWarp prst="textPlain">
                <a:avLst/>
              </a:prstTxWarp>
              <a:spAutoFit/>
            </a:bodyPr>
            <a:lstStyle/>
            <a:p>
              <a:pPr algn="ctr"/>
              <a:r>
                <a:rPr lang="ar-EG" sz="2400" b="1" dirty="0" smtClean="0">
                  <a:solidFill>
                    <a:srgbClr val="FF0000"/>
                  </a:solidFill>
                </a:rPr>
                <a:t>عيوبه</a:t>
              </a:r>
              <a:endParaRPr lang="ar-EG" sz="2400" b="1" dirty="0">
                <a:solidFill>
                  <a:srgbClr val="FF0000"/>
                </a:solidFill>
              </a:endParaRPr>
            </a:p>
          </p:txBody>
        </p:sp>
        <p:pic>
          <p:nvPicPr>
            <p:cNvPr id="3074" name="Picture 2" descr="http://up.graaam.com/img/9d6c32d718fba786b6b579f08f0a386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691" y="1119230"/>
              <a:ext cx="2488905" cy="1523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225903" y="1119230"/>
            <a:ext cx="2409425" cy="1984845"/>
            <a:chOff x="4225903" y="1119230"/>
            <a:chExt cx="2409425" cy="1984845"/>
          </a:xfrm>
        </p:grpSpPr>
        <p:sp>
          <p:nvSpPr>
            <p:cNvPr id="9" name="Rectangle 8"/>
            <p:cNvSpPr/>
            <p:nvPr/>
          </p:nvSpPr>
          <p:spPr>
            <a:xfrm>
              <a:off x="4601064" y="2642410"/>
              <a:ext cx="1820355" cy="461665"/>
            </a:xfrm>
            <a:prstGeom prst="rect">
              <a:avLst/>
            </a:prstGeom>
          </p:spPr>
          <p:txBody>
            <a:bodyPr wrap="none">
              <a:prstTxWarp prst="textPlain">
                <a:avLst/>
              </a:prstTxWarp>
              <a:spAutoFit/>
            </a:bodyPr>
            <a:lstStyle/>
            <a:p>
              <a:pPr algn="ctr"/>
              <a:r>
                <a:rPr lang="ar-EG" sz="2400" b="1" dirty="0" smtClean="0">
                  <a:solidFill>
                    <a:srgbClr val="FF0000"/>
                  </a:solidFill>
                </a:rPr>
                <a:t>مميزاته</a:t>
              </a:r>
              <a:endParaRPr lang="ar-EG" sz="2400" b="1" dirty="0">
                <a:solidFill>
                  <a:srgbClr val="FF0000"/>
                </a:solidFill>
              </a:endParaRPr>
            </a:p>
          </p:txBody>
        </p:sp>
        <p:pic>
          <p:nvPicPr>
            <p:cNvPr id="3076" name="Picture 4" descr="http://www.paperthin.com/_cs_apps/pt_photo_gallery/uploads/carouselFeature/original/features.png"/>
            <p:cNvPicPr>
              <a:picLocks noChangeAspect="1" noChangeArrowheads="1"/>
            </p:cNvPicPr>
            <p:nvPr/>
          </p:nvPicPr>
          <p:blipFill rotWithShape="1">
            <a:blip r:embed="rId7">
              <a:extLst>
                <a:ext uri="{28A0092B-C50C-407E-A947-70E740481C1C}">
                  <a14:useLocalDpi xmlns:a14="http://schemas.microsoft.com/office/drawing/2010/main" val="0"/>
                </a:ext>
              </a:extLst>
            </a:blip>
            <a:srcRect l="42627" r="9294"/>
            <a:stretch/>
          </p:blipFill>
          <p:spPr bwMode="auto">
            <a:xfrm>
              <a:off x="4225903" y="1119230"/>
              <a:ext cx="2409425" cy="1523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2426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4065993" y="0"/>
            <a:ext cx="5138670" cy="1399035"/>
            <a:chOff x="4159876" y="0"/>
            <a:chExt cx="5138670" cy="139903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59876" y="0"/>
              <a:ext cx="5138670" cy="1399035"/>
            </a:xfrm>
            <a:prstGeom prst="rect">
              <a:avLst/>
            </a:prstGeom>
          </p:spPr>
        </p:pic>
        <p:sp>
          <p:nvSpPr>
            <p:cNvPr id="4" name="Rectangle 3"/>
            <p:cNvSpPr/>
            <p:nvPr/>
          </p:nvSpPr>
          <p:spPr>
            <a:xfrm>
              <a:off x="5503261" y="254789"/>
              <a:ext cx="2811988" cy="523220"/>
            </a:xfrm>
            <a:prstGeom prst="rect">
              <a:avLst/>
            </a:prstGeom>
          </p:spPr>
          <p:txBody>
            <a:bodyPr wrap="none">
              <a:spAutoFit/>
            </a:bodyPr>
            <a:lstStyle/>
            <a:p>
              <a:pPr algn="ctr"/>
              <a:r>
                <a:rPr lang="ar-EG" sz="2800" b="1" dirty="0" smtClean="0">
                  <a:solidFill>
                    <a:srgbClr val="FF0000"/>
                  </a:solidFill>
                </a:rPr>
                <a:t>النظام التمثيلي السمعي</a:t>
              </a:r>
              <a:endParaRPr lang="ar-EG" sz="2800" b="1" dirty="0">
                <a:solidFill>
                  <a:srgbClr val="FF0000"/>
                </a:solidFill>
              </a:endParaRPr>
            </a:p>
          </p:txBody>
        </p:sp>
      </p:grpSp>
      <p:grpSp>
        <p:nvGrpSpPr>
          <p:cNvPr id="18" name="Group 17"/>
          <p:cNvGrpSpPr/>
          <p:nvPr/>
        </p:nvGrpSpPr>
        <p:grpSpPr>
          <a:xfrm>
            <a:off x="5162561" y="3094612"/>
            <a:ext cx="3245476" cy="1145410"/>
            <a:chOff x="2923505" y="3169014"/>
            <a:chExt cx="3245476" cy="1145410"/>
          </a:xfrm>
        </p:grpSpPr>
        <p:pic>
          <p:nvPicPr>
            <p:cNvPr id="16" name="Picture 15"/>
            <p:cNvPicPr>
              <a:picLocks noChangeAspect="1"/>
            </p:cNvPicPr>
            <p:nvPr/>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17" name="Rectangle 16"/>
            <p:cNvSpPr/>
            <p:nvPr/>
          </p:nvSpPr>
          <p:spPr>
            <a:xfrm>
              <a:off x="3097496" y="3468058"/>
              <a:ext cx="2867683" cy="461665"/>
            </a:xfrm>
            <a:prstGeom prst="rect">
              <a:avLst/>
            </a:prstGeom>
          </p:spPr>
          <p:txBody>
            <a:bodyPr wrap="square">
              <a:spAutoFit/>
            </a:bodyPr>
            <a:lstStyle/>
            <a:p>
              <a:pPr algn="ctr"/>
              <a:r>
                <a:rPr lang="ar-EG" sz="2400" dirty="0" smtClean="0">
                  <a:solidFill>
                    <a:srgbClr val="002060"/>
                  </a:solidFill>
                </a:rPr>
                <a:t>منطقي ومتزن في قراراته</a:t>
              </a:r>
              <a:endParaRPr lang="ar-EG" sz="2400" dirty="0">
                <a:solidFill>
                  <a:srgbClr val="002060"/>
                </a:solidFill>
              </a:endParaRPr>
            </a:p>
          </p:txBody>
        </p:sp>
      </p:grpSp>
      <p:grpSp>
        <p:nvGrpSpPr>
          <p:cNvPr id="29" name="Group 28"/>
          <p:cNvGrpSpPr/>
          <p:nvPr/>
        </p:nvGrpSpPr>
        <p:grpSpPr>
          <a:xfrm>
            <a:off x="651304" y="3189376"/>
            <a:ext cx="3245476" cy="1145410"/>
            <a:chOff x="2923505" y="3169014"/>
            <a:chExt cx="3245476" cy="1145410"/>
          </a:xfrm>
        </p:grpSpPr>
        <p:pic>
          <p:nvPicPr>
            <p:cNvPr id="30" name="Picture 29"/>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1" name="Rectangle 30"/>
            <p:cNvSpPr/>
            <p:nvPr/>
          </p:nvSpPr>
          <p:spPr>
            <a:xfrm>
              <a:off x="3069704" y="3487775"/>
              <a:ext cx="2867683" cy="461665"/>
            </a:xfrm>
            <a:prstGeom prst="rect">
              <a:avLst/>
            </a:prstGeom>
          </p:spPr>
          <p:txBody>
            <a:bodyPr wrap="square">
              <a:spAutoFit/>
            </a:bodyPr>
            <a:lstStyle/>
            <a:p>
              <a:pPr algn="ctr"/>
              <a:r>
                <a:rPr lang="ar-EG" sz="2400" dirty="0" smtClean="0">
                  <a:solidFill>
                    <a:srgbClr val="002060"/>
                  </a:solidFill>
                </a:rPr>
                <a:t>لا يتصرف في الأزمات</a:t>
              </a:r>
              <a:endParaRPr lang="ar-EG" sz="2400" dirty="0">
                <a:solidFill>
                  <a:srgbClr val="002060"/>
                </a:solidFill>
              </a:endParaRPr>
            </a:p>
          </p:txBody>
        </p:sp>
      </p:grpSp>
      <p:grpSp>
        <p:nvGrpSpPr>
          <p:cNvPr id="32" name="Group 31"/>
          <p:cNvGrpSpPr/>
          <p:nvPr/>
        </p:nvGrpSpPr>
        <p:grpSpPr>
          <a:xfrm>
            <a:off x="5164524" y="4307070"/>
            <a:ext cx="3245476" cy="1145410"/>
            <a:chOff x="2923505" y="3169014"/>
            <a:chExt cx="3245476" cy="1145410"/>
          </a:xfrm>
        </p:grpSpPr>
        <p:pic>
          <p:nvPicPr>
            <p:cNvPr id="33" name="Picture 32"/>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4" name="Rectangle 33"/>
            <p:cNvSpPr/>
            <p:nvPr/>
          </p:nvSpPr>
          <p:spPr>
            <a:xfrm>
              <a:off x="3095534" y="3443838"/>
              <a:ext cx="2867683" cy="461665"/>
            </a:xfrm>
            <a:prstGeom prst="rect">
              <a:avLst/>
            </a:prstGeom>
          </p:spPr>
          <p:txBody>
            <a:bodyPr wrap="square">
              <a:spAutoFit/>
            </a:bodyPr>
            <a:lstStyle/>
            <a:p>
              <a:pPr algn="ctr"/>
              <a:r>
                <a:rPr lang="ar-EG" sz="2400" dirty="0" smtClean="0">
                  <a:solidFill>
                    <a:srgbClr val="002060"/>
                  </a:solidFill>
                </a:rPr>
                <a:t>ينطق بما يقصد</a:t>
              </a:r>
              <a:endParaRPr lang="ar-EG" sz="2400" dirty="0">
                <a:solidFill>
                  <a:srgbClr val="002060"/>
                </a:solidFill>
              </a:endParaRPr>
            </a:p>
          </p:txBody>
        </p:sp>
      </p:grpSp>
      <p:grpSp>
        <p:nvGrpSpPr>
          <p:cNvPr id="35" name="Group 34"/>
          <p:cNvGrpSpPr/>
          <p:nvPr/>
        </p:nvGrpSpPr>
        <p:grpSpPr>
          <a:xfrm>
            <a:off x="782614" y="4374118"/>
            <a:ext cx="3245476" cy="1145410"/>
            <a:chOff x="2923505" y="3169014"/>
            <a:chExt cx="3245476" cy="1145410"/>
          </a:xfrm>
        </p:grpSpPr>
        <p:pic>
          <p:nvPicPr>
            <p:cNvPr id="36" name="Picture 35"/>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37" name="Rectangle 36"/>
            <p:cNvSpPr/>
            <p:nvPr/>
          </p:nvSpPr>
          <p:spPr>
            <a:xfrm>
              <a:off x="3089905" y="3514480"/>
              <a:ext cx="2867683" cy="461665"/>
            </a:xfrm>
            <a:prstGeom prst="rect">
              <a:avLst/>
            </a:prstGeom>
          </p:spPr>
          <p:txBody>
            <a:bodyPr wrap="square">
              <a:spAutoFit/>
            </a:bodyPr>
            <a:lstStyle/>
            <a:p>
              <a:pPr algn="ctr"/>
              <a:r>
                <a:rPr lang="ar-EG" sz="2400" dirty="0" smtClean="0">
                  <a:solidFill>
                    <a:srgbClr val="002060"/>
                  </a:solidFill>
                </a:rPr>
                <a:t>يميل إلى الفلسفة والنقاش</a:t>
              </a:r>
              <a:endParaRPr lang="ar-EG" sz="2400" dirty="0">
                <a:solidFill>
                  <a:srgbClr val="002060"/>
                </a:solidFill>
              </a:endParaRPr>
            </a:p>
          </p:txBody>
        </p:sp>
      </p:grpSp>
      <p:grpSp>
        <p:nvGrpSpPr>
          <p:cNvPr id="38" name="Group 37"/>
          <p:cNvGrpSpPr/>
          <p:nvPr/>
        </p:nvGrpSpPr>
        <p:grpSpPr>
          <a:xfrm>
            <a:off x="5203161" y="5489119"/>
            <a:ext cx="3245476" cy="1145410"/>
            <a:chOff x="2923505" y="3169014"/>
            <a:chExt cx="3245476" cy="1145410"/>
          </a:xfrm>
        </p:grpSpPr>
        <p:pic>
          <p:nvPicPr>
            <p:cNvPr id="39" name="Picture 38"/>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0" name="Rectangle 39"/>
            <p:cNvSpPr/>
            <p:nvPr/>
          </p:nvSpPr>
          <p:spPr>
            <a:xfrm>
              <a:off x="3112401" y="3446990"/>
              <a:ext cx="2867683" cy="461665"/>
            </a:xfrm>
            <a:prstGeom prst="rect">
              <a:avLst/>
            </a:prstGeom>
          </p:spPr>
          <p:txBody>
            <a:bodyPr wrap="square">
              <a:spAutoFit/>
            </a:bodyPr>
            <a:lstStyle/>
            <a:p>
              <a:pPr algn="ctr"/>
              <a:r>
                <a:rPr lang="ar-EG" sz="2400" dirty="0" smtClean="0">
                  <a:solidFill>
                    <a:srgbClr val="002060"/>
                  </a:solidFill>
                </a:rPr>
                <a:t>يهتم بالوقت ويحب التخطيط</a:t>
              </a:r>
              <a:endParaRPr lang="ar-EG" sz="2400" dirty="0">
                <a:solidFill>
                  <a:srgbClr val="002060"/>
                </a:solidFill>
              </a:endParaRPr>
            </a:p>
          </p:txBody>
        </p:sp>
      </p:grpSp>
      <p:grpSp>
        <p:nvGrpSpPr>
          <p:cNvPr id="41" name="Group 40"/>
          <p:cNvGrpSpPr/>
          <p:nvPr/>
        </p:nvGrpSpPr>
        <p:grpSpPr>
          <a:xfrm>
            <a:off x="821251" y="5556167"/>
            <a:ext cx="3245476" cy="1145410"/>
            <a:chOff x="2923505" y="3169014"/>
            <a:chExt cx="3245476" cy="1145410"/>
          </a:xfrm>
        </p:grpSpPr>
        <p:pic>
          <p:nvPicPr>
            <p:cNvPr id="42" name="Picture 41"/>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676" t="40362" r="77606" b="32339"/>
            <a:stretch/>
          </p:blipFill>
          <p:spPr>
            <a:xfrm>
              <a:off x="2923505" y="3169014"/>
              <a:ext cx="3245476" cy="1145410"/>
            </a:xfrm>
            <a:prstGeom prst="rect">
              <a:avLst/>
            </a:prstGeom>
          </p:spPr>
        </p:pic>
        <p:sp>
          <p:nvSpPr>
            <p:cNvPr id="43" name="Rectangle 42"/>
            <p:cNvSpPr/>
            <p:nvPr/>
          </p:nvSpPr>
          <p:spPr>
            <a:xfrm>
              <a:off x="3073764" y="3326220"/>
              <a:ext cx="2867683" cy="830997"/>
            </a:xfrm>
            <a:prstGeom prst="rect">
              <a:avLst/>
            </a:prstGeom>
          </p:spPr>
          <p:txBody>
            <a:bodyPr wrap="square">
              <a:spAutoFit/>
            </a:bodyPr>
            <a:lstStyle/>
            <a:p>
              <a:pPr algn="ctr"/>
              <a:r>
                <a:rPr lang="ar-EG" sz="2400" dirty="0" smtClean="0">
                  <a:solidFill>
                    <a:srgbClr val="002060"/>
                  </a:solidFill>
                </a:rPr>
                <a:t>يصعب عليه اتخاذ قرار تحت الضغط</a:t>
              </a:r>
              <a:endParaRPr lang="ar-EG" sz="2400" dirty="0">
                <a:solidFill>
                  <a:srgbClr val="002060"/>
                </a:solidFill>
              </a:endParaRPr>
            </a:p>
          </p:txBody>
        </p:sp>
      </p:grpSp>
      <p:grpSp>
        <p:nvGrpSpPr>
          <p:cNvPr id="2" name="Group 1"/>
          <p:cNvGrpSpPr/>
          <p:nvPr/>
        </p:nvGrpSpPr>
        <p:grpSpPr>
          <a:xfrm>
            <a:off x="1029590" y="1108641"/>
            <a:ext cx="2488905" cy="1984845"/>
            <a:chOff x="1192691" y="1119230"/>
            <a:chExt cx="2488905" cy="1984845"/>
          </a:xfrm>
        </p:grpSpPr>
        <p:sp>
          <p:nvSpPr>
            <p:cNvPr id="13" name="Rectangle 12"/>
            <p:cNvSpPr/>
            <p:nvPr/>
          </p:nvSpPr>
          <p:spPr>
            <a:xfrm>
              <a:off x="1379694" y="2642410"/>
              <a:ext cx="2301902" cy="461665"/>
            </a:xfrm>
            <a:prstGeom prst="rect">
              <a:avLst/>
            </a:prstGeom>
          </p:spPr>
          <p:txBody>
            <a:bodyPr wrap="none">
              <a:prstTxWarp prst="textPlain">
                <a:avLst/>
              </a:prstTxWarp>
              <a:spAutoFit/>
            </a:bodyPr>
            <a:lstStyle/>
            <a:p>
              <a:pPr algn="ctr"/>
              <a:r>
                <a:rPr lang="ar-EG" sz="2400" b="1" dirty="0" smtClean="0">
                  <a:solidFill>
                    <a:srgbClr val="FF0000"/>
                  </a:solidFill>
                </a:rPr>
                <a:t>عيوبه</a:t>
              </a:r>
              <a:endParaRPr lang="ar-EG" sz="2400" b="1" dirty="0">
                <a:solidFill>
                  <a:srgbClr val="FF0000"/>
                </a:solidFill>
              </a:endParaRPr>
            </a:p>
          </p:txBody>
        </p:sp>
        <p:pic>
          <p:nvPicPr>
            <p:cNvPr id="3074" name="Picture 2" descr="http://up.graaam.com/img/9d6c32d718fba786b6b579f08f0a386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691" y="1119230"/>
              <a:ext cx="2488905" cy="1523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5336552" y="1065788"/>
            <a:ext cx="2409425" cy="1984845"/>
            <a:chOff x="4225903" y="1119230"/>
            <a:chExt cx="2409425" cy="1984845"/>
          </a:xfrm>
        </p:grpSpPr>
        <p:sp>
          <p:nvSpPr>
            <p:cNvPr id="9" name="Rectangle 8"/>
            <p:cNvSpPr/>
            <p:nvPr/>
          </p:nvSpPr>
          <p:spPr>
            <a:xfrm>
              <a:off x="4601064" y="2642410"/>
              <a:ext cx="1820355" cy="461665"/>
            </a:xfrm>
            <a:prstGeom prst="rect">
              <a:avLst/>
            </a:prstGeom>
          </p:spPr>
          <p:txBody>
            <a:bodyPr wrap="none">
              <a:prstTxWarp prst="textPlain">
                <a:avLst/>
              </a:prstTxWarp>
              <a:spAutoFit/>
            </a:bodyPr>
            <a:lstStyle/>
            <a:p>
              <a:pPr algn="ctr"/>
              <a:r>
                <a:rPr lang="ar-EG" sz="2400" b="1" dirty="0" smtClean="0">
                  <a:solidFill>
                    <a:srgbClr val="FF0000"/>
                  </a:solidFill>
                </a:rPr>
                <a:t>مميزاته</a:t>
              </a:r>
              <a:endParaRPr lang="ar-EG" sz="2400" b="1" dirty="0">
                <a:solidFill>
                  <a:srgbClr val="FF0000"/>
                </a:solidFill>
              </a:endParaRPr>
            </a:p>
          </p:txBody>
        </p:sp>
        <p:pic>
          <p:nvPicPr>
            <p:cNvPr id="3076" name="Picture 4" descr="http://www.paperthin.com/_cs_apps/pt_photo_gallery/uploads/carouselFeature/original/features.png"/>
            <p:cNvPicPr>
              <a:picLocks noChangeAspect="1" noChangeArrowheads="1"/>
            </p:cNvPicPr>
            <p:nvPr/>
          </p:nvPicPr>
          <p:blipFill rotWithShape="1">
            <a:blip r:embed="rId7">
              <a:extLst>
                <a:ext uri="{28A0092B-C50C-407E-A947-70E740481C1C}">
                  <a14:useLocalDpi xmlns:a14="http://schemas.microsoft.com/office/drawing/2010/main" val="0"/>
                </a:ext>
              </a:extLst>
            </a:blip>
            <a:srcRect l="42627" r="9294"/>
            <a:stretch/>
          </p:blipFill>
          <p:spPr bwMode="auto">
            <a:xfrm>
              <a:off x="4225903" y="1119230"/>
              <a:ext cx="2409425" cy="1523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34190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373</TotalTime>
  <Words>4471</Words>
  <Application>Microsoft Office PowerPoint</Application>
  <PresentationFormat>On-screen Show (4:3)</PresentationFormat>
  <Paragraphs>822</Paragraphs>
  <Slides>161</Slides>
  <Notes>5</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161</vt:i4>
      </vt:variant>
    </vt:vector>
  </HeadingPairs>
  <TitlesOfParts>
    <vt:vector size="181" baseType="lpstr">
      <vt:lpstr>PT Bold Heading</vt:lpstr>
      <vt:lpstr>Segoe UI</vt:lpstr>
      <vt:lpstr>HY헤드라인M</vt:lpstr>
      <vt:lpstr>Times New Roman</vt:lpstr>
      <vt:lpstr>Simplified Arabic</vt:lpstr>
      <vt:lpstr>AL-Mohanad Bold</vt:lpstr>
      <vt:lpstr>Calibri Light</vt:lpstr>
      <vt:lpstr>Arial</vt:lpstr>
      <vt:lpstr>Microsoft New Tai Lue</vt:lpstr>
      <vt:lpstr>Wingdings</vt:lpstr>
      <vt:lpstr>GE Flow</vt:lpstr>
      <vt:lpstr>Segoe UI Semilight</vt:lpstr>
      <vt:lpstr>Verdana</vt:lpstr>
      <vt:lpstr>Ara Assaf</vt:lpstr>
      <vt:lpstr>宋体</vt:lpstr>
      <vt:lpstr>Calibri</vt:lpstr>
      <vt:lpstr>Gulim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heba</dc:creator>
  <cp:lastModifiedBy>user</cp:lastModifiedBy>
  <cp:revision>47</cp:revision>
  <dcterms:created xsi:type="dcterms:W3CDTF">2016-03-06T07:34:18Z</dcterms:created>
  <dcterms:modified xsi:type="dcterms:W3CDTF">2016-03-08T12:56:11Z</dcterms:modified>
</cp:coreProperties>
</file>