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7"/>
  </p:notesMasterIdLst>
  <p:sldIdLst>
    <p:sldId id="256" r:id="rId2"/>
    <p:sldId id="313" r:id="rId3"/>
    <p:sldId id="257" r:id="rId4"/>
    <p:sldId id="321" r:id="rId5"/>
    <p:sldId id="322" r:id="rId6"/>
    <p:sldId id="323" r:id="rId7"/>
    <p:sldId id="314" r:id="rId8"/>
    <p:sldId id="258" r:id="rId9"/>
    <p:sldId id="259" r:id="rId10"/>
    <p:sldId id="260" r:id="rId11"/>
    <p:sldId id="261" r:id="rId12"/>
    <p:sldId id="319" r:id="rId13"/>
    <p:sldId id="324" r:id="rId14"/>
    <p:sldId id="262" r:id="rId15"/>
    <p:sldId id="263" r:id="rId16"/>
    <p:sldId id="264" r:id="rId17"/>
    <p:sldId id="265" r:id="rId18"/>
    <p:sldId id="320" r:id="rId19"/>
    <p:sldId id="325" r:id="rId20"/>
    <p:sldId id="266" r:id="rId21"/>
    <p:sldId id="267" r:id="rId22"/>
    <p:sldId id="268" r:id="rId23"/>
    <p:sldId id="269" r:id="rId24"/>
    <p:sldId id="270" r:id="rId25"/>
    <p:sldId id="280" r:id="rId26"/>
    <p:sldId id="271" r:id="rId27"/>
    <p:sldId id="272" r:id="rId28"/>
    <p:sldId id="273" r:id="rId29"/>
    <p:sldId id="274" r:id="rId30"/>
    <p:sldId id="281" r:id="rId31"/>
    <p:sldId id="275" r:id="rId32"/>
    <p:sldId id="276" r:id="rId33"/>
    <p:sldId id="277" r:id="rId34"/>
    <p:sldId id="278" r:id="rId35"/>
    <p:sldId id="282" r:id="rId36"/>
    <p:sldId id="279" r:id="rId37"/>
    <p:sldId id="326" r:id="rId38"/>
    <p:sldId id="283" r:id="rId39"/>
    <p:sldId id="284" r:id="rId40"/>
    <p:sldId id="285" r:id="rId41"/>
    <p:sldId id="286" r:id="rId42"/>
    <p:sldId id="327" r:id="rId43"/>
    <p:sldId id="287" r:id="rId44"/>
    <p:sldId id="288" r:id="rId45"/>
    <p:sldId id="289" r:id="rId46"/>
    <p:sldId id="290" r:id="rId47"/>
    <p:sldId id="328" r:id="rId48"/>
    <p:sldId id="291" r:id="rId49"/>
    <p:sldId id="292" r:id="rId50"/>
    <p:sldId id="293" r:id="rId51"/>
    <p:sldId id="294" r:id="rId52"/>
    <p:sldId id="295" r:id="rId53"/>
    <p:sldId id="329" r:id="rId54"/>
    <p:sldId id="296" r:id="rId55"/>
    <p:sldId id="297" r:id="rId56"/>
    <p:sldId id="298" r:id="rId57"/>
    <p:sldId id="299" r:id="rId58"/>
    <p:sldId id="300" r:id="rId59"/>
    <p:sldId id="330" r:id="rId60"/>
    <p:sldId id="301" r:id="rId61"/>
    <p:sldId id="318" r:id="rId62"/>
    <p:sldId id="302" r:id="rId63"/>
    <p:sldId id="303" r:id="rId64"/>
    <p:sldId id="304" r:id="rId65"/>
    <p:sldId id="305" r:id="rId66"/>
    <p:sldId id="331" r:id="rId67"/>
    <p:sldId id="306" r:id="rId68"/>
    <p:sldId id="307" r:id="rId69"/>
    <p:sldId id="308" r:id="rId70"/>
    <p:sldId id="309" r:id="rId71"/>
    <p:sldId id="310" r:id="rId72"/>
    <p:sldId id="311" r:id="rId73"/>
    <p:sldId id="312" r:id="rId74"/>
    <p:sldId id="317" r:id="rId75"/>
    <p:sldId id="315" r:id="rId76"/>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99"/>
    <a:srgbClr val="00FF99"/>
    <a:srgbClr val="33CC33"/>
    <a:srgbClr val="00CC66"/>
    <a:srgbClr val="00CCFF"/>
    <a:srgbClr val="99CCFF"/>
    <a:srgbClr val="66FFFF"/>
    <a:srgbClr val="339966"/>
    <a:srgbClr val="422C16"/>
    <a:srgbClr val="0C78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11" autoAdjust="0"/>
    <p:restoredTop sz="94652" autoAdjust="0"/>
  </p:normalViewPr>
  <p:slideViewPr>
    <p:cSldViewPr>
      <p:cViewPr varScale="1">
        <p:scale>
          <a:sx n="99" d="100"/>
          <a:sy n="99" d="100"/>
        </p:scale>
        <p:origin x="10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5.xml.rels><?xml version="1.0" encoding="UTF-8" standalone="yes"?>
<Relationships xmlns="http://schemas.openxmlformats.org/package/2006/relationships"><Relationship Id="rId1" Type="http://schemas.openxmlformats.org/officeDocument/2006/relationships/image" Target="../media/image50.png"/></Relationships>
</file>

<file path=ppt/diagrams/_rels/data6.xml.rels><?xml version="1.0" encoding="UTF-8" standalone="yes"?>
<Relationships xmlns="http://schemas.openxmlformats.org/package/2006/relationships"><Relationship Id="rId1" Type="http://schemas.openxmlformats.org/officeDocument/2006/relationships/image" Target="../media/image51.png"/></Relationships>
</file>

<file path=ppt/diagrams/_rels/data7.xml.rels><?xml version="1.0" encoding="UTF-8" standalone="yes"?>
<Relationships xmlns="http://schemas.openxmlformats.org/package/2006/relationships"><Relationship Id="rId1" Type="http://schemas.openxmlformats.org/officeDocument/2006/relationships/image" Target="../media/image52.png"/></Relationships>
</file>

<file path=ppt/diagrams/_rels/data8.xml.rels><?xml version="1.0" encoding="UTF-8" standalone="yes"?>
<Relationships xmlns="http://schemas.openxmlformats.org/package/2006/relationships"><Relationship Id="rId1" Type="http://schemas.openxmlformats.org/officeDocument/2006/relationships/image" Target="../media/image53.png"/></Relationships>
</file>

<file path=ppt/diagrams/_rels/data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 Id="rId5" Type="http://schemas.openxmlformats.org/officeDocument/2006/relationships/image" Target="../media/image64.png"/><Relationship Id="rId4" Type="http://schemas.openxmlformats.org/officeDocument/2006/relationships/image" Target="../media/image63.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2A830A-4A09-40A9-A8F3-71696D6ADFDD}" type="doc">
      <dgm:prSet loTypeId="urn:microsoft.com/office/officeart/2005/8/layout/cycle5" loCatId="cycle" qsTypeId="urn:microsoft.com/office/officeart/2005/8/quickstyle/3d5" qsCatId="3D" csTypeId="urn:microsoft.com/office/officeart/2005/8/colors/accent1_5" csCatId="accent1" phldr="1"/>
      <dgm:spPr/>
      <dgm:t>
        <a:bodyPr/>
        <a:lstStyle/>
        <a:p>
          <a:pPr rtl="1"/>
          <a:endParaRPr lang="ar-EG"/>
        </a:p>
      </dgm:t>
    </dgm:pt>
    <dgm:pt modelId="{39387373-E9BA-4F68-A3F8-ED82A8F357DA}">
      <dgm:prSet phldrT="[Text]" custT="1"/>
      <dgm:spPr/>
      <dgm:t>
        <a:bodyPr/>
        <a:lstStyle/>
        <a:p>
          <a:pPr rtl="1"/>
          <a:r>
            <a:rPr lang="ar-SA" sz="1800" b="1" smtClean="0">
              <a:solidFill>
                <a:schemeClr val="tx1"/>
              </a:solidFill>
            </a:rPr>
            <a:t>تعريف الغضب</a:t>
          </a:r>
          <a:endParaRPr lang="ar-EG" sz="1800" dirty="0">
            <a:solidFill>
              <a:schemeClr val="tx1"/>
            </a:solidFill>
          </a:endParaRPr>
        </a:p>
      </dgm:t>
    </dgm:pt>
    <dgm:pt modelId="{A7F4B891-87AB-4477-807C-A2A20C4ED33C}" type="parTrans" cxnId="{9CBFC38C-068A-42C6-8B47-73FBF73201AB}">
      <dgm:prSet/>
      <dgm:spPr/>
      <dgm:t>
        <a:bodyPr/>
        <a:lstStyle/>
        <a:p>
          <a:pPr rtl="1"/>
          <a:endParaRPr lang="ar-EG"/>
        </a:p>
      </dgm:t>
    </dgm:pt>
    <dgm:pt modelId="{71AE5A42-0CC8-4445-92B4-CF67BC647989}" type="sibTrans" cxnId="{9CBFC38C-068A-42C6-8B47-73FBF73201AB}">
      <dgm:prSet/>
      <dgm:spPr/>
      <dgm:t>
        <a:bodyPr/>
        <a:lstStyle/>
        <a:p>
          <a:pPr rtl="1"/>
          <a:endParaRPr lang="ar-EG"/>
        </a:p>
      </dgm:t>
    </dgm:pt>
    <dgm:pt modelId="{C00BA32A-418A-4E38-842A-FB5D8F07B9C8}">
      <dgm:prSet phldrT="[Text]" custT="1"/>
      <dgm:spPr/>
      <dgm:t>
        <a:bodyPr/>
        <a:lstStyle/>
        <a:p>
          <a:pPr rtl="1"/>
          <a:r>
            <a:rPr lang="ar-EG" sz="1800" b="1" smtClean="0">
              <a:solidFill>
                <a:schemeClr val="tx1"/>
              </a:solidFill>
            </a:rPr>
            <a:t>كيف يغضب الانسان</a:t>
          </a:r>
          <a:endParaRPr lang="ar-EG" sz="1800" dirty="0">
            <a:solidFill>
              <a:schemeClr val="tx1"/>
            </a:solidFill>
          </a:endParaRPr>
        </a:p>
      </dgm:t>
    </dgm:pt>
    <dgm:pt modelId="{B309CB04-CA38-40CD-A1FB-F89E0E89C03A}" type="parTrans" cxnId="{9B6CE4B0-7C28-4735-B76C-BF048C74AD50}">
      <dgm:prSet/>
      <dgm:spPr/>
      <dgm:t>
        <a:bodyPr/>
        <a:lstStyle/>
        <a:p>
          <a:pPr rtl="1"/>
          <a:endParaRPr lang="ar-EG"/>
        </a:p>
      </dgm:t>
    </dgm:pt>
    <dgm:pt modelId="{E190535D-12CD-41F0-A8D7-DA3964B9950F}" type="sibTrans" cxnId="{9B6CE4B0-7C28-4735-B76C-BF048C74AD50}">
      <dgm:prSet/>
      <dgm:spPr/>
      <dgm:t>
        <a:bodyPr/>
        <a:lstStyle/>
        <a:p>
          <a:pPr rtl="1"/>
          <a:endParaRPr lang="ar-EG"/>
        </a:p>
      </dgm:t>
    </dgm:pt>
    <dgm:pt modelId="{FA08C730-CF36-4438-A92C-D5F1ECC6BCC2}">
      <dgm:prSet phldrT="[Text]" custT="1"/>
      <dgm:spPr/>
      <dgm:t>
        <a:bodyPr/>
        <a:lstStyle/>
        <a:p>
          <a:pPr rtl="1"/>
          <a:r>
            <a:rPr lang="ar-SA" sz="1800" b="1" smtClean="0">
              <a:solidFill>
                <a:schemeClr val="tx1"/>
              </a:solidFill>
            </a:rPr>
            <a:t>أنواع الغضب</a:t>
          </a:r>
          <a:endParaRPr lang="ar-EG" sz="1800" dirty="0">
            <a:solidFill>
              <a:schemeClr val="tx1"/>
            </a:solidFill>
          </a:endParaRPr>
        </a:p>
      </dgm:t>
    </dgm:pt>
    <dgm:pt modelId="{602BFE44-9050-44B7-B257-C4780D4E736D}" type="parTrans" cxnId="{293FF8A7-90B4-46A8-95E9-F1F3458B0B5D}">
      <dgm:prSet/>
      <dgm:spPr/>
      <dgm:t>
        <a:bodyPr/>
        <a:lstStyle/>
        <a:p>
          <a:pPr rtl="1"/>
          <a:endParaRPr lang="ar-EG"/>
        </a:p>
      </dgm:t>
    </dgm:pt>
    <dgm:pt modelId="{48626A1B-00C2-4E30-A36C-B95A8084D5F6}" type="sibTrans" cxnId="{293FF8A7-90B4-46A8-95E9-F1F3458B0B5D}">
      <dgm:prSet/>
      <dgm:spPr/>
      <dgm:t>
        <a:bodyPr/>
        <a:lstStyle/>
        <a:p>
          <a:pPr rtl="1"/>
          <a:endParaRPr lang="ar-EG"/>
        </a:p>
      </dgm:t>
    </dgm:pt>
    <dgm:pt modelId="{732746C8-79B1-4E8A-8957-F9FB875C8F61}">
      <dgm:prSet phldrT="[Text]" custT="1"/>
      <dgm:spPr/>
      <dgm:t>
        <a:bodyPr/>
        <a:lstStyle/>
        <a:p>
          <a:pPr rtl="1"/>
          <a:r>
            <a:rPr lang="ar-SA" sz="1800" b="1" smtClean="0">
              <a:solidFill>
                <a:schemeClr val="tx1"/>
              </a:solidFill>
            </a:rPr>
            <a:t>أسباب الغضب</a:t>
          </a:r>
          <a:endParaRPr lang="ar-EG" sz="1800" dirty="0">
            <a:solidFill>
              <a:schemeClr val="tx1"/>
            </a:solidFill>
          </a:endParaRPr>
        </a:p>
      </dgm:t>
    </dgm:pt>
    <dgm:pt modelId="{ACD2BE7E-CCB7-42FE-9E9E-C09481DBB701}" type="parTrans" cxnId="{A14F565C-2699-4385-8860-0D3AAB00BCCC}">
      <dgm:prSet/>
      <dgm:spPr/>
      <dgm:t>
        <a:bodyPr/>
        <a:lstStyle/>
        <a:p>
          <a:pPr rtl="1"/>
          <a:endParaRPr lang="ar-EG"/>
        </a:p>
      </dgm:t>
    </dgm:pt>
    <dgm:pt modelId="{D252E964-B541-4BF3-9688-C46DBA80370D}" type="sibTrans" cxnId="{A14F565C-2699-4385-8860-0D3AAB00BCCC}">
      <dgm:prSet/>
      <dgm:spPr/>
      <dgm:t>
        <a:bodyPr/>
        <a:lstStyle/>
        <a:p>
          <a:pPr rtl="1"/>
          <a:endParaRPr lang="ar-EG"/>
        </a:p>
      </dgm:t>
    </dgm:pt>
    <dgm:pt modelId="{4486966A-9935-4AE9-A617-9BA34269B986}">
      <dgm:prSet phldrT="[Text]" custT="1"/>
      <dgm:spPr/>
      <dgm:t>
        <a:bodyPr/>
        <a:lstStyle/>
        <a:p>
          <a:pPr rtl="1"/>
          <a:r>
            <a:rPr lang="ar-SA" sz="1800" b="1" dirty="0" smtClean="0">
              <a:solidFill>
                <a:schemeClr val="tx1"/>
              </a:solidFill>
            </a:rPr>
            <a:t>نتائج الغضب</a:t>
          </a:r>
          <a:endParaRPr lang="ar-EG" sz="1800" dirty="0">
            <a:solidFill>
              <a:schemeClr val="tx1"/>
            </a:solidFill>
          </a:endParaRPr>
        </a:p>
      </dgm:t>
    </dgm:pt>
    <dgm:pt modelId="{F9850662-BEB2-4D49-AEDC-011823705AF7}" type="parTrans" cxnId="{06441643-6A7C-4163-BBBC-2985EF1E8146}">
      <dgm:prSet/>
      <dgm:spPr/>
      <dgm:t>
        <a:bodyPr/>
        <a:lstStyle/>
        <a:p>
          <a:pPr rtl="1"/>
          <a:endParaRPr lang="ar-EG"/>
        </a:p>
      </dgm:t>
    </dgm:pt>
    <dgm:pt modelId="{4C7455DE-2AFB-498A-9439-533DBD3DCCD3}" type="sibTrans" cxnId="{06441643-6A7C-4163-BBBC-2985EF1E8146}">
      <dgm:prSet/>
      <dgm:spPr/>
      <dgm:t>
        <a:bodyPr/>
        <a:lstStyle/>
        <a:p>
          <a:pPr rtl="1"/>
          <a:endParaRPr lang="ar-EG"/>
        </a:p>
      </dgm:t>
    </dgm:pt>
    <dgm:pt modelId="{CD94C782-BBD2-4B41-BEE0-D9F7D354A9A4}">
      <dgm:prSet phldrT="[Text]" custT="1"/>
      <dgm:spPr/>
      <dgm:t>
        <a:bodyPr/>
        <a:lstStyle/>
        <a:p>
          <a:pPr rtl="1"/>
          <a:r>
            <a:rPr lang="ar-SA" sz="1800" b="1" smtClean="0">
              <a:solidFill>
                <a:schemeClr val="tx1"/>
              </a:solidFill>
            </a:rPr>
            <a:t>أصناف الناس في الغضب</a:t>
          </a:r>
          <a:endParaRPr lang="ar-EG" sz="1800" dirty="0">
            <a:solidFill>
              <a:schemeClr val="tx1"/>
            </a:solidFill>
          </a:endParaRPr>
        </a:p>
      </dgm:t>
    </dgm:pt>
    <dgm:pt modelId="{EAF0DBEF-C211-4092-B5F6-7F3BCBBB5934}" type="parTrans" cxnId="{497DA656-DC9F-4B86-A6EF-1B19FE7B01E8}">
      <dgm:prSet/>
      <dgm:spPr/>
      <dgm:t>
        <a:bodyPr/>
        <a:lstStyle/>
        <a:p>
          <a:pPr rtl="1"/>
          <a:endParaRPr lang="ar-EG"/>
        </a:p>
      </dgm:t>
    </dgm:pt>
    <dgm:pt modelId="{B6CB7DB1-051B-48BC-AC7F-B10AAE3BCFFE}" type="sibTrans" cxnId="{497DA656-DC9F-4B86-A6EF-1B19FE7B01E8}">
      <dgm:prSet/>
      <dgm:spPr/>
      <dgm:t>
        <a:bodyPr/>
        <a:lstStyle/>
        <a:p>
          <a:pPr rtl="1"/>
          <a:endParaRPr lang="ar-EG"/>
        </a:p>
      </dgm:t>
    </dgm:pt>
    <dgm:pt modelId="{9B64BC46-8982-45F0-94B5-24C5AB6F8133}">
      <dgm:prSet phldrT="[Text]" custT="1"/>
      <dgm:spPr/>
      <dgm:t>
        <a:bodyPr/>
        <a:lstStyle/>
        <a:p>
          <a:pPr rtl="1"/>
          <a:r>
            <a:rPr lang="ar-SA" sz="1800" b="1" smtClean="0">
              <a:solidFill>
                <a:schemeClr val="tx1"/>
              </a:solidFill>
            </a:rPr>
            <a:t>علاج الغضب</a:t>
          </a:r>
          <a:endParaRPr lang="ar-EG" sz="1800" dirty="0">
            <a:solidFill>
              <a:schemeClr val="tx1"/>
            </a:solidFill>
          </a:endParaRPr>
        </a:p>
      </dgm:t>
    </dgm:pt>
    <dgm:pt modelId="{A7C342AE-2D88-4D1B-8FB2-BF560BCDD1A5}" type="parTrans" cxnId="{B2E106C9-5B01-4E82-9BFC-8D0C2F0D59BB}">
      <dgm:prSet/>
      <dgm:spPr/>
      <dgm:t>
        <a:bodyPr/>
        <a:lstStyle/>
        <a:p>
          <a:pPr rtl="1"/>
          <a:endParaRPr lang="ar-EG"/>
        </a:p>
      </dgm:t>
    </dgm:pt>
    <dgm:pt modelId="{A03D960B-0AB9-4D0F-9921-947757AA31CC}" type="sibTrans" cxnId="{B2E106C9-5B01-4E82-9BFC-8D0C2F0D59BB}">
      <dgm:prSet/>
      <dgm:spPr/>
      <dgm:t>
        <a:bodyPr/>
        <a:lstStyle/>
        <a:p>
          <a:pPr rtl="1"/>
          <a:endParaRPr lang="ar-EG"/>
        </a:p>
      </dgm:t>
    </dgm:pt>
    <dgm:pt modelId="{E67586F0-1A2F-4E64-9354-8D6F91F08B18}">
      <dgm:prSet phldrT="[Text]" custT="1"/>
      <dgm:spPr/>
      <dgm:t>
        <a:bodyPr/>
        <a:lstStyle/>
        <a:p>
          <a:pPr rtl="1"/>
          <a:r>
            <a:rPr lang="ar-SA" sz="1800" b="1" dirty="0" smtClean="0">
              <a:solidFill>
                <a:schemeClr val="tx1"/>
              </a:solidFill>
            </a:rPr>
            <a:t>تطبيق مبدأ 90/10</a:t>
          </a:r>
          <a:endParaRPr lang="ar-EG" sz="1800" dirty="0">
            <a:solidFill>
              <a:schemeClr val="tx1"/>
            </a:solidFill>
          </a:endParaRPr>
        </a:p>
      </dgm:t>
    </dgm:pt>
    <dgm:pt modelId="{22BE81AB-6A38-43A6-9D4D-EA12B1608C75}" type="parTrans" cxnId="{168CF3E7-61C8-48B8-A92A-76707673120E}">
      <dgm:prSet/>
      <dgm:spPr/>
      <dgm:t>
        <a:bodyPr/>
        <a:lstStyle/>
        <a:p>
          <a:pPr rtl="1"/>
          <a:endParaRPr lang="ar-EG"/>
        </a:p>
      </dgm:t>
    </dgm:pt>
    <dgm:pt modelId="{2D591BC9-B01A-4F19-B291-4B01529DA625}" type="sibTrans" cxnId="{168CF3E7-61C8-48B8-A92A-76707673120E}">
      <dgm:prSet/>
      <dgm:spPr/>
      <dgm:t>
        <a:bodyPr/>
        <a:lstStyle/>
        <a:p>
          <a:pPr rtl="1"/>
          <a:endParaRPr lang="ar-EG"/>
        </a:p>
      </dgm:t>
    </dgm:pt>
    <dgm:pt modelId="{0301338D-E42B-4510-95CB-5B76E6E33F4C}" type="pres">
      <dgm:prSet presAssocID="{882A830A-4A09-40A9-A8F3-71696D6ADFDD}" presName="cycle" presStyleCnt="0">
        <dgm:presLayoutVars>
          <dgm:dir/>
          <dgm:resizeHandles val="exact"/>
        </dgm:presLayoutVars>
      </dgm:prSet>
      <dgm:spPr/>
      <dgm:t>
        <a:bodyPr/>
        <a:lstStyle/>
        <a:p>
          <a:pPr rtl="1"/>
          <a:endParaRPr lang="ar-EG"/>
        </a:p>
      </dgm:t>
    </dgm:pt>
    <dgm:pt modelId="{1429BCC0-D490-4111-966E-BB176F6E7E21}" type="pres">
      <dgm:prSet presAssocID="{39387373-E9BA-4F68-A3F8-ED82A8F357DA}" presName="node" presStyleLbl="node1" presStyleIdx="0" presStyleCnt="8">
        <dgm:presLayoutVars>
          <dgm:bulletEnabled val="1"/>
        </dgm:presLayoutVars>
      </dgm:prSet>
      <dgm:spPr/>
      <dgm:t>
        <a:bodyPr/>
        <a:lstStyle/>
        <a:p>
          <a:pPr rtl="1"/>
          <a:endParaRPr lang="ar-EG"/>
        </a:p>
      </dgm:t>
    </dgm:pt>
    <dgm:pt modelId="{C245B885-AC74-43FE-9392-AC018D77EEAA}" type="pres">
      <dgm:prSet presAssocID="{39387373-E9BA-4F68-A3F8-ED82A8F357DA}" presName="spNode" presStyleCnt="0"/>
      <dgm:spPr/>
      <dgm:t>
        <a:bodyPr/>
        <a:lstStyle/>
        <a:p>
          <a:pPr rtl="1"/>
          <a:endParaRPr lang="ar-EG"/>
        </a:p>
      </dgm:t>
    </dgm:pt>
    <dgm:pt modelId="{E1A180B1-39CB-443D-A0F8-B5A8AE9515EE}" type="pres">
      <dgm:prSet presAssocID="{71AE5A42-0CC8-4445-92B4-CF67BC647989}" presName="sibTrans" presStyleLbl="sibTrans1D1" presStyleIdx="0" presStyleCnt="8"/>
      <dgm:spPr/>
      <dgm:t>
        <a:bodyPr/>
        <a:lstStyle/>
        <a:p>
          <a:pPr rtl="1"/>
          <a:endParaRPr lang="ar-EG"/>
        </a:p>
      </dgm:t>
    </dgm:pt>
    <dgm:pt modelId="{6036E320-F4A5-4AD3-B8CB-00B5D789A743}" type="pres">
      <dgm:prSet presAssocID="{C00BA32A-418A-4E38-842A-FB5D8F07B9C8}" presName="node" presStyleLbl="node1" presStyleIdx="1" presStyleCnt="8">
        <dgm:presLayoutVars>
          <dgm:bulletEnabled val="1"/>
        </dgm:presLayoutVars>
      </dgm:prSet>
      <dgm:spPr/>
      <dgm:t>
        <a:bodyPr/>
        <a:lstStyle/>
        <a:p>
          <a:pPr rtl="1"/>
          <a:endParaRPr lang="ar-EG"/>
        </a:p>
      </dgm:t>
    </dgm:pt>
    <dgm:pt modelId="{664CF022-3532-44DC-87D3-127DCFB89BE7}" type="pres">
      <dgm:prSet presAssocID="{C00BA32A-418A-4E38-842A-FB5D8F07B9C8}" presName="spNode" presStyleCnt="0"/>
      <dgm:spPr/>
      <dgm:t>
        <a:bodyPr/>
        <a:lstStyle/>
        <a:p>
          <a:pPr rtl="1"/>
          <a:endParaRPr lang="ar-EG"/>
        </a:p>
      </dgm:t>
    </dgm:pt>
    <dgm:pt modelId="{342E45AB-DBE4-4907-A529-F27D025B24C4}" type="pres">
      <dgm:prSet presAssocID="{E190535D-12CD-41F0-A8D7-DA3964B9950F}" presName="sibTrans" presStyleLbl="sibTrans1D1" presStyleIdx="1" presStyleCnt="8"/>
      <dgm:spPr/>
      <dgm:t>
        <a:bodyPr/>
        <a:lstStyle/>
        <a:p>
          <a:pPr rtl="1"/>
          <a:endParaRPr lang="ar-EG"/>
        </a:p>
      </dgm:t>
    </dgm:pt>
    <dgm:pt modelId="{4CD03DE2-0A60-4368-B518-8A6F4B07A679}" type="pres">
      <dgm:prSet presAssocID="{FA08C730-CF36-4438-A92C-D5F1ECC6BCC2}" presName="node" presStyleLbl="node1" presStyleIdx="2" presStyleCnt="8">
        <dgm:presLayoutVars>
          <dgm:bulletEnabled val="1"/>
        </dgm:presLayoutVars>
      </dgm:prSet>
      <dgm:spPr/>
      <dgm:t>
        <a:bodyPr/>
        <a:lstStyle/>
        <a:p>
          <a:pPr rtl="1"/>
          <a:endParaRPr lang="ar-EG"/>
        </a:p>
      </dgm:t>
    </dgm:pt>
    <dgm:pt modelId="{B43F0F64-2133-43C9-B9D9-37D83D27AF2B}" type="pres">
      <dgm:prSet presAssocID="{FA08C730-CF36-4438-A92C-D5F1ECC6BCC2}" presName="spNode" presStyleCnt="0"/>
      <dgm:spPr/>
      <dgm:t>
        <a:bodyPr/>
        <a:lstStyle/>
        <a:p>
          <a:pPr rtl="1"/>
          <a:endParaRPr lang="ar-EG"/>
        </a:p>
      </dgm:t>
    </dgm:pt>
    <dgm:pt modelId="{71B65E80-C8A4-45ED-BD76-422C10E385DE}" type="pres">
      <dgm:prSet presAssocID="{48626A1B-00C2-4E30-A36C-B95A8084D5F6}" presName="sibTrans" presStyleLbl="sibTrans1D1" presStyleIdx="2" presStyleCnt="8"/>
      <dgm:spPr/>
      <dgm:t>
        <a:bodyPr/>
        <a:lstStyle/>
        <a:p>
          <a:pPr rtl="1"/>
          <a:endParaRPr lang="ar-EG"/>
        </a:p>
      </dgm:t>
    </dgm:pt>
    <dgm:pt modelId="{8FAA15D4-D1B5-4831-9E15-F74475BB1D23}" type="pres">
      <dgm:prSet presAssocID="{732746C8-79B1-4E8A-8957-F9FB875C8F61}" presName="node" presStyleLbl="node1" presStyleIdx="3" presStyleCnt="8">
        <dgm:presLayoutVars>
          <dgm:bulletEnabled val="1"/>
        </dgm:presLayoutVars>
      </dgm:prSet>
      <dgm:spPr/>
      <dgm:t>
        <a:bodyPr/>
        <a:lstStyle/>
        <a:p>
          <a:pPr rtl="1"/>
          <a:endParaRPr lang="ar-EG"/>
        </a:p>
      </dgm:t>
    </dgm:pt>
    <dgm:pt modelId="{EECC2AE3-AFB0-4885-BFBF-95250D74D6AD}" type="pres">
      <dgm:prSet presAssocID="{732746C8-79B1-4E8A-8957-F9FB875C8F61}" presName="spNode" presStyleCnt="0"/>
      <dgm:spPr/>
      <dgm:t>
        <a:bodyPr/>
        <a:lstStyle/>
        <a:p>
          <a:pPr rtl="1"/>
          <a:endParaRPr lang="ar-EG"/>
        </a:p>
      </dgm:t>
    </dgm:pt>
    <dgm:pt modelId="{2496B273-8630-4B5A-A569-D560867B28AA}" type="pres">
      <dgm:prSet presAssocID="{D252E964-B541-4BF3-9688-C46DBA80370D}" presName="sibTrans" presStyleLbl="sibTrans1D1" presStyleIdx="3" presStyleCnt="8"/>
      <dgm:spPr/>
      <dgm:t>
        <a:bodyPr/>
        <a:lstStyle/>
        <a:p>
          <a:pPr rtl="1"/>
          <a:endParaRPr lang="ar-EG"/>
        </a:p>
      </dgm:t>
    </dgm:pt>
    <dgm:pt modelId="{04E235FD-3DD4-4086-9136-FD6F0C7E4EDB}" type="pres">
      <dgm:prSet presAssocID="{4486966A-9935-4AE9-A617-9BA34269B986}" presName="node" presStyleLbl="node1" presStyleIdx="4" presStyleCnt="8">
        <dgm:presLayoutVars>
          <dgm:bulletEnabled val="1"/>
        </dgm:presLayoutVars>
      </dgm:prSet>
      <dgm:spPr/>
      <dgm:t>
        <a:bodyPr/>
        <a:lstStyle/>
        <a:p>
          <a:pPr rtl="1"/>
          <a:endParaRPr lang="ar-EG"/>
        </a:p>
      </dgm:t>
    </dgm:pt>
    <dgm:pt modelId="{FE76DCC8-D855-48D4-A7E3-5FACDBA37E9B}" type="pres">
      <dgm:prSet presAssocID="{4486966A-9935-4AE9-A617-9BA34269B986}" presName="spNode" presStyleCnt="0"/>
      <dgm:spPr/>
      <dgm:t>
        <a:bodyPr/>
        <a:lstStyle/>
        <a:p>
          <a:pPr rtl="1"/>
          <a:endParaRPr lang="ar-EG"/>
        </a:p>
      </dgm:t>
    </dgm:pt>
    <dgm:pt modelId="{B7CDA546-F816-4E8A-B83B-3D6BEC48960C}" type="pres">
      <dgm:prSet presAssocID="{4C7455DE-2AFB-498A-9439-533DBD3DCCD3}" presName="sibTrans" presStyleLbl="sibTrans1D1" presStyleIdx="4" presStyleCnt="8"/>
      <dgm:spPr/>
      <dgm:t>
        <a:bodyPr/>
        <a:lstStyle/>
        <a:p>
          <a:pPr rtl="1"/>
          <a:endParaRPr lang="ar-EG"/>
        </a:p>
      </dgm:t>
    </dgm:pt>
    <dgm:pt modelId="{0231DCBB-BF7D-4DC0-A4C4-61DBED31A563}" type="pres">
      <dgm:prSet presAssocID="{CD94C782-BBD2-4B41-BEE0-D9F7D354A9A4}" presName="node" presStyleLbl="node1" presStyleIdx="5" presStyleCnt="8">
        <dgm:presLayoutVars>
          <dgm:bulletEnabled val="1"/>
        </dgm:presLayoutVars>
      </dgm:prSet>
      <dgm:spPr/>
      <dgm:t>
        <a:bodyPr/>
        <a:lstStyle/>
        <a:p>
          <a:pPr rtl="1"/>
          <a:endParaRPr lang="ar-EG"/>
        </a:p>
      </dgm:t>
    </dgm:pt>
    <dgm:pt modelId="{339029D1-D3F3-4FF6-8E23-1883A8FDFF54}" type="pres">
      <dgm:prSet presAssocID="{CD94C782-BBD2-4B41-BEE0-D9F7D354A9A4}" presName="spNode" presStyleCnt="0"/>
      <dgm:spPr/>
      <dgm:t>
        <a:bodyPr/>
        <a:lstStyle/>
        <a:p>
          <a:pPr rtl="1"/>
          <a:endParaRPr lang="ar-EG"/>
        </a:p>
      </dgm:t>
    </dgm:pt>
    <dgm:pt modelId="{0522FB45-5DDB-4D32-9700-4E55FDF1DB8C}" type="pres">
      <dgm:prSet presAssocID="{B6CB7DB1-051B-48BC-AC7F-B10AAE3BCFFE}" presName="sibTrans" presStyleLbl="sibTrans1D1" presStyleIdx="5" presStyleCnt="8"/>
      <dgm:spPr/>
      <dgm:t>
        <a:bodyPr/>
        <a:lstStyle/>
        <a:p>
          <a:pPr rtl="1"/>
          <a:endParaRPr lang="ar-EG"/>
        </a:p>
      </dgm:t>
    </dgm:pt>
    <dgm:pt modelId="{90FDBB4E-680C-44C2-8D61-23616D3FAD4B}" type="pres">
      <dgm:prSet presAssocID="{9B64BC46-8982-45F0-94B5-24C5AB6F8133}" presName="node" presStyleLbl="node1" presStyleIdx="6" presStyleCnt="8">
        <dgm:presLayoutVars>
          <dgm:bulletEnabled val="1"/>
        </dgm:presLayoutVars>
      </dgm:prSet>
      <dgm:spPr/>
      <dgm:t>
        <a:bodyPr/>
        <a:lstStyle/>
        <a:p>
          <a:pPr rtl="1"/>
          <a:endParaRPr lang="ar-EG"/>
        </a:p>
      </dgm:t>
    </dgm:pt>
    <dgm:pt modelId="{AE8C1EDC-C54E-4869-A3F3-2C01E1C8DB5A}" type="pres">
      <dgm:prSet presAssocID="{9B64BC46-8982-45F0-94B5-24C5AB6F8133}" presName="spNode" presStyleCnt="0"/>
      <dgm:spPr/>
      <dgm:t>
        <a:bodyPr/>
        <a:lstStyle/>
        <a:p>
          <a:pPr rtl="1"/>
          <a:endParaRPr lang="ar-EG"/>
        </a:p>
      </dgm:t>
    </dgm:pt>
    <dgm:pt modelId="{2B7D198D-1F96-4BCC-A124-3D437668766D}" type="pres">
      <dgm:prSet presAssocID="{A03D960B-0AB9-4D0F-9921-947757AA31CC}" presName="sibTrans" presStyleLbl="sibTrans1D1" presStyleIdx="6" presStyleCnt="8"/>
      <dgm:spPr/>
      <dgm:t>
        <a:bodyPr/>
        <a:lstStyle/>
        <a:p>
          <a:pPr rtl="1"/>
          <a:endParaRPr lang="ar-EG"/>
        </a:p>
      </dgm:t>
    </dgm:pt>
    <dgm:pt modelId="{1CB745A5-32DA-47B6-B0E1-7050686EE619}" type="pres">
      <dgm:prSet presAssocID="{E67586F0-1A2F-4E64-9354-8D6F91F08B18}" presName="node" presStyleLbl="node1" presStyleIdx="7" presStyleCnt="8">
        <dgm:presLayoutVars>
          <dgm:bulletEnabled val="1"/>
        </dgm:presLayoutVars>
      </dgm:prSet>
      <dgm:spPr/>
      <dgm:t>
        <a:bodyPr/>
        <a:lstStyle/>
        <a:p>
          <a:pPr rtl="1"/>
          <a:endParaRPr lang="ar-EG"/>
        </a:p>
      </dgm:t>
    </dgm:pt>
    <dgm:pt modelId="{B44B8FEC-3661-47EE-8DF5-5D5CD8929F32}" type="pres">
      <dgm:prSet presAssocID="{E67586F0-1A2F-4E64-9354-8D6F91F08B18}" presName="spNode" presStyleCnt="0"/>
      <dgm:spPr/>
      <dgm:t>
        <a:bodyPr/>
        <a:lstStyle/>
        <a:p>
          <a:pPr rtl="1"/>
          <a:endParaRPr lang="ar-EG"/>
        </a:p>
      </dgm:t>
    </dgm:pt>
    <dgm:pt modelId="{7CCD153A-76F4-4E6C-86B8-588800215EBF}" type="pres">
      <dgm:prSet presAssocID="{2D591BC9-B01A-4F19-B291-4B01529DA625}" presName="sibTrans" presStyleLbl="sibTrans1D1" presStyleIdx="7" presStyleCnt="8"/>
      <dgm:spPr/>
      <dgm:t>
        <a:bodyPr/>
        <a:lstStyle/>
        <a:p>
          <a:pPr rtl="1"/>
          <a:endParaRPr lang="ar-EG"/>
        </a:p>
      </dgm:t>
    </dgm:pt>
  </dgm:ptLst>
  <dgm:cxnLst>
    <dgm:cxn modelId="{5D5D92BF-8305-4E3D-961F-35C55F230F3C}" type="presOf" srcId="{39387373-E9BA-4F68-A3F8-ED82A8F357DA}" destId="{1429BCC0-D490-4111-966E-BB176F6E7E21}" srcOrd="0" destOrd="0" presId="urn:microsoft.com/office/officeart/2005/8/layout/cycle5"/>
    <dgm:cxn modelId="{06441643-6A7C-4163-BBBC-2985EF1E8146}" srcId="{882A830A-4A09-40A9-A8F3-71696D6ADFDD}" destId="{4486966A-9935-4AE9-A617-9BA34269B986}" srcOrd="4" destOrd="0" parTransId="{F9850662-BEB2-4D49-AEDC-011823705AF7}" sibTransId="{4C7455DE-2AFB-498A-9439-533DBD3DCCD3}"/>
    <dgm:cxn modelId="{5FAAEAFC-D8B1-4C3E-A0E3-1C014DD1866B}" type="presOf" srcId="{2D591BC9-B01A-4F19-B291-4B01529DA625}" destId="{7CCD153A-76F4-4E6C-86B8-588800215EBF}" srcOrd="0" destOrd="0" presId="urn:microsoft.com/office/officeart/2005/8/layout/cycle5"/>
    <dgm:cxn modelId="{FACBB3D0-81D3-4DDC-8CBD-41B52568CFAB}" type="presOf" srcId="{732746C8-79B1-4E8A-8957-F9FB875C8F61}" destId="{8FAA15D4-D1B5-4831-9E15-F74475BB1D23}" srcOrd="0" destOrd="0" presId="urn:microsoft.com/office/officeart/2005/8/layout/cycle5"/>
    <dgm:cxn modelId="{594E9234-FB12-45FB-AA06-88077379E38C}" type="presOf" srcId="{882A830A-4A09-40A9-A8F3-71696D6ADFDD}" destId="{0301338D-E42B-4510-95CB-5B76E6E33F4C}" srcOrd="0" destOrd="0" presId="urn:microsoft.com/office/officeart/2005/8/layout/cycle5"/>
    <dgm:cxn modelId="{9F297605-171C-46C3-8335-588D22CA11EB}" type="presOf" srcId="{4C7455DE-2AFB-498A-9439-533DBD3DCCD3}" destId="{B7CDA546-F816-4E8A-B83B-3D6BEC48960C}" srcOrd="0" destOrd="0" presId="urn:microsoft.com/office/officeart/2005/8/layout/cycle5"/>
    <dgm:cxn modelId="{DF916109-DEA0-4798-928B-45CB63B50018}" type="presOf" srcId="{4486966A-9935-4AE9-A617-9BA34269B986}" destId="{04E235FD-3DD4-4086-9136-FD6F0C7E4EDB}" srcOrd="0" destOrd="0" presId="urn:microsoft.com/office/officeart/2005/8/layout/cycle5"/>
    <dgm:cxn modelId="{4F315435-1634-40DB-8990-95F930B8685A}" type="presOf" srcId="{48626A1B-00C2-4E30-A36C-B95A8084D5F6}" destId="{71B65E80-C8A4-45ED-BD76-422C10E385DE}" srcOrd="0" destOrd="0" presId="urn:microsoft.com/office/officeart/2005/8/layout/cycle5"/>
    <dgm:cxn modelId="{699D26C7-A3F5-42BF-B4F2-39BDAA6FB713}" type="presOf" srcId="{CD94C782-BBD2-4B41-BEE0-D9F7D354A9A4}" destId="{0231DCBB-BF7D-4DC0-A4C4-61DBED31A563}" srcOrd="0" destOrd="0" presId="urn:microsoft.com/office/officeart/2005/8/layout/cycle5"/>
    <dgm:cxn modelId="{A14F565C-2699-4385-8860-0D3AAB00BCCC}" srcId="{882A830A-4A09-40A9-A8F3-71696D6ADFDD}" destId="{732746C8-79B1-4E8A-8957-F9FB875C8F61}" srcOrd="3" destOrd="0" parTransId="{ACD2BE7E-CCB7-42FE-9E9E-C09481DBB701}" sibTransId="{D252E964-B541-4BF3-9688-C46DBA80370D}"/>
    <dgm:cxn modelId="{0662BA72-3F3A-420F-8ED1-5999B1D0EAD9}" type="presOf" srcId="{FA08C730-CF36-4438-A92C-D5F1ECC6BCC2}" destId="{4CD03DE2-0A60-4368-B518-8A6F4B07A679}" srcOrd="0" destOrd="0" presId="urn:microsoft.com/office/officeart/2005/8/layout/cycle5"/>
    <dgm:cxn modelId="{168CF3E7-61C8-48B8-A92A-76707673120E}" srcId="{882A830A-4A09-40A9-A8F3-71696D6ADFDD}" destId="{E67586F0-1A2F-4E64-9354-8D6F91F08B18}" srcOrd="7" destOrd="0" parTransId="{22BE81AB-6A38-43A6-9D4D-EA12B1608C75}" sibTransId="{2D591BC9-B01A-4F19-B291-4B01529DA625}"/>
    <dgm:cxn modelId="{D004E0B6-BAE2-4ED1-9664-EB3B663BC2CD}" type="presOf" srcId="{C00BA32A-418A-4E38-842A-FB5D8F07B9C8}" destId="{6036E320-F4A5-4AD3-B8CB-00B5D789A743}" srcOrd="0" destOrd="0" presId="urn:microsoft.com/office/officeart/2005/8/layout/cycle5"/>
    <dgm:cxn modelId="{B2E106C9-5B01-4E82-9BFC-8D0C2F0D59BB}" srcId="{882A830A-4A09-40A9-A8F3-71696D6ADFDD}" destId="{9B64BC46-8982-45F0-94B5-24C5AB6F8133}" srcOrd="6" destOrd="0" parTransId="{A7C342AE-2D88-4D1B-8FB2-BF560BCDD1A5}" sibTransId="{A03D960B-0AB9-4D0F-9921-947757AA31CC}"/>
    <dgm:cxn modelId="{731B3F98-2E23-448E-BC92-468F4C17459C}" type="presOf" srcId="{E190535D-12CD-41F0-A8D7-DA3964B9950F}" destId="{342E45AB-DBE4-4907-A529-F27D025B24C4}" srcOrd="0" destOrd="0" presId="urn:microsoft.com/office/officeart/2005/8/layout/cycle5"/>
    <dgm:cxn modelId="{3FBC68D9-D701-40D8-94EC-821AF2FB1E29}" type="presOf" srcId="{71AE5A42-0CC8-4445-92B4-CF67BC647989}" destId="{E1A180B1-39CB-443D-A0F8-B5A8AE9515EE}" srcOrd="0" destOrd="0" presId="urn:microsoft.com/office/officeart/2005/8/layout/cycle5"/>
    <dgm:cxn modelId="{36FC2F16-4E40-4B68-A9C6-00B0F823C566}" type="presOf" srcId="{A03D960B-0AB9-4D0F-9921-947757AA31CC}" destId="{2B7D198D-1F96-4BCC-A124-3D437668766D}" srcOrd="0" destOrd="0" presId="urn:microsoft.com/office/officeart/2005/8/layout/cycle5"/>
    <dgm:cxn modelId="{11EFDA6E-8FFB-4677-A115-9413FF4E0645}" type="presOf" srcId="{B6CB7DB1-051B-48BC-AC7F-B10AAE3BCFFE}" destId="{0522FB45-5DDB-4D32-9700-4E55FDF1DB8C}" srcOrd="0" destOrd="0" presId="urn:microsoft.com/office/officeart/2005/8/layout/cycle5"/>
    <dgm:cxn modelId="{9CBFC38C-068A-42C6-8B47-73FBF73201AB}" srcId="{882A830A-4A09-40A9-A8F3-71696D6ADFDD}" destId="{39387373-E9BA-4F68-A3F8-ED82A8F357DA}" srcOrd="0" destOrd="0" parTransId="{A7F4B891-87AB-4477-807C-A2A20C4ED33C}" sibTransId="{71AE5A42-0CC8-4445-92B4-CF67BC647989}"/>
    <dgm:cxn modelId="{497DA656-DC9F-4B86-A6EF-1B19FE7B01E8}" srcId="{882A830A-4A09-40A9-A8F3-71696D6ADFDD}" destId="{CD94C782-BBD2-4B41-BEE0-D9F7D354A9A4}" srcOrd="5" destOrd="0" parTransId="{EAF0DBEF-C211-4092-B5F6-7F3BCBBB5934}" sibTransId="{B6CB7DB1-051B-48BC-AC7F-B10AAE3BCFFE}"/>
    <dgm:cxn modelId="{293FF8A7-90B4-46A8-95E9-F1F3458B0B5D}" srcId="{882A830A-4A09-40A9-A8F3-71696D6ADFDD}" destId="{FA08C730-CF36-4438-A92C-D5F1ECC6BCC2}" srcOrd="2" destOrd="0" parTransId="{602BFE44-9050-44B7-B257-C4780D4E736D}" sibTransId="{48626A1B-00C2-4E30-A36C-B95A8084D5F6}"/>
    <dgm:cxn modelId="{9B6CE4B0-7C28-4735-B76C-BF048C74AD50}" srcId="{882A830A-4A09-40A9-A8F3-71696D6ADFDD}" destId="{C00BA32A-418A-4E38-842A-FB5D8F07B9C8}" srcOrd="1" destOrd="0" parTransId="{B309CB04-CA38-40CD-A1FB-F89E0E89C03A}" sibTransId="{E190535D-12CD-41F0-A8D7-DA3964B9950F}"/>
    <dgm:cxn modelId="{AE9E716E-E01B-4384-9BD0-09D48F34C070}" type="presOf" srcId="{E67586F0-1A2F-4E64-9354-8D6F91F08B18}" destId="{1CB745A5-32DA-47B6-B0E1-7050686EE619}" srcOrd="0" destOrd="0" presId="urn:microsoft.com/office/officeart/2005/8/layout/cycle5"/>
    <dgm:cxn modelId="{4A209729-1BBD-401E-B410-D662E57141DF}" type="presOf" srcId="{9B64BC46-8982-45F0-94B5-24C5AB6F8133}" destId="{90FDBB4E-680C-44C2-8D61-23616D3FAD4B}" srcOrd="0" destOrd="0" presId="urn:microsoft.com/office/officeart/2005/8/layout/cycle5"/>
    <dgm:cxn modelId="{6DF5204C-600B-4F96-9BEE-4A788C0F3EB4}" type="presOf" srcId="{D252E964-B541-4BF3-9688-C46DBA80370D}" destId="{2496B273-8630-4B5A-A569-D560867B28AA}" srcOrd="0" destOrd="0" presId="urn:microsoft.com/office/officeart/2005/8/layout/cycle5"/>
    <dgm:cxn modelId="{0DD2BFCC-76FC-4B4A-A30C-C0BAAC7BEF1F}" type="presParOf" srcId="{0301338D-E42B-4510-95CB-5B76E6E33F4C}" destId="{1429BCC0-D490-4111-966E-BB176F6E7E21}" srcOrd="0" destOrd="0" presId="urn:microsoft.com/office/officeart/2005/8/layout/cycle5"/>
    <dgm:cxn modelId="{0583F02E-F939-425F-8492-5AE0D71B951E}" type="presParOf" srcId="{0301338D-E42B-4510-95CB-5B76E6E33F4C}" destId="{C245B885-AC74-43FE-9392-AC018D77EEAA}" srcOrd="1" destOrd="0" presId="urn:microsoft.com/office/officeart/2005/8/layout/cycle5"/>
    <dgm:cxn modelId="{5F8D0B9C-DB34-4966-AFD6-CA375D767744}" type="presParOf" srcId="{0301338D-E42B-4510-95CB-5B76E6E33F4C}" destId="{E1A180B1-39CB-443D-A0F8-B5A8AE9515EE}" srcOrd="2" destOrd="0" presId="urn:microsoft.com/office/officeart/2005/8/layout/cycle5"/>
    <dgm:cxn modelId="{490AD742-6DE6-491D-99E6-5E89640284ED}" type="presParOf" srcId="{0301338D-E42B-4510-95CB-5B76E6E33F4C}" destId="{6036E320-F4A5-4AD3-B8CB-00B5D789A743}" srcOrd="3" destOrd="0" presId="urn:microsoft.com/office/officeart/2005/8/layout/cycle5"/>
    <dgm:cxn modelId="{52BC7A5D-323B-405B-95B9-9EB89BB3939C}" type="presParOf" srcId="{0301338D-E42B-4510-95CB-5B76E6E33F4C}" destId="{664CF022-3532-44DC-87D3-127DCFB89BE7}" srcOrd="4" destOrd="0" presId="urn:microsoft.com/office/officeart/2005/8/layout/cycle5"/>
    <dgm:cxn modelId="{5DC38D94-ABFA-4AE9-B79F-7CEE55AB5380}" type="presParOf" srcId="{0301338D-E42B-4510-95CB-5B76E6E33F4C}" destId="{342E45AB-DBE4-4907-A529-F27D025B24C4}" srcOrd="5" destOrd="0" presId="urn:microsoft.com/office/officeart/2005/8/layout/cycle5"/>
    <dgm:cxn modelId="{6FD77B23-FD5A-4C66-96BD-EE69BDE67E0D}" type="presParOf" srcId="{0301338D-E42B-4510-95CB-5B76E6E33F4C}" destId="{4CD03DE2-0A60-4368-B518-8A6F4B07A679}" srcOrd="6" destOrd="0" presId="urn:microsoft.com/office/officeart/2005/8/layout/cycle5"/>
    <dgm:cxn modelId="{82F198B2-8D7E-4A5A-8440-E3AACE1F63DB}" type="presParOf" srcId="{0301338D-E42B-4510-95CB-5B76E6E33F4C}" destId="{B43F0F64-2133-43C9-B9D9-37D83D27AF2B}" srcOrd="7" destOrd="0" presId="urn:microsoft.com/office/officeart/2005/8/layout/cycle5"/>
    <dgm:cxn modelId="{32657A2A-4930-438D-9F97-5CB58F49D892}" type="presParOf" srcId="{0301338D-E42B-4510-95CB-5B76E6E33F4C}" destId="{71B65E80-C8A4-45ED-BD76-422C10E385DE}" srcOrd="8" destOrd="0" presId="urn:microsoft.com/office/officeart/2005/8/layout/cycle5"/>
    <dgm:cxn modelId="{51E93667-B939-4384-9A8B-B3E5C16F1D93}" type="presParOf" srcId="{0301338D-E42B-4510-95CB-5B76E6E33F4C}" destId="{8FAA15D4-D1B5-4831-9E15-F74475BB1D23}" srcOrd="9" destOrd="0" presId="urn:microsoft.com/office/officeart/2005/8/layout/cycle5"/>
    <dgm:cxn modelId="{706F5BDF-240B-49D7-84D2-5D3FC608D53C}" type="presParOf" srcId="{0301338D-E42B-4510-95CB-5B76E6E33F4C}" destId="{EECC2AE3-AFB0-4885-BFBF-95250D74D6AD}" srcOrd="10" destOrd="0" presId="urn:microsoft.com/office/officeart/2005/8/layout/cycle5"/>
    <dgm:cxn modelId="{F723E520-7D0D-445B-98D3-5736249220BC}" type="presParOf" srcId="{0301338D-E42B-4510-95CB-5B76E6E33F4C}" destId="{2496B273-8630-4B5A-A569-D560867B28AA}" srcOrd="11" destOrd="0" presId="urn:microsoft.com/office/officeart/2005/8/layout/cycle5"/>
    <dgm:cxn modelId="{53895457-49A4-4A87-99BB-361064D94352}" type="presParOf" srcId="{0301338D-E42B-4510-95CB-5B76E6E33F4C}" destId="{04E235FD-3DD4-4086-9136-FD6F0C7E4EDB}" srcOrd="12" destOrd="0" presId="urn:microsoft.com/office/officeart/2005/8/layout/cycle5"/>
    <dgm:cxn modelId="{AD8C7ACE-68D9-4C94-9C44-11B020A00F4C}" type="presParOf" srcId="{0301338D-E42B-4510-95CB-5B76E6E33F4C}" destId="{FE76DCC8-D855-48D4-A7E3-5FACDBA37E9B}" srcOrd="13" destOrd="0" presId="urn:microsoft.com/office/officeart/2005/8/layout/cycle5"/>
    <dgm:cxn modelId="{04E8535C-591B-49FB-B6EE-E8FB6CE6A8C8}" type="presParOf" srcId="{0301338D-E42B-4510-95CB-5B76E6E33F4C}" destId="{B7CDA546-F816-4E8A-B83B-3D6BEC48960C}" srcOrd="14" destOrd="0" presId="urn:microsoft.com/office/officeart/2005/8/layout/cycle5"/>
    <dgm:cxn modelId="{B2B0A569-09FC-4253-953C-68A3234E8970}" type="presParOf" srcId="{0301338D-E42B-4510-95CB-5B76E6E33F4C}" destId="{0231DCBB-BF7D-4DC0-A4C4-61DBED31A563}" srcOrd="15" destOrd="0" presId="urn:microsoft.com/office/officeart/2005/8/layout/cycle5"/>
    <dgm:cxn modelId="{AF45EF1A-01D9-48F9-9BAC-C7DC00E846C7}" type="presParOf" srcId="{0301338D-E42B-4510-95CB-5B76E6E33F4C}" destId="{339029D1-D3F3-4FF6-8E23-1883A8FDFF54}" srcOrd="16" destOrd="0" presId="urn:microsoft.com/office/officeart/2005/8/layout/cycle5"/>
    <dgm:cxn modelId="{C28C5C33-A38B-4F73-BC2B-1BF8FF2E0C0A}" type="presParOf" srcId="{0301338D-E42B-4510-95CB-5B76E6E33F4C}" destId="{0522FB45-5DDB-4D32-9700-4E55FDF1DB8C}" srcOrd="17" destOrd="0" presId="urn:microsoft.com/office/officeart/2005/8/layout/cycle5"/>
    <dgm:cxn modelId="{9DF43441-08A1-45A5-8D4D-073E7B0B85F4}" type="presParOf" srcId="{0301338D-E42B-4510-95CB-5B76E6E33F4C}" destId="{90FDBB4E-680C-44C2-8D61-23616D3FAD4B}" srcOrd="18" destOrd="0" presId="urn:microsoft.com/office/officeart/2005/8/layout/cycle5"/>
    <dgm:cxn modelId="{8A04FEA0-82DC-43F4-9E36-F013B8DCE9B1}" type="presParOf" srcId="{0301338D-E42B-4510-95CB-5B76E6E33F4C}" destId="{AE8C1EDC-C54E-4869-A3F3-2C01E1C8DB5A}" srcOrd="19" destOrd="0" presId="urn:microsoft.com/office/officeart/2005/8/layout/cycle5"/>
    <dgm:cxn modelId="{0D65779F-224C-401A-9AB4-2F328C4FDFE7}" type="presParOf" srcId="{0301338D-E42B-4510-95CB-5B76E6E33F4C}" destId="{2B7D198D-1F96-4BCC-A124-3D437668766D}" srcOrd="20" destOrd="0" presId="urn:microsoft.com/office/officeart/2005/8/layout/cycle5"/>
    <dgm:cxn modelId="{AD31B6E1-1F3A-4D81-A281-7322EEBB7749}" type="presParOf" srcId="{0301338D-E42B-4510-95CB-5B76E6E33F4C}" destId="{1CB745A5-32DA-47B6-B0E1-7050686EE619}" srcOrd="21" destOrd="0" presId="urn:microsoft.com/office/officeart/2005/8/layout/cycle5"/>
    <dgm:cxn modelId="{4B2F3E83-481B-4881-9398-680AC0225FB4}" type="presParOf" srcId="{0301338D-E42B-4510-95CB-5B76E6E33F4C}" destId="{B44B8FEC-3661-47EE-8DF5-5D5CD8929F32}" srcOrd="22" destOrd="0" presId="urn:microsoft.com/office/officeart/2005/8/layout/cycle5"/>
    <dgm:cxn modelId="{BA2F3BE8-E19E-46A8-8C78-C7B3EF820B92}" type="presParOf" srcId="{0301338D-E42B-4510-95CB-5B76E6E33F4C}" destId="{7CCD153A-76F4-4E6C-86B8-588800215EBF}" srcOrd="23"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5F13E5E-B4D7-4270-A140-DDB7E0C1CF2A}" type="doc">
      <dgm:prSet loTypeId="urn:microsoft.com/office/officeart/2005/8/layout/chevron2" loCatId="list" qsTypeId="urn:microsoft.com/office/officeart/2005/8/quickstyle/3d6" qsCatId="3D" csTypeId="urn:microsoft.com/office/officeart/2005/8/colors/accent1_2" csCatId="accent1" phldr="1"/>
      <dgm:spPr/>
      <dgm:t>
        <a:bodyPr/>
        <a:lstStyle/>
        <a:p>
          <a:pPr rtl="1"/>
          <a:endParaRPr lang="ar-EG"/>
        </a:p>
      </dgm:t>
    </dgm:pt>
    <dgm:pt modelId="{EFCA1BA1-FAE2-4312-8D38-FC28F7F4B9FA}">
      <dgm:prSet phldrT="[Text]"/>
      <dgm:spPr/>
      <dgm:t>
        <a:bodyPr/>
        <a:lstStyle/>
        <a:p>
          <a:pPr algn="ctr" rtl="1"/>
          <a:r>
            <a:rPr lang="ar-EG" dirty="0" smtClean="0"/>
            <a:t>1</a:t>
          </a:r>
          <a:endParaRPr lang="ar-EG" dirty="0"/>
        </a:p>
      </dgm:t>
    </dgm:pt>
    <dgm:pt modelId="{2AEA250E-C711-4EDF-AC47-4443C407361C}" type="parTrans" cxnId="{C905DEEC-469A-4582-B0A3-8DE6C81692A0}">
      <dgm:prSet/>
      <dgm:spPr/>
      <dgm:t>
        <a:bodyPr/>
        <a:lstStyle/>
        <a:p>
          <a:pPr rtl="1"/>
          <a:endParaRPr lang="ar-EG"/>
        </a:p>
      </dgm:t>
    </dgm:pt>
    <dgm:pt modelId="{D17D766F-FC2F-4D39-B785-944C2ECC0BAC}" type="sibTrans" cxnId="{C905DEEC-469A-4582-B0A3-8DE6C81692A0}">
      <dgm:prSet/>
      <dgm:spPr/>
      <dgm:t>
        <a:bodyPr/>
        <a:lstStyle/>
        <a:p>
          <a:pPr rtl="1"/>
          <a:endParaRPr lang="ar-EG"/>
        </a:p>
      </dgm:t>
    </dgm:pt>
    <dgm:pt modelId="{2D3843D1-C8DD-49F2-9CDD-238E55054556}">
      <dgm:prSet phldrT="[Text]"/>
      <dgm:spPr/>
      <dgm:t>
        <a:bodyPr/>
        <a:lstStyle/>
        <a:p>
          <a:pPr algn="ctr" rtl="1"/>
          <a:r>
            <a:rPr lang="ar-EG" dirty="0" smtClean="0"/>
            <a:t>4</a:t>
          </a:r>
          <a:endParaRPr lang="ar-EG" dirty="0"/>
        </a:p>
      </dgm:t>
    </dgm:pt>
    <dgm:pt modelId="{C62F62C2-A686-4F4D-A62C-1434D0BE8E32}" type="parTrans" cxnId="{8D9AC06B-2958-4246-9C27-EAD062C82D1C}">
      <dgm:prSet/>
      <dgm:spPr/>
      <dgm:t>
        <a:bodyPr/>
        <a:lstStyle/>
        <a:p>
          <a:pPr rtl="1"/>
          <a:endParaRPr lang="ar-EG"/>
        </a:p>
      </dgm:t>
    </dgm:pt>
    <dgm:pt modelId="{E9D33F3C-945D-4281-9D1B-40C21599634C}" type="sibTrans" cxnId="{8D9AC06B-2958-4246-9C27-EAD062C82D1C}">
      <dgm:prSet/>
      <dgm:spPr/>
      <dgm:t>
        <a:bodyPr/>
        <a:lstStyle/>
        <a:p>
          <a:pPr rtl="1"/>
          <a:endParaRPr lang="ar-EG"/>
        </a:p>
      </dgm:t>
    </dgm:pt>
    <dgm:pt modelId="{6032023F-A534-4705-80F8-39EE6EB67534}">
      <dgm:prSet phldrT="[Text]"/>
      <dgm:spPr/>
      <dgm:t>
        <a:bodyPr/>
        <a:lstStyle/>
        <a:p>
          <a:pPr algn="ctr" rtl="1"/>
          <a:r>
            <a:rPr lang="ar-EG" dirty="0" smtClean="0"/>
            <a:t>2</a:t>
          </a:r>
          <a:endParaRPr lang="ar-EG" dirty="0"/>
        </a:p>
      </dgm:t>
    </dgm:pt>
    <dgm:pt modelId="{5C442EBC-FEBA-4F98-B3BD-A9F633137514}" type="parTrans" cxnId="{4DF07B1F-CDFE-4FCE-957A-8064BF10A11A}">
      <dgm:prSet/>
      <dgm:spPr/>
      <dgm:t>
        <a:bodyPr/>
        <a:lstStyle/>
        <a:p>
          <a:pPr rtl="1"/>
          <a:endParaRPr lang="ar-EG"/>
        </a:p>
      </dgm:t>
    </dgm:pt>
    <dgm:pt modelId="{95D0F69C-5553-47DA-BDBE-EE2876F4A478}" type="sibTrans" cxnId="{4DF07B1F-CDFE-4FCE-957A-8064BF10A11A}">
      <dgm:prSet/>
      <dgm:spPr/>
      <dgm:t>
        <a:bodyPr/>
        <a:lstStyle/>
        <a:p>
          <a:pPr rtl="1"/>
          <a:endParaRPr lang="ar-EG"/>
        </a:p>
      </dgm:t>
    </dgm:pt>
    <dgm:pt modelId="{BA4D7A7D-7163-453C-8BF2-CA77EF28AF78}">
      <dgm:prSet phldrT="[Text]"/>
      <dgm:spPr/>
      <dgm:t>
        <a:bodyPr/>
        <a:lstStyle/>
        <a:p>
          <a:pPr algn="ctr" rtl="1"/>
          <a:r>
            <a:rPr lang="ar-EG" dirty="0" smtClean="0"/>
            <a:t>3</a:t>
          </a:r>
          <a:endParaRPr lang="ar-EG" dirty="0"/>
        </a:p>
      </dgm:t>
    </dgm:pt>
    <dgm:pt modelId="{6C962330-4C84-4D04-B221-C9403E0FBAD8}" type="parTrans" cxnId="{E5D18612-785D-4252-8A2F-CB2D238F9F28}">
      <dgm:prSet/>
      <dgm:spPr/>
      <dgm:t>
        <a:bodyPr/>
        <a:lstStyle/>
        <a:p>
          <a:pPr rtl="1"/>
          <a:endParaRPr lang="ar-EG"/>
        </a:p>
      </dgm:t>
    </dgm:pt>
    <dgm:pt modelId="{3A1C0C35-6DE3-4E88-B0F4-3189CF8A074D}" type="sibTrans" cxnId="{E5D18612-785D-4252-8A2F-CB2D238F9F28}">
      <dgm:prSet/>
      <dgm:spPr/>
      <dgm:t>
        <a:bodyPr/>
        <a:lstStyle/>
        <a:p>
          <a:pPr rtl="1"/>
          <a:endParaRPr lang="ar-EG"/>
        </a:p>
      </dgm:t>
    </dgm:pt>
    <dgm:pt modelId="{169D8279-B720-4ABC-8F9F-BBC7C6EB3519}">
      <dgm:prSet custT="1"/>
      <dgm:spPr/>
      <dgm:t>
        <a:bodyPr/>
        <a:lstStyle/>
        <a:p>
          <a:pPr algn="ctr" rtl="1"/>
          <a:r>
            <a:rPr lang="ar-EG" sz="3600" dirty="0" smtClean="0"/>
            <a:t>هل هو بسبب القهوة؟</a:t>
          </a:r>
          <a:endParaRPr lang="ar-EG" sz="3600" dirty="0"/>
        </a:p>
      </dgm:t>
    </dgm:pt>
    <dgm:pt modelId="{7A1BA602-400E-41DB-AAD8-EFD8DB184D42}" type="parTrans" cxnId="{5F3538C9-C0BB-4BC0-9C98-0AD63B260963}">
      <dgm:prSet/>
      <dgm:spPr/>
      <dgm:t>
        <a:bodyPr/>
        <a:lstStyle/>
        <a:p>
          <a:pPr rtl="1"/>
          <a:endParaRPr lang="ar-EG"/>
        </a:p>
      </dgm:t>
    </dgm:pt>
    <dgm:pt modelId="{9824EA5B-4FDD-43E8-A098-44E62EB28536}" type="sibTrans" cxnId="{5F3538C9-C0BB-4BC0-9C98-0AD63B260963}">
      <dgm:prSet/>
      <dgm:spPr/>
      <dgm:t>
        <a:bodyPr/>
        <a:lstStyle/>
        <a:p>
          <a:pPr rtl="1"/>
          <a:endParaRPr lang="ar-EG"/>
        </a:p>
      </dgm:t>
    </dgm:pt>
    <dgm:pt modelId="{A32A199E-9C37-4267-9835-B119C4EDC113}">
      <dgm:prSet custT="1"/>
      <dgm:spPr/>
      <dgm:t>
        <a:bodyPr/>
        <a:lstStyle/>
        <a:p>
          <a:pPr algn="ctr" rtl="1"/>
          <a:r>
            <a:rPr lang="ar-EG" sz="3600" dirty="0" smtClean="0"/>
            <a:t>هل هو بسبب ابنتك؟</a:t>
          </a:r>
          <a:endParaRPr lang="ar-EG" sz="3600" dirty="0"/>
        </a:p>
      </dgm:t>
    </dgm:pt>
    <dgm:pt modelId="{0F970F53-6595-4F99-AB12-9F0F9880F258}" type="parTrans" cxnId="{0A21AD0A-E1BA-4630-A8DD-B710A9B2D11D}">
      <dgm:prSet/>
      <dgm:spPr/>
      <dgm:t>
        <a:bodyPr/>
        <a:lstStyle/>
        <a:p>
          <a:pPr rtl="1"/>
          <a:endParaRPr lang="ar-EG"/>
        </a:p>
      </dgm:t>
    </dgm:pt>
    <dgm:pt modelId="{7F17DD5E-8435-4181-867B-2C49D08556A2}" type="sibTrans" cxnId="{0A21AD0A-E1BA-4630-A8DD-B710A9B2D11D}">
      <dgm:prSet/>
      <dgm:spPr/>
      <dgm:t>
        <a:bodyPr/>
        <a:lstStyle/>
        <a:p>
          <a:pPr rtl="1"/>
          <a:endParaRPr lang="ar-EG"/>
        </a:p>
      </dgm:t>
    </dgm:pt>
    <dgm:pt modelId="{AFE2B672-A762-4086-AA57-E692B0AE9A3E}">
      <dgm:prSet custT="1"/>
      <dgm:spPr/>
      <dgm:t>
        <a:bodyPr/>
        <a:lstStyle/>
        <a:p>
          <a:pPr algn="ctr" rtl="1"/>
          <a:r>
            <a:rPr lang="ar-EG" sz="3600" dirty="0" smtClean="0"/>
            <a:t>هل هو رجل الشرطة؟</a:t>
          </a:r>
          <a:endParaRPr lang="ar-EG" sz="3600" dirty="0"/>
        </a:p>
      </dgm:t>
    </dgm:pt>
    <dgm:pt modelId="{1AE1E8BE-F44B-4BF6-9C32-E94E678A7CFD}" type="parTrans" cxnId="{551671E0-9C69-4CF4-A473-B4A00C256EF2}">
      <dgm:prSet/>
      <dgm:spPr/>
      <dgm:t>
        <a:bodyPr/>
        <a:lstStyle/>
        <a:p>
          <a:pPr rtl="1"/>
          <a:endParaRPr lang="ar-EG"/>
        </a:p>
      </dgm:t>
    </dgm:pt>
    <dgm:pt modelId="{A66F48D4-F756-47BA-88B9-B981BEC58F0A}" type="sibTrans" cxnId="{551671E0-9C69-4CF4-A473-B4A00C256EF2}">
      <dgm:prSet/>
      <dgm:spPr/>
      <dgm:t>
        <a:bodyPr/>
        <a:lstStyle/>
        <a:p>
          <a:pPr rtl="1"/>
          <a:endParaRPr lang="ar-EG"/>
        </a:p>
      </dgm:t>
    </dgm:pt>
    <dgm:pt modelId="{B15E1EF5-1581-452F-9484-5F9571BC0BC7}">
      <dgm:prSet custT="1"/>
      <dgm:spPr/>
      <dgm:t>
        <a:bodyPr/>
        <a:lstStyle/>
        <a:p>
          <a:pPr algn="ctr" rtl="1"/>
          <a:r>
            <a:rPr lang="ar-EG" sz="3600" dirty="0" smtClean="0"/>
            <a:t>هل أنت سببت ذلك لنفسك؟ </a:t>
          </a:r>
          <a:endParaRPr lang="ar-EG" sz="3600" dirty="0"/>
        </a:p>
      </dgm:t>
    </dgm:pt>
    <dgm:pt modelId="{58EC5F63-98E7-41C9-91EF-FA1F8B752A92}" type="parTrans" cxnId="{96A9C708-2106-493C-B830-0160B0A009D0}">
      <dgm:prSet/>
      <dgm:spPr/>
      <dgm:t>
        <a:bodyPr/>
        <a:lstStyle/>
        <a:p>
          <a:pPr rtl="1"/>
          <a:endParaRPr lang="ar-EG"/>
        </a:p>
      </dgm:t>
    </dgm:pt>
    <dgm:pt modelId="{C62DA98E-14DC-4E14-929E-CF5669864B8A}" type="sibTrans" cxnId="{96A9C708-2106-493C-B830-0160B0A009D0}">
      <dgm:prSet/>
      <dgm:spPr/>
      <dgm:t>
        <a:bodyPr/>
        <a:lstStyle/>
        <a:p>
          <a:pPr rtl="1"/>
          <a:endParaRPr lang="ar-EG"/>
        </a:p>
      </dgm:t>
    </dgm:pt>
    <dgm:pt modelId="{3A6422DC-B5A2-4A8F-A294-67BEBCC606D1}" type="pres">
      <dgm:prSet presAssocID="{A5F13E5E-B4D7-4270-A140-DDB7E0C1CF2A}" presName="linearFlow" presStyleCnt="0">
        <dgm:presLayoutVars>
          <dgm:dir/>
          <dgm:animLvl val="lvl"/>
          <dgm:resizeHandles val="exact"/>
        </dgm:presLayoutVars>
      </dgm:prSet>
      <dgm:spPr/>
      <dgm:t>
        <a:bodyPr/>
        <a:lstStyle/>
        <a:p>
          <a:pPr rtl="1"/>
          <a:endParaRPr lang="ar-EG"/>
        </a:p>
      </dgm:t>
    </dgm:pt>
    <dgm:pt modelId="{6F309DBC-E750-4499-9805-9AB4A03B59F1}" type="pres">
      <dgm:prSet presAssocID="{EFCA1BA1-FAE2-4312-8D38-FC28F7F4B9FA}" presName="composite" presStyleCnt="0"/>
      <dgm:spPr/>
    </dgm:pt>
    <dgm:pt modelId="{76529E86-C811-4DD4-9CDD-B3763BF91F95}" type="pres">
      <dgm:prSet presAssocID="{EFCA1BA1-FAE2-4312-8D38-FC28F7F4B9FA}" presName="parentText" presStyleLbl="alignNode1" presStyleIdx="0" presStyleCnt="4">
        <dgm:presLayoutVars>
          <dgm:chMax val="1"/>
          <dgm:bulletEnabled val="1"/>
        </dgm:presLayoutVars>
      </dgm:prSet>
      <dgm:spPr/>
      <dgm:t>
        <a:bodyPr/>
        <a:lstStyle/>
        <a:p>
          <a:pPr rtl="1"/>
          <a:endParaRPr lang="ar-EG"/>
        </a:p>
      </dgm:t>
    </dgm:pt>
    <dgm:pt modelId="{F44A91FB-5AEA-4007-A1C3-9CB31A127639}" type="pres">
      <dgm:prSet presAssocID="{EFCA1BA1-FAE2-4312-8D38-FC28F7F4B9FA}" presName="descendantText" presStyleLbl="alignAcc1" presStyleIdx="0" presStyleCnt="4">
        <dgm:presLayoutVars>
          <dgm:bulletEnabled val="1"/>
        </dgm:presLayoutVars>
      </dgm:prSet>
      <dgm:spPr/>
      <dgm:t>
        <a:bodyPr/>
        <a:lstStyle/>
        <a:p>
          <a:pPr rtl="1"/>
          <a:endParaRPr lang="ar-EG"/>
        </a:p>
      </dgm:t>
    </dgm:pt>
    <dgm:pt modelId="{1A38EC8D-731F-48D3-A4AA-B8770854F327}" type="pres">
      <dgm:prSet presAssocID="{D17D766F-FC2F-4D39-B785-944C2ECC0BAC}" presName="sp" presStyleCnt="0"/>
      <dgm:spPr/>
    </dgm:pt>
    <dgm:pt modelId="{BBF8E94B-90CC-4E7A-876C-0FD331AFF8A4}" type="pres">
      <dgm:prSet presAssocID="{6032023F-A534-4705-80F8-39EE6EB67534}" presName="composite" presStyleCnt="0"/>
      <dgm:spPr/>
    </dgm:pt>
    <dgm:pt modelId="{5430C8EC-996C-443D-9F0D-13097E33D978}" type="pres">
      <dgm:prSet presAssocID="{6032023F-A534-4705-80F8-39EE6EB67534}" presName="parentText" presStyleLbl="alignNode1" presStyleIdx="1" presStyleCnt="4">
        <dgm:presLayoutVars>
          <dgm:chMax val="1"/>
          <dgm:bulletEnabled val="1"/>
        </dgm:presLayoutVars>
      </dgm:prSet>
      <dgm:spPr/>
      <dgm:t>
        <a:bodyPr/>
        <a:lstStyle/>
        <a:p>
          <a:pPr rtl="1"/>
          <a:endParaRPr lang="ar-EG"/>
        </a:p>
      </dgm:t>
    </dgm:pt>
    <dgm:pt modelId="{5A069639-39B0-447B-AA8D-EB1874B4F995}" type="pres">
      <dgm:prSet presAssocID="{6032023F-A534-4705-80F8-39EE6EB67534}" presName="descendantText" presStyleLbl="alignAcc1" presStyleIdx="1" presStyleCnt="4">
        <dgm:presLayoutVars>
          <dgm:bulletEnabled val="1"/>
        </dgm:presLayoutVars>
      </dgm:prSet>
      <dgm:spPr/>
      <dgm:t>
        <a:bodyPr/>
        <a:lstStyle/>
        <a:p>
          <a:pPr rtl="1"/>
          <a:endParaRPr lang="ar-EG"/>
        </a:p>
      </dgm:t>
    </dgm:pt>
    <dgm:pt modelId="{857C9B45-CC37-4556-B98B-BA4A76E4C35A}" type="pres">
      <dgm:prSet presAssocID="{95D0F69C-5553-47DA-BDBE-EE2876F4A478}" presName="sp" presStyleCnt="0"/>
      <dgm:spPr/>
    </dgm:pt>
    <dgm:pt modelId="{7BE61A3F-8E0D-4701-AC55-6A3A290FBF83}" type="pres">
      <dgm:prSet presAssocID="{BA4D7A7D-7163-453C-8BF2-CA77EF28AF78}" presName="composite" presStyleCnt="0"/>
      <dgm:spPr/>
    </dgm:pt>
    <dgm:pt modelId="{1279D006-7532-4F78-B0D4-37B9A6BBF634}" type="pres">
      <dgm:prSet presAssocID="{BA4D7A7D-7163-453C-8BF2-CA77EF28AF78}" presName="parentText" presStyleLbl="alignNode1" presStyleIdx="2" presStyleCnt="4">
        <dgm:presLayoutVars>
          <dgm:chMax val="1"/>
          <dgm:bulletEnabled val="1"/>
        </dgm:presLayoutVars>
      </dgm:prSet>
      <dgm:spPr/>
      <dgm:t>
        <a:bodyPr/>
        <a:lstStyle/>
        <a:p>
          <a:pPr rtl="1"/>
          <a:endParaRPr lang="ar-EG"/>
        </a:p>
      </dgm:t>
    </dgm:pt>
    <dgm:pt modelId="{1387A8BC-C8A6-42F4-87DF-EBCFBB96E399}" type="pres">
      <dgm:prSet presAssocID="{BA4D7A7D-7163-453C-8BF2-CA77EF28AF78}" presName="descendantText" presStyleLbl="alignAcc1" presStyleIdx="2" presStyleCnt="4">
        <dgm:presLayoutVars>
          <dgm:bulletEnabled val="1"/>
        </dgm:presLayoutVars>
      </dgm:prSet>
      <dgm:spPr/>
      <dgm:t>
        <a:bodyPr/>
        <a:lstStyle/>
        <a:p>
          <a:pPr rtl="1"/>
          <a:endParaRPr lang="ar-EG"/>
        </a:p>
      </dgm:t>
    </dgm:pt>
    <dgm:pt modelId="{0F3A3CCC-0371-4277-8D0E-156D1051B8BC}" type="pres">
      <dgm:prSet presAssocID="{3A1C0C35-6DE3-4E88-B0F4-3189CF8A074D}" presName="sp" presStyleCnt="0"/>
      <dgm:spPr/>
    </dgm:pt>
    <dgm:pt modelId="{2B23FCA7-56F3-4E9A-A989-54D377D8827A}" type="pres">
      <dgm:prSet presAssocID="{2D3843D1-C8DD-49F2-9CDD-238E55054556}" presName="composite" presStyleCnt="0"/>
      <dgm:spPr/>
    </dgm:pt>
    <dgm:pt modelId="{6E95F928-CC04-485B-B70B-9CF714598F75}" type="pres">
      <dgm:prSet presAssocID="{2D3843D1-C8DD-49F2-9CDD-238E55054556}" presName="parentText" presStyleLbl="alignNode1" presStyleIdx="3" presStyleCnt="4">
        <dgm:presLayoutVars>
          <dgm:chMax val="1"/>
          <dgm:bulletEnabled val="1"/>
        </dgm:presLayoutVars>
      </dgm:prSet>
      <dgm:spPr/>
      <dgm:t>
        <a:bodyPr/>
        <a:lstStyle/>
        <a:p>
          <a:pPr rtl="1"/>
          <a:endParaRPr lang="ar-EG"/>
        </a:p>
      </dgm:t>
    </dgm:pt>
    <dgm:pt modelId="{8D612D88-848A-4A74-946A-7E92130BD26F}" type="pres">
      <dgm:prSet presAssocID="{2D3843D1-C8DD-49F2-9CDD-238E55054556}" presName="descendantText" presStyleLbl="alignAcc1" presStyleIdx="3" presStyleCnt="4">
        <dgm:presLayoutVars>
          <dgm:bulletEnabled val="1"/>
        </dgm:presLayoutVars>
      </dgm:prSet>
      <dgm:spPr/>
      <dgm:t>
        <a:bodyPr/>
        <a:lstStyle/>
        <a:p>
          <a:pPr rtl="1"/>
          <a:endParaRPr lang="ar-EG"/>
        </a:p>
      </dgm:t>
    </dgm:pt>
  </dgm:ptLst>
  <dgm:cxnLst>
    <dgm:cxn modelId="{E0C29CD9-E9FE-4B52-B866-78A2E3F1682A}" type="presOf" srcId="{2D3843D1-C8DD-49F2-9CDD-238E55054556}" destId="{6E95F928-CC04-485B-B70B-9CF714598F75}" srcOrd="0" destOrd="0" presId="urn:microsoft.com/office/officeart/2005/8/layout/chevron2"/>
    <dgm:cxn modelId="{EF1F3251-C0E9-4ECC-9803-5DAC45D7348E}" type="presOf" srcId="{A5F13E5E-B4D7-4270-A140-DDB7E0C1CF2A}" destId="{3A6422DC-B5A2-4A8F-A294-67BEBCC606D1}" srcOrd="0" destOrd="0" presId="urn:microsoft.com/office/officeart/2005/8/layout/chevron2"/>
    <dgm:cxn modelId="{79609007-C3DF-4D39-BCA6-766465CC9716}" type="presOf" srcId="{169D8279-B720-4ABC-8F9F-BBC7C6EB3519}" destId="{F44A91FB-5AEA-4007-A1C3-9CB31A127639}" srcOrd="0" destOrd="0" presId="urn:microsoft.com/office/officeart/2005/8/layout/chevron2"/>
    <dgm:cxn modelId="{D2693B3E-888F-47D1-A45A-0EAC432293E7}" type="presOf" srcId="{BA4D7A7D-7163-453C-8BF2-CA77EF28AF78}" destId="{1279D006-7532-4F78-B0D4-37B9A6BBF634}" srcOrd="0" destOrd="0" presId="urn:microsoft.com/office/officeart/2005/8/layout/chevron2"/>
    <dgm:cxn modelId="{E3122A3A-3DA9-41FF-863A-64328569D3BA}" type="presOf" srcId="{EFCA1BA1-FAE2-4312-8D38-FC28F7F4B9FA}" destId="{76529E86-C811-4DD4-9CDD-B3763BF91F95}" srcOrd="0" destOrd="0" presId="urn:microsoft.com/office/officeart/2005/8/layout/chevron2"/>
    <dgm:cxn modelId="{E5D18612-785D-4252-8A2F-CB2D238F9F28}" srcId="{A5F13E5E-B4D7-4270-A140-DDB7E0C1CF2A}" destId="{BA4D7A7D-7163-453C-8BF2-CA77EF28AF78}" srcOrd="2" destOrd="0" parTransId="{6C962330-4C84-4D04-B221-C9403E0FBAD8}" sibTransId="{3A1C0C35-6DE3-4E88-B0F4-3189CF8A074D}"/>
    <dgm:cxn modelId="{C9A96246-A4D0-4D9A-8122-F9AE083E3679}" type="presOf" srcId="{AFE2B672-A762-4086-AA57-E692B0AE9A3E}" destId="{1387A8BC-C8A6-42F4-87DF-EBCFBB96E399}" srcOrd="0" destOrd="0" presId="urn:microsoft.com/office/officeart/2005/8/layout/chevron2"/>
    <dgm:cxn modelId="{8D9AC06B-2958-4246-9C27-EAD062C82D1C}" srcId="{A5F13E5E-B4D7-4270-A140-DDB7E0C1CF2A}" destId="{2D3843D1-C8DD-49F2-9CDD-238E55054556}" srcOrd="3" destOrd="0" parTransId="{C62F62C2-A686-4F4D-A62C-1434D0BE8E32}" sibTransId="{E9D33F3C-945D-4281-9D1B-40C21599634C}"/>
    <dgm:cxn modelId="{4DF07B1F-CDFE-4FCE-957A-8064BF10A11A}" srcId="{A5F13E5E-B4D7-4270-A140-DDB7E0C1CF2A}" destId="{6032023F-A534-4705-80F8-39EE6EB67534}" srcOrd="1" destOrd="0" parTransId="{5C442EBC-FEBA-4F98-B3BD-A9F633137514}" sibTransId="{95D0F69C-5553-47DA-BDBE-EE2876F4A478}"/>
    <dgm:cxn modelId="{96A9C708-2106-493C-B830-0160B0A009D0}" srcId="{2D3843D1-C8DD-49F2-9CDD-238E55054556}" destId="{B15E1EF5-1581-452F-9484-5F9571BC0BC7}" srcOrd="0" destOrd="0" parTransId="{58EC5F63-98E7-41C9-91EF-FA1F8B752A92}" sibTransId="{C62DA98E-14DC-4E14-929E-CF5669864B8A}"/>
    <dgm:cxn modelId="{551671E0-9C69-4CF4-A473-B4A00C256EF2}" srcId="{BA4D7A7D-7163-453C-8BF2-CA77EF28AF78}" destId="{AFE2B672-A762-4086-AA57-E692B0AE9A3E}" srcOrd="0" destOrd="0" parTransId="{1AE1E8BE-F44B-4BF6-9C32-E94E678A7CFD}" sibTransId="{A66F48D4-F756-47BA-88B9-B981BEC58F0A}"/>
    <dgm:cxn modelId="{5F3538C9-C0BB-4BC0-9C98-0AD63B260963}" srcId="{EFCA1BA1-FAE2-4312-8D38-FC28F7F4B9FA}" destId="{169D8279-B720-4ABC-8F9F-BBC7C6EB3519}" srcOrd="0" destOrd="0" parTransId="{7A1BA602-400E-41DB-AAD8-EFD8DB184D42}" sibTransId="{9824EA5B-4FDD-43E8-A098-44E62EB28536}"/>
    <dgm:cxn modelId="{8A02F900-588D-482A-9F82-8521FE8E7370}" type="presOf" srcId="{A32A199E-9C37-4267-9835-B119C4EDC113}" destId="{5A069639-39B0-447B-AA8D-EB1874B4F995}" srcOrd="0" destOrd="0" presId="urn:microsoft.com/office/officeart/2005/8/layout/chevron2"/>
    <dgm:cxn modelId="{C905DEEC-469A-4582-B0A3-8DE6C81692A0}" srcId="{A5F13E5E-B4D7-4270-A140-DDB7E0C1CF2A}" destId="{EFCA1BA1-FAE2-4312-8D38-FC28F7F4B9FA}" srcOrd="0" destOrd="0" parTransId="{2AEA250E-C711-4EDF-AC47-4443C407361C}" sibTransId="{D17D766F-FC2F-4D39-B785-944C2ECC0BAC}"/>
    <dgm:cxn modelId="{0A21AD0A-E1BA-4630-A8DD-B710A9B2D11D}" srcId="{6032023F-A534-4705-80F8-39EE6EB67534}" destId="{A32A199E-9C37-4267-9835-B119C4EDC113}" srcOrd="0" destOrd="0" parTransId="{0F970F53-6595-4F99-AB12-9F0F9880F258}" sibTransId="{7F17DD5E-8435-4181-867B-2C49D08556A2}"/>
    <dgm:cxn modelId="{589ED66E-7AEC-48E0-9F4C-BFF6E77046FB}" type="presOf" srcId="{B15E1EF5-1581-452F-9484-5F9571BC0BC7}" destId="{8D612D88-848A-4A74-946A-7E92130BD26F}" srcOrd="0" destOrd="0" presId="urn:microsoft.com/office/officeart/2005/8/layout/chevron2"/>
    <dgm:cxn modelId="{B371788D-5BD9-448D-86E2-D0F6655265CB}" type="presOf" srcId="{6032023F-A534-4705-80F8-39EE6EB67534}" destId="{5430C8EC-996C-443D-9F0D-13097E33D978}" srcOrd="0" destOrd="0" presId="urn:microsoft.com/office/officeart/2005/8/layout/chevron2"/>
    <dgm:cxn modelId="{F2A3C85E-9473-4616-9B18-316D0A1BD022}" type="presParOf" srcId="{3A6422DC-B5A2-4A8F-A294-67BEBCC606D1}" destId="{6F309DBC-E750-4499-9805-9AB4A03B59F1}" srcOrd="0" destOrd="0" presId="urn:microsoft.com/office/officeart/2005/8/layout/chevron2"/>
    <dgm:cxn modelId="{81D84F97-701A-49BC-9573-CDDBE7EEF712}" type="presParOf" srcId="{6F309DBC-E750-4499-9805-9AB4A03B59F1}" destId="{76529E86-C811-4DD4-9CDD-B3763BF91F95}" srcOrd="0" destOrd="0" presId="urn:microsoft.com/office/officeart/2005/8/layout/chevron2"/>
    <dgm:cxn modelId="{2E00AE6A-836C-487C-A1C1-DC0556B14307}" type="presParOf" srcId="{6F309DBC-E750-4499-9805-9AB4A03B59F1}" destId="{F44A91FB-5AEA-4007-A1C3-9CB31A127639}" srcOrd="1" destOrd="0" presId="urn:microsoft.com/office/officeart/2005/8/layout/chevron2"/>
    <dgm:cxn modelId="{A63B0C9B-3D07-4C5C-A6DC-FA800C885C2F}" type="presParOf" srcId="{3A6422DC-B5A2-4A8F-A294-67BEBCC606D1}" destId="{1A38EC8D-731F-48D3-A4AA-B8770854F327}" srcOrd="1" destOrd="0" presId="urn:microsoft.com/office/officeart/2005/8/layout/chevron2"/>
    <dgm:cxn modelId="{DC84A4A2-3591-4E3F-BC07-D9D595E785E5}" type="presParOf" srcId="{3A6422DC-B5A2-4A8F-A294-67BEBCC606D1}" destId="{BBF8E94B-90CC-4E7A-876C-0FD331AFF8A4}" srcOrd="2" destOrd="0" presId="urn:microsoft.com/office/officeart/2005/8/layout/chevron2"/>
    <dgm:cxn modelId="{BF553D13-7ABC-49E0-B139-FECE5EF10CCB}" type="presParOf" srcId="{BBF8E94B-90CC-4E7A-876C-0FD331AFF8A4}" destId="{5430C8EC-996C-443D-9F0D-13097E33D978}" srcOrd="0" destOrd="0" presId="urn:microsoft.com/office/officeart/2005/8/layout/chevron2"/>
    <dgm:cxn modelId="{B9A0C229-EEF1-4BCE-A0BF-6EB0FDAA7807}" type="presParOf" srcId="{BBF8E94B-90CC-4E7A-876C-0FD331AFF8A4}" destId="{5A069639-39B0-447B-AA8D-EB1874B4F995}" srcOrd="1" destOrd="0" presId="urn:microsoft.com/office/officeart/2005/8/layout/chevron2"/>
    <dgm:cxn modelId="{8BF8A03D-6DD2-4E40-9B6F-6B4CF4C9BA92}" type="presParOf" srcId="{3A6422DC-B5A2-4A8F-A294-67BEBCC606D1}" destId="{857C9B45-CC37-4556-B98B-BA4A76E4C35A}" srcOrd="3" destOrd="0" presId="urn:microsoft.com/office/officeart/2005/8/layout/chevron2"/>
    <dgm:cxn modelId="{CF6901AA-1FFF-40AF-B13E-04849AD290CC}" type="presParOf" srcId="{3A6422DC-B5A2-4A8F-A294-67BEBCC606D1}" destId="{7BE61A3F-8E0D-4701-AC55-6A3A290FBF83}" srcOrd="4" destOrd="0" presId="urn:microsoft.com/office/officeart/2005/8/layout/chevron2"/>
    <dgm:cxn modelId="{C62A87CE-D3F2-472D-BDCD-0E879700E6FA}" type="presParOf" srcId="{7BE61A3F-8E0D-4701-AC55-6A3A290FBF83}" destId="{1279D006-7532-4F78-B0D4-37B9A6BBF634}" srcOrd="0" destOrd="0" presId="urn:microsoft.com/office/officeart/2005/8/layout/chevron2"/>
    <dgm:cxn modelId="{A6F754D0-50F7-4B26-B8BA-8794E3C4BA96}" type="presParOf" srcId="{7BE61A3F-8E0D-4701-AC55-6A3A290FBF83}" destId="{1387A8BC-C8A6-42F4-87DF-EBCFBB96E399}" srcOrd="1" destOrd="0" presId="urn:microsoft.com/office/officeart/2005/8/layout/chevron2"/>
    <dgm:cxn modelId="{5C912790-4759-4679-B2D0-1AC6C3E9818C}" type="presParOf" srcId="{3A6422DC-B5A2-4A8F-A294-67BEBCC606D1}" destId="{0F3A3CCC-0371-4277-8D0E-156D1051B8BC}" srcOrd="5" destOrd="0" presId="urn:microsoft.com/office/officeart/2005/8/layout/chevron2"/>
    <dgm:cxn modelId="{3D34EA76-3127-445D-974A-0312C37EF649}" type="presParOf" srcId="{3A6422DC-B5A2-4A8F-A294-67BEBCC606D1}" destId="{2B23FCA7-56F3-4E9A-A989-54D377D8827A}" srcOrd="6" destOrd="0" presId="urn:microsoft.com/office/officeart/2005/8/layout/chevron2"/>
    <dgm:cxn modelId="{92372F6B-E88B-468D-87DA-DE305E26406A}" type="presParOf" srcId="{2B23FCA7-56F3-4E9A-A989-54D377D8827A}" destId="{6E95F928-CC04-485B-B70B-9CF714598F75}" srcOrd="0" destOrd="0" presId="urn:microsoft.com/office/officeart/2005/8/layout/chevron2"/>
    <dgm:cxn modelId="{15E0CFCB-BC78-46F4-AA14-C74AE548EE79}" type="presParOf" srcId="{2B23FCA7-56F3-4E9A-A989-54D377D8827A}" destId="{8D612D88-848A-4A74-946A-7E92130BD26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3811F1-8117-43BB-AB06-471969C09D3E}"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pPr rtl="1"/>
          <a:endParaRPr lang="ar-EG"/>
        </a:p>
      </dgm:t>
    </dgm:pt>
    <dgm:pt modelId="{E07E24A1-725B-44D6-8ED9-9B0F0201C30F}">
      <dgm:prSet phldrT="[Text]"/>
      <dgm:spPr/>
      <dgm:t>
        <a:bodyPr/>
        <a:lstStyle/>
        <a:p>
          <a:pPr algn="justLow" rtl="1"/>
          <a:r>
            <a:rPr lang="ar-SA" b="1" dirty="0" smtClean="0"/>
            <a:t>هناك أشخاص يعتادون على الغضب بسرعة ولا يستطيعون التوقّف عنه حتى لو أرادوا ذلك ولو شعروا بأنّ لا جدوى منه ولا ضرورة له</a:t>
          </a:r>
          <a:endParaRPr lang="ar-EG" b="1" dirty="0"/>
        </a:p>
      </dgm:t>
    </dgm:pt>
    <dgm:pt modelId="{40246991-BC76-4A38-92C1-6B233F486CC7}" type="parTrans" cxnId="{A340B7D6-0786-4E3A-84F0-19AED0749727}">
      <dgm:prSet/>
      <dgm:spPr/>
      <dgm:t>
        <a:bodyPr/>
        <a:lstStyle/>
        <a:p>
          <a:pPr rtl="1"/>
          <a:endParaRPr lang="ar-EG"/>
        </a:p>
      </dgm:t>
    </dgm:pt>
    <dgm:pt modelId="{02837C5C-D93D-44A2-8303-E46B9318975A}" type="sibTrans" cxnId="{A340B7D6-0786-4E3A-84F0-19AED0749727}">
      <dgm:prSet/>
      <dgm:spPr/>
      <dgm:t>
        <a:bodyPr/>
        <a:lstStyle/>
        <a:p>
          <a:pPr rtl="1"/>
          <a:endParaRPr lang="ar-EG"/>
        </a:p>
      </dgm:t>
    </dgm:pt>
    <dgm:pt modelId="{2179F51F-BABF-4C8A-B5DA-CDFE74886B4B}" type="pres">
      <dgm:prSet presAssocID="{E33811F1-8117-43BB-AB06-471969C09D3E}" presName="Name0" presStyleCnt="0">
        <dgm:presLayoutVars>
          <dgm:chMax/>
          <dgm:chPref/>
          <dgm:dir/>
        </dgm:presLayoutVars>
      </dgm:prSet>
      <dgm:spPr/>
      <dgm:t>
        <a:bodyPr/>
        <a:lstStyle/>
        <a:p>
          <a:pPr rtl="1"/>
          <a:endParaRPr lang="ar-EG"/>
        </a:p>
      </dgm:t>
    </dgm:pt>
    <dgm:pt modelId="{247DA5A3-5695-4381-99B5-061DD11F54A2}" type="pres">
      <dgm:prSet presAssocID="{E07E24A1-725B-44D6-8ED9-9B0F0201C30F}" presName="composite" presStyleCnt="0">
        <dgm:presLayoutVars>
          <dgm:chMax/>
          <dgm:chPref/>
        </dgm:presLayoutVars>
      </dgm:prSet>
      <dgm:spPr/>
    </dgm:pt>
    <dgm:pt modelId="{BDED9329-C393-42F2-B1D1-1D728FA3EAF8}" type="pres">
      <dgm:prSet presAssocID="{E07E24A1-725B-44D6-8ED9-9B0F0201C30F}" presName="Image" presStyleLbl="bgImgPlace1" presStyleIdx="0" presStyleCnt="1" custLinFactNeighborX="-23500" custLinFactNeighborY="-43261"/>
      <dgm:spPr/>
      <dgm:t>
        <a:bodyPr/>
        <a:lstStyle/>
        <a:p>
          <a:pPr rtl="1"/>
          <a:endParaRPr lang="ar-EG"/>
        </a:p>
      </dgm:t>
    </dgm:pt>
    <dgm:pt modelId="{2F1132A5-FE2B-42F6-B887-18D637DFDB1E}" type="pres">
      <dgm:prSet presAssocID="{E07E24A1-725B-44D6-8ED9-9B0F0201C30F}" presName="ParentText" presStyleLbl="revTx" presStyleIdx="0" presStyleCnt="1">
        <dgm:presLayoutVars>
          <dgm:chMax val="0"/>
          <dgm:chPref val="0"/>
          <dgm:bulletEnabled val="1"/>
        </dgm:presLayoutVars>
      </dgm:prSet>
      <dgm:spPr/>
      <dgm:t>
        <a:bodyPr/>
        <a:lstStyle/>
        <a:p>
          <a:pPr rtl="1"/>
          <a:endParaRPr lang="ar-EG"/>
        </a:p>
      </dgm:t>
    </dgm:pt>
    <dgm:pt modelId="{A1F09676-F095-4FFC-A703-2CBD010F9B19}" type="pres">
      <dgm:prSet presAssocID="{E07E24A1-725B-44D6-8ED9-9B0F0201C30F}" presName="tlFrame" presStyleLbl="node1" presStyleIdx="0" presStyleCnt="4"/>
      <dgm:spPr/>
    </dgm:pt>
    <dgm:pt modelId="{A04AD65A-78D1-41B2-84F9-A4ADB7C487D9}" type="pres">
      <dgm:prSet presAssocID="{E07E24A1-725B-44D6-8ED9-9B0F0201C30F}" presName="trFrame" presStyleLbl="node1" presStyleIdx="1" presStyleCnt="4"/>
      <dgm:spPr/>
    </dgm:pt>
    <dgm:pt modelId="{9C30B0EC-4827-4A0B-97AA-30DAD539ADCC}" type="pres">
      <dgm:prSet presAssocID="{E07E24A1-725B-44D6-8ED9-9B0F0201C30F}" presName="blFrame" presStyleLbl="node1" presStyleIdx="2" presStyleCnt="4"/>
      <dgm:spPr/>
    </dgm:pt>
    <dgm:pt modelId="{FF5783E1-9757-41B1-8DB0-145B3601593E}" type="pres">
      <dgm:prSet presAssocID="{E07E24A1-725B-44D6-8ED9-9B0F0201C30F}" presName="brFrame" presStyleLbl="node1" presStyleIdx="3" presStyleCnt="4"/>
      <dgm:spPr/>
    </dgm:pt>
  </dgm:ptLst>
  <dgm:cxnLst>
    <dgm:cxn modelId="{A340B7D6-0786-4E3A-84F0-19AED0749727}" srcId="{E33811F1-8117-43BB-AB06-471969C09D3E}" destId="{E07E24A1-725B-44D6-8ED9-9B0F0201C30F}" srcOrd="0" destOrd="0" parTransId="{40246991-BC76-4A38-92C1-6B233F486CC7}" sibTransId="{02837C5C-D93D-44A2-8303-E46B9318975A}"/>
    <dgm:cxn modelId="{CF6EBF35-D4FA-4093-B5BB-F3A81D5F8931}" type="presOf" srcId="{E07E24A1-725B-44D6-8ED9-9B0F0201C30F}" destId="{2F1132A5-FE2B-42F6-B887-18D637DFDB1E}" srcOrd="0" destOrd="0" presId="urn:microsoft.com/office/officeart/2009/3/layout/FramedTextPicture"/>
    <dgm:cxn modelId="{C69337A1-E477-4BFF-8002-A3ABE79AD339}" type="presOf" srcId="{E33811F1-8117-43BB-AB06-471969C09D3E}" destId="{2179F51F-BABF-4C8A-B5DA-CDFE74886B4B}" srcOrd="0" destOrd="0" presId="urn:microsoft.com/office/officeart/2009/3/layout/FramedTextPicture"/>
    <dgm:cxn modelId="{9477552A-41C9-4197-8D55-764E63641C5D}" type="presParOf" srcId="{2179F51F-BABF-4C8A-B5DA-CDFE74886B4B}" destId="{247DA5A3-5695-4381-99B5-061DD11F54A2}" srcOrd="0" destOrd="0" presId="urn:microsoft.com/office/officeart/2009/3/layout/FramedTextPicture"/>
    <dgm:cxn modelId="{08AE8313-60CD-40D3-97C5-3C31922BC23A}" type="presParOf" srcId="{247DA5A3-5695-4381-99B5-061DD11F54A2}" destId="{BDED9329-C393-42F2-B1D1-1D728FA3EAF8}" srcOrd="0" destOrd="0" presId="urn:microsoft.com/office/officeart/2009/3/layout/FramedTextPicture"/>
    <dgm:cxn modelId="{0C074D80-E6AF-44D7-997D-E6F4FB4EFD99}" type="presParOf" srcId="{247DA5A3-5695-4381-99B5-061DD11F54A2}" destId="{2F1132A5-FE2B-42F6-B887-18D637DFDB1E}" srcOrd="1" destOrd="0" presId="urn:microsoft.com/office/officeart/2009/3/layout/FramedTextPicture"/>
    <dgm:cxn modelId="{A69DA335-1770-4985-9651-1238977C5385}" type="presParOf" srcId="{247DA5A3-5695-4381-99B5-061DD11F54A2}" destId="{A1F09676-F095-4FFC-A703-2CBD010F9B19}" srcOrd="2" destOrd="0" presId="urn:microsoft.com/office/officeart/2009/3/layout/FramedTextPicture"/>
    <dgm:cxn modelId="{4077EB8A-C1E1-4CDE-8904-D2434369375A}" type="presParOf" srcId="{247DA5A3-5695-4381-99B5-061DD11F54A2}" destId="{A04AD65A-78D1-41B2-84F9-A4ADB7C487D9}" srcOrd="3" destOrd="0" presId="urn:microsoft.com/office/officeart/2009/3/layout/FramedTextPicture"/>
    <dgm:cxn modelId="{CE744610-4791-4FE7-9C91-2734B24FFBE2}" type="presParOf" srcId="{247DA5A3-5695-4381-99B5-061DD11F54A2}" destId="{9C30B0EC-4827-4A0B-97AA-30DAD539ADCC}" srcOrd="4" destOrd="0" presId="urn:microsoft.com/office/officeart/2009/3/layout/FramedTextPicture"/>
    <dgm:cxn modelId="{FF5F4BF0-252F-471D-9CE1-455A10316229}" type="presParOf" srcId="{247DA5A3-5695-4381-99B5-061DD11F54A2}" destId="{FF5783E1-9757-41B1-8DB0-145B3601593E}"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33811F1-8117-43BB-AB06-471969C09D3E}"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pPr rtl="1"/>
          <a:endParaRPr lang="ar-EG"/>
        </a:p>
      </dgm:t>
    </dgm:pt>
    <dgm:pt modelId="{E07E24A1-725B-44D6-8ED9-9B0F0201C30F}">
      <dgm:prSet phldrT="[Text]"/>
      <dgm:spPr/>
      <dgm:t>
        <a:bodyPr/>
        <a:lstStyle/>
        <a:p>
          <a:pPr algn="justLow" rtl="1"/>
          <a:r>
            <a:rPr lang="ar-EG" b="1" dirty="0" smtClean="0"/>
            <a:t>يتأثّر البعض كثيراً بطريقة سير العالم وتزعجهم المشاكل التي تعاني منها البشريّة. يملكون دوماً قضيّةً ما يغضبون لأجلها، وبينما يعتاد الآخرون على الأمر ويتعاملون معه كواقع</a:t>
          </a:r>
          <a:endParaRPr lang="ar-EG" b="1" dirty="0"/>
        </a:p>
      </dgm:t>
    </dgm:pt>
    <dgm:pt modelId="{40246991-BC76-4A38-92C1-6B233F486CC7}" type="parTrans" cxnId="{A340B7D6-0786-4E3A-84F0-19AED0749727}">
      <dgm:prSet/>
      <dgm:spPr/>
      <dgm:t>
        <a:bodyPr/>
        <a:lstStyle/>
        <a:p>
          <a:pPr rtl="1"/>
          <a:endParaRPr lang="ar-EG"/>
        </a:p>
      </dgm:t>
    </dgm:pt>
    <dgm:pt modelId="{02837C5C-D93D-44A2-8303-E46B9318975A}" type="sibTrans" cxnId="{A340B7D6-0786-4E3A-84F0-19AED0749727}">
      <dgm:prSet/>
      <dgm:spPr/>
      <dgm:t>
        <a:bodyPr/>
        <a:lstStyle/>
        <a:p>
          <a:pPr rtl="1"/>
          <a:endParaRPr lang="ar-EG"/>
        </a:p>
      </dgm:t>
    </dgm:pt>
    <dgm:pt modelId="{2179F51F-BABF-4C8A-B5DA-CDFE74886B4B}" type="pres">
      <dgm:prSet presAssocID="{E33811F1-8117-43BB-AB06-471969C09D3E}" presName="Name0" presStyleCnt="0">
        <dgm:presLayoutVars>
          <dgm:chMax/>
          <dgm:chPref/>
          <dgm:dir/>
        </dgm:presLayoutVars>
      </dgm:prSet>
      <dgm:spPr/>
      <dgm:t>
        <a:bodyPr/>
        <a:lstStyle/>
        <a:p>
          <a:pPr rtl="1"/>
          <a:endParaRPr lang="ar-EG"/>
        </a:p>
      </dgm:t>
    </dgm:pt>
    <dgm:pt modelId="{247DA5A3-5695-4381-99B5-061DD11F54A2}" type="pres">
      <dgm:prSet presAssocID="{E07E24A1-725B-44D6-8ED9-9B0F0201C30F}" presName="composite" presStyleCnt="0">
        <dgm:presLayoutVars>
          <dgm:chMax/>
          <dgm:chPref/>
        </dgm:presLayoutVars>
      </dgm:prSet>
      <dgm:spPr/>
    </dgm:pt>
    <dgm:pt modelId="{BDED9329-C393-42F2-B1D1-1D728FA3EAF8}" type="pres">
      <dgm:prSet presAssocID="{E07E24A1-725B-44D6-8ED9-9B0F0201C30F}" presName="Image" presStyleLbl="bgImgPlace1" presStyleIdx="0" presStyleCnt="1"/>
      <dgm:spPr/>
    </dgm:pt>
    <dgm:pt modelId="{2F1132A5-FE2B-42F6-B887-18D637DFDB1E}" type="pres">
      <dgm:prSet presAssocID="{E07E24A1-725B-44D6-8ED9-9B0F0201C30F}" presName="ParentText" presStyleLbl="revTx" presStyleIdx="0" presStyleCnt="1">
        <dgm:presLayoutVars>
          <dgm:chMax val="0"/>
          <dgm:chPref val="0"/>
          <dgm:bulletEnabled val="1"/>
        </dgm:presLayoutVars>
      </dgm:prSet>
      <dgm:spPr/>
      <dgm:t>
        <a:bodyPr/>
        <a:lstStyle/>
        <a:p>
          <a:pPr rtl="1"/>
          <a:endParaRPr lang="ar-EG"/>
        </a:p>
      </dgm:t>
    </dgm:pt>
    <dgm:pt modelId="{A1F09676-F095-4FFC-A703-2CBD010F9B19}" type="pres">
      <dgm:prSet presAssocID="{E07E24A1-725B-44D6-8ED9-9B0F0201C30F}" presName="tlFrame" presStyleLbl="node1" presStyleIdx="0" presStyleCnt="4"/>
      <dgm:spPr/>
    </dgm:pt>
    <dgm:pt modelId="{A04AD65A-78D1-41B2-84F9-A4ADB7C487D9}" type="pres">
      <dgm:prSet presAssocID="{E07E24A1-725B-44D6-8ED9-9B0F0201C30F}" presName="trFrame" presStyleLbl="node1" presStyleIdx="1" presStyleCnt="4"/>
      <dgm:spPr/>
    </dgm:pt>
    <dgm:pt modelId="{9C30B0EC-4827-4A0B-97AA-30DAD539ADCC}" type="pres">
      <dgm:prSet presAssocID="{E07E24A1-725B-44D6-8ED9-9B0F0201C30F}" presName="blFrame" presStyleLbl="node1" presStyleIdx="2" presStyleCnt="4"/>
      <dgm:spPr/>
    </dgm:pt>
    <dgm:pt modelId="{FF5783E1-9757-41B1-8DB0-145B3601593E}" type="pres">
      <dgm:prSet presAssocID="{E07E24A1-725B-44D6-8ED9-9B0F0201C30F}" presName="brFrame" presStyleLbl="node1" presStyleIdx="3" presStyleCnt="4"/>
      <dgm:spPr/>
    </dgm:pt>
  </dgm:ptLst>
  <dgm:cxnLst>
    <dgm:cxn modelId="{DEA06075-309F-4D92-8C2F-81D51BFD8DCC}" type="presOf" srcId="{E07E24A1-725B-44D6-8ED9-9B0F0201C30F}" destId="{2F1132A5-FE2B-42F6-B887-18D637DFDB1E}" srcOrd="0" destOrd="0" presId="urn:microsoft.com/office/officeart/2009/3/layout/FramedTextPicture"/>
    <dgm:cxn modelId="{D5A42DA2-D947-49C5-9A34-67112CF1657D}" type="presOf" srcId="{E33811F1-8117-43BB-AB06-471969C09D3E}" destId="{2179F51F-BABF-4C8A-B5DA-CDFE74886B4B}" srcOrd="0" destOrd="0" presId="urn:microsoft.com/office/officeart/2009/3/layout/FramedTextPicture"/>
    <dgm:cxn modelId="{A340B7D6-0786-4E3A-84F0-19AED0749727}" srcId="{E33811F1-8117-43BB-AB06-471969C09D3E}" destId="{E07E24A1-725B-44D6-8ED9-9B0F0201C30F}" srcOrd="0" destOrd="0" parTransId="{40246991-BC76-4A38-92C1-6B233F486CC7}" sibTransId="{02837C5C-D93D-44A2-8303-E46B9318975A}"/>
    <dgm:cxn modelId="{37F3BEEA-C169-4676-BEDF-C118DA797D8A}" type="presParOf" srcId="{2179F51F-BABF-4C8A-B5DA-CDFE74886B4B}" destId="{247DA5A3-5695-4381-99B5-061DD11F54A2}" srcOrd="0" destOrd="0" presId="urn:microsoft.com/office/officeart/2009/3/layout/FramedTextPicture"/>
    <dgm:cxn modelId="{FE0F6C48-2C8B-4337-87C4-96318365640F}" type="presParOf" srcId="{247DA5A3-5695-4381-99B5-061DD11F54A2}" destId="{BDED9329-C393-42F2-B1D1-1D728FA3EAF8}" srcOrd="0" destOrd="0" presId="urn:microsoft.com/office/officeart/2009/3/layout/FramedTextPicture"/>
    <dgm:cxn modelId="{EF681BAF-0B12-43BF-9335-B3F8175A3E7B}" type="presParOf" srcId="{247DA5A3-5695-4381-99B5-061DD11F54A2}" destId="{2F1132A5-FE2B-42F6-B887-18D637DFDB1E}" srcOrd="1" destOrd="0" presId="urn:microsoft.com/office/officeart/2009/3/layout/FramedTextPicture"/>
    <dgm:cxn modelId="{4EEE52A3-6086-48BE-A79A-F770E82FC57D}" type="presParOf" srcId="{247DA5A3-5695-4381-99B5-061DD11F54A2}" destId="{A1F09676-F095-4FFC-A703-2CBD010F9B19}" srcOrd="2" destOrd="0" presId="urn:microsoft.com/office/officeart/2009/3/layout/FramedTextPicture"/>
    <dgm:cxn modelId="{F2DDBB02-0696-405C-AF9D-3AD310F9F145}" type="presParOf" srcId="{247DA5A3-5695-4381-99B5-061DD11F54A2}" destId="{A04AD65A-78D1-41B2-84F9-A4ADB7C487D9}" srcOrd="3" destOrd="0" presId="urn:microsoft.com/office/officeart/2009/3/layout/FramedTextPicture"/>
    <dgm:cxn modelId="{A836AA64-5A58-4F21-9746-8D8FF86E4EEF}" type="presParOf" srcId="{247DA5A3-5695-4381-99B5-061DD11F54A2}" destId="{9C30B0EC-4827-4A0B-97AA-30DAD539ADCC}" srcOrd="4" destOrd="0" presId="urn:microsoft.com/office/officeart/2009/3/layout/FramedTextPicture"/>
    <dgm:cxn modelId="{B3E6AAFD-B8A0-402D-8DEA-8D2B1EC8C958}" type="presParOf" srcId="{247DA5A3-5695-4381-99B5-061DD11F54A2}" destId="{FF5783E1-9757-41B1-8DB0-145B3601593E}"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E33811F1-8117-43BB-AB06-471969C09D3E}"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pPr rtl="1"/>
          <a:endParaRPr lang="ar-EG"/>
        </a:p>
      </dgm:t>
    </dgm:pt>
    <dgm:pt modelId="{E07E24A1-725B-44D6-8ED9-9B0F0201C30F}">
      <dgm:prSet phldrT="[Text]"/>
      <dgm:spPr/>
      <dgm:t>
        <a:bodyPr/>
        <a:lstStyle/>
        <a:p>
          <a:pPr algn="justLow" rtl="1"/>
          <a:r>
            <a:rPr lang="ar-EG" b="1" dirty="0" smtClean="0"/>
            <a:t>في حين يتمكّن الكثير من الأشخاص من نسيان الأذى الذي تعرّضوا له ومسامحة من تسبّب لهم به، يعجز البعض الآخر عن القيام بذلك وتبقى ضغينتهم مشتعلة إلى أجل غير مسمّى</a:t>
          </a:r>
          <a:endParaRPr lang="ar-EG" b="1" dirty="0"/>
        </a:p>
      </dgm:t>
    </dgm:pt>
    <dgm:pt modelId="{40246991-BC76-4A38-92C1-6B233F486CC7}" type="parTrans" cxnId="{A340B7D6-0786-4E3A-84F0-19AED0749727}">
      <dgm:prSet/>
      <dgm:spPr/>
      <dgm:t>
        <a:bodyPr/>
        <a:lstStyle/>
        <a:p>
          <a:pPr rtl="1"/>
          <a:endParaRPr lang="ar-EG"/>
        </a:p>
      </dgm:t>
    </dgm:pt>
    <dgm:pt modelId="{02837C5C-D93D-44A2-8303-E46B9318975A}" type="sibTrans" cxnId="{A340B7D6-0786-4E3A-84F0-19AED0749727}">
      <dgm:prSet/>
      <dgm:spPr/>
      <dgm:t>
        <a:bodyPr/>
        <a:lstStyle/>
        <a:p>
          <a:pPr rtl="1"/>
          <a:endParaRPr lang="ar-EG"/>
        </a:p>
      </dgm:t>
    </dgm:pt>
    <dgm:pt modelId="{2179F51F-BABF-4C8A-B5DA-CDFE74886B4B}" type="pres">
      <dgm:prSet presAssocID="{E33811F1-8117-43BB-AB06-471969C09D3E}" presName="Name0" presStyleCnt="0">
        <dgm:presLayoutVars>
          <dgm:chMax/>
          <dgm:chPref/>
          <dgm:dir/>
        </dgm:presLayoutVars>
      </dgm:prSet>
      <dgm:spPr/>
      <dgm:t>
        <a:bodyPr/>
        <a:lstStyle/>
        <a:p>
          <a:pPr rtl="1"/>
          <a:endParaRPr lang="ar-EG"/>
        </a:p>
      </dgm:t>
    </dgm:pt>
    <dgm:pt modelId="{247DA5A3-5695-4381-99B5-061DD11F54A2}" type="pres">
      <dgm:prSet presAssocID="{E07E24A1-725B-44D6-8ED9-9B0F0201C30F}" presName="composite" presStyleCnt="0">
        <dgm:presLayoutVars>
          <dgm:chMax/>
          <dgm:chPref/>
        </dgm:presLayoutVars>
      </dgm:prSet>
      <dgm:spPr/>
    </dgm:pt>
    <dgm:pt modelId="{BDED9329-C393-42F2-B1D1-1D728FA3EAF8}" type="pres">
      <dgm:prSet presAssocID="{E07E24A1-725B-44D6-8ED9-9B0F0201C30F}" presName="Image" presStyleLbl="bgImgPlace1" presStyleIdx="0" presStyleCnt="1"/>
      <dgm:spPr/>
    </dgm:pt>
    <dgm:pt modelId="{2F1132A5-FE2B-42F6-B887-18D637DFDB1E}" type="pres">
      <dgm:prSet presAssocID="{E07E24A1-725B-44D6-8ED9-9B0F0201C30F}" presName="ParentText" presStyleLbl="revTx" presStyleIdx="0" presStyleCnt="1">
        <dgm:presLayoutVars>
          <dgm:chMax val="0"/>
          <dgm:chPref val="0"/>
          <dgm:bulletEnabled val="1"/>
        </dgm:presLayoutVars>
      </dgm:prSet>
      <dgm:spPr/>
      <dgm:t>
        <a:bodyPr/>
        <a:lstStyle/>
        <a:p>
          <a:pPr rtl="1"/>
          <a:endParaRPr lang="ar-EG"/>
        </a:p>
      </dgm:t>
    </dgm:pt>
    <dgm:pt modelId="{A1F09676-F095-4FFC-A703-2CBD010F9B19}" type="pres">
      <dgm:prSet presAssocID="{E07E24A1-725B-44D6-8ED9-9B0F0201C30F}" presName="tlFrame" presStyleLbl="node1" presStyleIdx="0" presStyleCnt="4"/>
      <dgm:spPr/>
    </dgm:pt>
    <dgm:pt modelId="{A04AD65A-78D1-41B2-84F9-A4ADB7C487D9}" type="pres">
      <dgm:prSet presAssocID="{E07E24A1-725B-44D6-8ED9-9B0F0201C30F}" presName="trFrame" presStyleLbl="node1" presStyleIdx="1" presStyleCnt="4"/>
      <dgm:spPr/>
    </dgm:pt>
    <dgm:pt modelId="{9C30B0EC-4827-4A0B-97AA-30DAD539ADCC}" type="pres">
      <dgm:prSet presAssocID="{E07E24A1-725B-44D6-8ED9-9B0F0201C30F}" presName="blFrame" presStyleLbl="node1" presStyleIdx="2" presStyleCnt="4"/>
      <dgm:spPr/>
    </dgm:pt>
    <dgm:pt modelId="{FF5783E1-9757-41B1-8DB0-145B3601593E}" type="pres">
      <dgm:prSet presAssocID="{E07E24A1-725B-44D6-8ED9-9B0F0201C30F}" presName="brFrame" presStyleLbl="node1" presStyleIdx="3" presStyleCnt="4"/>
      <dgm:spPr/>
    </dgm:pt>
  </dgm:ptLst>
  <dgm:cxnLst>
    <dgm:cxn modelId="{7B49B26A-9252-4178-91E4-B73412CC3557}" type="presOf" srcId="{E33811F1-8117-43BB-AB06-471969C09D3E}" destId="{2179F51F-BABF-4C8A-B5DA-CDFE74886B4B}" srcOrd="0" destOrd="0" presId="urn:microsoft.com/office/officeart/2009/3/layout/FramedTextPicture"/>
    <dgm:cxn modelId="{A340B7D6-0786-4E3A-84F0-19AED0749727}" srcId="{E33811F1-8117-43BB-AB06-471969C09D3E}" destId="{E07E24A1-725B-44D6-8ED9-9B0F0201C30F}" srcOrd="0" destOrd="0" parTransId="{40246991-BC76-4A38-92C1-6B233F486CC7}" sibTransId="{02837C5C-D93D-44A2-8303-E46B9318975A}"/>
    <dgm:cxn modelId="{CDCDD525-CC8D-41A8-8FE6-052A9E9A6624}" type="presOf" srcId="{E07E24A1-725B-44D6-8ED9-9B0F0201C30F}" destId="{2F1132A5-FE2B-42F6-B887-18D637DFDB1E}" srcOrd="0" destOrd="0" presId="urn:microsoft.com/office/officeart/2009/3/layout/FramedTextPicture"/>
    <dgm:cxn modelId="{89266C9C-EEA8-4E3C-B420-07B46067773F}" type="presParOf" srcId="{2179F51F-BABF-4C8A-B5DA-CDFE74886B4B}" destId="{247DA5A3-5695-4381-99B5-061DD11F54A2}" srcOrd="0" destOrd="0" presId="urn:microsoft.com/office/officeart/2009/3/layout/FramedTextPicture"/>
    <dgm:cxn modelId="{CC5F7E49-ED58-4E37-A736-8748FA85FA5A}" type="presParOf" srcId="{247DA5A3-5695-4381-99B5-061DD11F54A2}" destId="{BDED9329-C393-42F2-B1D1-1D728FA3EAF8}" srcOrd="0" destOrd="0" presId="urn:microsoft.com/office/officeart/2009/3/layout/FramedTextPicture"/>
    <dgm:cxn modelId="{02EAA2EE-7740-486E-B8CC-E40336228CF8}" type="presParOf" srcId="{247DA5A3-5695-4381-99B5-061DD11F54A2}" destId="{2F1132A5-FE2B-42F6-B887-18D637DFDB1E}" srcOrd="1" destOrd="0" presId="urn:microsoft.com/office/officeart/2009/3/layout/FramedTextPicture"/>
    <dgm:cxn modelId="{831BDD9D-E7A0-4931-B4C5-448E5F27301E}" type="presParOf" srcId="{247DA5A3-5695-4381-99B5-061DD11F54A2}" destId="{A1F09676-F095-4FFC-A703-2CBD010F9B19}" srcOrd="2" destOrd="0" presId="urn:microsoft.com/office/officeart/2009/3/layout/FramedTextPicture"/>
    <dgm:cxn modelId="{1E3B8DFF-718A-4680-AFF9-4CB867FD24AF}" type="presParOf" srcId="{247DA5A3-5695-4381-99B5-061DD11F54A2}" destId="{A04AD65A-78D1-41B2-84F9-A4ADB7C487D9}" srcOrd="3" destOrd="0" presId="urn:microsoft.com/office/officeart/2009/3/layout/FramedTextPicture"/>
    <dgm:cxn modelId="{89374FD2-FDB1-4C98-A852-A9081966AB42}" type="presParOf" srcId="{247DA5A3-5695-4381-99B5-061DD11F54A2}" destId="{9C30B0EC-4827-4A0B-97AA-30DAD539ADCC}" srcOrd="4" destOrd="0" presId="urn:microsoft.com/office/officeart/2009/3/layout/FramedTextPicture"/>
    <dgm:cxn modelId="{8648F366-CDDF-410B-941C-ABF12C7A05A2}" type="presParOf" srcId="{247DA5A3-5695-4381-99B5-061DD11F54A2}" destId="{FF5783E1-9757-41B1-8DB0-145B3601593E}"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A6867FAD-16F0-4496-8214-61B3EC64C47C}"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pPr rtl="1"/>
          <a:endParaRPr lang="ar-EG"/>
        </a:p>
      </dgm:t>
    </dgm:pt>
    <dgm:pt modelId="{DF4BB5E1-1780-42EE-9FDC-AD3F45328573}">
      <dgm:prSet phldrT="[Text]"/>
      <dgm:spPr/>
      <dgm:t>
        <a:bodyPr/>
        <a:lstStyle/>
        <a:p>
          <a:pPr rtl="1"/>
          <a:r>
            <a:rPr lang="ar-SA" dirty="0" smtClean="0"/>
            <a:t>هذا الصنف من الناس لا يحسن إدارة ذاته ونفسه</a:t>
          </a:r>
          <a:endParaRPr lang="ar-EG" dirty="0"/>
        </a:p>
      </dgm:t>
    </dgm:pt>
    <dgm:pt modelId="{2A6B5BDB-E25F-4E88-AAC9-6B48EDD07454}" type="parTrans" cxnId="{61BB97BD-0806-4D0C-BFD6-7E603F7B414E}">
      <dgm:prSet/>
      <dgm:spPr/>
      <dgm:t>
        <a:bodyPr/>
        <a:lstStyle/>
        <a:p>
          <a:pPr rtl="1"/>
          <a:endParaRPr lang="ar-EG"/>
        </a:p>
      </dgm:t>
    </dgm:pt>
    <dgm:pt modelId="{01518091-BD3B-49A5-BF64-2AAA9CEC7B64}" type="sibTrans" cxnId="{61BB97BD-0806-4D0C-BFD6-7E603F7B414E}">
      <dgm:prSet/>
      <dgm:spPr/>
      <dgm:t>
        <a:bodyPr/>
        <a:lstStyle/>
        <a:p>
          <a:pPr rtl="1"/>
          <a:endParaRPr lang="ar-EG"/>
        </a:p>
      </dgm:t>
    </dgm:pt>
    <dgm:pt modelId="{D750FACF-4342-474D-A18E-164FD13BEFD5}">
      <dgm:prSet phldrT="[Text]" custT="1"/>
      <dgm:spPr/>
      <dgm:t>
        <a:bodyPr/>
        <a:lstStyle/>
        <a:p>
          <a:pPr rtl="1"/>
          <a:r>
            <a:rPr lang="ar-SA" sz="3200" b="1" dirty="0" smtClean="0">
              <a:solidFill>
                <a:schemeClr val="accent6">
                  <a:lumMod val="50000"/>
                </a:schemeClr>
              </a:solidFill>
            </a:rPr>
            <a:t>سريع الغضب سريع الرض</a:t>
          </a:r>
          <a:r>
            <a:rPr lang="ar-EG" sz="3200" b="1" dirty="0" smtClean="0">
              <a:solidFill>
                <a:schemeClr val="accent6">
                  <a:lumMod val="50000"/>
                </a:schemeClr>
              </a:solidFill>
            </a:rPr>
            <a:t>ا</a:t>
          </a:r>
          <a:endParaRPr lang="ar-EG" sz="3200" dirty="0">
            <a:solidFill>
              <a:schemeClr val="accent6">
                <a:lumMod val="50000"/>
              </a:schemeClr>
            </a:solidFill>
          </a:endParaRPr>
        </a:p>
      </dgm:t>
    </dgm:pt>
    <dgm:pt modelId="{686E1B8F-B72F-444E-9E52-65A67FFF992C}" type="parTrans" cxnId="{DFB21B2A-2EA0-40BE-A981-578B6A24E6F1}">
      <dgm:prSet/>
      <dgm:spPr/>
      <dgm:t>
        <a:bodyPr/>
        <a:lstStyle/>
        <a:p>
          <a:pPr rtl="1"/>
          <a:endParaRPr lang="ar-EG"/>
        </a:p>
      </dgm:t>
    </dgm:pt>
    <dgm:pt modelId="{D21BF882-EF8E-4DA2-9962-9B6F676BE8B0}" type="sibTrans" cxnId="{DFB21B2A-2EA0-40BE-A981-578B6A24E6F1}">
      <dgm:prSet/>
      <dgm:spPr/>
      <dgm:t>
        <a:bodyPr/>
        <a:lstStyle/>
        <a:p>
          <a:pPr rtl="1"/>
          <a:endParaRPr lang="ar-EG"/>
        </a:p>
      </dgm:t>
    </dgm:pt>
    <dgm:pt modelId="{44450728-8901-4553-8B62-C2987F7B93A3}" type="pres">
      <dgm:prSet presAssocID="{A6867FAD-16F0-4496-8214-61B3EC64C47C}" presName="Name0" presStyleCnt="0">
        <dgm:presLayoutVars>
          <dgm:chMax/>
          <dgm:chPref/>
          <dgm:dir/>
        </dgm:presLayoutVars>
      </dgm:prSet>
      <dgm:spPr/>
      <dgm:t>
        <a:bodyPr/>
        <a:lstStyle/>
        <a:p>
          <a:pPr rtl="1"/>
          <a:endParaRPr lang="ar-EG"/>
        </a:p>
      </dgm:t>
    </dgm:pt>
    <dgm:pt modelId="{E6822258-16C0-466D-B1E4-98968DD2D5D2}" type="pres">
      <dgm:prSet presAssocID="{DF4BB5E1-1780-42EE-9FDC-AD3F45328573}" presName="composite" presStyleCnt="0">
        <dgm:presLayoutVars>
          <dgm:chMax val="1"/>
          <dgm:chPref val="1"/>
        </dgm:presLayoutVars>
      </dgm:prSet>
      <dgm:spPr/>
    </dgm:pt>
    <dgm:pt modelId="{DD4ED205-0EB6-461B-B107-7241D1CBF015}" type="pres">
      <dgm:prSet presAssocID="{DF4BB5E1-1780-42EE-9FDC-AD3F45328573}" presName="Accent" presStyleLbl="trAlignAcc1" presStyleIdx="0" presStyleCnt="1">
        <dgm:presLayoutVars>
          <dgm:chMax val="0"/>
          <dgm:chPref val="0"/>
        </dgm:presLayoutVars>
      </dgm:prSet>
      <dgm:spPr/>
    </dgm:pt>
    <dgm:pt modelId="{75F7878C-BC37-4A98-B648-B42F10A66D2A}" type="pres">
      <dgm:prSet presAssocID="{DF4BB5E1-1780-42EE-9FDC-AD3F45328573}" presName="Image" presStyleLbl="alignImgPlace1" presStyleIdx="0" presStyleCnt="1">
        <dgm:presLayoutVars>
          <dgm:chMax val="0"/>
          <dgm:chPref val="0"/>
        </dgm:presLayoutVars>
      </dgm:prSet>
      <dgm:spPr>
        <a:blipFill rotWithShape="1">
          <a:blip xmlns:r="http://schemas.openxmlformats.org/officeDocument/2006/relationships" r:embed="rId1"/>
          <a:stretch>
            <a:fillRect/>
          </a:stretch>
        </a:blipFill>
      </dgm:spPr>
      <dgm:t>
        <a:bodyPr/>
        <a:lstStyle/>
        <a:p>
          <a:pPr rtl="1"/>
          <a:endParaRPr lang="ar-EG"/>
        </a:p>
      </dgm:t>
    </dgm:pt>
    <dgm:pt modelId="{7668D8BC-A47E-4721-BCDF-CE9CBECF0980}" type="pres">
      <dgm:prSet presAssocID="{DF4BB5E1-1780-42EE-9FDC-AD3F45328573}" presName="ChildComposite" presStyleCnt="0"/>
      <dgm:spPr/>
    </dgm:pt>
    <dgm:pt modelId="{5915BBF1-CA02-4AA5-B819-E3F5CF613C20}" type="pres">
      <dgm:prSet presAssocID="{DF4BB5E1-1780-42EE-9FDC-AD3F45328573}" presName="Child" presStyleLbl="node1" presStyleIdx="0" presStyleCnt="1" custLinFactNeighborX="-1393" custLinFactNeighborY="-46756">
        <dgm:presLayoutVars>
          <dgm:chMax val="0"/>
          <dgm:chPref val="0"/>
          <dgm:bulletEnabled val="1"/>
        </dgm:presLayoutVars>
      </dgm:prSet>
      <dgm:spPr/>
      <dgm:t>
        <a:bodyPr/>
        <a:lstStyle/>
        <a:p>
          <a:pPr rtl="1"/>
          <a:endParaRPr lang="ar-EG"/>
        </a:p>
      </dgm:t>
    </dgm:pt>
    <dgm:pt modelId="{568AFF69-4461-4D64-A3AB-26CB86284337}" type="pres">
      <dgm:prSet presAssocID="{DF4BB5E1-1780-42EE-9FDC-AD3F45328573}" presName="Parent" presStyleLbl="revTx" presStyleIdx="0" presStyleCnt="1" custLinFactY="100000" custLinFactNeighborX="-1393" custLinFactNeighborY="109975">
        <dgm:presLayoutVars>
          <dgm:chMax val="1"/>
          <dgm:chPref val="0"/>
          <dgm:bulletEnabled val="1"/>
        </dgm:presLayoutVars>
      </dgm:prSet>
      <dgm:spPr/>
      <dgm:t>
        <a:bodyPr/>
        <a:lstStyle/>
        <a:p>
          <a:pPr rtl="1"/>
          <a:endParaRPr lang="ar-EG"/>
        </a:p>
      </dgm:t>
    </dgm:pt>
  </dgm:ptLst>
  <dgm:cxnLst>
    <dgm:cxn modelId="{DFB21B2A-2EA0-40BE-A981-578B6A24E6F1}" srcId="{DF4BB5E1-1780-42EE-9FDC-AD3F45328573}" destId="{D750FACF-4342-474D-A18E-164FD13BEFD5}" srcOrd="0" destOrd="0" parTransId="{686E1B8F-B72F-444E-9E52-65A67FFF992C}" sibTransId="{D21BF882-EF8E-4DA2-9962-9B6F676BE8B0}"/>
    <dgm:cxn modelId="{E4016B83-B6B6-4696-A718-B6625CA2CCEE}" type="presOf" srcId="{DF4BB5E1-1780-42EE-9FDC-AD3F45328573}" destId="{568AFF69-4461-4D64-A3AB-26CB86284337}" srcOrd="0" destOrd="0" presId="urn:microsoft.com/office/officeart/2008/layout/CaptionedPictures"/>
    <dgm:cxn modelId="{3F33C986-81C7-4FA9-BD20-F2D8643F2FAB}" type="presOf" srcId="{A6867FAD-16F0-4496-8214-61B3EC64C47C}" destId="{44450728-8901-4553-8B62-C2987F7B93A3}" srcOrd="0" destOrd="0" presId="urn:microsoft.com/office/officeart/2008/layout/CaptionedPictures"/>
    <dgm:cxn modelId="{61BB97BD-0806-4D0C-BFD6-7E603F7B414E}" srcId="{A6867FAD-16F0-4496-8214-61B3EC64C47C}" destId="{DF4BB5E1-1780-42EE-9FDC-AD3F45328573}" srcOrd="0" destOrd="0" parTransId="{2A6B5BDB-E25F-4E88-AAC9-6B48EDD07454}" sibTransId="{01518091-BD3B-49A5-BF64-2AAA9CEC7B64}"/>
    <dgm:cxn modelId="{7DC3BF84-9C39-4508-9D8E-E109108E12B5}" type="presOf" srcId="{D750FACF-4342-474D-A18E-164FD13BEFD5}" destId="{5915BBF1-CA02-4AA5-B819-E3F5CF613C20}" srcOrd="0" destOrd="0" presId="urn:microsoft.com/office/officeart/2008/layout/CaptionedPictures"/>
    <dgm:cxn modelId="{80637695-DC78-4CFF-997D-9E2E33136F3F}" type="presParOf" srcId="{44450728-8901-4553-8B62-C2987F7B93A3}" destId="{E6822258-16C0-466D-B1E4-98968DD2D5D2}" srcOrd="0" destOrd="0" presId="urn:microsoft.com/office/officeart/2008/layout/CaptionedPictures"/>
    <dgm:cxn modelId="{79641A51-14DE-4E37-8802-90E836B591AA}" type="presParOf" srcId="{E6822258-16C0-466D-B1E4-98968DD2D5D2}" destId="{DD4ED205-0EB6-461B-B107-7241D1CBF015}" srcOrd="0" destOrd="0" presId="urn:microsoft.com/office/officeart/2008/layout/CaptionedPictures"/>
    <dgm:cxn modelId="{7D6CDECC-5D8E-4557-B298-9D7AEEF91500}" type="presParOf" srcId="{E6822258-16C0-466D-B1E4-98968DD2D5D2}" destId="{75F7878C-BC37-4A98-B648-B42F10A66D2A}" srcOrd="1" destOrd="0" presId="urn:microsoft.com/office/officeart/2008/layout/CaptionedPictures"/>
    <dgm:cxn modelId="{70BE0B28-ECD2-4CC0-9A42-0E82DB506D1D}" type="presParOf" srcId="{E6822258-16C0-466D-B1E4-98968DD2D5D2}" destId="{7668D8BC-A47E-4721-BCDF-CE9CBECF0980}" srcOrd="2" destOrd="0" presId="urn:microsoft.com/office/officeart/2008/layout/CaptionedPictures"/>
    <dgm:cxn modelId="{23422EA1-6908-4C36-80F7-F72F63D1C0A0}" type="presParOf" srcId="{7668D8BC-A47E-4721-BCDF-CE9CBECF0980}" destId="{5915BBF1-CA02-4AA5-B819-E3F5CF613C20}" srcOrd="0" destOrd="0" presId="urn:microsoft.com/office/officeart/2008/layout/CaptionedPictures"/>
    <dgm:cxn modelId="{19BD8EE6-7001-47CD-B6E7-20C0B5BDC543}" type="presParOf" srcId="{7668D8BC-A47E-4721-BCDF-CE9CBECF0980}" destId="{568AFF69-4461-4D64-A3AB-26CB86284337}"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6867FAD-16F0-4496-8214-61B3EC64C47C}"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pPr rtl="1"/>
          <a:endParaRPr lang="ar-EG"/>
        </a:p>
      </dgm:t>
    </dgm:pt>
    <dgm:pt modelId="{DF4BB5E1-1780-42EE-9FDC-AD3F45328573}">
      <dgm:prSet phldrT="[Text]" custT="1"/>
      <dgm:spPr/>
      <dgm:t>
        <a:bodyPr/>
        <a:lstStyle/>
        <a:p>
          <a:pPr rtl="1"/>
          <a:r>
            <a:rPr lang="ar-EG" sz="2000" b="1" dirty="0" smtClean="0"/>
            <a:t>وهذا صنف آخر من الناس لا يغضب، ولكنه إن غضب فلعله يقاطع الطرف الآخر أسبوعا </a:t>
          </a:r>
          <a:endParaRPr lang="ar-EG" sz="2000" b="1" dirty="0"/>
        </a:p>
      </dgm:t>
    </dgm:pt>
    <dgm:pt modelId="{2A6B5BDB-E25F-4E88-AAC9-6B48EDD07454}" type="parTrans" cxnId="{61BB97BD-0806-4D0C-BFD6-7E603F7B414E}">
      <dgm:prSet/>
      <dgm:spPr/>
      <dgm:t>
        <a:bodyPr/>
        <a:lstStyle/>
        <a:p>
          <a:pPr rtl="1"/>
          <a:endParaRPr lang="ar-EG"/>
        </a:p>
      </dgm:t>
    </dgm:pt>
    <dgm:pt modelId="{01518091-BD3B-49A5-BF64-2AAA9CEC7B64}" type="sibTrans" cxnId="{61BB97BD-0806-4D0C-BFD6-7E603F7B414E}">
      <dgm:prSet/>
      <dgm:spPr/>
      <dgm:t>
        <a:bodyPr/>
        <a:lstStyle/>
        <a:p>
          <a:pPr rtl="1"/>
          <a:endParaRPr lang="ar-EG"/>
        </a:p>
      </dgm:t>
    </dgm:pt>
    <dgm:pt modelId="{D750FACF-4342-474D-A18E-164FD13BEFD5}">
      <dgm:prSet phldrT="[Text]" custT="1"/>
      <dgm:spPr/>
      <dgm:t>
        <a:bodyPr/>
        <a:lstStyle/>
        <a:p>
          <a:pPr rtl="1"/>
          <a:r>
            <a:rPr lang="ar-EG" sz="3200" b="1" dirty="0" smtClean="0">
              <a:solidFill>
                <a:schemeClr val="accent6">
                  <a:lumMod val="50000"/>
                </a:schemeClr>
              </a:solidFill>
            </a:rPr>
            <a:t>بطيء الغضب بطيء الرضا</a:t>
          </a:r>
          <a:endParaRPr lang="ar-EG" sz="3200" dirty="0">
            <a:solidFill>
              <a:schemeClr val="accent6">
                <a:lumMod val="50000"/>
              </a:schemeClr>
            </a:solidFill>
          </a:endParaRPr>
        </a:p>
      </dgm:t>
    </dgm:pt>
    <dgm:pt modelId="{686E1B8F-B72F-444E-9E52-65A67FFF992C}" type="parTrans" cxnId="{DFB21B2A-2EA0-40BE-A981-578B6A24E6F1}">
      <dgm:prSet/>
      <dgm:spPr/>
      <dgm:t>
        <a:bodyPr/>
        <a:lstStyle/>
        <a:p>
          <a:pPr rtl="1"/>
          <a:endParaRPr lang="ar-EG"/>
        </a:p>
      </dgm:t>
    </dgm:pt>
    <dgm:pt modelId="{D21BF882-EF8E-4DA2-9962-9B6F676BE8B0}" type="sibTrans" cxnId="{DFB21B2A-2EA0-40BE-A981-578B6A24E6F1}">
      <dgm:prSet/>
      <dgm:spPr/>
      <dgm:t>
        <a:bodyPr/>
        <a:lstStyle/>
        <a:p>
          <a:pPr rtl="1"/>
          <a:endParaRPr lang="ar-EG"/>
        </a:p>
      </dgm:t>
    </dgm:pt>
    <dgm:pt modelId="{44450728-8901-4553-8B62-C2987F7B93A3}" type="pres">
      <dgm:prSet presAssocID="{A6867FAD-16F0-4496-8214-61B3EC64C47C}" presName="Name0" presStyleCnt="0">
        <dgm:presLayoutVars>
          <dgm:chMax/>
          <dgm:chPref/>
          <dgm:dir/>
        </dgm:presLayoutVars>
      </dgm:prSet>
      <dgm:spPr/>
      <dgm:t>
        <a:bodyPr/>
        <a:lstStyle/>
        <a:p>
          <a:pPr rtl="1"/>
          <a:endParaRPr lang="ar-EG"/>
        </a:p>
      </dgm:t>
    </dgm:pt>
    <dgm:pt modelId="{E6822258-16C0-466D-B1E4-98968DD2D5D2}" type="pres">
      <dgm:prSet presAssocID="{DF4BB5E1-1780-42EE-9FDC-AD3F45328573}" presName="composite" presStyleCnt="0">
        <dgm:presLayoutVars>
          <dgm:chMax val="1"/>
          <dgm:chPref val="1"/>
        </dgm:presLayoutVars>
      </dgm:prSet>
      <dgm:spPr/>
    </dgm:pt>
    <dgm:pt modelId="{DD4ED205-0EB6-461B-B107-7241D1CBF015}" type="pres">
      <dgm:prSet presAssocID="{DF4BB5E1-1780-42EE-9FDC-AD3F45328573}" presName="Accent" presStyleLbl="trAlignAcc1" presStyleIdx="0" presStyleCnt="1">
        <dgm:presLayoutVars>
          <dgm:chMax val="0"/>
          <dgm:chPref val="0"/>
        </dgm:presLayoutVars>
      </dgm:prSet>
      <dgm:spPr/>
    </dgm:pt>
    <dgm:pt modelId="{75F7878C-BC37-4A98-B648-B42F10A66D2A}" type="pres">
      <dgm:prSet presAssocID="{DF4BB5E1-1780-42EE-9FDC-AD3F45328573}" presName="Image" presStyleLbl="alignImgPlace1" presStyleIdx="0" presStyleCnt="1">
        <dgm:presLayoutVars>
          <dgm:chMax val="0"/>
          <dgm:chPref val="0"/>
        </dgm:presLayoutVars>
      </dgm:prSet>
      <dgm:spPr>
        <a:blipFill rotWithShape="1">
          <a:blip xmlns:r="http://schemas.openxmlformats.org/officeDocument/2006/relationships" r:embed="rId1"/>
          <a:stretch>
            <a:fillRect/>
          </a:stretch>
        </a:blipFill>
      </dgm:spPr>
      <dgm:t>
        <a:bodyPr/>
        <a:lstStyle/>
        <a:p>
          <a:pPr rtl="1"/>
          <a:endParaRPr lang="ar-EG"/>
        </a:p>
      </dgm:t>
    </dgm:pt>
    <dgm:pt modelId="{7668D8BC-A47E-4721-BCDF-CE9CBECF0980}" type="pres">
      <dgm:prSet presAssocID="{DF4BB5E1-1780-42EE-9FDC-AD3F45328573}" presName="ChildComposite" presStyleCnt="0"/>
      <dgm:spPr/>
    </dgm:pt>
    <dgm:pt modelId="{5915BBF1-CA02-4AA5-B819-E3F5CF613C20}" type="pres">
      <dgm:prSet presAssocID="{DF4BB5E1-1780-42EE-9FDC-AD3F45328573}" presName="Child" presStyleLbl="node1" presStyleIdx="0" presStyleCnt="1" custLinFactNeighborX="-1393" custLinFactNeighborY="-46756">
        <dgm:presLayoutVars>
          <dgm:chMax val="0"/>
          <dgm:chPref val="0"/>
          <dgm:bulletEnabled val="1"/>
        </dgm:presLayoutVars>
      </dgm:prSet>
      <dgm:spPr/>
      <dgm:t>
        <a:bodyPr/>
        <a:lstStyle/>
        <a:p>
          <a:pPr rtl="1"/>
          <a:endParaRPr lang="ar-EG"/>
        </a:p>
      </dgm:t>
    </dgm:pt>
    <dgm:pt modelId="{568AFF69-4461-4D64-A3AB-26CB86284337}" type="pres">
      <dgm:prSet presAssocID="{DF4BB5E1-1780-42EE-9FDC-AD3F45328573}" presName="Parent" presStyleLbl="revTx" presStyleIdx="0" presStyleCnt="1" custLinFactY="100000" custLinFactNeighborX="-1393" custLinFactNeighborY="109975">
        <dgm:presLayoutVars>
          <dgm:chMax val="1"/>
          <dgm:chPref val="0"/>
          <dgm:bulletEnabled val="1"/>
        </dgm:presLayoutVars>
      </dgm:prSet>
      <dgm:spPr/>
      <dgm:t>
        <a:bodyPr/>
        <a:lstStyle/>
        <a:p>
          <a:pPr rtl="1"/>
          <a:endParaRPr lang="ar-EG"/>
        </a:p>
      </dgm:t>
    </dgm:pt>
  </dgm:ptLst>
  <dgm:cxnLst>
    <dgm:cxn modelId="{DFB21B2A-2EA0-40BE-A981-578B6A24E6F1}" srcId="{DF4BB5E1-1780-42EE-9FDC-AD3F45328573}" destId="{D750FACF-4342-474D-A18E-164FD13BEFD5}" srcOrd="0" destOrd="0" parTransId="{686E1B8F-B72F-444E-9E52-65A67FFF992C}" sibTransId="{D21BF882-EF8E-4DA2-9962-9B6F676BE8B0}"/>
    <dgm:cxn modelId="{52CA4AC9-2EE9-4104-9533-FBCC20DBEB55}" type="presOf" srcId="{D750FACF-4342-474D-A18E-164FD13BEFD5}" destId="{5915BBF1-CA02-4AA5-B819-E3F5CF613C20}" srcOrd="0" destOrd="0" presId="urn:microsoft.com/office/officeart/2008/layout/CaptionedPictures"/>
    <dgm:cxn modelId="{61BB97BD-0806-4D0C-BFD6-7E603F7B414E}" srcId="{A6867FAD-16F0-4496-8214-61B3EC64C47C}" destId="{DF4BB5E1-1780-42EE-9FDC-AD3F45328573}" srcOrd="0" destOrd="0" parTransId="{2A6B5BDB-E25F-4E88-AAC9-6B48EDD07454}" sibTransId="{01518091-BD3B-49A5-BF64-2AAA9CEC7B64}"/>
    <dgm:cxn modelId="{4D7F5A99-EA11-49C9-8556-1E84BAB44478}" type="presOf" srcId="{DF4BB5E1-1780-42EE-9FDC-AD3F45328573}" destId="{568AFF69-4461-4D64-A3AB-26CB86284337}" srcOrd="0" destOrd="0" presId="urn:microsoft.com/office/officeart/2008/layout/CaptionedPictures"/>
    <dgm:cxn modelId="{159616AB-4E55-49BB-9A17-A2FCD250248D}" type="presOf" srcId="{A6867FAD-16F0-4496-8214-61B3EC64C47C}" destId="{44450728-8901-4553-8B62-C2987F7B93A3}" srcOrd="0" destOrd="0" presId="urn:microsoft.com/office/officeart/2008/layout/CaptionedPictures"/>
    <dgm:cxn modelId="{357823C2-AFE9-4C75-9EAE-91F94B7773DC}" type="presParOf" srcId="{44450728-8901-4553-8B62-C2987F7B93A3}" destId="{E6822258-16C0-466D-B1E4-98968DD2D5D2}" srcOrd="0" destOrd="0" presId="urn:microsoft.com/office/officeart/2008/layout/CaptionedPictures"/>
    <dgm:cxn modelId="{9FC1D89B-7C71-4B5A-84B8-BE4E757A2531}" type="presParOf" srcId="{E6822258-16C0-466D-B1E4-98968DD2D5D2}" destId="{DD4ED205-0EB6-461B-B107-7241D1CBF015}" srcOrd="0" destOrd="0" presId="urn:microsoft.com/office/officeart/2008/layout/CaptionedPictures"/>
    <dgm:cxn modelId="{8E533975-163B-468A-9B39-9C5DDD21CFA5}" type="presParOf" srcId="{E6822258-16C0-466D-B1E4-98968DD2D5D2}" destId="{75F7878C-BC37-4A98-B648-B42F10A66D2A}" srcOrd="1" destOrd="0" presId="urn:microsoft.com/office/officeart/2008/layout/CaptionedPictures"/>
    <dgm:cxn modelId="{AA416208-A448-4560-9CAA-BF058198C30E}" type="presParOf" srcId="{E6822258-16C0-466D-B1E4-98968DD2D5D2}" destId="{7668D8BC-A47E-4721-BCDF-CE9CBECF0980}" srcOrd="2" destOrd="0" presId="urn:microsoft.com/office/officeart/2008/layout/CaptionedPictures"/>
    <dgm:cxn modelId="{586B5FB1-C948-457B-8F77-9CECC950DB6A}" type="presParOf" srcId="{7668D8BC-A47E-4721-BCDF-CE9CBECF0980}" destId="{5915BBF1-CA02-4AA5-B819-E3F5CF613C20}" srcOrd="0" destOrd="0" presId="urn:microsoft.com/office/officeart/2008/layout/CaptionedPictures"/>
    <dgm:cxn modelId="{47B06F04-74B9-400E-B39A-6AB92ADDFB5A}" type="presParOf" srcId="{7668D8BC-A47E-4721-BCDF-CE9CBECF0980}" destId="{568AFF69-4461-4D64-A3AB-26CB86284337}"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6867FAD-16F0-4496-8214-61B3EC64C47C}"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pPr rtl="1"/>
          <a:endParaRPr lang="ar-EG"/>
        </a:p>
      </dgm:t>
    </dgm:pt>
    <dgm:pt modelId="{DF4BB5E1-1780-42EE-9FDC-AD3F45328573}">
      <dgm:prSet phldrT="[Text]" custT="1"/>
      <dgm:spPr/>
      <dgm:t>
        <a:bodyPr/>
        <a:lstStyle/>
        <a:p>
          <a:pPr rtl="1"/>
          <a:r>
            <a:rPr lang="ar-EG" sz="2000" dirty="0" smtClean="0"/>
            <a:t>وهذا شر الناس فانه يغضب لأي شيء ولكنه      لا يرضى بسرعة</a:t>
          </a:r>
          <a:endParaRPr lang="ar-EG" sz="2000" dirty="0"/>
        </a:p>
      </dgm:t>
    </dgm:pt>
    <dgm:pt modelId="{2A6B5BDB-E25F-4E88-AAC9-6B48EDD07454}" type="parTrans" cxnId="{61BB97BD-0806-4D0C-BFD6-7E603F7B414E}">
      <dgm:prSet/>
      <dgm:spPr/>
      <dgm:t>
        <a:bodyPr/>
        <a:lstStyle/>
        <a:p>
          <a:pPr rtl="1"/>
          <a:endParaRPr lang="ar-EG"/>
        </a:p>
      </dgm:t>
    </dgm:pt>
    <dgm:pt modelId="{01518091-BD3B-49A5-BF64-2AAA9CEC7B64}" type="sibTrans" cxnId="{61BB97BD-0806-4D0C-BFD6-7E603F7B414E}">
      <dgm:prSet/>
      <dgm:spPr/>
      <dgm:t>
        <a:bodyPr/>
        <a:lstStyle/>
        <a:p>
          <a:pPr rtl="1"/>
          <a:endParaRPr lang="ar-EG"/>
        </a:p>
      </dgm:t>
    </dgm:pt>
    <dgm:pt modelId="{D750FACF-4342-474D-A18E-164FD13BEFD5}">
      <dgm:prSet phldrT="[Text]" custT="1"/>
      <dgm:spPr/>
      <dgm:t>
        <a:bodyPr/>
        <a:lstStyle/>
        <a:p>
          <a:pPr rtl="1"/>
          <a:r>
            <a:rPr lang="ar-EG" sz="3200" b="1" dirty="0" smtClean="0">
              <a:solidFill>
                <a:schemeClr val="accent6">
                  <a:lumMod val="50000"/>
                </a:schemeClr>
              </a:solidFill>
            </a:rPr>
            <a:t>سريع الغضب بطيء الرضا </a:t>
          </a:r>
          <a:endParaRPr lang="ar-EG" sz="3200" dirty="0">
            <a:solidFill>
              <a:schemeClr val="accent6">
                <a:lumMod val="50000"/>
              </a:schemeClr>
            </a:solidFill>
          </a:endParaRPr>
        </a:p>
      </dgm:t>
    </dgm:pt>
    <dgm:pt modelId="{686E1B8F-B72F-444E-9E52-65A67FFF992C}" type="parTrans" cxnId="{DFB21B2A-2EA0-40BE-A981-578B6A24E6F1}">
      <dgm:prSet/>
      <dgm:spPr/>
      <dgm:t>
        <a:bodyPr/>
        <a:lstStyle/>
        <a:p>
          <a:pPr rtl="1"/>
          <a:endParaRPr lang="ar-EG"/>
        </a:p>
      </dgm:t>
    </dgm:pt>
    <dgm:pt modelId="{D21BF882-EF8E-4DA2-9962-9B6F676BE8B0}" type="sibTrans" cxnId="{DFB21B2A-2EA0-40BE-A981-578B6A24E6F1}">
      <dgm:prSet/>
      <dgm:spPr/>
      <dgm:t>
        <a:bodyPr/>
        <a:lstStyle/>
        <a:p>
          <a:pPr rtl="1"/>
          <a:endParaRPr lang="ar-EG"/>
        </a:p>
      </dgm:t>
    </dgm:pt>
    <dgm:pt modelId="{44450728-8901-4553-8B62-C2987F7B93A3}" type="pres">
      <dgm:prSet presAssocID="{A6867FAD-16F0-4496-8214-61B3EC64C47C}" presName="Name0" presStyleCnt="0">
        <dgm:presLayoutVars>
          <dgm:chMax/>
          <dgm:chPref/>
          <dgm:dir/>
        </dgm:presLayoutVars>
      </dgm:prSet>
      <dgm:spPr/>
      <dgm:t>
        <a:bodyPr/>
        <a:lstStyle/>
        <a:p>
          <a:pPr rtl="1"/>
          <a:endParaRPr lang="ar-EG"/>
        </a:p>
      </dgm:t>
    </dgm:pt>
    <dgm:pt modelId="{E6822258-16C0-466D-B1E4-98968DD2D5D2}" type="pres">
      <dgm:prSet presAssocID="{DF4BB5E1-1780-42EE-9FDC-AD3F45328573}" presName="composite" presStyleCnt="0">
        <dgm:presLayoutVars>
          <dgm:chMax val="1"/>
          <dgm:chPref val="1"/>
        </dgm:presLayoutVars>
      </dgm:prSet>
      <dgm:spPr/>
    </dgm:pt>
    <dgm:pt modelId="{DD4ED205-0EB6-461B-B107-7241D1CBF015}" type="pres">
      <dgm:prSet presAssocID="{DF4BB5E1-1780-42EE-9FDC-AD3F45328573}" presName="Accent" presStyleLbl="trAlignAcc1" presStyleIdx="0" presStyleCnt="1">
        <dgm:presLayoutVars>
          <dgm:chMax val="0"/>
          <dgm:chPref val="0"/>
        </dgm:presLayoutVars>
      </dgm:prSet>
      <dgm:spPr/>
    </dgm:pt>
    <dgm:pt modelId="{75F7878C-BC37-4A98-B648-B42F10A66D2A}" type="pres">
      <dgm:prSet presAssocID="{DF4BB5E1-1780-42EE-9FDC-AD3F45328573}" presName="Image" presStyleLbl="alignImgPlace1" presStyleIdx="0" presStyleCnt="1">
        <dgm:presLayoutVars>
          <dgm:chMax val="0"/>
          <dgm:chPref val="0"/>
        </dgm:presLayoutVars>
      </dgm:prSet>
      <dgm:spPr>
        <a:blipFill rotWithShape="1">
          <a:blip xmlns:r="http://schemas.openxmlformats.org/officeDocument/2006/relationships" r:embed="rId1"/>
          <a:stretch>
            <a:fillRect/>
          </a:stretch>
        </a:blipFill>
      </dgm:spPr>
      <dgm:t>
        <a:bodyPr/>
        <a:lstStyle/>
        <a:p>
          <a:pPr rtl="1"/>
          <a:endParaRPr lang="ar-EG"/>
        </a:p>
      </dgm:t>
    </dgm:pt>
    <dgm:pt modelId="{7668D8BC-A47E-4721-BCDF-CE9CBECF0980}" type="pres">
      <dgm:prSet presAssocID="{DF4BB5E1-1780-42EE-9FDC-AD3F45328573}" presName="ChildComposite" presStyleCnt="0"/>
      <dgm:spPr/>
    </dgm:pt>
    <dgm:pt modelId="{5915BBF1-CA02-4AA5-B819-E3F5CF613C20}" type="pres">
      <dgm:prSet presAssocID="{DF4BB5E1-1780-42EE-9FDC-AD3F45328573}" presName="Child" presStyleLbl="node1" presStyleIdx="0" presStyleCnt="1" custLinFactNeighborX="-1393" custLinFactNeighborY="-46756">
        <dgm:presLayoutVars>
          <dgm:chMax val="0"/>
          <dgm:chPref val="0"/>
          <dgm:bulletEnabled val="1"/>
        </dgm:presLayoutVars>
      </dgm:prSet>
      <dgm:spPr/>
      <dgm:t>
        <a:bodyPr/>
        <a:lstStyle/>
        <a:p>
          <a:pPr rtl="1"/>
          <a:endParaRPr lang="ar-EG"/>
        </a:p>
      </dgm:t>
    </dgm:pt>
    <dgm:pt modelId="{568AFF69-4461-4D64-A3AB-26CB86284337}" type="pres">
      <dgm:prSet presAssocID="{DF4BB5E1-1780-42EE-9FDC-AD3F45328573}" presName="Parent" presStyleLbl="revTx" presStyleIdx="0" presStyleCnt="1" custLinFactY="100000" custLinFactNeighborX="-1393" custLinFactNeighborY="109975">
        <dgm:presLayoutVars>
          <dgm:chMax val="1"/>
          <dgm:chPref val="0"/>
          <dgm:bulletEnabled val="1"/>
        </dgm:presLayoutVars>
      </dgm:prSet>
      <dgm:spPr/>
      <dgm:t>
        <a:bodyPr/>
        <a:lstStyle/>
        <a:p>
          <a:pPr rtl="1"/>
          <a:endParaRPr lang="ar-EG"/>
        </a:p>
      </dgm:t>
    </dgm:pt>
  </dgm:ptLst>
  <dgm:cxnLst>
    <dgm:cxn modelId="{E6975F3D-3BAC-4652-B76A-3A9AB53E79A4}" type="presOf" srcId="{A6867FAD-16F0-4496-8214-61B3EC64C47C}" destId="{44450728-8901-4553-8B62-C2987F7B93A3}" srcOrd="0" destOrd="0" presId="urn:microsoft.com/office/officeart/2008/layout/CaptionedPictures"/>
    <dgm:cxn modelId="{DFB21B2A-2EA0-40BE-A981-578B6A24E6F1}" srcId="{DF4BB5E1-1780-42EE-9FDC-AD3F45328573}" destId="{D750FACF-4342-474D-A18E-164FD13BEFD5}" srcOrd="0" destOrd="0" parTransId="{686E1B8F-B72F-444E-9E52-65A67FFF992C}" sibTransId="{D21BF882-EF8E-4DA2-9962-9B6F676BE8B0}"/>
    <dgm:cxn modelId="{93743F07-F769-46C1-9EC6-903F6E5ACCE3}" type="presOf" srcId="{D750FACF-4342-474D-A18E-164FD13BEFD5}" destId="{5915BBF1-CA02-4AA5-B819-E3F5CF613C20}" srcOrd="0" destOrd="0" presId="urn:microsoft.com/office/officeart/2008/layout/CaptionedPictures"/>
    <dgm:cxn modelId="{61BB97BD-0806-4D0C-BFD6-7E603F7B414E}" srcId="{A6867FAD-16F0-4496-8214-61B3EC64C47C}" destId="{DF4BB5E1-1780-42EE-9FDC-AD3F45328573}" srcOrd="0" destOrd="0" parTransId="{2A6B5BDB-E25F-4E88-AAC9-6B48EDD07454}" sibTransId="{01518091-BD3B-49A5-BF64-2AAA9CEC7B64}"/>
    <dgm:cxn modelId="{058928FD-5B65-4393-80DA-8E9F4706EB13}" type="presOf" srcId="{DF4BB5E1-1780-42EE-9FDC-AD3F45328573}" destId="{568AFF69-4461-4D64-A3AB-26CB86284337}" srcOrd="0" destOrd="0" presId="urn:microsoft.com/office/officeart/2008/layout/CaptionedPictures"/>
    <dgm:cxn modelId="{F54A9959-5026-4FBC-B265-63BDA771BC26}" type="presParOf" srcId="{44450728-8901-4553-8B62-C2987F7B93A3}" destId="{E6822258-16C0-466D-B1E4-98968DD2D5D2}" srcOrd="0" destOrd="0" presId="urn:microsoft.com/office/officeart/2008/layout/CaptionedPictures"/>
    <dgm:cxn modelId="{ACAE69C0-2F93-492E-A25A-4039CCBB6CC0}" type="presParOf" srcId="{E6822258-16C0-466D-B1E4-98968DD2D5D2}" destId="{DD4ED205-0EB6-461B-B107-7241D1CBF015}" srcOrd="0" destOrd="0" presId="urn:microsoft.com/office/officeart/2008/layout/CaptionedPictures"/>
    <dgm:cxn modelId="{B3A97C1F-C0A7-4A3E-88EB-D1627E6E6503}" type="presParOf" srcId="{E6822258-16C0-466D-B1E4-98968DD2D5D2}" destId="{75F7878C-BC37-4A98-B648-B42F10A66D2A}" srcOrd="1" destOrd="0" presId="urn:microsoft.com/office/officeart/2008/layout/CaptionedPictures"/>
    <dgm:cxn modelId="{F2E0C183-C281-4119-9890-4670FBD7305F}" type="presParOf" srcId="{E6822258-16C0-466D-B1E4-98968DD2D5D2}" destId="{7668D8BC-A47E-4721-BCDF-CE9CBECF0980}" srcOrd="2" destOrd="0" presId="urn:microsoft.com/office/officeart/2008/layout/CaptionedPictures"/>
    <dgm:cxn modelId="{8977FCF9-8405-4059-A542-BF33947E31B0}" type="presParOf" srcId="{7668D8BC-A47E-4721-BCDF-CE9CBECF0980}" destId="{5915BBF1-CA02-4AA5-B819-E3F5CF613C20}" srcOrd="0" destOrd="0" presId="urn:microsoft.com/office/officeart/2008/layout/CaptionedPictures"/>
    <dgm:cxn modelId="{E3237B03-9520-42FB-A53A-8FC6FE880ECF}" type="presParOf" srcId="{7668D8BC-A47E-4721-BCDF-CE9CBECF0980}" destId="{568AFF69-4461-4D64-A3AB-26CB86284337}"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6867FAD-16F0-4496-8214-61B3EC64C47C}"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pPr rtl="1"/>
          <a:endParaRPr lang="ar-EG"/>
        </a:p>
      </dgm:t>
    </dgm:pt>
    <dgm:pt modelId="{DF4BB5E1-1780-42EE-9FDC-AD3F45328573}">
      <dgm:prSet phldrT="[Text]" custT="1"/>
      <dgm:spPr/>
      <dgm:t>
        <a:bodyPr/>
        <a:lstStyle/>
        <a:p>
          <a:pPr rtl="1"/>
          <a:r>
            <a:rPr lang="ar-EG" sz="2000" dirty="0" smtClean="0"/>
            <a:t>وهذا خير الناس، فالحلم والحكمة صفاتهم،       ولا يمنع ذلك من غضبهم بحكم طبيعتهم البشرية</a:t>
          </a:r>
          <a:endParaRPr lang="ar-EG" sz="2000" dirty="0"/>
        </a:p>
      </dgm:t>
    </dgm:pt>
    <dgm:pt modelId="{2A6B5BDB-E25F-4E88-AAC9-6B48EDD07454}" type="parTrans" cxnId="{61BB97BD-0806-4D0C-BFD6-7E603F7B414E}">
      <dgm:prSet/>
      <dgm:spPr/>
      <dgm:t>
        <a:bodyPr/>
        <a:lstStyle/>
        <a:p>
          <a:pPr rtl="1"/>
          <a:endParaRPr lang="ar-EG"/>
        </a:p>
      </dgm:t>
    </dgm:pt>
    <dgm:pt modelId="{01518091-BD3B-49A5-BF64-2AAA9CEC7B64}" type="sibTrans" cxnId="{61BB97BD-0806-4D0C-BFD6-7E603F7B414E}">
      <dgm:prSet/>
      <dgm:spPr/>
      <dgm:t>
        <a:bodyPr/>
        <a:lstStyle/>
        <a:p>
          <a:pPr rtl="1"/>
          <a:endParaRPr lang="ar-EG"/>
        </a:p>
      </dgm:t>
    </dgm:pt>
    <dgm:pt modelId="{D750FACF-4342-474D-A18E-164FD13BEFD5}">
      <dgm:prSet phldrT="[Text]" custT="1"/>
      <dgm:spPr/>
      <dgm:t>
        <a:bodyPr/>
        <a:lstStyle/>
        <a:p>
          <a:pPr rtl="1"/>
          <a:r>
            <a:rPr lang="ar-EG" sz="3200" b="1" dirty="0" smtClean="0">
              <a:solidFill>
                <a:schemeClr val="accent6">
                  <a:lumMod val="50000"/>
                </a:schemeClr>
              </a:solidFill>
            </a:rPr>
            <a:t>بطيء الغضب سريع الرضا</a:t>
          </a:r>
          <a:endParaRPr lang="ar-EG" sz="3200" dirty="0">
            <a:solidFill>
              <a:schemeClr val="accent6">
                <a:lumMod val="50000"/>
              </a:schemeClr>
            </a:solidFill>
          </a:endParaRPr>
        </a:p>
      </dgm:t>
    </dgm:pt>
    <dgm:pt modelId="{686E1B8F-B72F-444E-9E52-65A67FFF992C}" type="parTrans" cxnId="{DFB21B2A-2EA0-40BE-A981-578B6A24E6F1}">
      <dgm:prSet/>
      <dgm:spPr/>
      <dgm:t>
        <a:bodyPr/>
        <a:lstStyle/>
        <a:p>
          <a:pPr rtl="1"/>
          <a:endParaRPr lang="ar-EG"/>
        </a:p>
      </dgm:t>
    </dgm:pt>
    <dgm:pt modelId="{D21BF882-EF8E-4DA2-9962-9B6F676BE8B0}" type="sibTrans" cxnId="{DFB21B2A-2EA0-40BE-A981-578B6A24E6F1}">
      <dgm:prSet/>
      <dgm:spPr/>
      <dgm:t>
        <a:bodyPr/>
        <a:lstStyle/>
        <a:p>
          <a:pPr rtl="1"/>
          <a:endParaRPr lang="ar-EG"/>
        </a:p>
      </dgm:t>
    </dgm:pt>
    <dgm:pt modelId="{44450728-8901-4553-8B62-C2987F7B93A3}" type="pres">
      <dgm:prSet presAssocID="{A6867FAD-16F0-4496-8214-61B3EC64C47C}" presName="Name0" presStyleCnt="0">
        <dgm:presLayoutVars>
          <dgm:chMax/>
          <dgm:chPref/>
          <dgm:dir/>
        </dgm:presLayoutVars>
      </dgm:prSet>
      <dgm:spPr/>
      <dgm:t>
        <a:bodyPr/>
        <a:lstStyle/>
        <a:p>
          <a:pPr rtl="1"/>
          <a:endParaRPr lang="ar-EG"/>
        </a:p>
      </dgm:t>
    </dgm:pt>
    <dgm:pt modelId="{E6822258-16C0-466D-B1E4-98968DD2D5D2}" type="pres">
      <dgm:prSet presAssocID="{DF4BB5E1-1780-42EE-9FDC-AD3F45328573}" presName="composite" presStyleCnt="0">
        <dgm:presLayoutVars>
          <dgm:chMax val="1"/>
          <dgm:chPref val="1"/>
        </dgm:presLayoutVars>
      </dgm:prSet>
      <dgm:spPr/>
    </dgm:pt>
    <dgm:pt modelId="{DD4ED205-0EB6-461B-B107-7241D1CBF015}" type="pres">
      <dgm:prSet presAssocID="{DF4BB5E1-1780-42EE-9FDC-AD3F45328573}" presName="Accent" presStyleLbl="trAlignAcc1" presStyleIdx="0" presStyleCnt="1">
        <dgm:presLayoutVars>
          <dgm:chMax val="0"/>
          <dgm:chPref val="0"/>
        </dgm:presLayoutVars>
      </dgm:prSet>
      <dgm:spPr/>
    </dgm:pt>
    <dgm:pt modelId="{75F7878C-BC37-4A98-B648-B42F10A66D2A}" type="pres">
      <dgm:prSet presAssocID="{DF4BB5E1-1780-42EE-9FDC-AD3F45328573}" presName="Image" presStyleLbl="alignImgPlace1" presStyleIdx="0" presStyleCnt="1">
        <dgm:presLayoutVars>
          <dgm:chMax val="0"/>
          <dgm:chPref val="0"/>
        </dgm:presLayoutVars>
      </dgm:prSet>
      <dgm:spPr>
        <a:blipFill rotWithShape="1">
          <a:blip xmlns:r="http://schemas.openxmlformats.org/officeDocument/2006/relationships" r:embed="rId1"/>
          <a:stretch>
            <a:fillRect/>
          </a:stretch>
        </a:blipFill>
      </dgm:spPr>
      <dgm:t>
        <a:bodyPr/>
        <a:lstStyle/>
        <a:p>
          <a:pPr rtl="1"/>
          <a:endParaRPr lang="ar-EG"/>
        </a:p>
      </dgm:t>
    </dgm:pt>
    <dgm:pt modelId="{7668D8BC-A47E-4721-BCDF-CE9CBECF0980}" type="pres">
      <dgm:prSet presAssocID="{DF4BB5E1-1780-42EE-9FDC-AD3F45328573}" presName="ChildComposite" presStyleCnt="0"/>
      <dgm:spPr/>
    </dgm:pt>
    <dgm:pt modelId="{5915BBF1-CA02-4AA5-B819-E3F5CF613C20}" type="pres">
      <dgm:prSet presAssocID="{DF4BB5E1-1780-42EE-9FDC-AD3F45328573}" presName="Child" presStyleLbl="node1" presStyleIdx="0" presStyleCnt="1" custLinFactNeighborX="-1393" custLinFactNeighborY="-46756">
        <dgm:presLayoutVars>
          <dgm:chMax val="0"/>
          <dgm:chPref val="0"/>
          <dgm:bulletEnabled val="1"/>
        </dgm:presLayoutVars>
      </dgm:prSet>
      <dgm:spPr/>
      <dgm:t>
        <a:bodyPr/>
        <a:lstStyle/>
        <a:p>
          <a:pPr rtl="1"/>
          <a:endParaRPr lang="ar-EG"/>
        </a:p>
      </dgm:t>
    </dgm:pt>
    <dgm:pt modelId="{568AFF69-4461-4D64-A3AB-26CB86284337}" type="pres">
      <dgm:prSet presAssocID="{DF4BB5E1-1780-42EE-9FDC-AD3F45328573}" presName="Parent" presStyleLbl="revTx" presStyleIdx="0" presStyleCnt="1" custLinFactY="100000" custLinFactNeighborX="-1393" custLinFactNeighborY="109975">
        <dgm:presLayoutVars>
          <dgm:chMax val="1"/>
          <dgm:chPref val="0"/>
          <dgm:bulletEnabled val="1"/>
        </dgm:presLayoutVars>
      </dgm:prSet>
      <dgm:spPr/>
      <dgm:t>
        <a:bodyPr/>
        <a:lstStyle/>
        <a:p>
          <a:pPr rtl="1"/>
          <a:endParaRPr lang="ar-EG"/>
        </a:p>
      </dgm:t>
    </dgm:pt>
  </dgm:ptLst>
  <dgm:cxnLst>
    <dgm:cxn modelId="{9238A297-906E-471E-B535-0BAAEBBC503E}" type="presOf" srcId="{D750FACF-4342-474D-A18E-164FD13BEFD5}" destId="{5915BBF1-CA02-4AA5-B819-E3F5CF613C20}" srcOrd="0" destOrd="0" presId="urn:microsoft.com/office/officeart/2008/layout/CaptionedPictures"/>
    <dgm:cxn modelId="{DFB21B2A-2EA0-40BE-A981-578B6A24E6F1}" srcId="{DF4BB5E1-1780-42EE-9FDC-AD3F45328573}" destId="{D750FACF-4342-474D-A18E-164FD13BEFD5}" srcOrd="0" destOrd="0" parTransId="{686E1B8F-B72F-444E-9E52-65A67FFF992C}" sibTransId="{D21BF882-EF8E-4DA2-9962-9B6F676BE8B0}"/>
    <dgm:cxn modelId="{DB0FA763-9E2C-4A2F-9D71-CB58E05AE60A}" type="presOf" srcId="{DF4BB5E1-1780-42EE-9FDC-AD3F45328573}" destId="{568AFF69-4461-4D64-A3AB-26CB86284337}" srcOrd="0" destOrd="0" presId="urn:microsoft.com/office/officeart/2008/layout/CaptionedPictures"/>
    <dgm:cxn modelId="{AC9ACACD-532B-4E4A-AAA9-6843EB572FDE}" type="presOf" srcId="{A6867FAD-16F0-4496-8214-61B3EC64C47C}" destId="{44450728-8901-4553-8B62-C2987F7B93A3}" srcOrd="0" destOrd="0" presId="urn:microsoft.com/office/officeart/2008/layout/CaptionedPictures"/>
    <dgm:cxn modelId="{61BB97BD-0806-4D0C-BFD6-7E603F7B414E}" srcId="{A6867FAD-16F0-4496-8214-61B3EC64C47C}" destId="{DF4BB5E1-1780-42EE-9FDC-AD3F45328573}" srcOrd="0" destOrd="0" parTransId="{2A6B5BDB-E25F-4E88-AAC9-6B48EDD07454}" sibTransId="{01518091-BD3B-49A5-BF64-2AAA9CEC7B64}"/>
    <dgm:cxn modelId="{2EAAE171-76B5-4C89-B96C-82AA2EB2CD8C}" type="presParOf" srcId="{44450728-8901-4553-8B62-C2987F7B93A3}" destId="{E6822258-16C0-466D-B1E4-98968DD2D5D2}" srcOrd="0" destOrd="0" presId="urn:microsoft.com/office/officeart/2008/layout/CaptionedPictures"/>
    <dgm:cxn modelId="{C9B665C9-F8FA-4C4F-A8F8-C5063ACA2887}" type="presParOf" srcId="{E6822258-16C0-466D-B1E4-98968DD2D5D2}" destId="{DD4ED205-0EB6-461B-B107-7241D1CBF015}" srcOrd="0" destOrd="0" presId="urn:microsoft.com/office/officeart/2008/layout/CaptionedPictures"/>
    <dgm:cxn modelId="{02C45C37-FA0B-4852-AAC0-FD87B4EB0662}" type="presParOf" srcId="{E6822258-16C0-466D-B1E4-98968DD2D5D2}" destId="{75F7878C-BC37-4A98-B648-B42F10A66D2A}" srcOrd="1" destOrd="0" presId="urn:microsoft.com/office/officeart/2008/layout/CaptionedPictures"/>
    <dgm:cxn modelId="{C5D18D40-5CA0-47B7-A600-42C594D2A177}" type="presParOf" srcId="{E6822258-16C0-466D-B1E4-98968DD2D5D2}" destId="{7668D8BC-A47E-4721-BCDF-CE9CBECF0980}" srcOrd="2" destOrd="0" presId="urn:microsoft.com/office/officeart/2008/layout/CaptionedPictures"/>
    <dgm:cxn modelId="{F9FD7F97-25F7-4A3D-BDBB-F8DD91E93690}" type="presParOf" srcId="{7668D8BC-A47E-4721-BCDF-CE9CBECF0980}" destId="{5915BBF1-CA02-4AA5-B819-E3F5CF613C20}" srcOrd="0" destOrd="0" presId="urn:microsoft.com/office/officeart/2008/layout/CaptionedPictures"/>
    <dgm:cxn modelId="{BDF71D35-214A-4E95-B29E-F4DB193BB2CC}" type="presParOf" srcId="{7668D8BC-A47E-4721-BCDF-CE9CBECF0980}" destId="{568AFF69-4461-4D64-A3AB-26CB86284337}"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3324793-D2B5-46B3-B542-B6D7E5101962}" type="doc">
      <dgm:prSet loTypeId="urn:microsoft.com/office/officeart/2008/layout/AscendingPictureAccentProcess" loCatId="picture" qsTypeId="urn:microsoft.com/office/officeart/2005/8/quickstyle/simple1" qsCatId="simple" csTypeId="urn:microsoft.com/office/officeart/2005/8/colors/accent1_4" csCatId="accent1" phldr="1"/>
      <dgm:spPr/>
      <dgm:t>
        <a:bodyPr/>
        <a:lstStyle/>
        <a:p>
          <a:pPr rtl="1"/>
          <a:endParaRPr lang="ar-EG"/>
        </a:p>
      </dgm:t>
    </dgm:pt>
    <dgm:pt modelId="{ADC75A43-40AB-499A-8AB0-C2AD7875CE60}">
      <dgm:prSet phldrT="[Text]" custT="1"/>
      <dgm:spPr/>
      <dgm:t>
        <a:bodyPr/>
        <a:lstStyle/>
        <a:p>
          <a:pPr algn="ctr" rtl="1"/>
          <a:r>
            <a:rPr lang="ar-SA" sz="2800" b="1" dirty="0" smtClean="0">
              <a:solidFill>
                <a:schemeClr val="accent6">
                  <a:lumMod val="50000"/>
                </a:schemeClr>
              </a:solidFill>
            </a:rPr>
            <a:t>الاسترخاء</a:t>
          </a:r>
          <a:endParaRPr lang="ar-EG" sz="2800" dirty="0">
            <a:solidFill>
              <a:schemeClr val="accent6">
                <a:lumMod val="50000"/>
              </a:schemeClr>
            </a:solidFill>
          </a:endParaRPr>
        </a:p>
      </dgm:t>
    </dgm:pt>
    <dgm:pt modelId="{713581D8-BBE4-48B7-8A73-E503A170A6D2}" type="parTrans" cxnId="{5DEE8D9A-C056-4716-94B1-46E674AF3D0E}">
      <dgm:prSet/>
      <dgm:spPr/>
      <dgm:t>
        <a:bodyPr/>
        <a:lstStyle/>
        <a:p>
          <a:pPr rtl="1"/>
          <a:endParaRPr lang="ar-EG"/>
        </a:p>
      </dgm:t>
    </dgm:pt>
    <dgm:pt modelId="{F267DDD5-FB86-40E8-869D-B46CEC2A2B59}" type="sibTrans" cxnId="{5DEE8D9A-C056-4716-94B1-46E674AF3D0E}">
      <dgm:prSet/>
      <dgm:spPr>
        <a:blipFill rotWithShape="1">
          <a:blip xmlns:r="http://schemas.openxmlformats.org/officeDocument/2006/relationships" r:embed="rId1"/>
          <a:stretch>
            <a:fillRect/>
          </a:stretch>
        </a:blipFill>
      </dgm:spPr>
      <dgm:t>
        <a:bodyPr/>
        <a:lstStyle/>
        <a:p>
          <a:pPr rtl="1"/>
          <a:endParaRPr lang="ar-EG"/>
        </a:p>
      </dgm:t>
    </dgm:pt>
    <dgm:pt modelId="{1AB6AD94-0B20-4675-A0C5-D42EA81B9C03}">
      <dgm:prSet phldrT="[Text]" custT="1"/>
      <dgm:spPr/>
      <dgm:t>
        <a:bodyPr/>
        <a:lstStyle/>
        <a:p>
          <a:pPr algn="ctr" rtl="1"/>
          <a:r>
            <a:rPr lang="ar-SA" sz="2800" b="1" dirty="0" smtClean="0">
              <a:solidFill>
                <a:schemeClr val="accent6">
                  <a:lumMod val="50000"/>
                </a:schemeClr>
              </a:solidFill>
            </a:rPr>
            <a:t>التواصل</a:t>
          </a:r>
          <a:endParaRPr lang="ar-EG" sz="2800" dirty="0">
            <a:solidFill>
              <a:schemeClr val="accent6">
                <a:lumMod val="50000"/>
              </a:schemeClr>
            </a:solidFill>
          </a:endParaRPr>
        </a:p>
      </dgm:t>
    </dgm:pt>
    <dgm:pt modelId="{E74E7EC5-D64E-4438-88A3-F232A9885F4D}" type="parTrans" cxnId="{218BF33F-0947-475B-AB2E-669EEE9C3495}">
      <dgm:prSet/>
      <dgm:spPr/>
      <dgm:t>
        <a:bodyPr/>
        <a:lstStyle/>
        <a:p>
          <a:pPr rtl="1"/>
          <a:endParaRPr lang="ar-EG"/>
        </a:p>
      </dgm:t>
    </dgm:pt>
    <dgm:pt modelId="{80D3148F-796B-4198-A9F0-4365E7533BE2}" type="sibTrans" cxnId="{218BF33F-0947-475B-AB2E-669EEE9C3495}">
      <dgm:prSet/>
      <dgm:spPr>
        <a:blipFill rotWithShape="1">
          <a:blip xmlns:r="http://schemas.openxmlformats.org/officeDocument/2006/relationships" r:embed="rId2"/>
          <a:stretch>
            <a:fillRect/>
          </a:stretch>
        </a:blipFill>
      </dgm:spPr>
      <dgm:t>
        <a:bodyPr/>
        <a:lstStyle/>
        <a:p>
          <a:pPr rtl="1"/>
          <a:endParaRPr lang="ar-EG"/>
        </a:p>
      </dgm:t>
    </dgm:pt>
    <dgm:pt modelId="{D6398125-6661-4B7D-B8EA-CDD412A6C98C}">
      <dgm:prSet phldrT="[Text]" custT="1"/>
      <dgm:spPr/>
      <dgm:t>
        <a:bodyPr/>
        <a:lstStyle/>
        <a:p>
          <a:pPr algn="ctr" rtl="1"/>
          <a:r>
            <a:rPr lang="ar-SA" sz="2800" b="1" dirty="0" smtClean="0">
              <a:solidFill>
                <a:schemeClr val="accent6">
                  <a:lumMod val="50000"/>
                </a:schemeClr>
              </a:solidFill>
            </a:rPr>
            <a:t>تغيير البيئة</a:t>
          </a:r>
          <a:endParaRPr lang="ar-EG" sz="2800" dirty="0">
            <a:solidFill>
              <a:schemeClr val="accent6">
                <a:lumMod val="50000"/>
              </a:schemeClr>
            </a:solidFill>
          </a:endParaRPr>
        </a:p>
      </dgm:t>
    </dgm:pt>
    <dgm:pt modelId="{AA4ABAB9-86E2-4F2E-A53B-4A031DCA5E55}" type="parTrans" cxnId="{967AA6C1-7429-487A-81FA-9C2AAE60BB90}">
      <dgm:prSet/>
      <dgm:spPr/>
      <dgm:t>
        <a:bodyPr/>
        <a:lstStyle/>
        <a:p>
          <a:pPr rtl="1"/>
          <a:endParaRPr lang="ar-EG"/>
        </a:p>
      </dgm:t>
    </dgm:pt>
    <dgm:pt modelId="{C0BACA13-45D9-4DDA-BC6C-E933BFBCD917}" type="sibTrans" cxnId="{967AA6C1-7429-487A-81FA-9C2AAE60BB90}">
      <dgm:prSet/>
      <dgm:spPr>
        <a:blipFill rotWithShape="1">
          <a:blip xmlns:r="http://schemas.openxmlformats.org/officeDocument/2006/relationships" r:embed="rId3"/>
          <a:stretch>
            <a:fillRect/>
          </a:stretch>
        </a:blipFill>
      </dgm:spPr>
      <dgm:t>
        <a:bodyPr/>
        <a:lstStyle/>
        <a:p>
          <a:pPr rtl="1"/>
          <a:endParaRPr lang="ar-EG"/>
        </a:p>
      </dgm:t>
    </dgm:pt>
    <dgm:pt modelId="{7AE0AC7F-7EF0-486D-B13F-A05B34335574}">
      <dgm:prSet phldrT="[Text]" custT="1"/>
      <dgm:spPr/>
      <dgm:t>
        <a:bodyPr/>
        <a:lstStyle/>
        <a:p>
          <a:pPr algn="ctr" rtl="1"/>
          <a:r>
            <a:rPr lang="ar-SA" sz="2400" b="1" dirty="0" smtClean="0">
              <a:solidFill>
                <a:schemeClr val="accent6">
                  <a:lumMod val="50000"/>
                </a:schemeClr>
              </a:solidFill>
            </a:rPr>
            <a:t>استخدام روح الفكاهة</a:t>
          </a:r>
          <a:endParaRPr lang="ar-EG" sz="2400" dirty="0">
            <a:solidFill>
              <a:schemeClr val="accent6">
                <a:lumMod val="50000"/>
              </a:schemeClr>
            </a:solidFill>
          </a:endParaRPr>
        </a:p>
      </dgm:t>
    </dgm:pt>
    <dgm:pt modelId="{8350771B-4666-4AE0-932D-2CD1069EC783}" type="parTrans" cxnId="{E4988DC2-6388-4E62-87B8-850A8A45C972}">
      <dgm:prSet/>
      <dgm:spPr/>
      <dgm:t>
        <a:bodyPr/>
        <a:lstStyle/>
        <a:p>
          <a:pPr rtl="1"/>
          <a:endParaRPr lang="ar-EG"/>
        </a:p>
      </dgm:t>
    </dgm:pt>
    <dgm:pt modelId="{69FDFCA6-0BF9-4559-A417-E67783E01318}" type="sibTrans" cxnId="{E4988DC2-6388-4E62-87B8-850A8A45C972}">
      <dgm:prSet/>
      <dgm:spPr>
        <a:blipFill rotWithShape="1">
          <a:blip xmlns:r="http://schemas.openxmlformats.org/officeDocument/2006/relationships" r:embed="rId4"/>
          <a:stretch>
            <a:fillRect/>
          </a:stretch>
        </a:blipFill>
      </dgm:spPr>
      <dgm:t>
        <a:bodyPr/>
        <a:lstStyle/>
        <a:p>
          <a:pPr rtl="1"/>
          <a:endParaRPr lang="ar-EG"/>
        </a:p>
      </dgm:t>
    </dgm:pt>
    <dgm:pt modelId="{183669FA-67D2-4105-80E9-CEC5B0398C5B}">
      <dgm:prSet phldrT="[Text]" custT="1"/>
      <dgm:spPr/>
      <dgm:t>
        <a:bodyPr/>
        <a:lstStyle/>
        <a:p>
          <a:pPr algn="ctr" rtl="1"/>
          <a:r>
            <a:rPr lang="ar-SA" sz="2400" b="1" dirty="0" smtClean="0">
              <a:solidFill>
                <a:schemeClr val="accent6">
                  <a:lumMod val="50000"/>
                </a:schemeClr>
              </a:solidFill>
            </a:rPr>
            <a:t>ممارسة الرياضة</a:t>
          </a:r>
          <a:endParaRPr lang="ar-EG" sz="2400" dirty="0">
            <a:solidFill>
              <a:schemeClr val="accent6">
                <a:lumMod val="50000"/>
              </a:schemeClr>
            </a:solidFill>
          </a:endParaRPr>
        </a:p>
      </dgm:t>
    </dgm:pt>
    <dgm:pt modelId="{5357B8AF-F228-44BB-9D5B-C6387FBD8763}" type="parTrans" cxnId="{5DF15643-580B-415F-9EB5-563DE281262B}">
      <dgm:prSet/>
      <dgm:spPr/>
      <dgm:t>
        <a:bodyPr/>
        <a:lstStyle/>
        <a:p>
          <a:pPr rtl="1"/>
          <a:endParaRPr lang="ar-EG"/>
        </a:p>
      </dgm:t>
    </dgm:pt>
    <dgm:pt modelId="{DAF39508-5F7B-48E4-94DA-1D42FD7B87A9}" type="sibTrans" cxnId="{5DF15643-580B-415F-9EB5-563DE281262B}">
      <dgm:prSet/>
      <dgm:spPr>
        <a:blipFill rotWithShape="1">
          <a:blip xmlns:r="http://schemas.openxmlformats.org/officeDocument/2006/relationships" r:embed="rId5"/>
          <a:stretch>
            <a:fillRect/>
          </a:stretch>
        </a:blipFill>
      </dgm:spPr>
      <dgm:t>
        <a:bodyPr/>
        <a:lstStyle/>
        <a:p>
          <a:pPr rtl="1"/>
          <a:endParaRPr lang="ar-EG"/>
        </a:p>
      </dgm:t>
    </dgm:pt>
    <dgm:pt modelId="{0BAA1C31-EC01-4A92-BB39-FF6C4417E781}" type="pres">
      <dgm:prSet presAssocID="{43324793-D2B5-46B3-B542-B6D7E5101962}" presName="Name0" presStyleCnt="0">
        <dgm:presLayoutVars>
          <dgm:chMax val="7"/>
          <dgm:chPref val="7"/>
          <dgm:dir/>
        </dgm:presLayoutVars>
      </dgm:prSet>
      <dgm:spPr/>
      <dgm:t>
        <a:bodyPr/>
        <a:lstStyle/>
        <a:p>
          <a:pPr rtl="1"/>
          <a:endParaRPr lang="ar-EG"/>
        </a:p>
      </dgm:t>
    </dgm:pt>
    <dgm:pt modelId="{9DC2D4BC-93B3-4AFA-847C-7021BDFDD90E}" type="pres">
      <dgm:prSet presAssocID="{43324793-D2B5-46B3-B542-B6D7E5101962}" presName="dot1" presStyleLbl="alignNode1" presStyleIdx="0" presStyleCnt="15"/>
      <dgm:spPr/>
    </dgm:pt>
    <dgm:pt modelId="{E42BC505-23DC-49E3-A254-A1F08E8118B9}" type="pres">
      <dgm:prSet presAssocID="{43324793-D2B5-46B3-B542-B6D7E5101962}" presName="dot2" presStyleLbl="alignNode1" presStyleIdx="1" presStyleCnt="15"/>
      <dgm:spPr/>
    </dgm:pt>
    <dgm:pt modelId="{DC236ADA-A03D-483E-B210-327AECBCF490}" type="pres">
      <dgm:prSet presAssocID="{43324793-D2B5-46B3-B542-B6D7E5101962}" presName="dot3" presStyleLbl="alignNode1" presStyleIdx="2" presStyleCnt="15"/>
      <dgm:spPr/>
    </dgm:pt>
    <dgm:pt modelId="{F385F8A6-22CF-48CD-B91A-66B6C0856091}" type="pres">
      <dgm:prSet presAssocID="{43324793-D2B5-46B3-B542-B6D7E5101962}" presName="dot4" presStyleLbl="alignNode1" presStyleIdx="3" presStyleCnt="15"/>
      <dgm:spPr/>
    </dgm:pt>
    <dgm:pt modelId="{F0B05948-E447-44E0-AE1E-AC173F720C6A}" type="pres">
      <dgm:prSet presAssocID="{43324793-D2B5-46B3-B542-B6D7E5101962}" presName="dot5" presStyleLbl="alignNode1" presStyleIdx="4" presStyleCnt="15"/>
      <dgm:spPr/>
    </dgm:pt>
    <dgm:pt modelId="{35D86EB3-2294-4D38-AFB3-469679120C4D}" type="pres">
      <dgm:prSet presAssocID="{43324793-D2B5-46B3-B542-B6D7E5101962}" presName="dot6" presStyleLbl="alignNode1" presStyleIdx="5" presStyleCnt="15"/>
      <dgm:spPr/>
    </dgm:pt>
    <dgm:pt modelId="{428EC285-BA37-4CD8-9BA1-6B314E68A643}" type="pres">
      <dgm:prSet presAssocID="{43324793-D2B5-46B3-B542-B6D7E5101962}" presName="dot7" presStyleLbl="alignNode1" presStyleIdx="6" presStyleCnt="15"/>
      <dgm:spPr/>
    </dgm:pt>
    <dgm:pt modelId="{DCD6231F-67AF-45B2-8E0A-0FA4D59CF5BD}" type="pres">
      <dgm:prSet presAssocID="{43324793-D2B5-46B3-B542-B6D7E5101962}" presName="dot8" presStyleLbl="alignNode1" presStyleIdx="7" presStyleCnt="15"/>
      <dgm:spPr/>
    </dgm:pt>
    <dgm:pt modelId="{4DD49EB2-C4A5-4025-AF71-7D850102987D}" type="pres">
      <dgm:prSet presAssocID="{43324793-D2B5-46B3-B542-B6D7E5101962}" presName="dotArrow1" presStyleLbl="alignNode1" presStyleIdx="8" presStyleCnt="15"/>
      <dgm:spPr/>
    </dgm:pt>
    <dgm:pt modelId="{7B05EF4B-6E6E-4702-B0D8-5C28BB381D58}" type="pres">
      <dgm:prSet presAssocID="{43324793-D2B5-46B3-B542-B6D7E5101962}" presName="dotArrow2" presStyleLbl="alignNode1" presStyleIdx="9" presStyleCnt="15"/>
      <dgm:spPr/>
    </dgm:pt>
    <dgm:pt modelId="{10895712-68FF-4BEF-9EE0-15DE849BB157}" type="pres">
      <dgm:prSet presAssocID="{43324793-D2B5-46B3-B542-B6D7E5101962}" presName="dotArrow3" presStyleLbl="alignNode1" presStyleIdx="10" presStyleCnt="15"/>
      <dgm:spPr/>
    </dgm:pt>
    <dgm:pt modelId="{682B0633-8FCB-4AAB-9E39-994FF0FC0854}" type="pres">
      <dgm:prSet presAssocID="{43324793-D2B5-46B3-B542-B6D7E5101962}" presName="dotArrow4" presStyleLbl="alignNode1" presStyleIdx="11" presStyleCnt="15"/>
      <dgm:spPr/>
    </dgm:pt>
    <dgm:pt modelId="{7F1AC856-B94E-4B62-9615-2E21BD896A58}" type="pres">
      <dgm:prSet presAssocID="{43324793-D2B5-46B3-B542-B6D7E5101962}" presName="dotArrow5" presStyleLbl="alignNode1" presStyleIdx="12" presStyleCnt="15"/>
      <dgm:spPr/>
    </dgm:pt>
    <dgm:pt modelId="{C969723C-A3E9-4315-B74E-B59E29FE51D0}" type="pres">
      <dgm:prSet presAssocID="{43324793-D2B5-46B3-B542-B6D7E5101962}" presName="dotArrow6" presStyleLbl="alignNode1" presStyleIdx="13" presStyleCnt="15"/>
      <dgm:spPr/>
    </dgm:pt>
    <dgm:pt modelId="{24D20219-C399-43DB-A625-1CA82663FA26}" type="pres">
      <dgm:prSet presAssocID="{43324793-D2B5-46B3-B542-B6D7E5101962}" presName="dotArrow7" presStyleLbl="alignNode1" presStyleIdx="14" presStyleCnt="15"/>
      <dgm:spPr/>
    </dgm:pt>
    <dgm:pt modelId="{96829A77-77B1-4ABC-8651-79B602E63174}" type="pres">
      <dgm:prSet presAssocID="{ADC75A43-40AB-499A-8AB0-C2AD7875CE60}" presName="parTx1" presStyleLbl="node1" presStyleIdx="0" presStyleCnt="5"/>
      <dgm:spPr/>
      <dgm:t>
        <a:bodyPr/>
        <a:lstStyle/>
        <a:p>
          <a:pPr rtl="1"/>
          <a:endParaRPr lang="ar-EG"/>
        </a:p>
      </dgm:t>
    </dgm:pt>
    <dgm:pt modelId="{88BC68E0-4FDF-4EDE-80A4-2EFE6CB14134}" type="pres">
      <dgm:prSet presAssocID="{F267DDD5-FB86-40E8-869D-B46CEC2A2B59}" presName="picture1" presStyleCnt="0"/>
      <dgm:spPr/>
    </dgm:pt>
    <dgm:pt modelId="{3AD1B206-B908-4429-A90F-4098ACB80008}" type="pres">
      <dgm:prSet presAssocID="{F267DDD5-FB86-40E8-869D-B46CEC2A2B59}" presName="imageRepeatNode" presStyleLbl="fgImgPlace1" presStyleIdx="0" presStyleCnt="5"/>
      <dgm:spPr/>
      <dgm:t>
        <a:bodyPr/>
        <a:lstStyle/>
        <a:p>
          <a:pPr rtl="1"/>
          <a:endParaRPr lang="ar-EG"/>
        </a:p>
      </dgm:t>
    </dgm:pt>
    <dgm:pt modelId="{F6E058D4-64B4-467E-A771-474B5A32550E}" type="pres">
      <dgm:prSet presAssocID="{1AB6AD94-0B20-4675-A0C5-D42EA81B9C03}" presName="parTx2" presStyleLbl="node1" presStyleIdx="1" presStyleCnt="5"/>
      <dgm:spPr/>
      <dgm:t>
        <a:bodyPr/>
        <a:lstStyle/>
        <a:p>
          <a:pPr rtl="1"/>
          <a:endParaRPr lang="ar-EG"/>
        </a:p>
      </dgm:t>
    </dgm:pt>
    <dgm:pt modelId="{3E01BFF8-EC26-4DA8-9D25-B9FF0C0E557C}" type="pres">
      <dgm:prSet presAssocID="{80D3148F-796B-4198-A9F0-4365E7533BE2}" presName="picture2" presStyleCnt="0"/>
      <dgm:spPr/>
    </dgm:pt>
    <dgm:pt modelId="{EBA3AE05-C34F-45D0-B6A4-14C10E08EDB8}" type="pres">
      <dgm:prSet presAssocID="{80D3148F-796B-4198-A9F0-4365E7533BE2}" presName="imageRepeatNode" presStyleLbl="fgImgPlace1" presStyleIdx="1" presStyleCnt="5"/>
      <dgm:spPr/>
      <dgm:t>
        <a:bodyPr/>
        <a:lstStyle/>
        <a:p>
          <a:pPr rtl="1"/>
          <a:endParaRPr lang="ar-EG"/>
        </a:p>
      </dgm:t>
    </dgm:pt>
    <dgm:pt modelId="{FF3FB72E-DA24-4DF2-8F29-322475B4320F}" type="pres">
      <dgm:prSet presAssocID="{7AE0AC7F-7EF0-486D-B13F-A05B34335574}" presName="parTx3" presStyleLbl="node1" presStyleIdx="2" presStyleCnt="5"/>
      <dgm:spPr/>
      <dgm:t>
        <a:bodyPr/>
        <a:lstStyle/>
        <a:p>
          <a:pPr rtl="1"/>
          <a:endParaRPr lang="ar-EG"/>
        </a:p>
      </dgm:t>
    </dgm:pt>
    <dgm:pt modelId="{04376B2A-5187-4514-9441-E12B7A1ACC3D}" type="pres">
      <dgm:prSet presAssocID="{69FDFCA6-0BF9-4559-A417-E67783E01318}" presName="picture3" presStyleCnt="0"/>
      <dgm:spPr/>
    </dgm:pt>
    <dgm:pt modelId="{D2FB6C4C-542E-4EC1-AAB7-527F28B6DDF6}" type="pres">
      <dgm:prSet presAssocID="{69FDFCA6-0BF9-4559-A417-E67783E01318}" presName="imageRepeatNode" presStyleLbl="fgImgPlace1" presStyleIdx="2" presStyleCnt="5"/>
      <dgm:spPr/>
      <dgm:t>
        <a:bodyPr/>
        <a:lstStyle/>
        <a:p>
          <a:pPr rtl="1"/>
          <a:endParaRPr lang="ar-EG"/>
        </a:p>
      </dgm:t>
    </dgm:pt>
    <dgm:pt modelId="{B77CA408-5C81-4FAA-8B8C-98253576B49C}" type="pres">
      <dgm:prSet presAssocID="{D6398125-6661-4B7D-B8EA-CDD412A6C98C}" presName="parTx4" presStyleLbl="node1" presStyleIdx="3" presStyleCnt="5"/>
      <dgm:spPr/>
      <dgm:t>
        <a:bodyPr/>
        <a:lstStyle/>
        <a:p>
          <a:pPr rtl="1"/>
          <a:endParaRPr lang="ar-EG"/>
        </a:p>
      </dgm:t>
    </dgm:pt>
    <dgm:pt modelId="{A653828E-398E-4D2E-8506-5B26263D5450}" type="pres">
      <dgm:prSet presAssocID="{C0BACA13-45D9-4DDA-BC6C-E933BFBCD917}" presName="picture4" presStyleCnt="0"/>
      <dgm:spPr/>
    </dgm:pt>
    <dgm:pt modelId="{0F917773-D55A-4CC3-B77C-D17666CDEA1B}" type="pres">
      <dgm:prSet presAssocID="{C0BACA13-45D9-4DDA-BC6C-E933BFBCD917}" presName="imageRepeatNode" presStyleLbl="fgImgPlace1" presStyleIdx="3" presStyleCnt="5"/>
      <dgm:spPr/>
      <dgm:t>
        <a:bodyPr/>
        <a:lstStyle/>
        <a:p>
          <a:pPr rtl="1"/>
          <a:endParaRPr lang="ar-EG"/>
        </a:p>
      </dgm:t>
    </dgm:pt>
    <dgm:pt modelId="{CEDEF7DC-B757-4E42-8B7B-1CC92A7C8D83}" type="pres">
      <dgm:prSet presAssocID="{183669FA-67D2-4105-80E9-CEC5B0398C5B}" presName="parTx5" presStyleLbl="node1" presStyleIdx="4" presStyleCnt="5"/>
      <dgm:spPr/>
      <dgm:t>
        <a:bodyPr/>
        <a:lstStyle/>
        <a:p>
          <a:pPr rtl="1"/>
          <a:endParaRPr lang="ar-EG"/>
        </a:p>
      </dgm:t>
    </dgm:pt>
    <dgm:pt modelId="{4F7FCE9A-470B-46F0-9B76-B890CFACBAE8}" type="pres">
      <dgm:prSet presAssocID="{DAF39508-5F7B-48E4-94DA-1D42FD7B87A9}" presName="picture5" presStyleCnt="0"/>
      <dgm:spPr/>
    </dgm:pt>
    <dgm:pt modelId="{2F47F5DE-66D2-44BA-B464-591086EB745C}" type="pres">
      <dgm:prSet presAssocID="{DAF39508-5F7B-48E4-94DA-1D42FD7B87A9}" presName="imageRepeatNode" presStyleLbl="fgImgPlace1" presStyleIdx="4" presStyleCnt="5"/>
      <dgm:spPr/>
      <dgm:t>
        <a:bodyPr/>
        <a:lstStyle/>
        <a:p>
          <a:pPr rtl="1"/>
          <a:endParaRPr lang="ar-EG"/>
        </a:p>
      </dgm:t>
    </dgm:pt>
  </dgm:ptLst>
  <dgm:cxnLst>
    <dgm:cxn modelId="{A772AFC8-6DD7-4FD1-A018-9120A51E35DF}" type="presOf" srcId="{183669FA-67D2-4105-80E9-CEC5B0398C5B}" destId="{CEDEF7DC-B757-4E42-8B7B-1CC92A7C8D83}" srcOrd="0" destOrd="0" presId="urn:microsoft.com/office/officeart/2008/layout/AscendingPictureAccentProcess"/>
    <dgm:cxn modelId="{AF2FE401-9E79-4A22-AFD3-EFEE0AE62C99}" type="presOf" srcId="{DAF39508-5F7B-48E4-94DA-1D42FD7B87A9}" destId="{2F47F5DE-66D2-44BA-B464-591086EB745C}" srcOrd="0" destOrd="0" presId="urn:microsoft.com/office/officeart/2008/layout/AscendingPictureAccentProcess"/>
    <dgm:cxn modelId="{4E13E08B-5C21-4886-8C84-ED094710AAC3}" type="presOf" srcId="{69FDFCA6-0BF9-4559-A417-E67783E01318}" destId="{D2FB6C4C-542E-4EC1-AAB7-527F28B6DDF6}" srcOrd="0" destOrd="0" presId="urn:microsoft.com/office/officeart/2008/layout/AscendingPictureAccentProcess"/>
    <dgm:cxn modelId="{5E345CAF-BAF3-4539-A905-8ABEBC9FA3BC}" type="presOf" srcId="{43324793-D2B5-46B3-B542-B6D7E5101962}" destId="{0BAA1C31-EC01-4A92-BB39-FF6C4417E781}" srcOrd="0" destOrd="0" presId="urn:microsoft.com/office/officeart/2008/layout/AscendingPictureAccentProcess"/>
    <dgm:cxn modelId="{A19A55BD-23F0-481D-8F47-ACFEEF1EE656}" type="presOf" srcId="{C0BACA13-45D9-4DDA-BC6C-E933BFBCD917}" destId="{0F917773-D55A-4CC3-B77C-D17666CDEA1B}" srcOrd="0" destOrd="0" presId="urn:microsoft.com/office/officeart/2008/layout/AscendingPictureAccentProcess"/>
    <dgm:cxn modelId="{BD9FB0F6-5B5C-4257-A23C-2131A09CBD7A}" type="presOf" srcId="{F267DDD5-FB86-40E8-869D-B46CEC2A2B59}" destId="{3AD1B206-B908-4429-A90F-4098ACB80008}" srcOrd="0" destOrd="0" presId="urn:microsoft.com/office/officeart/2008/layout/AscendingPictureAccentProcess"/>
    <dgm:cxn modelId="{5DF15643-580B-415F-9EB5-563DE281262B}" srcId="{43324793-D2B5-46B3-B542-B6D7E5101962}" destId="{183669FA-67D2-4105-80E9-CEC5B0398C5B}" srcOrd="4" destOrd="0" parTransId="{5357B8AF-F228-44BB-9D5B-C6387FBD8763}" sibTransId="{DAF39508-5F7B-48E4-94DA-1D42FD7B87A9}"/>
    <dgm:cxn modelId="{A88D0C7F-0EA9-47F1-9D14-1AB3B90EA880}" type="presOf" srcId="{7AE0AC7F-7EF0-486D-B13F-A05B34335574}" destId="{FF3FB72E-DA24-4DF2-8F29-322475B4320F}" srcOrd="0" destOrd="0" presId="urn:microsoft.com/office/officeart/2008/layout/AscendingPictureAccentProcess"/>
    <dgm:cxn modelId="{6B408B01-E503-4F4E-BE29-8FA0263B2615}" type="presOf" srcId="{D6398125-6661-4B7D-B8EA-CDD412A6C98C}" destId="{B77CA408-5C81-4FAA-8B8C-98253576B49C}" srcOrd="0" destOrd="0" presId="urn:microsoft.com/office/officeart/2008/layout/AscendingPictureAccentProcess"/>
    <dgm:cxn modelId="{B039E7A3-DFCF-43ED-869A-C2ABFF52241E}" type="presOf" srcId="{ADC75A43-40AB-499A-8AB0-C2AD7875CE60}" destId="{96829A77-77B1-4ABC-8651-79B602E63174}" srcOrd="0" destOrd="0" presId="urn:microsoft.com/office/officeart/2008/layout/AscendingPictureAccentProcess"/>
    <dgm:cxn modelId="{17FA8878-288E-4C38-B392-CE6AE9A3AB18}" type="presOf" srcId="{1AB6AD94-0B20-4675-A0C5-D42EA81B9C03}" destId="{F6E058D4-64B4-467E-A771-474B5A32550E}" srcOrd="0" destOrd="0" presId="urn:microsoft.com/office/officeart/2008/layout/AscendingPictureAccentProcess"/>
    <dgm:cxn modelId="{5DEE8D9A-C056-4716-94B1-46E674AF3D0E}" srcId="{43324793-D2B5-46B3-B542-B6D7E5101962}" destId="{ADC75A43-40AB-499A-8AB0-C2AD7875CE60}" srcOrd="0" destOrd="0" parTransId="{713581D8-BBE4-48B7-8A73-E503A170A6D2}" sibTransId="{F267DDD5-FB86-40E8-869D-B46CEC2A2B59}"/>
    <dgm:cxn modelId="{F7820E89-EC19-4D5F-9137-38F9626BC869}" type="presOf" srcId="{80D3148F-796B-4198-A9F0-4365E7533BE2}" destId="{EBA3AE05-C34F-45D0-B6A4-14C10E08EDB8}" srcOrd="0" destOrd="0" presId="urn:microsoft.com/office/officeart/2008/layout/AscendingPictureAccentProcess"/>
    <dgm:cxn modelId="{E4988DC2-6388-4E62-87B8-850A8A45C972}" srcId="{43324793-D2B5-46B3-B542-B6D7E5101962}" destId="{7AE0AC7F-7EF0-486D-B13F-A05B34335574}" srcOrd="2" destOrd="0" parTransId="{8350771B-4666-4AE0-932D-2CD1069EC783}" sibTransId="{69FDFCA6-0BF9-4559-A417-E67783E01318}"/>
    <dgm:cxn modelId="{218BF33F-0947-475B-AB2E-669EEE9C3495}" srcId="{43324793-D2B5-46B3-B542-B6D7E5101962}" destId="{1AB6AD94-0B20-4675-A0C5-D42EA81B9C03}" srcOrd="1" destOrd="0" parTransId="{E74E7EC5-D64E-4438-88A3-F232A9885F4D}" sibTransId="{80D3148F-796B-4198-A9F0-4365E7533BE2}"/>
    <dgm:cxn modelId="{967AA6C1-7429-487A-81FA-9C2AAE60BB90}" srcId="{43324793-D2B5-46B3-B542-B6D7E5101962}" destId="{D6398125-6661-4B7D-B8EA-CDD412A6C98C}" srcOrd="3" destOrd="0" parTransId="{AA4ABAB9-86E2-4F2E-A53B-4A031DCA5E55}" sibTransId="{C0BACA13-45D9-4DDA-BC6C-E933BFBCD917}"/>
    <dgm:cxn modelId="{D2DBFE23-C270-4767-A153-A58B2E0A771F}" type="presParOf" srcId="{0BAA1C31-EC01-4A92-BB39-FF6C4417E781}" destId="{9DC2D4BC-93B3-4AFA-847C-7021BDFDD90E}" srcOrd="0" destOrd="0" presId="urn:microsoft.com/office/officeart/2008/layout/AscendingPictureAccentProcess"/>
    <dgm:cxn modelId="{012337B5-C623-4C73-9FE6-D0C5BF5B82A8}" type="presParOf" srcId="{0BAA1C31-EC01-4A92-BB39-FF6C4417E781}" destId="{E42BC505-23DC-49E3-A254-A1F08E8118B9}" srcOrd="1" destOrd="0" presId="urn:microsoft.com/office/officeart/2008/layout/AscendingPictureAccentProcess"/>
    <dgm:cxn modelId="{03722E0A-65A2-4132-A548-1391D5597291}" type="presParOf" srcId="{0BAA1C31-EC01-4A92-BB39-FF6C4417E781}" destId="{DC236ADA-A03D-483E-B210-327AECBCF490}" srcOrd="2" destOrd="0" presId="urn:microsoft.com/office/officeart/2008/layout/AscendingPictureAccentProcess"/>
    <dgm:cxn modelId="{7591469E-2FD9-493B-A8D4-C912831E7C9A}" type="presParOf" srcId="{0BAA1C31-EC01-4A92-BB39-FF6C4417E781}" destId="{F385F8A6-22CF-48CD-B91A-66B6C0856091}" srcOrd="3" destOrd="0" presId="urn:microsoft.com/office/officeart/2008/layout/AscendingPictureAccentProcess"/>
    <dgm:cxn modelId="{8E7416EC-29A2-4349-AB2C-F485AB4741BE}" type="presParOf" srcId="{0BAA1C31-EC01-4A92-BB39-FF6C4417E781}" destId="{F0B05948-E447-44E0-AE1E-AC173F720C6A}" srcOrd="4" destOrd="0" presId="urn:microsoft.com/office/officeart/2008/layout/AscendingPictureAccentProcess"/>
    <dgm:cxn modelId="{3D52D70C-BB45-49AF-9E3C-6D4B0BAF2631}" type="presParOf" srcId="{0BAA1C31-EC01-4A92-BB39-FF6C4417E781}" destId="{35D86EB3-2294-4D38-AFB3-469679120C4D}" srcOrd="5" destOrd="0" presId="urn:microsoft.com/office/officeart/2008/layout/AscendingPictureAccentProcess"/>
    <dgm:cxn modelId="{5FCBE903-6C04-42F2-B3BF-1007E427B1D1}" type="presParOf" srcId="{0BAA1C31-EC01-4A92-BB39-FF6C4417E781}" destId="{428EC285-BA37-4CD8-9BA1-6B314E68A643}" srcOrd="6" destOrd="0" presId="urn:microsoft.com/office/officeart/2008/layout/AscendingPictureAccentProcess"/>
    <dgm:cxn modelId="{DE71A14F-A4FB-478D-BDBD-2DB41B7B70FA}" type="presParOf" srcId="{0BAA1C31-EC01-4A92-BB39-FF6C4417E781}" destId="{DCD6231F-67AF-45B2-8E0A-0FA4D59CF5BD}" srcOrd="7" destOrd="0" presId="urn:microsoft.com/office/officeart/2008/layout/AscendingPictureAccentProcess"/>
    <dgm:cxn modelId="{0AEFE832-1E53-43A7-BD06-E8343E5A0018}" type="presParOf" srcId="{0BAA1C31-EC01-4A92-BB39-FF6C4417E781}" destId="{4DD49EB2-C4A5-4025-AF71-7D850102987D}" srcOrd="8" destOrd="0" presId="urn:microsoft.com/office/officeart/2008/layout/AscendingPictureAccentProcess"/>
    <dgm:cxn modelId="{8E6C7546-6989-461E-93D2-65AB5078EAF3}" type="presParOf" srcId="{0BAA1C31-EC01-4A92-BB39-FF6C4417E781}" destId="{7B05EF4B-6E6E-4702-B0D8-5C28BB381D58}" srcOrd="9" destOrd="0" presId="urn:microsoft.com/office/officeart/2008/layout/AscendingPictureAccentProcess"/>
    <dgm:cxn modelId="{170CF2E3-573E-4B62-ACB7-AD1BA5571B49}" type="presParOf" srcId="{0BAA1C31-EC01-4A92-BB39-FF6C4417E781}" destId="{10895712-68FF-4BEF-9EE0-15DE849BB157}" srcOrd="10" destOrd="0" presId="urn:microsoft.com/office/officeart/2008/layout/AscendingPictureAccentProcess"/>
    <dgm:cxn modelId="{9BB8449A-D7DF-44D6-9045-54C72891D625}" type="presParOf" srcId="{0BAA1C31-EC01-4A92-BB39-FF6C4417E781}" destId="{682B0633-8FCB-4AAB-9E39-994FF0FC0854}" srcOrd="11" destOrd="0" presId="urn:microsoft.com/office/officeart/2008/layout/AscendingPictureAccentProcess"/>
    <dgm:cxn modelId="{661D3977-ACBE-49A1-81A5-F9391209989A}" type="presParOf" srcId="{0BAA1C31-EC01-4A92-BB39-FF6C4417E781}" destId="{7F1AC856-B94E-4B62-9615-2E21BD896A58}" srcOrd="12" destOrd="0" presId="urn:microsoft.com/office/officeart/2008/layout/AscendingPictureAccentProcess"/>
    <dgm:cxn modelId="{7BD5EF14-F69E-46D3-AAA4-4C75AAB2D618}" type="presParOf" srcId="{0BAA1C31-EC01-4A92-BB39-FF6C4417E781}" destId="{C969723C-A3E9-4315-B74E-B59E29FE51D0}" srcOrd="13" destOrd="0" presId="urn:microsoft.com/office/officeart/2008/layout/AscendingPictureAccentProcess"/>
    <dgm:cxn modelId="{5A6D5699-9608-445E-82B5-909367C4718D}" type="presParOf" srcId="{0BAA1C31-EC01-4A92-BB39-FF6C4417E781}" destId="{24D20219-C399-43DB-A625-1CA82663FA26}" srcOrd="14" destOrd="0" presId="urn:microsoft.com/office/officeart/2008/layout/AscendingPictureAccentProcess"/>
    <dgm:cxn modelId="{20D4DC26-879A-48F3-8FF7-7284E107C169}" type="presParOf" srcId="{0BAA1C31-EC01-4A92-BB39-FF6C4417E781}" destId="{96829A77-77B1-4ABC-8651-79B602E63174}" srcOrd="15" destOrd="0" presId="urn:microsoft.com/office/officeart/2008/layout/AscendingPictureAccentProcess"/>
    <dgm:cxn modelId="{0180E86D-75FE-474B-BE97-1D3353823AA2}" type="presParOf" srcId="{0BAA1C31-EC01-4A92-BB39-FF6C4417E781}" destId="{88BC68E0-4FDF-4EDE-80A4-2EFE6CB14134}" srcOrd="16" destOrd="0" presId="urn:microsoft.com/office/officeart/2008/layout/AscendingPictureAccentProcess"/>
    <dgm:cxn modelId="{1ADF69B5-5005-4E5B-A024-112D255791E9}" type="presParOf" srcId="{88BC68E0-4FDF-4EDE-80A4-2EFE6CB14134}" destId="{3AD1B206-B908-4429-A90F-4098ACB80008}" srcOrd="0" destOrd="0" presId="urn:microsoft.com/office/officeart/2008/layout/AscendingPictureAccentProcess"/>
    <dgm:cxn modelId="{E9E6CCC8-9737-4119-92B9-B0249AA8F04C}" type="presParOf" srcId="{0BAA1C31-EC01-4A92-BB39-FF6C4417E781}" destId="{F6E058D4-64B4-467E-A771-474B5A32550E}" srcOrd="17" destOrd="0" presId="urn:microsoft.com/office/officeart/2008/layout/AscendingPictureAccentProcess"/>
    <dgm:cxn modelId="{A88F7C0B-9664-44F6-B718-BE0988C150D9}" type="presParOf" srcId="{0BAA1C31-EC01-4A92-BB39-FF6C4417E781}" destId="{3E01BFF8-EC26-4DA8-9D25-B9FF0C0E557C}" srcOrd="18" destOrd="0" presId="urn:microsoft.com/office/officeart/2008/layout/AscendingPictureAccentProcess"/>
    <dgm:cxn modelId="{A597A2A2-03AA-4009-AC48-E0529DBA4907}" type="presParOf" srcId="{3E01BFF8-EC26-4DA8-9D25-B9FF0C0E557C}" destId="{EBA3AE05-C34F-45D0-B6A4-14C10E08EDB8}" srcOrd="0" destOrd="0" presId="urn:microsoft.com/office/officeart/2008/layout/AscendingPictureAccentProcess"/>
    <dgm:cxn modelId="{341FAD16-50B0-40D2-B628-B3C0A1885F98}" type="presParOf" srcId="{0BAA1C31-EC01-4A92-BB39-FF6C4417E781}" destId="{FF3FB72E-DA24-4DF2-8F29-322475B4320F}" srcOrd="19" destOrd="0" presId="urn:microsoft.com/office/officeart/2008/layout/AscendingPictureAccentProcess"/>
    <dgm:cxn modelId="{3122FF01-14BB-4C56-86DF-1406BBBB55B2}" type="presParOf" srcId="{0BAA1C31-EC01-4A92-BB39-FF6C4417E781}" destId="{04376B2A-5187-4514-9441-E12B7A1ACC3D}" srcOrd="20" destOrd="0" presId="urn:microsoft.com/office/officeart/2008/layout/AscendingPictureAccentProcess"/>
    <dgm:cxn modelId="{E4DC850A-B75D-4A81-80C2-371EFFED39E5}" type="presParOf" srcId="{04376B2A-5187-4514-9441-E12B7A1ACC3D}" destId="{D2FB6C4C-542E-4EC1-AAB7-527F28B6DDF6}" srcOrd="0" destOrd="0" presId="urn:microsoft.com/office/officeart/2008/layout/AscendingPictureAccentProcess"/>
    <dgm:cxn modelId="{D2BDAB6B-5763-4AC8-BF5F-48B78CDAF819}" type="presParOf" srcId="{0BAA1C31-EC01-4A92-BB39-FF6C4417E781}" destId="{B77CA408-5C81-4FAA-8B8C-98253576B49C}" srcOrd="21" destOrd="0" presId="urn:microsoft.com/office/officeart/2008/layout/AscendingPictureAccentProcess"/>
    <dgm:cxn modelId="{8940A690-F988-43C1-8DDF-AD1D2E8778C7}" type="presParOf" srcId="{0BAA1C31-EC01-4A92-BB39-FF6C4417E781}" destId="{A653828E-398E-4D2E-8506-5B26263D5450}" srcOrd="22" destOrd="0" presId="urn:microsoft.com/office/officeart/2008/layout/AscendingPictureAccentProcess"/>
    <dgm:cxn modelId="{C65427D0-B64A-4FF3-A708-90A1C5A6E416}" type="presParOf" srcId="{A653828E-398E-4D2E-8506-5B26263D5450}" destId="{0F917773-D55A-4CC3-B77C-D17666CDEA1B}" srcOrd="0" destOrd="0" presId="urn:microsoft.com/office/officeart/2008/layout/AscendingPictureAccentProcess"/>
    <dgm:cxn modelId="{6D6ED26C-7333-4FFE-9A00-73FB8417FF0B}" type="presParOf" srcId="{0BAA1C31-EC01-4A92-BB39-FF6C4417E781}" destId="{CEDEF7DC-B757-4E42-8B7B-1CC92A7C8D83}" srcOrd="23" destOrd="0" presId="urn:microsoft.com/office/officeart/2008/layout/AscendingPictureAccentProcess"/>
    <dgm:cxn modelId="{B52005C6-E78D-444E-A34D-4F219527D661}" type="presParOf" srcId="{0BAA1C31-EC01-4A92-BB39-FF6C4417E781}" destId="{4F7FCE9A-470B-46F0-9B76-B890CFACBAE8}" srcOrd="24" destOrd="0" presId="urn:microsoft.com/office/officeart/2008/layout/AscendingPictureAccentProcess"/>
    <dgm:cxn modelId="{E7DC4A0C-4684-4D31-A063-6191C55FE4DC}" type="presParOf" srcId="{4F7FCE9A-470B-46F0-9B76-B890CFACBAE8}" destId="{2F47F5DE-66D2-44BA-B464-591086EB745C}"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4BC349D-2FFA-4CC1-A4B7-7AFAC8DB3FBD}" type="datetimeFigureOut">
              <a:rPr lang="ar-EG" smtClean="0"/>
              <a:t>26/12/1435</a:t>
            </a:fld>
            <a:endParaRPr lang="ar-EG"/>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0CB8BC70-BF98-42BC-B0E2-B09BB376E11B}" type="slidenum">
              <a:rPr lang="ar-EG" smtClean="0"/>
              <a:t>‹#›</a:t>
            </a:fld>
            <a:endParaRPr lang="ar-EG"/>
          </a:p>
        </p:txBody>
      </p:sp>
    </p:spTree>
    <p:extLst>
      <p:ext uri="{BB962C8B-B14F-4D97-AF65-F5344CB8AC3E}">
        <p14:creationId xmlns:p14="http://schemas.microsoft.com/office/powerpoint/2010/main" val="98066781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image" Target="../media/image15.jpeg"/></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image" Target="../media/image15.jpeg"/></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image" Target="../media/image15.jpe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5988" y="744538"/>
            <a:ext cx="4964112"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837965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5988" y="744538"/>
            <a:ext cx="4964112"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294315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5988" y="744538"/>
            <a:ext cx="4964112"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254467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1F5E8E-33A8-4B44-8615-84FD5CA8AC5D}" type="slidenum">
              <a:rPr lang="es-ES" smtClean="0"/>
              <a:pPr/>
              <a:t>‹#›</a:t>
            </a:fld>
            <a:endParaRPr lang="es-ES"/>
          </a:p>
        </p:txBody>
      </p:sp>
    </p:spTree>
    <p:extLst>
      <p:ext uri="{BB962C8B-B14F-4D97-AF65-F5344CB8AC3E}">
        <p14:creationId xmlns:p14="http://schemas.microsoft.com/office/powerpoint/2010/main" val="2620635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D52CF28A-2AA7-4554-92E2-912796BDC011}" type="slidenum">
              <a:rPr lang="es-ES" smtClean="0"/>
              <a:pPr/>
              <a:t>‹#›</a:t>
            </a:fld>
            <a:endParaRPr lang="es-ES"/>
          </a:p>
        </p:txBody>
      </p:sp>
    </p:spTree>
    <p:extLst>
      <p:ext uri="{BB962C8B-B14F-4D97-AF65-F5344CB8AC3E}">
        <p14:creationId xmlns:p14="http://schemas.microsoft.com/office/powerpoint/2010/main" val="1192355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52CF28A-2AA7-4554-92E2-912796BDC011}" type="slidenum">
              <a:rPr lang="es-ES" smtClean="0"/>
              <a:pPr/>
              <a:t>‹#›</a:t>
            </a:fld>
            <a:endParaRPr lang="es-ES"/>
          </a:p>
        </p:txBody>
      </p:sp>
    </p:spTree>
    <p:extLst>
      <p:ext uri="{BB962C8B-B14F-4D97-AF65-F5344CB8AC3E}">
        <p14:creationId xmlns:p14="http://schemas.microsoft.com/office/powerpoint/2010/main" val="773138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52CF28A-2AA7-4554-92E2-912796BDC011}" type="slidenum">
              <a:rPr lang="es-ES" smtClean="0"/>
              <a:pPr/>
              <a:t>‹#›</a:t>
            </a:fld>
            <a:endParaRPr lang="es-E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475494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52CF28A-2AA7-4554-92E2-912796BDC011}" type="slidenum">
              <a:rPr lang="es-ES" smtClean="0"/>
              <a:pPr/>
              <a:t>‹#›</a:t>
            </a:fld>
            <a:endParaRPr lang="es-ES"/>
          </a:p>
        </p:txBody>
      </p:sp>
    </p:spTree>
    <p:extLst>
      <p:ext uri="{BB962C8B-B14F-4D97-AF65-F5344CB8AC3E}">
        <p14:creationId xmlns:p14="http://schemas.microsoft.com/office/powerpoint/2010/main" val="522467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s-ES"/>
          </a:p>
        </p:txBody>
      </p:sp>
      <p:sp>
        <p:nvSpPr>
          <p:cNvPr id="4"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52CF28A-2AA7-4554-92E2-912796BDC011}" type="slidenum">
              <a:rPr lang="es-ES" smtClean="0"/>
              <a:pPr/>
              <a:t>‹#›</a:t>
            </a:fld>
            <a:endParaRPr lang="es-ES"/>
          </a:p>
        </p:txBody>
      </p:sp>
    </p:spTree>
    <p:extLst>
      <p:ext uri="{BB962C8B-B14F-4D97-AF65-F5344CB8AC3E}">
        <p14:creationId xmlns:p14="http://schemas.microsoft.com/office/powerpoint/2010/main" val="1164622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s-ES"/>
          </a:p>
        </p:txBody>
      </p:sp>
      <p:sp>
        <p:nvSpPr>
          <p:cNvPr id="4"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52CF28A-2AA7-4554-92E2-912796BDC011}" type="slidenum">
              <a:rPr lang="es-ES" smtClean="0"/>
              <a:pPr/>
              <a:t>‹#›</a:t>
            </a:fld>
            <a:endParaRPr lang="es-ES"/>
          </a:p>
        </p:txBody>
      </p:sp>
    </p:spTree>
    <p:extLst>
      <p:ext uri="{BB962C8B-B14F-4D97-AF65-F5344CB8AC3E}">
        <p14:creationId xmlns:p14="http://schemas.microsoft.com/office/powerpoint/2010/main" val="3691798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9702BFA-C628-4BAA-AA9A-1215B098373E}" type="slidenum">
              <a:rPr lang="es-ES" smtClean="0"/>
              <a:pPr/>
              <a:t>‹#›</a:t>
            </a:fld>
            <a:endParaRPr lang="es-ES"/>
          </a:p>
        </p:txBody>
      </p:sp>
    </p:spTree>
    <p:extLst>
      <p:ext uri="{BB962C8B-B14F-4D97-AF65-F5344CB8AC3E}">
        <p14:creationId xmlns:p14="http://schemas.microsoft.com/office/powerpoint/2010/main" val="837645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04C3130-456A-42A1-840A-DA42EF0061FD}" type="slidenum">
              <a:rPr lang="es-ES" smtClean="0"/>
              <a:pPr/>
              <a:t>‹#›</a:t>
            </a:fld>
            <a:endParaRPr lang="es-ES"/>
          </a:p>
        </p:txBody>
      </p:sp>
    </p:spTree>
    <p:extLst>
      <p:ext uri="{BB962C8B-B14F-4D97-AF65-F5344CB8AC3E}">
        <p14:creationId xmlns:p14="http://schemas.microsoft.com/office/powerpoint/2010/main" val="2194951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EC8A4F3-E37C-441B-B184-B9CBB25C3882}" type="slidenum">
              <a:rPr lang="es-ES" smtClean="0"/>
              <a:pPr/>
              <a:t>‹#›</a:t>
            </a:fld>
            <a:endParaRPr lang="es-ES"/>
          </a:p>
        </p:txBody>
      </p:sp>
    </p:spTree>
    <p:extLst>
      <p:ext uri="{BB962C8B-B14F-4D97-AF65-F5344CB8AC3E}">
        <p14:creationId xmlns:p14="http://schemas.microsoft.com/office/powerpoint/2010/main" val="3668253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9CCFC0E-5D6A-4094-9932-ED71EFC82C07}" type="slidenum">
              <a:rPr lang="es-ES" smtClean="0"/>
              <a:pPr/>
              <a:t>‹#›</a:t>
            </a:fld>
            <a:endParaRPr lang="es-ES"/>
          </a:p>
        </p:txBody>
      </p:sp>
    </p:spTree>
    <p:extLst>
      <p:ext uri="{BB962C8B-B14F-4D97-AF65-F5344CB8AC3E}">
        <p14:creationId xmlns:p14="http://schemas.microsoft.com/office/powerpoint/2010/main" val="4045588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2B0A60F-9846-4913-96EA-711C6D5E429F}" type="slidenum">
              <a:rPr lang="es-ES" smtClean="0"/>
              <a:pPr/>
              <a:t>‹#›</a:t>
            </a:fld>
            <a:endParaRPr lang="es-ES"/>
          </a:p>
        </p:txBody>
      </p:sp>
    </p:spTree>
    <p:extLst>
      <p:ext uri="{BB962C8B-B14F-4D97-AF65-F5344CB8AC3E}">
        <p14:creationId xmlns:p14="http://schemas.microsoft.com/office/powerpoint/2010/main" val="334127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BE6CD194-B1EC-45C8-8643-5392DE61AF31}" type="slidenum">
              <a:rPr lang="es-ES" smtClean="0"/>
              <a:pPr/>
              <a:t>‹#›</a:t>
            </a:fld>
            <a:endParaRPr lang="es-ES"/>
          </a:p>
        </p:txBody>
      </p:sp>
    </p:spTree>
    <p:extLst>
      <p:ext uri="{BB962C8B-B14F-4D97-AF65-F5344CB8AC3E}">
        <p14:creationId xmlns:p14="http://schemas.microsoft.com/office/powerpoint/2010/main" val="3572241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endParaRPr lang="es-ES"/>
          </a:p>
        </p:txBody>
      </p:sp>
      <p:sp>
        <p:nvSpPr>
          <p:cNvPr id="5" name="Footer Placeholder 3"/>
          <p:cNvSpPr>
            <a:spLocks noGrp="1"/>
          </p:cNvSpPr>
          <p:nvPr>
            <p:ph type="ftr" sz="quarter" idx="11"/>
          </p:nvPr>
        </p:nvSpPr>
        <p:spPr/>
        <p:txBody>
          <a:bodyPr/>
          <a:lstStyle/>
          <a:p>
            <a:endParaRPr lang="es-ES"/>
          </a:p>
        </p:txBody>
      </p:sp>
      <p:sp>
        <p:nvSpPr>
          <p:cNvPr id="6" name="Slide Number Placeholder 4"/>
          <p:cNvSpPr>
            <a:spLocks noGrp="1"/>
          </p:cNvSpPr>
          <p:nvPr>
            <p:ph type="sldNum" sz="quarter" idx="12"/>
          </p:nvPr>
        </p:nvSpPr>
        <p:spPr/>
        <p:txBody>
          <a:bodyPr/>
          <a:lstStyle/>
          <a:p>
            <a:fld id="{E6496B45-0317-4354-9768-0D4CFC05F525}" type="slidenum">
              <a:rPr lang="es-ES" smtClean="0"/>
              <a:pPr/>
              <a:t>‹#›</a:t>
            </a:fld>
            <a:endParaRPr lang="es-ES"/>
          </a:p>
        </p:txBody>
      </p:sp>
    </p:spTree>
    <p:extLst>
      <p:ext uri="{BB962C8B-B14F-4D97-AF65-F5344CB8AC3E}">
        <p14:creationId xmlns:p14="http://schemas.microsoft.com/office/powerpoint/2010/main" val="2760462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s-ES"/>
          </a:p>
        </p:txBody>
      </p:sp>
      <p:sp>
        <p:nvSpPr>
          <p:cNvPr id="5" name="Footer Placeholder 2"/>
          <p:cNvSpPr>
            <a:spLocks noGrp="1"/>
          </p:cNvSpPr>
          <p:nvPr>
            <p:ph type="ftr" sz="quarter" idx="11"/>
          </p:nvPr>
        </p:nvSpPr>
        <p:spPr/>
        <p:txBody>
          <a:bodyPr/>
          <a:lstStyle/>
          <a:p>
            <a:endParaRPr lang="es-ES"/>
          </a:p>
        </p:txBody>
      </p:sp>
      <p:sp>
        <p:nvSpPr>
          <p:cNvPr id="6" name="Slide Number Placeholder 3"/>
          <p:cNvSpPr>
            <a:spLocks noGrp="1"/>
          </p:cNvSpPr>
          <p:nvPr>
            <p:ph type="sldNum" sz="quarter" idx="12"/>
          </p:nvPr>
        </p:nvSpPr>
        <p:spPr/>
        <p:txBody>
          <a:bodyPr/>
          <a:lstStyle/>
          <a:p>
            <a:fld id="{174F91DE-8F4C-4368-AC5F-D835048D5C90}" type="slidenum">
              <a:rPr lang="es-ES" smtClean="0"/>
              <a:pPr/>
              <a:t>‹#›</a:t>
            </a:fld>
            <a:endParaRPr lang="es-ES"/>
          </a:p>
        </p:txBody>
      </p:sp>
    </p:spTree>
    <p:extLst>
      <p:ext uri="{BB962C8B-B14F-4D97-AF65-F5344CB8AC3E}">
        <p14:creationId xmlns:p14="http://schemas.microsoft.com/office/powerpoint/2010/main" val="215813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endParaRPr lang="es-ES"/>
          </a:p>
        </p:txBody>
      </p:sp>
      <p:sp>
        <p:nvSpPr>
          <p:cNvPr id="5" name="Footer Placeholder 5"/>
          <p:cNvSpPr>
            <a:spLocks noGrp="1"/>
          </p:cNvSpPr>
          <p:nvPr>
            <p:ph type="ftr" sz="quarter" idx="11"/>
          </p:nvPr>
        </p:nvSpPr>
        <p:spPr/>
        <p:txBody>
          <a:bodyPr/>
          <a:lstStyle/>
          <a:p>
            <a:endParaRPr lang="es-ES"/>
          </a:p>
        </p:txBody>
      </p:sp>
      <p:sp>
        <p:nvSpPr>
          <p:cNvPr id="6" name="Slide Number Placeholder 6"/>
          <p:cNvSpPr>
            <a:spLocks noGrp="1"/>
          </p:cNvSpPr>
          <p:nvPr>
            <p:ph type="sldNum" sz="quarter" idx="12"/>
          </p:nvPr>
        </p:nvSpPr>
        <p:spPr/>
        <p:txBody>
          <a:bodyPr/>
          <a:lstStyle/>
          <a:p>
            <a:fld id="{F8CBB58A-E15C-40A2-88AE-6321600BA0EC}" type="slidenum">
              <a:rPr lang="es-ES" smtClean="0"/>
              <a:pPr/>
              <a:t>‹#›</a:t>
            </a:fld>
            <a:endParaRPr lang="es-ES"/>
          </a:p>
        </p:txBody>
      </p:sp>
    </p:spTree>
    <p:extLst>
      <p:ext uri="{BB962C8B-B14F-4D97-AF65-F5344CB8AC3E}">
        <p14:creationId xmlns:p14="http://schemas.microsoft.com/office/powerpoint/2010/main" val="3141760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29BC4DD-2FC7-40C4-A934-7F5D0DFD8D26}" type="slidenum">
              <a:rPr lang="es-ES" smtClean="0"/>
              <a:pPr/>
              <a:t>‹#›</a:t>
            </a:fld>
            <a:endParaRPr lang="es-ES"/>
          </a:p>
        </p:txBody>
      </p:sp>
    </p:spTree>
    <p:extLst>
      <p:ext uri="{BB962C8B-B14F-4D97-AF65-F5344CB8AC3E}">
        <p14:creationId xmlns:p14="http://schemas.microsoft.com/office/powerpoint/2010/main" val="3776223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endParaRPr lang="es-E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E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2CF28A-2AA7-4554-92E2-912796BDC011}" type="slidenum">
              <a:rPr lang="es-ES" smtClean="0"/>
              <a:pPr/>
              <a:t>‹#›</a:t>
            </a:fld>
            <a:endParaRPr lang="es-ES"/>
          </a:p>
        </p:txBody>
      </p:sp>
    </p:spTree>
    <p:extLst>
      <p:ext uri="{BB962C8B-B14F-4D97-AF65-F5344CB8AC3E}">
        <p14:creationId xmlns:p14="http://schemas.microsoft.com/office/powerpoint/2010/main" val="2652890641"/>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7" rtl="1" eaLnBrk="1" latinLnBrk="0" hangingPunct="1">
        <a:spcBef>
          <a:spcPct val="0"/>
        </a:spcBef>
        <a:buNone/>
        <a:defRPr sz="4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6" indent="-342906" algn="r" defTabSz="457207" rtl="1"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r" defTabSz="457207" rtl="1"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r" defTabSz="457207" rtl="1" eaLnBrk="1" latinLnBrk="0" hangingPunct="1">
        <a:defRPr sz="1800" kern="1200">
          <a:solidFill>
            <a:schemeClr val="tx1"/>
          </a:solidFill>
          <a:latin typeface="+mn-lt"/>
          <a:ea typeface="+mn-ea"/>
          <a:cs typeface="+mn-cs"/>
        </a:defRPr>
      </a:lvl1pPr>
      <a:lvl2pPr marL="457207" algn="r" defTabSz="457207" rtl="1" eaLnBrk="1" latinLnBrk="0" hangingPunct="1">
        <a:defRPr sz="1800" kern="1200">
          <a:solidFill>
            <a:schemeClr val="tx1"/>
          </a:solidFill>
          <a:latin typeface="+mn-lt"/>
          <a:ea typeface="+mn-ea"/>
          <a:cs typeface="+mn-cs"/>
        </a:defRPr>
      </a:lvl2pPr>
      <a:lvl3pPr marL="914415" algn="r" defTabSz="457207" rtl="1" eaLnBrk="1" latinLnBrk="0" hangingPunct="1">
        <a:defRPr sz="1800" kern="1200">
          <a:solidFill>
            <a:schemeClr val="tx1"/>
          </a:solidFill>
          <a:latin typeface="+mn-lt"/>
          <a:ea typeface="+mn-ea"/>
          <a:cs typeface="+mn-cs"/>
        </a:defRPr>
      </a:lvl3pPr>
      <a:lvl4pPr marL="1371622" algn="r" defTabSz="457207" rtl="1" eaLnBrk="1" latinLnBrk="0" hangingPunct="1">
        <a:defRPr sz="1800" kern="1200">
          <a:solidFill>
            <a:schemeClr val="tx1"/>
          </a:solidFill>
          <a:latin typeface="+mn-lt"/>
          <a:ea typeface="+mn-ea"/>
          <a:cs typeface="+mn-cs"/>
        </a:defRPr>
      </a:lvl4pPr>
      <a:lvl5pPr marL="1828831" algn="r" defTabSz="457207" rtl="1" eaLnBrk="1" latinLnBrk="0" hangingPunct="1">
        <a:defRPr sz="1800" kern="1200">
          <a:solidFill>
            <a:schemeClr val="tx1"/>
          </a:solidFill>
          <a:latin typeface="+mn-lt"/>
          <a:ea typeface="+mn-ea"/>
          <a:cs typeface="+mn-cs"/>
        </a:defRPr>
      </a:lvl5pPr>
      <a:lvl6pPr marL="2286038" algn="r" defTabSz="457207" rtl="1" eaLnBrk="1" latinLnBrk="0" hangingPunct="1">
        <a:defRPr sz="1800" kern="1200">
          <a:solidFill>
            <a:schemeClr val="tx1"/>
          </a:solidFill>
          <a:latin typeface="+mn-lt"/>
          <a:ea typeface="+mn-ea"/>
          <a:cs typeface="+mn-cs"/>
        </a:defRPr>
      </a:lvl6pPr>
      <a:lvl7pPr marL="2743246" algn="r" defTabSz="457207" rtl="1" eaLnBrk="1" latinLnBrk="0" hangingPunct="1">
        <a:defRPr sz="1800" kern="1200">
          <a:solidFill>
            <a:schemeClr val="tx1"/>
          </a:solidFill>
          <a:latin typeface="+mn-lt"/>
          <a:ea typeface="+mn-ea"/>
          <a:cs typeface="+mn-cs"/>
        </a:defRPr>
      </a:lvl7pPr>
      <a:lvl8pPr marL="3200453" algn="r" defTabSz="457207" rtl="1" eaLnBrk="1" latinLnBrk="0" hangingPunct="1">
        <a:defRPr sz="1800" kern="1200">
          <a:solidFill>
            <a:schemeClr val="tx1"/>
          </a:solidFill>
          <a:latin typeface="+mn-lt"/>
          <a:ea typeface="+mn-ea"/>
          <a:cs typeface="+mn-cs"/>
        </a:defRPr>
      </a:lvl8pPr>
      <a:lvl9pPr marL="3657661" algn="r" defTabSz="457207"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xml"/><Relationship Id="rId7" Type="http://schemas.openxmlformats.org/officeDocument/2006/relationships/image" Target="../media/image35.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3.xml"/><Relationship Id="rId7" Type="http://schemas.openxmlformats.org/officeDocument/2006/relationships/image" Target="../media/image36.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4.xml"/><Relationship Id="rId7" Type="http://schemas.openxmlformats.org/officeDocument/2006/relationships/image" Target="../media/image37.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42.tmp"/><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image" Target="../media/image45.tmp"/><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image" Target="../media/image48.tmp"/><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9.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image" Target="../media/image54.tmp"/><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6.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image" Target="../media/image65.tmp"/><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72.png"/></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8" name="Rectangle 90"/>
          <p:cNvSpPr>
            <a:spLocks noGrp="1" noChangeArrowheads="1"/>
          </p:cNvSpPr>
          <p:nvPr>
            <p:ph type="ctrTitle"/>
          </p:nvPr>
        </p:nvSpPr>
        <p:spPr>
          <a:xfrm>
            <a:off x="1619672" y="692696"/>
            <a:ext cx="5832475" cy="647700"/>
          </a:xfrm>
        </p:spPr>
        <p:txBody>
          <a:bodyPr>
            <a:prstTxWarp prst="textDeflateBottom">
              <a:avLst>
                <a:gd name="adj" fmla="val 70168"/>
              </a:avLst>
            </a:prstTxWarp>
          </a:bodyPr>
          <a:lstStyle/>
          <a:p>
            <a:r>
              <a:rPr lang="ar-EG" sz="5000" b="1" dirty="0" smtClean="0">
                <a:solidFill>
                  <a:schemeClr val="tx1"/>
                </a:solidFill>
              </a:rPr>
              <a:t>فن ادارة الغضب</a:t>
            </a:r>
            <a:endParaRPr lang="es-ES" sz="5000" b="1" dirty="0">
              <a:solidFill>
                <a:schemeClr val="tx1"/>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 Diagonal Corner Rectangle 1"/>
          <p:cNvSpPr/>
          <p:nvPr/>
        </p:nvSpPr>
        <p:spPr bwMode="auto">
          <a:xfrm>
            <a:off x="611560" y="1988840"/>
            <a:ext cx="7488832" cy="4392488"/>
          </a:xfrm>
          <a:prstGeom prst="round2DiagRect">
            <a:avLst/>
          </a:prstGeom>
          <a:blipFill>
            <a:blip r:embed="rId3"/>
            <a:stretch>
              <a:fillRect/>
            </a:stretch>
          </a:blipFill>
          <a:ln w="9525" cap="flat" cmpd="sng" algn="ctr">
            <a:solidFill>
              <a:schemeClr val="accent2">
                <a:lumMod val="20000"/>
                <a:lumOff val="80000"/>
              </a:schemeClr>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860032" y="836712"/>
            <a:ext cx="4032448" cy="4320480"/>
          </a:xfrm>
          <a:prstGeom prst="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800" b="1" dirty="0">
                <a:latin typeface="Simplified Arabic" pitchFamily="18" charset="-78"/>
                <a:cs typeface="Simplified Arabic" pitchFamily="18" charset="-78"/>
              </a:rPr>
              <a:t>الغضب كصورة من صور الانفعال النفسي يؤثر على قلب الشخص الذي يغضب تأثير العدو أو الجري على القلب وانفعال الغضب يزيد من عدد مرات انقباضاته في الدقيقة الواحدة فيضاعف بذلك كمية الدماء التي يدفعها القلب </a:t>
            </a:r>
            <a:r>
              <a:rPr lang="ar-EG" sz="2800" b="1" dirty="0" smtClean="0">
                <a:latin typeface="Simplified Arabic" pitchFamily="18" charset="-78"/>
                <a:cs typeface="Simplified Arabic" pitchFamily="18" charset="-78"/>
              </a:rPr>
              <a:t/>
            </a:r>
            <a:br>
              <a:rPr lang="ar-EG" sz="2800" b="1" dirty="0" smtClean="0">
                <a:latin typeface="Simplified Arabic" pitchFamily="18" charset="-78"/>
                <a:cs typeface="Simplified Arabic" pitchFamily="18" charset="-78"/>
              </a:rPr>
            </a:br>
            <a:r>
              <a:rPr lang="ar-EG" sz="2800" b="1" dirty="0" smtClean="0">
                <a:latin typeface="Simplified Arabic" pitchFamily="18" charset="-78"/>
                <a:cs typeface="Simplified Arabic" pitchFamily="18" charset="-78"/>
              </a:rPr>
              <a:t>أو </a:t>
            </a:r>
            <a:r>
              <a:rPr lang="ar-EG" sz="2800" b="1" dirty="0">
                <a:latin typeface="Simplified Arabic" pitchFamily="18" charset="-78"/>
                <a:cs typeface="Simplified Arabic" pitchFamily="18" charset="-78"/>
              </a:rPr>
              <a:t>التي تخرج منه إلى الأوعية الدموية مع كل واحدة من هذه الانقباضات أو النبضات </a:t>
            </a:r>
          </a:p>
        </p:txBody>
      </p:sp>
      <p:pic>
        <p:nvPicPr>
          <p:cNvPr id="2053" name="Picture 5" descr="http://klmty.net/news/7y3469a2ce89ns4v9y-new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90600"/>
            <a:ext cx="3619500" cy="41665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043217"/>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wheel(1)">
                                      <p:cBhvr>
                                        <p:cTn id="11" dur="2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860032" y="548680"/>
            <a:ext cx="4032448" cy="5256584"/>
          </a:xfrm>
          <a:prstGeom prst="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800" b="1" dirty="0">
                <a:latin typeface="Simplified Arabic" pitchFamily="18" charset="-78"/>
                <a:cs typeface="Simplified Arabic" pitchFamily="18" charset="-78"/>
              </a:rPr>
              <a:t>الإنسان الذي اعتاد على الغضب يصاب بارتفاع ضغط الدم ويزيد عن معدله الطبيعي حيث إن قلبه يضطر إلى أن يدفع كمية من الدماء الزائدة عن المعتاد كما أن شرايينه الدقيقة تتصلب جدرانها وتفقد مرونتها وقدرتها على الاتساع لكي تستطيع أن تمرر أو تسمح بمرور أو سريان تلك الكمية من الدماء الزائدة التي يضخها هذا القلب المنفعل ولهذا يرتفع الضغط عند الغضب </a:t>
            </a:r>
          </a:p>
        </p:txBody>
      </p:sp>
      <p:pic>
        <p:nvPicPr>
          <p:cNvPr id="3074" name="Picture 2" descr="http://alray.ps/ar/uploads/images/Minfo-130406092536YY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64704"/>
            <a:ext cx="3810000" cy="50405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989469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wheel(1)">
                                      <p:cBhvr>
                                        <p:cTn id="11"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برومو اداره الغضب 1‬ - YouTube.mp4">
            <a:hlinkClick r:id="" action="ppaction://media"/>
          </p:cNvPr>
          <p:cNvPicPr>
            <a:picLocks noChangeAspect="1"/>
          </p:cNvPicPr>
          <p:nvPr>
            <a:videoFile r:link="rId1"/>
            <p:extLst>
              <p:ext uri="{DAA4B4D4-6D71-4841-9C94-3DE7FCFB9230}">
                <p14:media xmlns:p14="http://schemas.microsoft.com/office/powerpoint/2010/main" r:embed="rId2">
                  <p14:trim end="29441.2698"/>
                </p14:media>
              </p:ext>
            </p:extLst>
          </p:nvPr>
        </p:nvPicPr>
        <p:blipFill>
          <a:blip r:embed="rId4"/>
          <a:stretch>
            <a:fillRect/>
          </a:stretch>
        </p:blipFill>
        <p:spPr>
          <a:xfrm rot="10800000" flipH="1" flipV="1">
            <a:off x="-1" y="0"/>
            <a:ext cx="9156124" cy="6858000"/>
          </a:xfrm>
          <a:prstGeom prst="rect">
            <a:avLst/>
          </a:prstGeom>
        </p:spPr>
      </p:pic>
    </p:spTree>
    <p:extLst>
      <p:ext uri="{BB962C8B-B14F-4D97-AF65-F5344CB8AC3E}">
        <p14:creationId xmlns:p14="http://schemas.microsoft.com/office/powerpoint/2010/main" val="2569973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588224"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ounded Rectangle 6"/>
          <p:cNvSpPr/>
          <p:nvPr/>
        </p:nvSpPr>
        <p:spPr>
          <a:xfrm>
            <a:off x="6804248" y="764704"/>
            <a:ext cx="2160240" cy="43204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smtClean="0"/>
              <a:t>مستوى الصعوبة</a:t>
            </a:r>
            <a:endParaRPr lang="ar-EG" sz="2400" b="1" dirty="0"/>
          </a:p>
        </p:txBody>
      </p:sp>
      <p:sp>
        <p:nvSpPr>
          <p:cNvPr id="8" name="Rectangle 7"/>
          <p:cNvSpPr/>
          <p:nvPr/>
        </p:nvSpPr>
        <p:spPr>
          <a:xfrm>
            <a:off x="7380312" y="1340768"/>
            <a:ext cx="1512168" cy="57606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9" name="Rectangle 8"/>
          <p:cNvSpPr/>
          <p:nvPr/>
        </p:nvSpPr>
        <p:spPr>
          <a:xfrm>
            <a:off x="7452888" y="1441920"/>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0" name="Rectangle 9"/>
          <p:cNvSpPr/>
          <p:nvPr/>
        </p:nvSpPr>
        <p:spPr>
          <a:xfrm>
            <a:off x="7596336" y="1441352"/>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1" name="Rectangle 10"/>
          <p:cNvSpPr/>
          <p:nvPr/>
        </p:nvSpPr>
        <p:spPr>
          <a:xfrm>
            <a:off x="7739784" y="1440784"/>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2" name="Rectangle 11"/>
          <p:cNvSpPr/>
          <p:nvPr/>
        </p:nvSpPr>
        <p:spPr>
          <a:xfrm>
            <a:off x="7883232" y="1440216"/>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3" name="Rectangle 12"/>
          <p:cNvSpPr/>
          <p:nvPr/>
        </p:nvSpPr>
        <p:spPr>
          <a:xfrm>
            <a:off x="8026680" y="143964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4" name="Rectangle 13"/>
          <p:cNvSpPr/>
          <p:nvPr/>
        </p:nvSpPr>
        <p:spPr>
          <a:xfrm>
            <a:off x="8170128" y="143908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5" name="Rectangle 14"/>
          <p:cNvSpPr/>
          <p:nvPr/>
        </p:nvSpPr>
        <p:spPr>
          <a:xfrm>
            <a:off x="8313576" y="1438512"/>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6" name="Rectangle 15"/>
          <p:cNvSpPr/>
          <p:nvPr/>
        </p:nvSpPr>
        <p:spPr>
          <a:xfrm>
            <a:off x="8457024" y="1437944"/>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7" name="Rectangle 16"/>
          <p:cNvSpPr/>
          <p:nvPr/>
        </p:nvSpPr>
        <p:spPr>
          <a:xfrm>
            <a:off x="8600472" y="143737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8" name="Rectangle 17"/>
          <p:cNvSpPr/>
          <p:nvPr/>
        </p:nvSpPr>
        <p:spPr>
          <a:xfrm>
            <a:off x="8743920" y="143680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9" name="Rounded Rectangle 18"/>
          <p:cNvSpPr/>
          <p:nvPr/>
        </p:nvSpPr>
        <p:spPr>
          <a:xfrm>
            <a:off x="6804248" y="2276872"/>
            <a:ext cx="2160240" cy="43204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smtClean="0"/>
              <a:t>الوقت اللازم للحل</a:t>
            </a:r>
            <a:endParaRPr lang="ar-EG" sz="2400" b="1" dirty="0"/>
          </a:p>
        </p:txBody>
      </p:sp>
      <p:sp>
        <p:nvSpPr>
          <p:cNvPr id="20" name="TextBox 19"/>
          <p:cNvSpPr txBox="1"/>
          <p:nvPr/>
        </p:nvSpPr>
        <p:spPr>
          <a:xfrm>
            <a:off x="6732240" y="1393612"/>
            <a:ext cx="57606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en-US" sz="2800" b="1" dirty="0">
                <a:solidFill>
                  <a:srgbClr val="002060"/>
                </a:solidFill>
              </a:rPr>
              <a:t>4</a:t>
            </a:r>
            <a:endParaRPr lang="ar-EG" sz="2800" b="1" dirty="0">
              <a:solidFill>
                <a:srgbClr val="002060"/>
              </a:solidFill>
            </a:endParaRPr>
          </a:p>
        </p:txBody>
      </p:sp>
      <p:sp>
        <p:nvSpPr>
          <p:cNvPr id="21" name="Rectangle 20"/>
          <p:cNvSpPr/>
          <p:nvPr/>
        </p:nvSpPr>
        <p:spPr>
          <a:xfrm>
            <a:off x="7380312" y="2852936"/>
            <a:ext cx="1512168" cy="57606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22" name="Rectangle 21"/>
          <p:cNvSpPr/>
          <p:nvPr/>
        </p:nvSpPr>
        <p:spPr>
          <a:xfrm>
            <a:off x="7452888" y="2954088"/>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23" name="Rectangle 22"/>
          <p:cNvSpPr/>
          <p:nvPr/>
        </p:nvSpPr>
        <p:spPr>
          <a:xfrm>
            <a:off x="7596336" y="295352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4" name="Rectangle 23"/>
          <p:cNvSpPr/>
          <p:nvPr/>
        </p:nvSpPr>
        <p:spPr>
          <a:xfrm>
            <a:off x="7739784" y="2952952"/>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5" name="Rectangle 24"/>
          <p:cNvSpPr/>
          <p:nvPr/>
        </p:nvSpPr>
        <p:spPr>
          <a:xfrm>
            <a:off x="7883232" y="2952384"/>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6" name="Rectangle 25"/>
          <p:cNvSpPr/>
          <p:nvPr/>
        </p:nvSpPr>
        <p:spPr>
          <a:xfrm>
            <a:off x="8026680" y="295181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7" name="Rectangle 26"/>
          <p:cNvSpPr/>
          <p:nvPr/>
        </p:nvSpPr>
        <p:spPr>
          <a:xfrm>
            <a:off x="8170128" y="295124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8" name="Rectangle 27"/>
          <p:cNvSpPr/>
          <p:nvPr/>
        </p:nvSpPr>
        <p:spPr>
          <a:xfrm>
            <a:off x="8313576" y="295068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9" name="Rectangle 28"/>
          <p:cNvSpPr/>
          <p:nvPr/>
        </p:nvSpPr>
        <p:spPr>
          <a:xfrm>
            <a:off x="8457024" y="2950112"/>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0" name="Rectangle 29"/>
          <p:cNvSpPr/>
          <p:nvPr/>
        </p:nvSpPr>
        <p:spPr>
          <a:xfrm>
            <a:off x="8600472" y="2949544"/>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1" name="Rectangle 30"/>
          <p:cNvSpPr/>
          <p:nvPr/>
        </p:nvSpPr>
        <p:spPr>
          <a:xfrm>
            <a:off x="8743920" y="294897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2" name="TextBox 31"/>
          <p:cNvSpPr txBox="1"/>
          <p:nvPr/>
        </p:nvSpPr>
        <p:spPr>
          <a:xfrm>
            <a:off x="6732240" y="2905780"/>
            <a:ext cx="57606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en-US" sz="2800" b="1" dirty="0" smtClean="0">
                <a:solidFill>
                  <a:srgbClr val="002060"/>
                </a:solidFill>
              </a:rPr>
              <a:t>1</a:t>
            </a:r>
            <a:endParaRPr lang="ar-EG" sz="2800" b="1" dirty="0">
              <a:solidFill>
                <a:srgbClr val="002060"/>
              </a:solidFill>
            </a:endParaRPr>
          </a:p>
        </p:txBody>
      </p:sp>
      <p:sp>
        <p:nvSpPr>
          <p:cNvPr id="34" name="Rectangle 33"/>
          <p:cNvSpPr/>
          <p:nvPr/>
        </p:nvSpPr>
        <p:spPr>
          <a:xfrm>
            <a:off x="179512" y="5301208"/>
            <a:ext cx="8964488" cy="720080"/>
          </a:xfrm>
          <a:prstGeom prst="rect">
            <a:avLst/>
          </a:prstGeom>
          <a:solidFill>
            <a:schemeClr val="accent5">
              <a:alpha val="77000"/>
            </a:schemeClr>
          </a:solidFill>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800" b="1" dirty="0" smtClean="0">
                <a:solidFill>
                  <a:srgbClr val="002060"/>
                </a:solidFill>
              </a:rPr>
              <a:t>الصورة وقت الغروب والساعة 12</a:t>
            </a:r>
            <a:endParaRPr lang="ar-EG" sz="2800" b="1" dirty="0">
              <a:solidFill>
                <a:srgbClr val="002060"/>
              </a:solidFill>
            </a:endParaRPr>
          </a:p>
        </p:txBody>
      </p:sp>
      <p:sp>
        <p:nvSpPr>
          <p:cNvPr id="33" name="Rounded Rectangle 32"/>
          <p:cNvSpPr/>
          <p:nvPr/>
        </p:nvSpPr>
        <p:spPr>
          <a:xfrm>
            <a:off x="6804248" y="5085184"/>
            <a:ext cx="2160240" cy="43204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smtClean="0"/>
              <a:t>الحل</a:t>
            </a:r>
            <a:endParaRPr lang="ar-EG" sz="2400" b="1" dirty="0"/>
          </a:p>
        </p:txBody>
      </p:sp>
    </p:spTree>
    <p:extLst>
      <p:ext uri="{BB962C8B-B14F-4D97-AF65-F5344CB8AC3E}">
        <p14:creationId xmlns:p14="http://schemas.microsoft.com/office/powerpoint/2010/main" val="370858347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5"/>
          <p:cNvSpPr>
            <a:spLocks/>
          </p:cNvSpPr>
          <p:nvPr/>
        </p:nvSpPr>
        <p:spPr bwMode="auto">
          <a:xfrm rot="21346829">
            <a:off x="1001637" y="1015307"/>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51300">
                <a:srgbClr val="199D7B"/>
              </a:gs>
              <a:gs pos="0">
                <a:srgbClr val="33CC33"/>
              </a:gs>
              <a:gs pos="100000">
                <a:srgbClr val="92D050"/>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5" name="Picture 3" descr="C:\TDDOWNLOAD\pencil.png"/>
          <p:cNvPicPr>
            <a:picLocks noChangeAspect="1" noChangeArrowheads="1"/>
          </p:cNvPicPr>
          <p:nvPr/>
        </p:nvPicPr>
        <p:blipFill>
          <a:blip r:embed="rId2">
            <a:duotone>
              <a:prstClr val="black"/>
              <a:srgbClr val="33CC33">
                <a:tint val="45000"/>
                <a:satMod val="400000"/>
              </a:srgbClr>
            </a:duotone>
            <a:extLst>
              <a:ext uri="{28A0092B-C50C-407E-A947-70E740481C1C}">
                <a14:useLocalDpi xmlns:a14="http://schemas.microsoft.com/office/drawing/2010/main" val="0"/>
              </a:ext>
            </a:extLst>
          </a:blip>
          <a:srcRect/>
          <a:stretch>
            <a:fillRect/>
          </a:stretch>
        </p:blipFill>
        <p:spPr bwMode="auto">
          <a:xfrm>
            <a:off x="755576" y="823221"/>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内容占位符 2"/>
          <p:cNvSpPr>
            <a:spLocks noGrp="1"/>
          </p:cNvSpPr>
          <p:nvPr>
            <p:ph idx="1"/>
          </p:nvPr>
        </p:nvSpPr>
        <p:spPr>
          <a:xfrm rot="21361315">
            <a:off x="1217538" y="1297882"/>
            <a:ext cx="6454775" cy="3346450"/>
          </a:xfrm>
        </p:spPr>
        <p:txBody>
          <a:bodyPr/>
          <a:lstStyle/>
          <a:p>
            <a:pPr marL="0" indent="0" algn="ctr" eaLnBrk="1" hangingPunct="1">
              <a:buNone/>
            </a:pPr>
            <a:endParaRPr lang="en-US" sz="3200" b="1" dirty="0">
              <a:solidFill>
                <a:schemeClr val="bg1"/>
              </a:solidFill>
            </a:endParaRPr>
          </a:p>
          <a:p>
            <a:pPr marL="0" indent="0" algn="ctr" eaLnBrk="1" hangingPunct="1">
              <a:buNone/>
            </a:pPr>
            <a:endParaRPr lang="en-US" sz="3200" b="1" dirty="0">
              <a:solidFill>
                <a:schemeClr val="bg1"/>
              </a:solidFill>
            </a:endParaRPr>
          </a:p>
          <a:p>
            <a:pPr marL="0" indent="0" algn="ctr" rtl="1" eaLnBrk="1" hangingPunct="1">
              <a:buNone/>
            </a:pPr>
            <a:r>
              <a:rPr lang="ar-EG" altLang="zh-CN" sz="4400" b="1" dirty="0">
                <a:solidFill>
                  <a:schemeClr val="bg1"/>
                </a:solidFill>
              </a:rPr>
              <a:t>كيف يغضب الانسان</a:t>
            </a:r>
            <a:endParaRPr lang="ar-EG" altLang="en-US" sz="44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0192152"/>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down)">
                                      <p:cBhvr>
                                        <p:cTn id="41" dur="580">
                                          <p:stCondLst>
                                            <p:cond delay="0"/>
                                          </p:stCondLst>
                                        </p:cTn>
                                        <p:tgtEl>
                                          <p:spTgt spid="6">
                                            <p:txEl>
                                              <p:pRg st="2" end="2"/>
                                            </p:txEl>
                                          </p:spTgt>
                                        </p:tgtEl>
                                      </p:cBhvr>
                                    </p:animEffect>
                                    <p:anim calcmode="lin" valueType="num">
                                      <p:cBhvr>
                                        <p:cTn id="42"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xEl>
                                              <p:pRg st="2" end="2"/>
                                            </p:txEl>
                                          </p:spTgt>
                                        </p:tgtEl>
                                      </p:cBhvr>
                                      <p:to x="100000" y="60000"/>
                                    </p:animScale>
                                    <p:animScale>
                                      <p:cBhvr>
                                        <p:cTn id="48" dur="166" decel="50000">
                                          <p:stCondLst>
                                            <p:cond delay="676"/>
                                          </p:stCondLst>
                                        </p:cTn>
                                        <p:tgtEl>
                                          <p:spTgt spid="6">
                                            <p:txEl>
                                              <p:pRg st="2" end="2"/>
                                            </p:txEl>
                                          </p:spTgt>
                                        </p:tgtEl>
                                      </p:cBhvr>
                                      <p:to x="100000" y="100000"/>
                                    </p:animScale>
                                    <p:animScale>
                                      <p:cBhvr>
                                        <p:cTn id="49" dur="26">
                                          <p:stCondLst>
                                            <p:cond delay="1312"/>
                                          </p:stCondLst>
                                        </p:cTn>
                                        <p:tgtEl>
                                          <p:spTgt spid="6">
                                            <p:txEl>
                                              <p:pRg st="2" end="2"/>
                                            </p:txEl>
                                          </p:spTgt>
                                        </p:tgtEl>
                                      </p:cBhvr>
                                      <p:to x="100000" y="80000"/>
                                    </p:animScale>
                                    <p:animScale>
                                      <p:cBhvr>
                                        <p:cTn id="50" dur="166" decel="50000">
                                          <p:stCondLst>
                                            <p:cond delay="1338"/>
                                          </p:stCondLst>
                                        </p:cTn>
                                        <p:tgtEl>
                                          <p:spTgt spid="6">
                                            <p:txEl>
                                              <p:pRg st="2" end="2"/>
                                            </p:txEl>
                                          </p:spTgt>
                                        </p:tgtEl>
                                      </p:cBhvr>
                                      <p:to x="100000" y="100000"/>
                                    </p:animScale>
                                    <p:animScale>
                                      <p:cBhvr>
                                        <p:cTn id="51" dur="26">
                                          <p:stCondLst>
                                            <p:cond delay="1642"/>
                                          </p:stCondLst>
                                        </p:cTn>
                                        <p:tgtEl>
                                          <p:spTgt spid="6">
                                            <p:txEl>
                                              <p:pRg st="2" end="2"/>
                                            </p:txEl>
                                          </p:spTgt>
                                        </p:tgtEl>
                                      </p:cBhvr>
                                      <p:to x="100000" y="90000"/>
                                    </p:animScale>
                                    <p:animScale>
                                      <p:cBhvr>
                                        <p:cTn id="52" dur="166" decel="50000">
                                          <p:stCondLst>
                                            <p:cond delay="1668"/>
                                          </p:stCondLst>
                                        </p:cTn>
                                        <p:tgtEl>
                                          <p:spTgt spid="6">
                                            <p:txEl>
                                              <p:pRg st="2" end="2"/>
                                            </p:txEl>
                                          </p:spTgt>
                                        </p:tgtEl>
                                      </p:cBhvr>
                                      <p:to x="100000" y="100000"/>
                                    </p:animScale>
                                    <p:animScale>
                                      <p:cBhvr>
                                        <p:cTn id="53" dur="26">
                                          <p:stCondLst>
                                            <p:cond delay="1808"/>
                                          </p:stCondLst>
                                        </p:cTn>
                                        <p:tgtEl>
                                          <p:spTgt spid="6">
                                            <p:txEl>
                                              <p:pRg st="2" end="2"/>
                                            </p:txEl>
                                          </p:spTgt>
                                        </p:tgtEl>
                                      </p:cBhvr>
                                      <p:to x="100000" y="95000"/>
                                    </p:animScale>
                                    <p:animScale>
                                      <p:cBhvr>
                                        <p:cTn id="54"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228184" y="332656"/>
            <a:ext cx="2664296" cy="792088"/>
          </a:xfrm>
          <a:prstGeom prst="round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تعريف الغضب</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sp>
        <p:nvSpPr>
          <p:cNvPr id="3" name="Round Diagonal Corner Rectangle 2"/>
          <p:cNvSpPr/>
          <p:nvPr/>
        </p:nvSpPr>
        <p:spPr bwMode="auto">
          <a:xfrm>
            <a:off x="251520" y="2636912"/>
            <a:ext cx="8640960" cy="3384376"/>
          </a:xfrm>
          <a:prstGeom prst="round2DiagRect">
            <a:avLst/>
          </a:prstGeom>
          <a:solidFill>
            <a:srgbClr val="66FF99"/>
          </a:solidFill>
          <a:ln w="9525" cap="flat" cmpd="sng" algn="ctr">
            <a:solidFill>
              <a:srgbClr val="33CC33"/>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800" b="1" dirty="0">
                <a:latin typeface="Simplified Arabic" pitchFamily="18" charset="-78"/>
                <a:cs typeface="Simplified Arabic" pitchFamily="18" charset="-78"/>
              </a:rPr>
              <a:t>عندما يخوض الإنسان تجربة الغضب تتوتر عضلات الجسم، بالإضافة إلى قيام المخ بإفراز مواد تسمى بـ </a:t>
            </a:r>
            <a:r>
              <a:rPr lang="en-US" sz="2800" b="1" dirty="0" smtClean="0">
                <a:latin typeface="Simplified Arabic" pitchFamily="18" charset="-78"/>
                <a:cs typeface="Simplified Arabic" pitchFamily="18" charset="-78"/>
              </a:rPr>
              <a:t>(Catechol </a:t>
            </a:r>
            <a:r>
              <a:rPr lang="en-US" sz="2800" b="1" dirty="0">
                <a:latin typeface="Simplified Arabic" pitchFamily="18" charset="-78"/>
                <a:cs typeface="Simplified Arabic" pitchFamily="18" charset="-78"/>
              </a:rPr>
              <a:t>amines) </a:t>
            </a:r>
            <a:r>
              <a:rPr lang="ar-EG" sz="2800" b="1" dirty="0">
                <a:latin typeface="Simplified Arabic" pitchFamily="18" charset="-78"/>
                <a:cs typeface="Simplified Arabic" pitchFamily="18" charset="-78"/>
              </a:rPr>
              <a:t>التي تسبب الشعور بوجود دفعة من الطاقة تستمر لعدة دقائق، وفى نفس الوقت تتزايد معدلات ضربات القلب، يرتفع ضغط الدم، تزيد سرعة التنفس، ويزداد الوجه حمرة لاندفاع الدم الذي يتخلل الأعضاء والأطراف استعداداً لرد الفعل الجسدي. وبعد ذلك تفرز المزيد من المواد وهرمونات الأدرينالين التي تطيل من مدة بقاء الإنسان في حالة توتر</a:t>
            </a:r>
            <a:endParaRPr kumimoji="0" lang="ar-EG" sz="28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4098" name="Picture 2" descr="http://cdn1.albayan.ae/polopoly_fs/1.1608858.1331397810!/image/20292538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84" y="332656"/>
            <a:ext cx="3575720" cy="2033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041546"/>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860032" y="1340768"/>
            <a:ext cx="4032448" cy="3600400"/>
          </a:xfrm>
          <a:prstGeom prst="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800" b="1" dirty="0">
                <a:latin typeface="Simplified Arabic" pitchFamily="18" charset="-78"/>
                <a:cs typeface="Simplified Arabic" pitchFamily="18" charset="-78"/>
              </a:rPr>
              <a:t>وإذا كان للغضب مرحلة إعداد فسيولوجية سابقة على حدوثه التي يستعد فيها الجسم لشن الهجوم، توجد أيضاً مرحلة أخرى تسمى بمرحلة “هدوء العاصفة” حيث يستعيد الجسم فيها حالة الاسترخاء الطبيعية عندما يزول مصدر الثورة </a:t>
            </a:r>
            <a:r>
              <a:rPr lang="ar-EG" sz="2800" b="1" dirty="0" smtClean="0">
                <a:latin typeface="Simplified Arabic" pitchFamily="18" charset="-78"/>
                <a:cs typeface="Simplified Arabic" pitchFamily="18" charset="-78"/>
              </a:rPr>
              <a:t>أو </a:t>
            </a:r>
            <a:r>
              <a:rPr lang="ar-EG" sz="2800" b="1" dirty="0">
                <a:latin typeface="Simplified Arabic" pitchFamily="18" charset="-78"/>
                <a:cs typeface="Simplified Arabic" pitchFamily="18" charset="-78"/>
              </a:rPr>
              <a:t>التهديد</a:t>
            </a:r>
          </a:p>
        </p:txBody>
      </p:sp>
      <p:sp>
        <p:nvSpPr>
          <p:cNvPr id="2" name="Round Diagonal Corner Rectangle 1"/>
          <p:cNvSpPr/>
          <p:nvPr/>
        </p:nvSpPr>
        <p:spPr bwMode="auto">
          <a:xfrm>
            <a:off x="3131840" y="332656"/>
            <a:ext cx="2736304"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هدوء العاصفة</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5122" name="Picture 2" descr="https://encrypted-tbn3.gstatic.com/images?q=tbn:ANd9GcQe4JPKgU5adZSX1tqLi1xPDYqXP_nud45RHwRbsUoswU3pyVv-9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12776"/>
            <a:ext cx="3691111" cy="35283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3362437"/>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wheel(1)">
                                      <p:cBhvr>
                                        <p:cTn id="11"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860032" y="1340768"/>
            <a:ext cx="4032448" cy="4104456"/>
          </a:xfrm>
          <a:prstGeom prst="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800" b="1" dirty="0">
                <a:latin typeface="Simplified Arabic" pitchFamily="18" charset="-78"/>
                <a:cs typeface="Simplified Arabic" pitchFamily="18" charset="-78"/>
              </a:rPr>
              <a:t>ومن الصعب العودة إلى الحالة الطبيعية للإنسان التي كان عليها قبل التعرض للغضب في وقت قصير لأن هرمون الأدرينالين الذي يفرزه الجسم أثناء خبرة الغضب يجعل الشخص في حالة يقظة تستمر لفترة طويلة من الزمن (تتراوح من ساعات وأحيانا تمتد إلى أيام) </a:t>
            </a:r>
          </a:p>
        </p:txBody>
      </p:sp>
      <p:sp>
        <p:nvSpPr>
          <p:cNvPr id="6" name="Round Diagonal Corner Rectangle 5"/>
          <p:cNvSpPr/>
          <p:nvPr/>
        </p:nvSpPr>
        <p:spPr bwMode="auto">
          <a:xfrm>
            <a:off x="3131840" y="332656"/>
            <a:ext cx="2736304"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هرمون الأدرينالين </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6148" name="Picture 4" descr="http://4.bp.blogspot.com/-SSb6hD6EH4M/UNMp2Y1S_EI/AAAAAAAAA9o/gujso4NzSj4/s320/481417_10151258929278647_1229648679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98844"/>
            <a:ext cx="3600400" cy="39463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6739847"/>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6148"/>
                                        </p:tgtEl>
                                        <p:attrNameLst>
                                          <p:attrName>style.visibility</p:attrName>
                                        </p:attrNameLst>
                                      </p:cBhvr>
                                      <p:to>
                                        <p:strVal val="visible"/>
                                      </p:to>
                                    </p:set>
                                    <p:animEffect transition="in" filter="wheel(1)">
                                      <p:cBhvr>
                                        <p:cTn id="11" dur="2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تكنيكات إدارة في الغضب Anger Manegment Techniques‬ - YouTub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 y="0"/>
            <a:ext cx="9143998" cy="6858000"/>
          </a:xfrm>
          <a:prstGeom prst="rect">
            <a:avLst/>
          </a:prstGeom>
        </p:spPr>
      </p:pic>
    </p:spTree>
    <p:extLst>
      <p:ext uri="{BB962C8B-B14F-4D97-AF65-F5344CB8AC3E}">
        <p14:creationId xmlns:p14="http://schemas.microsoft.com/office/powerpoint/2010/main" val="2070204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804248" y="764704"/>
            <a:ext cx="2160240" cy="43204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smtClean="0"/>
              <a:t>مستوى الصعوبة</a:t>
            </a:r>
            <a:endParaRPr lang="ar-EG" sz="2400" b="1" dirty="0"/>
          </a:p>
        </p:txBody>
      </p:sp>
      <p:sp>
        <p:nvSpPr>
          <p:cNvPr id="8" name="Rectangle 7"/>
          <p:cNvSpPr/>
          <p:nvPr/>
        </p:nvSpPr>
        <p:spPr>
          <a:xfrm>
            <a:off x="7380312" y="1340768"/>
            <a:ext cx="1512168" cy="57606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9" name="Rectangle 8"/>
          <p:cNvSpPr/>
          <p:nvPr/>
        </p:nvSpPr>
        <p:spPr>
          <a:xfrm>
            <a:off x="7452888" y="1441920"/>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0" name="Rectangle 9"/>
          <p:cNvSpPr/>
          <p:nvPr/>
        </p:nvSpPr>
        <p:spPr>
          <a:xfrm>
            <a:off x="7596336" y="1441352"/>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1" name="Rectangle 10"/>
          <p:cNvSpPr/>
          <p:nvPr/>
        </p:nvSpPr>
        <p:spPr>
          <a:xfrm>
            <a:off x="7739784" y="1440784"/>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2" name="Rectangle 11"/>
          <p:cNvSpPr/>
          <p:nvPr/>
        </p:nvSpPr>
        <p:spPr>
          <a:xfrm>
            <a:off x="7883232" y="1440216"/>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3" name="Rectangle 12"/>
          <p:cNvSpPr/>
          <p:nvPr/>
        </p:nvSpPr>
        <p:spPr>
          <a:xfrm>
            <a:off x="8026680" y="1439648"/>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4" name="Rectangle 13"/>
          <p:cNvSpPr/>
          <p:nvPr/>
        </p:nvSpPr>
        <p:spPr>
          <a:xfrm>
            <a:off x="8170128" y="143908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5" name="Rectangle 14"/>
          <p:cNvSpPr/>
          <p:nvPr/>
        </p:nvSpPr>
        <p:spPr>
          <a:xfrm>
            <a:off x="8313576" y="1438512"/>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6" name="Rectangle 15"/>
          <p:cNvSpPr/>
          <p:nvPr/>
        </p:nvSpPr>
        <p:spPr>
          <a:xfrm>
            <a:off x="8457024" y="1437944"/>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7" name="Rectangle 16"/>
          <p:cNvSpPr/>
          <p:nvPr/>
        </p:nvSpPr>
        <p:spPr>
          <a:xfrm>
            <a:off x="8600472" y="143737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8" name="Rectangle 17"/>
          <p:cNvSpPr/>
          <p:nvPr/>
        </p:nvSpPr>
        <p:spPr>
          <a:xfrm>
            <a:off x="8743920" y="143680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9" name="Rounded Rectangle 18"/>
          <p:cNvSpPr/>
          <p:nvPr/>
        </p:nvSpPr>
        <p:spPr>
          <a:xfrm>
            <a:off x="6804248" y="2276872"/>
            <a:ext cx="2160240" cy="43204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smtClean="0"/>
              <a:t>الوقت اللازم للحل</a:t>
            </a:r>
            <a:endParaRPr lang="ar-EG" sz="2400" b="1" dirty="0"/>
          </a:p>
        </p:txBody>
      </p:sp>
      <p:sp>
        <p:nvSpPr>
          <p:cNvPr id="20" name="TextBox 19"/>
          <p:cNvSpPr txBox="1"/>
          <p:nvPr/>
        </p:nvSpPr>
        <p:spPr>
          <a:xfrm>
            <a:off x="6732240" y="1393612"/>
            <a:ext cx="57606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en-US" sz="2800" b="1" dirty="0" smtClean="0">
                <a:solidFill>
                  <a:srgbClr val="002060"/>
                </a:solidFill>
              </a:rPr>
              <a:t>5</a:t>
            </a:r>
            <a:endParaRPr lang="ar-EG" sz="2800" b="1" dirty="0">
              <a:solidFill>
                <a:srgbClr val="002060"/>
              </a:solidFill>
            </a:endParaRPr>
          </a:p>
        </p:txBody>
      </p:sp>
      <p:sp>
        <p:nvSpPr>
          <p:cNvPr id="21" name="Rectangle 20"/>
          <p:cNvSpPr/>
          <p:nvPr/>
        </p:nvSpPr>
        <p:spPr>
          <a:xfrm>
            <a:off x="7380312" y="2852936"/>
            <a:ext cx="1512168" cy="57606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22" name="Rectangle 21"/>
          <p:cNvSpPr/>
          <p:nvPr/>
        </p:nvSpPr>
        <p:spPr>
          <a:xfrm>
            <a:off x="7452888" y="2954088"/>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23" name="Rectangle 22"/>
          <p:cNvSpPr/>
          <p:nvPr/>
        </p:nvSpPr>
        <p:spPr>
          <a:xfrm>
            <a:off x="7596336" y="295352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4" name="Rectangle 23"/>
          <p:cNvSpPr/>
          <p:nvPr/>
        </p:nvSpPr>
        <p:spPr>
          <a:xfrm>
            <a:off x="7739784" y="2952952"/>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5" name="Rectangle 24"/>
          <p:cNvSpPr/>
          <p:nvPr/>
        </p:nvSpPr>
        <p:spPr>
          <a:xfrm>
            <a:off x="7883232" y="2952384"/>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6" name="Rectangle 25"/>
          <p:cNvSpPr/>
          <p:nvPr/>
        </p:nvSpPr>
        <p:spPr>
          <a:xfrm>
            <a:off x="8026680" y="295181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7" name="Rectangle 26"/>
          <p:cNvSpPr/>
          <p:nvPr/>
        </p:nvSpPr>
        <p:spPr>
          <a:xfrm>
            <a:off x="8170128" y="295124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8" name="Rectangle 27"/>
          <p:cNvSpPr/>
          <p:nvPr/>
        </p:nvSpPr>
        <p:spPr>
          <a:xfrm>
            <a:off x="8313576" y="295068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9" name="Rectangle 28"/>
          <p:cNvSpPr/>
          <p:nvPr/>
        </p:nvSpPr>
        <p:spPr>
          <a:xfrm>
            <a:off x="8457024" y="2950112"/>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0" name="Rectangle 29"/>
          <p:cNvSpPr/>
          <p:nvPr/>
        </p:nvSpPr>
        <p:spPr>
          <a:xfrm>
            <a:off x="8600472" y="2949544"/>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1" name="Rectangle 30"/>
          <p:cNvSpPr/>
          <p:nvPr/>
        </p:nvSpPr>
        <p:spPr>
          <a:xfrm>
            <a:off x="8743920" y="294897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2" name="TextBox 31"/>
          <p:cNvSpPr txBox="1"/>
          <p:nvPr/>
        </p:nvSpPr>
        <p:spPr>
          <a:xfrm>
            <a:off x="6732240" y="2905780"/>
            <a:ext cx="57606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en-US" sz="2800" b="1" dirty="0" smtClean="0">
                <a:solidFill>
                  <a:srgbClr val="002060"/>
                </a:solidFill>
              </a:rPr>
              <a:t>1</a:t>
            </a:r>
            <a:endParaRPr lang="ar-EG" sz="2800" b="1" dirty="0">
              <a:solidFill>
                <a:srgbClr val="002060"/>
              </a:solidFill>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7" y="116632"/>
            <a:ext cx="6358937" cy="6552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4" name="Rectangle 33"/>
          <p:cNvSpPr/>
          <p:nvPr/>
        </p:nvSpPr>
        <p:spPr>
          <a:xfrm>
            <a:off x="179512" y="5301208"/>
            <a:ext cx="8964488" cy="720080"/>
          </a:xfrm>
          <a:prstGeom prst="rect">
            <a:avLst/>
          </a:prstGeom>
          <a:solidFill>
            <a:schemeClr val="accent5">
              <a:alpha val="77000"/>
            </a:schemeClr>
          </a:solidFill>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800" b="1" dirty="0" smtClean="0">
                <a:solidFill>
                  <a:srgbClr val="002060"/>
                </a:solidFill>
              </a:rPr>
              <a:t>لا يمكن للطائرة ان ترفع عجلاتها عند هذا الارتفاع المبكر</a:t>
            </a:r>
            <a:endParaRPr lang="ar-EG" sz="2800" b="1" dirty="0">
              <a:solidFill>
                <a:srgbClr val="002060"/>
              </a:solidFill>
            </a:endParaRPr>
          </a:p>
        </p:txBody>
      </p:sp>
      <p:sp>
        <p:nvSpPr>
          <p:cNvPr id="33" name="Rounded Rectangle 32"/>
          <p:cNvSpPr/>
          <p:nvPr/>
        </p:nvSpPr>
        <p:spPr>
          <a:xfrm>
            <a:off x="6804248" y="5085184"/>
            <a:ext cx="2160240" cy="43204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smtClean="0"/>
              <a:t>الحل</a:t>
            </a:r>
            <a:endParaRPr lang="ar-EG" sz="2400" b="1" dirty="0"/>
          </a:p>
        </p:txBody>
      </p:sp>
    </p:spTree>
    <p:extLst>
      <p:ext uri="{BB962C8B-B14F-4D97-AF65-F5344CB8AC3E}">
        <p14:creationId xmlns:p14="http://schemas.microsoft.com/office/powerpoint/2010/main" val="146361674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p:cNvSpPr/>
          <p:nvPr/>
        </p:nvSpPr>
        <p:spPr>
          <a:xfrm>
            <a:off x="2286000" y="228600"/>
            <a:ext cx="4572000" cy="722334"/>
          </a:xfrm>
          <a:prstGeom prst="roundRect">
            <a:avLst/>
          </a:prstGeom>
          <a:solidFill>
            <a:srgbClr val="33CC33"/>
          </a:solidFill>
          <a:ln>
            <a:solidFill>
              <a:srgbClr val="00FF99"/>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5000" dirty="0">
                <a:solidFill>
                  <a:schemeClr val="tx2">
                    <a:lumMod val="50000"/>
                  </a:schemeClr>
                </a:solidFill>
              </a:rPr>
              <a:t>الاتفاقيات </a:t>
            </a:r>
          </a:p>
        </p:txBody>
      </p:sp>
      <p:sp>
        <p:nvSpPr>
          <p:cNvPr id="43" name="AutoShape 7"/>
          <p:cNvSpPr>
            <a:spLocks noChangeArrowheads="1"/>
          </p:cNvSpPr>
          <p:nvPr/>
        </p:nvSpPr>
        <p:spPr bwMode="auto">
          <a:xfrm>
            <a:off x="6621810" y="1247657"/>
            <a:ext cx="2369790" cy="668992"/>
          </a:xfrm>
          <a:prstGeom prst="roundRect">
            <a:avLst>
              <a:gd name="adj" fmla="val 50000"/>
            </a:avLst>
          </a:prstGeom>
          <a:solidFill>
            <a:srgbClr val="66FF99"/>
          </a:solidFill>
          <a:ln>
            <a:noFill/>
          </a:ln>
          <a:effectLst/>
          <a:extLst/>
        </p:spPr>
        <p:txBody>
          <a:bodyPr wrap="none" anchor="ctr"/>
          <a:lstStyle/>
          <a:p>
            <a:pPr algn="ctr"/>
            <a:r>
              <a:rPr lang="ar-EG" sz="2400" b="1" dirty="0" smtClean="0">
                <a:latin typeface="Verdana" panose="020B0604030504040204" pitchFamily="34" charset="0"/>
                <a:ea typeface="HY헤드라인M" pitchFamily="2" charset="-127"/>
              </a:rPr>
              <a:t>الابتسامة طوال الوقت </a:t>
            </a:r>
            <a:endParaRPr lang="ar-SA" sz="2400" b="1" dirty="0">
              <a:latin typeface="Verdana" panose="020B0604030504040204" pitchFamily="34" charset="0"/>
              <a:ea typeface="HY헤드라인M" pitchFamily="2" charset="-127"/>
            </a:endParaRPr>
          </a:p>
        </p:txBody>
      </p:sp>
      <p:sp>
        <p:nvSpPr>
          <p:cNvPr id="44" name="AutoShape 7"/>
          <p:cNvSpPr>
            <a:spLocks noChangeArrowheads="1"/>
          </p:cNvSpPr>
          <p:nvPr/>
        </p:nvSpPr>
        <p:spPr bwMode="auto">
          <a:xfrm>
            <a:off x="1687538" y="1247657"/>
            <a:ext cx="2369790" cy="668992"/>
          </a:xfrm>
          <a:prstGeom prst="roundRect">
            <a:avLst>
              <a:gd name="adj" fmla="val 50000"/>
            </a:avLst>
          </a:prstGeom>
          <a:solidFill>
            <a:srgbClr val="66FF99"/>
          </a:solidFill>
          <a:ln>
            <a:noFill/>
          </a:ln>
          <a:effectLst/>
          <a:extLst/>
        </p:spPr>
        <p:txBody>
          <a:bodyPr wrap="none" anchor="ctr"/>
          <a:lstStyle/>
          <a:p>
            <a:pPr algn="ctr"/>
            <a:r>
              <a:rPr lang="ar-EG" sz="2400" b="1" dirty="0">
                <a:latin typeface="Verdana" panose="020B0604030504040204" pitchFamily="34" charset="0"/>
                <a:ea typeface="HY헤드라인M" pitchFamily="2" charset="-127"/>
              </a:rPr>
              <a:t>الحضور </a:t>
            </a:r>
            <a:r>
              <a:rPr lang="ar-EG" sz="2400" b="1" dirty="0" smtClean="0">
                <a:latin typeface="Verdana" panose="020B0604030504040204" pitchFamily="34" charset="0"/>
                <a:ea typeface="HY헤드라인M" pitchFamily="2" charset="-127"/>
              </a:rPr>
              <a:t>والانصراف</a:t>
            </a:r>
          </a:p>
          <a:p>
            <a:pPr algn="ctr"/>
            <a:r>
              <a:rPr lang="ar-EG" sz="2400" b="1" dirty="0" smtClean="0">
                <a:latin typeface="Verdana" panose="020B0604030504040204" pitchFamily="34" charset="0"/>
                <a:ea typeface="HY헤드라인M" pitchFamily="2" charset="-127"/>
              </a:rPr>
              <a:t> </a:t>
            </a:r>
            <a:r>
              <a:rPr lang="ar-EG" sz="2400" b="1" dirty="0">
                <a:latin typeface="Verdana" panose="020B0604030504040204" pitchFamily="34" charset="0"/>
                <a:ea typeface="HY헤드라인M" pitchFamily="2" charset="-127"/>
              </a:rPr>
              <a:t>في الوقت المحدد</a:t>
            </a:r>
            <a:endParaRPr lang="ar-SA" sz="2400" b="1" dirty="0">
              <a:latin typeface="Verdana" panose="020B0604030504040204" pitchFamily="34" charset="0"/>
              <a:ea typeface="HY헤드라인M" pitchFamily="2" charset="-127"/>
            </a:endParaRPr>
          </a:p>
        </p:txBody>
      </p:sp>
      <p:sp>
        <p:nvSpPr>
          <p:cNvPr id="45" name="AutoShape 7"/>
          <p:cNvSpPr>
            <a:spLocks noChangeArrowheads="1"/>
          </p:cNvSpPr>
          <p:nvPr/>
        </p:nvSpPr>
        <p:spPr bwMode="auto">
          <a:xfrm>
            <a:off x="6611480" y="2361374"/>
            <a:ext cx="2369790" cy="668992"/>
          </a:xfrm>
          <a:prstGeom prst="roundRect">
            <a:avLst>
              <a:gd name="adj" fmla="val 50000"/>
            </a:avLst>
          </a:prstGeom>
          <a:solidFill>
            <a:srgbClr val="66FF99"/>
          </a:solidFill>
          <a:ln>
            <a:noFill/>
          </a:ln>
          <a:effectLst/>
          <a:extLst/>
        </p:spPr>
        <p:txBody>
          <a:bodyPr wrap="none" anchor="ctr"/>
          <a:lstStyle/>
          <a:p>
            <a:pPr algn="ctr" rtl="1"/>
            <a:r>
              <a:rPr lang="ar-EG" sz="2400" b="1" dirty="0" smtClean="0">
                <a:latin typeface="Verdana" panose="020B0604030504040204" pitchFamily="34" charset="0"/>
                <a:ea typeface="HY헤드라인M" pitchFamily="2" charset="-127"/>
              </a:rPr>
              <a:t>تقبل جميع </a:t>
            </a:r>
          </a:p>
          <a:p>
            <a:pPr algn="ctr" rtl="1"/>
            <a:r>
              <a:rPr lang="ar-EG" sz="2400" b="1" dirty="0" smtClean="0">
                <a:latin typeface="Verdana" panose="020B0604030504040204" pitchFamily="34" charset="0"/>
                <a:ea typeface="HY헤드라인M" pitchFamily="2" charset="-127"/>
              </a:rPr>
              <a:t>الآراء </a:t>
            </a:r>
            <a:r>
              <a:rPr lang="ar-EG" sz="2400" b="1" dirty="0">
                <a:latin typeface="Verdana" panose="020B0604030504040204" pitchFamily="34" charset="0"/>
                <a:ea typeface="HY헤드라인M" pitchFamily="2" charset="-127"/>
              </a:rPr>
              <a:t>بصدر رحب</a:t>
            </a:r>
            <a:endParaRPr lang="ar-SA" sz="2400" b="1" dirty="0">
              <a:latin typeface="Verdana" panose="020B0604030504040204" pitchFamily="34" charset="0"/>
              <a:ea typeface="HY헤드라인M" pitchFamily="2" charset="-127"/>
            </a:endParaRPr>
          </a:p>
        </p:txBody>
      </p:sp>
      <p:sp>
        <p:nvSpPr>
          <p:cNvPr id="46" name="AutoShape 7"/>
          <p:cNvSpPr>
            <a:spLocks noChangeArrowheads="1"/>
          </p:cNvSpPr>
          <p:nvPr/>
        </p:nvSpPr>
        <p:spPr bwMode="auto">
          <a:xfrm>
            <a:off x="1677208" y="2361374"/>
            <a:ext cx="2369790" cy="668992"/>
          </a:xfrm>
          <a:prstGeom prst="roundRect">
            <a:avLst>
              <a:gd name="adj" fmla="val 50000"/>
            </a:avLst>
          </a:prstGeom>
          <a:solidFill>
            <a:srgbClr val="66FF99"/>
          </a:solidFill>
          <a:ln>
            <a:noFill/>
          </a:ln>
          <a:effectLst/>
          <a:extLst/>
        </p:spPr>
        <p:txBody>
          <a:bodyPr wrap="none" anchor="ctr"/>
          <a:lstStyle/>
          <a:p>
            <a:pPr algn="ctr"/>
            <a:r>
              <a:rPr lang="ar-EG" sz="2400" b="1" dirty="0">
                <a:latin typeface="Verdana" panose="020B0604030504040204" pitchFamily="34" charset="0"/>
                <a:ea typeface="HY헤드라인M" pitchFamily="2" charset="-127"/>
              </a:rPr>
              <a:t>التفاعل مع المجموعة</a:t>
            </a:r>
            <a:endParaRPr lang="ar-SA" sz="2400" b="1" dirty="0">
              <a:latin typeface="Verdana" panose="020B0604030504040204" pitchFamily="34" charset="0"/>
              <a:ea typeface="HY헤드라인M" pitchFamily="2" charset="-127"/>
            </a:endParaRPr>
          </a:p>
        </p:txBody>
      </p:sp>
      <p:sp>
        <p:nvSpPr>
          <p:cNvPr id="47" name="AutoShape 7"/>
          <p:cNvSpPr>
            <a:spLocks noChangeArrowheads="1"/>
          </p:cNvSpPr>
          <p:nvPr/>
        </p:nvSpPr>
        <p:spPr bwMode="auto">
          <a:xfrm>
            <a:off x="6601150" y="3475091"/>
            <a:ext cx="2369790" cy="668992"/>
          </a:xfrm>
          <a:prstGeom prst="roundRect">
            <a:avLst>
              <a:gd name="adj" fmla="val 50000"/>
            </a:avLst>
          </a:prstGeom>
          <a:solidFill>
            <a:srgbClr val="66FF99"/>
          </a:solidFill>
          <a:ln>
            <a:noFill/>
          </a:ln>
          <a:effectLst/>
          <a:extLst/>
        </p:spPr>
        <p:txBody>
          <a:bodyPr wrap="none" anchor="ctr"/>
          <a:lstStyle/>
          <a:p>
            <a:pPr algn="ctr"/>
            <a:r>
              <a:rPr lang="ar-EG" sz="2400" b="1" dirty="0">
                <a:latin typeface="Verdana" panose="020B0604030504040204" pitchFamily="34" charset="0"/>
                <a:ea typeface="HY헤드라인M" pitchFamily="2" charset="-127"/>
              </a:rPr>
              <a:t>المحمول مغلق </a:t>
            </a:r>
            <a:endParaRPr lang="ar-SA" sz="2400" b="1" dirty="0">
              <a:latin typeface="Verdana" panose="020B0604030504040204" pitchFamily="34" charset="0"/>
              <a:ea typeface="HY헤드라인M" pitchFamily="2" charset="-127"/>
            </a:endParaRPr>
          </a:p>
        </p:txBody>
      </p:sp>
      <p:sp>
        <p:nvSpPr>
          <p:cNvPr id="48" name="AutoShape 7"/>
          <p:cNvSpPr>
            <a:spLocks noChangeArrowheads="1"/>
          </p:cNvSpPr>
          <p:nvPr/>
        </p:nvSpPr>
        <p:spPr bwMode="auto">
          <a:xfrm>
            <a:off x="1666878" y="3475091"/>
            <a:ext cx="2369790" cy="668992"/>
          </a:xfrm>
          <a:prstGeom prst="roundRect">
            <a:avLst>
              <a:gd name="adj" fmla="val 50000"/>
            </a:avLst>
          </a:prstGeom>
          <a:solidFill>
            <a:srgbClr val="66FF99"/>
          </a:solidFill>
          <a:ln>
            <a:noFill/>
          </a:ln>
          <a:effectLst/>
          <a:extLst/>
        </p:spPr>
        <p:txBody>
          <a:bodyPr wrap="none" anchor="ctr"/>
          <a:lstStyle/>
          <a:p>
            <a:pPr algn="ctr"/>
            <a:r>
              <a:rPr lang="ar-EG" sz="2400" b="1" dirty="0">
                <a:latin typeface="Verdana" panose="020B0604030504040204" pitchFamily="34" charset="0"/>
                <a:ea typeface="HY헤드라인M" pitchFamily="2" charset="-127"/>
              </a:rPr>
              <a:t>تنفيذ جميع التمارين</a:t>
            </a:r>
            <a:endParaRPr lang="ar-SA" sz="2400" b="1" dirty="0">
              <a:latin typeface="Verdana" panose="020B0604030504040204" pitchFamily="34" charset="0"/>
              <a:ea typeface="HY헤드라인M" pitchFamily="2" charset="-127"/>
            </a:endParaRPr>
          </a:p>
        </p:txBody>
      </p:sp>
      <p:sp>
        <p:nvSpPr>
          <p:cNvPr id="49" name="AutoShape 7"/>
          <p:cNvSpPr>
            <a:spLocks noChangeArrowheads="1"/>
          </p:cNvSpPr>
          <p:nvPr/>
        </p:nvSpPr>
        <p:spPr bwMode="auto">
          <a:xfrm>
            <a:off x="6590820" y="4588808"/>
            <a:ext cx="2369790" cy="668992"/>
          </a:xfrm>
          <a:prstGeom prst="roundRect">
            <a:avLst>
              <a:gd name="adj" fmla="val 50000"/>
            </a:avLst>
          </a:prstGeom>
          <a:solidFill>
            <a:srgbClr val="66FF99"/>
          </a:solidFill>
          <a:ln>
            <a:noFill/>
          </a:ln>
          <a:effectLst/>
          <a:extLst/>
        </p:spPr>
        <p:txBody>
          <a:bodyPr wrap="none" anchor="ctr"/>
          <a:lstStyle/>
          <a:p>
            <a:pPr algn="ctr"/>
            <a:r>
              <a:rPr lang="ar-EG" sz="2400" b="1" dirty="0">
                <a:latin typeface="Verdana" panose="020B0604030504040204" pitchFamily="34" charset="0"/>
                <a:ea typeface="HY헤드라인M" pitchFamily="2" charset="-127"/>
              </a:rPr>
              <a:t>المحافظة على الانظباط </a:t>
            </a:r>
            <a:endParaRPr lang="ar-SA" sz="2400" b="1" dirty="0">
              <a:latin typeface="Verdana" panose="020B0604030504040204" pitchFamily="34" charset="0"/>
              <a:ea typeface="HY헤드라인M" pitchFamily="2" charset="-127"/>
            </a:endParaRPr>
          </a:p>
        </p:txBody>
      </p:sp>
      <p:sp>
        <p:nvSpPr>
          <p:cNvPr id="50" name="AutoShape 7"/>
          <p:cNvSpPr>
            <a:spLocks noChangeArrowheads="1"/>
          </p:cNvSpPr>
          <p:nvPr/>
        </p:nvSpPr>
        <p:spPr bwMode="auto">
          <a:xfrm>
            <a:off x="1656548" y="4588808"/>
            <a:ext cx="2369790" cy="668992"/>
          </a:xfrm>
          <a:prstGeom prst="roundRect">
            <a:avLst>
              <a:gd name="adj" fmla="val 50000"/>
            </a:avLst>
          </a:prstGeom>
          <a:solidFill>
            <a:srgbClr val="66FF99"/>
          </a:solidFill>
          <a:ln>
            <a:noFill/>
          </a:ln>
          <a:effectLst/>
          <a:extLst/>
        </p:spPr>
        <p:txBody>
          <a:bodyPr wrap="none" anchor="ctr"/>
          <a:lstStyle/>
          <a:p>
            <a:pPr algn="ctr"/>
            <a:r>
              <a:rPr lang="ar-EG" sz="2400" b="1" dirty="0">
                <a:latin typeface="Verdana" panose="020B0604030504040204" pitchFamily="34" charset="0"/>
                <a:ea typeface="HY헤드라인M" pitchFamily="2" charset="-127"/>
              </a:rPr>
              <a:t>تقبل قرارات المدرب </a:t>
            </a:r>
            <a:endParaRPr lang="ar-SA" sz="2400" b="1" dirty="0">
              <a:latin typeface="Verdana" panose="020B0604030504040204" pitchFamily="34" charset="0"/>
              <a:ea typeface="HY헤드라인M" pitchFamily="2" charset="-127"/>
            </a:endParaRPr>
          </a:p>
        </p:txBody>
      </p:sp>
      <p:sp>
        <p:nvSpPr>
          <p:cNvPr id="51" name="AutoShape 7"/>
          <p:cNvSpPr>
            <a:spLocks noChangeArrowheads="1"/>
          </p:cNvSpPr>
          <p:nvPr/>
        </p:nvSpPr>
        <p:spPr bwMode="auto">
          <a:xfrm>
            <a:off x="6580490" y="5702525"/>
            <a:ext cx="2369790" cy="668992"/>
          </a:xfrm>
          <a:prstGeom prst="roundRect">
            <a:avLst>
              <a:gd name="adj" fmla="val 50000"/>
            </a:avLst>
          </a:prstGeom>
          <a:solidFill>
            <a:srgbClr val="66FF99"/>
          </a:solidFill>
          <a:ln>
            <a:noFill/>
          </a:ln>
          <a:effectLst/>
          <a:extLst/>
        </p:spPr>
        <p:txBody>
          <a:bodyPr wrap="none" anchor="ctr"/>
          <a:lstStyle/>
          <a:p>
            <a:pPr algn="ctr"/>
            <a:r>
              <a:rPr lang="ar-EG" sz="2400" b="1" dirty="0">
                <a:latin typeface="Verdana" panose="020B0604030504040204" pitchFamily="34" charset="0"/>
                <a:ea typeface="HY헤드라인M" pitchFamily="2" charset="-127"/>
              </a:rPr>
              <a:t>حسن الظن </a:t>
            </a:r>
            <a:endParaRPr lang="ar-EG" sz="2400" b="1" dirty="0" smtClean="0">
              <a:latin typeface="Verdana" panose="020B0604030504040204" pitchFamily="34" charset="0"/>
              <a:ea typeface="HY헤드라인M" pitchFamily="2" charset="-127"/>
            </a:endParaRPr>
          </a:p>
          <a:p>
            <a:pPr algn="ctr"/>
            <a:r>
              <a:rPr lang="ar-EG" sz="2400" b="1" dirty="0" smtClean="0">
                <a:latin typeface="Verdana" panose="020B0604030504040204" pitchFamily="34" charset="0"/>
                <a:ea typeface="HY헤드라인M" pitchFamily="2" charset="-127"/>
              </a:rPr>
              <a:t>والثقة </a:t>
            </a:r>
            <a:r>
              <a:rPr lang="ar-EG" sz="2400" b="1" dirty="0">
                <a:latin typeface="Verdana" panose="020B0604030504040204" pitchFamily="34" charset="0"/>
                <a:ea typeface="HY헤드라인M" pitchFamily="2" charset="-127"/>
              </a:rPr>
              <a:t>المتبادلة</a:t>
            </a:r>
            <a:endParaRPr lang="ar-SA" sz="2400" b="1" dirty="0">
              <a:latin typeface="Verdana" panose="020B0604030504040204" pitchFamily="34" charset="0"/>
              <a:ea typeface="HY헤드라인M" pitchFamily="2" charset="-127"/>
            </a:endParaRPr>
          </a:p>
        </p:txBody>
      </p:sp>
      <p:sp>
        <p:nvSpPr>
          <p:cNvPr id="52" name="AutoShape 7"/>
          <p:cNvSpPr>
            <a:spLocks noChangeArrowheads="1"/>
          </p:cNvSpPr>
          <p:nvPr/>
        </p:nvSpPr>
        <p:spPr bwMode="auto">
          <a:xfrm>
            <a:off x="1646218" y="5702525"/>
            <a:ext cx="2369790" cy="668992"/>
          </a:xfrm>
          <a:prstGeom prst="roundRect">
            <a:avLst>
              <a:gd name="adj" fmla="val 50000"/>
            </a:avLst>
          </a:prstGeom>
          <a:solidFill>
            <a:srgbClr val="66FF99"/>
          </a:solidFill>
          <a:ln>
            <a:noFill/>
          </a:ln>
          <a:effectLst/>
          <a:extLst/>
        </p:spPr>
        <p:txBody>
          <a:bodyPr wrap="none" anchor="ctr"/>
          <a:lstStyle/>
          <a:p>
            <a:pPr algn="ctr"/>
            <a:r>
              <a:rPr lang="ar-EG" sz="2400" b="1" dirty="0" smtClean="0">
                <a:latin typeface="Verdana" panose="020B0604030504040204" pitchFamily="34" charset="0"/>
                <a:ea typeface="HY헤드라인M" pitchFamily="2" charset="-127"/>
              </a:rPr>
              <a:t>الحب بين المجموعات</a:t>
            </a:r>
            <a:endParaRPr lang="ar-SA" sz="2400" b="1" dirty="0">
              <a:latin typeface="Verdana" panose="020B0604030504040204" pitchFamily="34" charset="0"/>
              <a:ea typeface="HY헤드라인M" pitchFamily="2" charset="-127"/>
            </a:endParaRPr>
          </a:p>
        </p:txBody>
      </p:sp>
      <p:pic>
        <p:nvPicPr>
          <p:cNvPr id="53" name="Picture 2" descr="F:\دينى\work\صور\kid-sm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5240" y="914400"/>
            <a:ext cx="1302880" cy="1288108"/>
          </a:xfrm>
          <a:prstGeom prst="roundRect">
            <a:avLst>
              <a:gd name="adj" fmla="val 16667"/>
            </a:avLst>
          </a:prstGeom>
          <a:solidFill>
            <a:srgbClr val="66FF99"/>
          </a:solid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54" name="Picture 3" descr="F:\دينى\work\صور\إدارة الوقت.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988" y="838200"/>
            <a:ext cx="1061940" cy="1295400"/>
          </a:xfrm>
          <a:prstGeom prst="roundRect">
            <a:avLst>
              <a:gd name="adj" fmla="val 16667"/>
            </a:avLst>
          </a:prstGeom>
          <a:solidFill>
            <a:srgbClr val="66FF99"/>
          </a:solid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55" name="Picture 4" descr="F:\دينى\work\صور\ثقافة-الحوار-من-أجل-سورية-افضل-297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240" y="2057400"/>
            <a:ext cx="1229050" cy="1295400"/>
          </a:xfrm>
          <a:prstGeom prst="roundRect">
            <a:avLst>
              <a:gd name="adj" fmla="val 16667"/>
            </a:avLst>
          </a:prstGeom>
          <a:solidFill>
            <a:srgbClr val="66FF99"/>
          </a:solid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56" name="Picture 5" descr="F:\دينى\work\صور\اختلاف مشارب.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168" y="1981200"/>
            <a:ext cx="1107160" cy="1295400"/>
          </a:xfrm>
          <a:prstGeom prst="roundRect">
            <a:avLst>
              <a:gd name="adj" fmla="val 16667"/>
            </a:avLst>
          </a:prstGeom>
          <a:solidFill>
            <a:srgbClr val="66FF99"/>
          </a:solid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57" name="Picture 6" descr="F:\دينى\work\صور\15460_IPhone_Locke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200400"/>
            <a:ext cx="1143000" cy="1295400"/>
          </a:xfrm>
          <a:prstGeom prst="roundRect">
            <a:avLst>
              <a:gd name="adj" fmla="val 16667"/>
            </a:avLst>
          </a:prstGeom>
          <a:solidFill>
            <a:srgbClr val="66FF99"/>
          </a:solid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58" name="Picture 7" descr="F:\دينى\work\صور\larg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3124200"/>
            <a:ext cx="1295400" cy="1295400"/>
          </a:xfrm>
          <a:prstGeom prst="roundRect">
            <a:avLst>
              <a:gd name="adj" fmla="val 16667"/>
            </a:avLst>
          </a:prstGeom>
          <a:solidFill>
            <a:srgbClr val="66FF99"/>
          </a:solid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59" name="Picture 8" descr="F:\دينى\work\صور\imagت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0080" y="4305300"/>
            <a:ext cx="1155607" cy="1295400"/>
          </a:xfrm>
          <a:prstGeom prst="roundRect">
            <a:avLst>
              <a:gd name="adj" fmla="val 16667"/>
            </a:avLst>
          </a:prstGeom>
          <a:solidFill>
            <a:srgbClr val="66FF99"/>
          </a:solid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60" name="Picture 9" descr="F:\دينى\work\صور\84848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0168" y="4267200"/>
            <a:ext cx="1107160" cy="1333500"/>
          </a:xfrm>
          <a:prstGeom prst="roundRect">
            <a:avLst>
              <a:gd name="adj" fmla="val 16667"/>
            </a:avLst>
          </a:prstGeom>
          <a:solidFill>
            <a:srgbClr val="66FF99"/>
          </a:solid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61" name="Picture 10" descr="F:\دينى\work\صور\zan 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14940" y="5391702"/>
            <a:ext cx="1143000" cy="1161498"/>
          </a:xfrm>
          <a:prstGeom prst="roundRect">
            <a:avLst>
              <a:gd name="adj" fmla="val 16667"/>
            </a:avLst>
          </a:prstGeom>
          <a:solidFill>
            <a:srgbClr val="66FF99"/>
          </a:solid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62" name="Picture 11" descr="F:\دينى\work\صور\Love-Is-Love_6.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9022" y="5391702"/>
            <a:ext cx="1045652" cy="1165784"/>
          </a:xfrm>
          <a:prstGeom prst="roundRect">
            <a:avLst>
              <a:gd name="adj" fmla="val 16667"/>
            </a:avLst>
          </a:prstGeom>
          <a:solidFill>
            <a:srgbClr val="66FF99"/>
          </a:solidFill>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23"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893627"/>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fltVal val="0"/>
                                          </p:val>
                                        </p:tav>
                                        <p:tav tm="100000">
                                          <p:val>
                                            <p:strVal val="#ppt_w"/>
                                          </p:val>
                                        </p:tav>
                                      </p:tavLst>
                                    </p:anim>
                                    <p:anim calcmode="lin" valueType="num">
                                      <p:cBhvr>
                                        <p:cTn id="8" dur="1000" fill="hold"/>
                                        <p:tgtEl>
                                          <p:spTgt spid="43"/>
                                        </p:tgtEl>
                                        <p:attrNameLst>
                                          <p:attrName>ppt_h</p:attrName>
                                        </p:attrNameLst>
                                      </p:cBhvr>
                                      <p:tavLst>
                                        <p:tav tm="0">
                                          <p:val>
                                            <p:fltVal val="0"/>
                                          </p:val>
                                        </p:tav>
                                        <p:tav tm="100000">
                                          <p:val>
                                            <p:strVal val="#ppt_h"/>
                                          </p:val>
                                        </p:tav>
                                      </p:tavLst>
                                    </p:anim>
                                    <p:anim calcmode="lin" valueType="num">
                                      <p:cBhvr>
                                        <p:cTn id="9" dur="1000" fill="hold"/>
                                        <p:tgtEl>
                                          <p:spTgt spid="43"/>
                                        </p:tgtEl>
                                        <p:attrNameLst>
                                          <p:attrName>style.rotation</p:attrName>
                                        </p:attrNameLst>
                                      </p:cBhvr>
                                      <p:tavLst>
                                        <p:tav tm="0">
                                          <p:val>
                                            <p:fltVal val="90"/>
                                          </p:val>
                                        </p:tav>
                                        <p:tav tm="100000">
                                          <p:val>
                                            <p:fltVal val="0"/>
                                          </p:val>
                                        </p:tav>
                                      </p:tavLst>
                                    </p:anim>
                                    <p:animEffect transition="in" filter="fade">
                                      <p:cBhvr>
                                        <p:cTn id="10" dur="1000"/>
                                        <p:tgtEl>
                                          <p:spTgt spid="43"/>
                                        </p:tgtEl>
                                      </p:cBhvr>
                                    </p:animEffect>
                                  </p:childTnLst>
                                </p:cTn>
                              </p:par>
                              <p:par>
                                <p:cTn id="11" presetID="3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1000" fill="hold"/>
                                        <p:tgtEl>
                                          <p:spTgt spid="53"/>
                                        </p:tgtEl>
                                        <p:attrNameLst>
                                          <p:attrName>ppt_w</p:attrName>
                                        </p:attrNameLst>
                                      </p:cBhvr>
                                      <p:tavLst>
                                        <p:tav tm="0">
                                          <p:val>
                                            <p:fltVal val="0"/>
                                          </p:val>
                                        </p:tav>
                                        <p:tav tm="100000">
                                          <p:val>
                                            <p:strVal val="#ppt_w"/>
                                          </p:val>
                                        </p:tav>
                                      </p:tavLst>
                                    </p:anim>
                                    <p:anim calcmode="lin" valueType="num">
                                      <p:cBhvr>
                                        <p:cTn id="14" dur="1000" fill="hold"/>
                                        <p:tgtEl>
                                          <p:spTgt spid="53"/>
                                        </p:tgtEl>
                                        <p:attrNameLst>
                                          <p:attrName>ppt_h</p:attrName>
                                        </p:attrNameLst>
                                      </p:cBhvr>
                                      <p:tavLst>
                                        <p:tav tm="0">
                                          <p:val>
                                            <p:fltVal val="0"/>
                                          </p:val>
                                        </p:tav>
                                        <p:tav tm="100000">
                                          <p:val>
                                            <p:strVal val="#ppt_h"/>
                                          </p:val>
                                        </p:tav>
                                      </p:tavLst>
                                    </p:anim>
                                    <p:anim calcmode="lin" valueType="num">
                                      <p:cBhvr>
                                        <p:cTn id="15" dur="1000" fill="hold"/>
                                        <p:tgtEl>
                                          <p:spTgt spid="53"/>
                                        </p:tgtEl>
                                        <p:attrNameLst>
                                          <p:attrName>style.rotation</p:attrName>
                                        </p:attrNameLst>
                                      </p:cBhvr>
                                      <p:tavLst>
                                        <p:tav tm="0">
                                          <p:val>
                                            <p:fltVal val="90"/>
                                          </p:val>
                                        </p:tav>
                                        <p:tav tm="100000">
                                          <p:val>
                                            <p:fltVal val="0"/>
                                          </p:val>
                                        </p:tav>
                                      </p:tavLst>
                                    </p:anim>
                                    <p:animEffect transition="in" filter="fade">
                                      <p:cBhvr>
                                        <p:cTn id="16" dur="10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p:cTn id="27" dur="1000" fill="hold"/>
                                        <p:tgtEl>
                                          <p:spTgt spid="54"/>
                                        </p:tgtEl>
                                        <p:attrNameLst>
                                          <p:attrName>ppt_w</p:attrName>
                                        </p:attrNameLst>
                                      </p:cBhvr>
                                      <p:tavLst>
                                        <p:tav tm="0">
                                          <p:val>
                                            <p:fltVal val="0"/>
                                          </p:val>
                                        </p:tav>
                                        <p:tav tm="100000">
                                          <p:val>
                                            <p:strVal val="#ppt_w"/>
                                          </p:val>
                                        </p:tav>
                                      </p:tavLst>
                                    </p:anim>
                                    <p:anim calcmode="lin" valueType="num">
                                      <p:cBhvr>
                                        <p:cTn id="28" dur="1000" fill="hold"/>
                                        <p:tgtEl>
                                          <p:spTgt spid="54"/>
                                        </p:tgtEl>
                                        <p:attrNameLst>
                                          <p:attrName>ppt_h</p:attrName>
                                        </p:attrNameLst>
                                      </p:cBhvr>
                                      <p:tavLst>
                                        <p:tav tm="0">
                                          <p:val>
                                            <p:fltVal val="0"/>
                                          </p:val>
                                        </p:tav>
                                        <p:tav tm="100000">
                                          <p:val>
                                            <p:strVal val="#ppt_h"/>
                                          </p:val>
                                        </p:tav>
                                      </p:tavLst>
                                    </p:anim>
                                    <p:anim calcmode="lin" valueType="num">
                                      <p:cBhvr>
                                        <p:cTn id="29" dur="1000" fill="hold"/>
                                        <p:tgtEl>
                                          <p:spTgt spid="54"/>
                                        </p:tgtEl>
                                        <p:attrNameLst>
                                          <p:attrName>style.rotation</p:attrName>
                                        </p:attrNameLst>
                                      </p:cBhvr>
                                      <p:tavLst>
                                        <p:tav tm="0">
                                          <p:val>
                                            <p:fltVal val="90"/>
                                          </p:val>
                                        </p:tav>
                                        <p:tav tm="100000">
                                          <p:val>
                                            <p:fltVal val="0"/>
                                          </p:val>
                                        </p:tav>
                                      </p:tavLst>
                                    </p:anim>
                                    <p:animEffect transition="in" filter="fade">
                                      <p:cBhvr>
                                        <p:cTn id="30" dur="1000"/>
                                        <p:tgtEl>
                                          <p:spTgt spid="54"/>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p:cTn id="35" dur="1000" fill="hold"/>
                                        <p:tgtEl>
                                          <p:spTgt spid="45"/>
                                        </p:tgtEl>
                                        <p:attrNameLst>
                                          <p:attrName>ppt_w</p:attrName>
                                        </p:attrNameLst>
                                      </p:cBhvr>
                                      <p:tavLst>
                                        <p:tav tm="0">
                                          <p:val>
                                            <p:fltVal val="0"/>
                                          </p:val>
                                        </p:tav>
                                        <p:tav tm="100000">
                                          <p:val>
                                            <p:strVal val="#ppt_w"/>
                                          </p:val>
                                        </p:tav>
                                      </p:tavLst>
                                    </p:anim>
                                    <p:anim calcmode="lin" valueType="num">
                                      <p:cBhvr>
                                        <p:cTn id="36" dur="1000" fill="hold"/>
                                        <p:tgtEl>
                                          <p:spTgt spid="45"/>
                                        </p:tgtEl>
                                        <p:attrNameLst>
                                          <p:attrName>ppt_h</p:attrName>
                                        </p:attrNameLst>
                                      </p:cBhvr>
                                      <p:tavLst>
                                        <p:tav tm="0">
                                          <p:val>
                                            <p:fltVal val="0"/>
                                          </p:val>
                                        </p:tav>
                                        <p:tav tm="100000">
                                          <p:val>
                                            <p:strVal val="#ppt_h"/>
                                          </p:val>
                                        </p:tav>
                                      </p:tavLst>
                                    </p:anim>
                                    <p:anim calcmode="lin" valueType="num">
                                      <p:cBhvr>
                                        <p:cTn id="37" dur="1000" fill="hold"/>
                                        <p:tgtEl>
                                          <p:spTgt spid="45"/>
                                        </p:tgtEl>
                                        <p:attrNameLst>
                                          <p:attrName>style.rotation</p:attrName>
                                        </p:attrNameLst>
                                      </p:cBhvr>
                                      <p:tavLst>
                                        <p:tav tm="0">
                                          <p:val>
                                            <p:fltVal val="90"/>
                                          </p:val>
                                        </p:tav>
                                        <p:tav tm="100000">
                                          <p:val>
                                            <p:fltVal val="0"/>
                                          </p:val>
                                        </p:tav>
                                      </p:tavLst>
                                    </p:anim>
                                    <p:animEffect transition="in" filter="fade">
                                      <p:cBhvr>
                                        <p:cTn id="38" dur="1000"/>
                                        <p:tgtEl>
                                          <p:spTgt spid="45"/>
                                        </p:tgtEl>
                                      </p:cBhvr>
                                    </p:animEffect>
                                  </p:childTnLst>
                                </p:cTn>
                              </p:par>
                              <p:par>
                                <p:cTn id="39" presetID="3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p:cTn id="41" dur="1000" fill="hold"/>
                                        <p:tgtEl>
                                          <p:spTgt spid="55"/>
                                        </p:tgtEl>
                                        <p:attrNameLst>
                                          <p:attrName>ppt_w</p:attrName>
                                        </p:attrNameLst>
                                      </p:cBhvr>
                                      <p:tavLst>
                                        <p:tav tm="0">
                                          <p:val>
                                            <p:fltVal val="0"/>
                                          </p:val>
                                        </p:tav>
                                        <p:tav tm="100000">
                                          <p:val>
                                            <p:strVal val="#ppt_w"/>
                                          </p:val>
                                        </p:tav>
                                      </p:tavLst>
                                    </p:anim>
                                    <p:anim calcmode="lin" valueType="num">
                                      <p:cBhvr>
                                        <p:cTn id="42" dur="1000" fill="hold"/>
                                        <p:tgtEl>
                                          <p:spTgt spid="55"/>
                                        </p:tgtEl>
                                        <p:attrNameLst>
                                          <p:attrName>ppt_h</p:attrName>
                                        </p:attrNameLst>
                                      </p:cBhvr>
                                      <p:tavLst>
                                        <p:tav tm="0">
                                          <p:val>
                                            <p:fltVal val="0"/>
                                          </p:val>
                                        </p:tav>
                                        <p:tav tm="100000">
                                          <p:val>
                                            <p:strVal val="#ppt_h"/>
                                          </p:val>
                                        </p:tav>
                                      </p:tavLst>
                                    </p:anim>
                                    <p:anim calcmode="lin" valueType="num">
                                      <p:cBhvr>
                                        <p:cTn id="43" dur="1000" fill="hold"/>
                                        <p:tgtEl>
                                          <p:spTgt spid="55"/>
                                        </p:tgtEl>
                                        <p:attrNameLst>
                                          <p:attrName>style.rotation</p:attrName>
                                        </p:attrNameLst>
                                      </p:cBhvr>
                                      <p:tavLst>
                                        <p:tav tm="0">
                                          <p:val>
                                            <p:fltVal val="90"/>
                                          </p:val>
                                        </p:tav>
                                        <p:tav tm="100000">
                                          <p:val>
                                            <p:fltVal val="0"/>
                                          </p:val>
                                        </p:tav>
                                      </p:tavLst>
                                    </p:anim>
                                    <p:animEffect transition="in" filter="fade">
                                      <p:cBhvr>
                                        <p:cTn id="44" dur="1000"/>
                                        <p:tgtEl>
                                          <p:spTgt spid="55"/>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1000" fill="hold"/>
                                        <p:tgtEl>
                                          <p:spTgt spid="46"/>
                                        </p:tgtEl>
                                        <p:attrNameLst>
                                          <p:attrName>ppt_w</p:attrName>
                                        </p:attrNameLst>
                                      </p:cBhvr>
                                      <p:tavLst>
                                        <p:tav tm="0">
                                          <p:val>
                                            <p:fltVal val="0"/>
                                          </p:val>
                                        </p:tav>
                                        <p:tav tm="100000">
                                          <p:val>
                                            <p:strVal val="#ppt_w"/>
                                          </p:val>
                                        </p:tav>
                                      </p:tavLst>
                                    </p:anim>
                                    <p:anim calcmode="lin" valueType="num">
                                      <p:cBhvr>
                                        <p:cTn id="50" dur="1000" fill="hold"/>
                                        <p:tgtEl>
                                          <p:spTgt spid="46"/>
                                        </p:tgtEl>
                                        <p:attrNameLst>
                                          <p:attrName>ppt_h</p:attrName>
                                        </p:attrNameLst>
                                      </p:cBhvr>
                                      <p:tavLst>
                                        <p:tav tm="0">
                                          <p:val>
                                            <p:fltVal val="0"/>
                                          </p:val>
                                        </p:tav>
                                        <p:tav tm="100000">
                                          <p:val>
                                            <p:strVal val="#ppt_h"/>
                                          </p:val>
                                        </p:tav>
                                      </p:tavLst>
                                    </p:anim>
                                    <p:anim calcmode="lin" valueType="num">
                                      <p:cBhvr>
                                        <p:cTn id="51" dur="1000" fill="hold"/>
                                        <p:tgtEl>
                                          <p:spTgt spid="46"/>
                                        </p:tgtEl>
                                        <p:attrNameLst>
                                          <p:attrName>style.rotation</p:attrName>
                                        </p:attrNameLst>
                                      </p:cBhvr>
                                      <p:tavLst>
                                        <p:tav tm="0">
                                          <p:val>
                                            <p:fltVal val="90"/>
                                          </p:val>
                                        </p:tav>
                                        <p:tav tm="100000">
                                          <p:val>
                                            <p:fltVal val="0"/>
                                          </p:val>
                                        </p:tav>
                                      </p:tavLst>
                                    </p:anim>
                                    <p:animEffect transition="in" filter="fade">
                                      <p:cBhvr>
                                        <p:cTn id="52" dur="1000"/>
                                        <p:tgtEl>
                                          <p:spTgt spid="46"/>
                                        </p:tgtEl>
                                      </p:cBhvr>
                                    </p:animEffect>
                                  </p:childTnLst>
                                </p:cTn>
                              </p:par>
                              <p:par>
                                <p:cTn id="53" presetID="31"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1000" fill="hold"/>
                                        <p:tgtEl>
                                          <p:spTgt spid="56"/>
                                        </p:tgtEl>
                                        <p:attrNameLst>
                                          <p:attrName>ppt_w</p:attrName>
                                        </p:attrNameLst>
                                      </p:cBhvr>
                                      <p:tavLst>
                                        <p:tav tm="0">
                                          <p:val>
                                            <p:fltVal val="0"/>
                                          </p:val>
                                        </p:tav>
                                        <p:tav tm="100000">
                                          <p:val>
                                            <p:strVal val="#ppt_w"/>
                                          </p:val>
                                        </p:tav>
                                      </p:tavLst>
                                    </p:anim>
                                    <p:anim calcmode="lin" valueType="num">
                                      <p:cBhvr>
                                        <p:cTn id="56" dur="1000" fill="hold"/>
                                        <p:tgtEl>
                                          <p:spTgt spid="56"/>
                                        </p:tgtEl>
                                        <p:attrNameLst>
                                          <p:attrName>ppt_h</p:attrName>
                                        </p:attrNameLst>
                                      </p:cBhvr>
                                      <p:tavLst>
                                        <p:tav tm="0">
                                          <p:val>
                                            <p:fltVal val="0"/>
                                          </p:val>
                                        </p:tav>
                                        <p:tav tm="100000">
                                          <p:val>
                                            <p:strVal val="#ppt_h"/>
                                          </p:val>
                                        </p:tav>
                                      </p:tavLst>
                                    </p:anim>
                                    <p:anim calcmode="lin" valueType="num">
                                      <p:cBhvr>
                                        <p:cTn id="57" dur="1000" fill="hold"/>
                                        <p:tgtEl>
                                          <p:spTgt spid="56"/>
                                        </p:tgtEl>
                                        <p:attrNameLst>
                                          <p:attrName>style.rotation</p:attrName>
                                        </p:attrNameLst>
                                      </p:cBhvr>
                                      <p:tavLst>
                                        <p:tav tm="0">
                                          <p:val>
                                            <p:fltVal val="90"/>
                                          </p:val>
                                        </p:tav>
                                        <p:tav tm="100000">
                                          <p:val>
                                            <p:fltVal val="0"/>
                                          </p:val>
                                        </p:tav>
                                      </p:tavLst>
                                    </p:anim>
                                    <p:animEffect transition="in" filter="fade">
                                      <p:cBhvr>
                                        <p:cTn id="58" dur="1000"/>
                                        <p:tgtEl>
                                          <p:spTgt spid="56"/>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anim calcmode="lin" valueType="num">
                                      <p:cBhvr>
                                        <p:cTn id="63" dur="1000" fill="hold"/>
                                        <p:tgtEl>
                                          <p:spTgt spid="47"/>
                                        </p:tgtEl>
                                        <p:attrNameLst>
                                          <p:attrName>ppt_w</p:attrName>
                                        </p:attrNameLst>
                                      </p:cBhvr>
                                      <p:tavLst>
                                        <p:tav tm="0">
                                          <p:val>
                                            <p:fltVal val="0"/>
                                          </p:val>
                                        </p:tav>
                                        <p:tav tm="100000">
                                          <p:val>
                                            <p:strVal val="#ppt_w"/>
                                          </p:val>
                                        </p:tav>
                                      </p:tavLst>
                                    </p:anim>
                                    <p:anim calcmode="lin" valueType="num">
                                      <p:cBhvr>
                                        <p:cTn id="64" dur="1000" fill="hold"/>
                                        <p:tgtEl>
                                          <p:spTgt spid="47"/>
                                        </p:tgtEl>
                                        <p:attrNameLst>
                                          <p:attrName>ppt_h</p:attrName>
                                        </p:attrNameLst>
                                      </p:cBhvr>
                                      <p:tavLst>
                                        <p:tav tm="0">
                                          <p:val>
                                            <p:fltVal val="0"/>
                                          </p:val>
                                        </p:tav>
                                        <p:tav tm="100000">
                                          <p:val>
                                            <p:strVal val="#ppt_h"/>
                                          </p:val>
                                        </p:tav>
                                      </p:tavLst>
                                    </p:anim>
                                    <p:anim calcmode="lin" valueType="num">
                                      <p:cBhvr>
                                        <p:cTn id="65" dur="1000" fill="hold"/>
                                        <p:tgtEl>
                                          <p:spTgt spid="47"/>
                                        </p:tgtEl>
                                        <p:attrNameLst>
                                          <p:attrName>style.rotation</p:attrName>
                                        </p:attrNameLst>
                                      </p:cBhvr>
                                      <p:tavLst>
                                        <p:tav tm="0">
                                          <p:val>
                                            <p:fltVal val="90"/>
                                          </p:val>
                                        </p:tav>
                                        <p:tav tm="100000">
                                          <p:val>
                                            <p:fltVal val="0"/>
                                          </p:val>
                                        </p:tav>
                                      </p:tavLst>
                                    </p:anim>
                                    <p:animEffect transition="in" filter="fade">
                                      <p:cBhvr>
                                        <p:cTn id="66" dur="1000"/>
                                        <p:tgtEl>
                                          <p:spTgt spid="47"/>
                                        </p:tgtEl>
                                      </p:cBhvr>
                                    </p:animEffect>
                                  </p:childTnLst>
                                </p:cTn>
                              </p:par>
                              <p:par>
                                <p:cTn id="67" presetID="31" presetClass="entr" presetSubtype="0" fill="hold" nodeType="with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p:cTn id="69" dur="1000" fill="hold"/>
                                        <p:tgtEl>
                                          <p:spTgt spid="57"/>
                                        </p:tgtEl>
                                        <p:attrNameLst>
                                          <p:attrName>ppt_w</p:attrName>
                                        </p:attrNameLst>
                                      </p:cBhvr>
                                      <p:tavLst>
                                        <p:tav tm="0">
                                          <p:val>
                                            <p:fltVal val="0"/>
                                          </p:val>
                                        </p:tav>
                                        <p:tav tm="100000">
                                          <p:val>
                                            <p:strVal val="#ppt_w"/>
                                          </p:val>
                                        </p:tav>
                                      </p:tavLst>
                                    </p:anim>
                                    <p:anim calcmode="lin" valueType="num">
                                      <p:cBhvr>
                                        <p:cTn id="70" dur="1000" fill="hold"/>
                                        <p:tgtEl>
                                          <p:spTgt spid="57"/>
                                        </p:tgtEl>
                                        <p:attrNameLst>
                                          <p:attrName>ppt_h</p:attrName>
                                        </p:attrNameLst>
                                      </p:cBhvr>
                                      <p:tavLst>
                                        <p:tav tm="0">
                                          <p:val>
                                            <p:fltVal val="0"/>
                                          </p:val>
                                        </p:tav>
                                        <p:tav tm="100000">
                                          <p:val>
                                            <p:strVal val="#ppt_h"/>
                                          </p:val>
                                        </p:tav>
                                      </p:tavLst>
                                    </p:anim>
                                    <p:anim calcmode="lin" valueType="num">
                                      <p:cBhvr>
                                        <p:cTn id="71" dur="1000" fill="hold"/>
                                        <p:tgtEl>
                                          <p:spTgt spid="57"/>
                                        </p:tgtEl>
                                        <p:attrNameLst>
                                          <p:attrName>style.rotation</p:attrName>
                                        </p:attrNameLst>
                                      </p:cBhvr>
                                      <p:tavLst>
                                        <p:tav tm="0">
                                          <p:val>
                                            <p:fltVal val="90"/>
                                          </p:val>
                                        </p:tav>
                                        <p:tav tm="100000">
                                          <p:val>
                                            <p:fltVal val="0"/>
                                          </p:val>
                                        </p:tav>
                                      </p:tavLst>
                                    </p:anim>
                                    <p:animEffect transition="in" filter="fade">
                                      <p:cBhvr>
                                        <p:cTn id="72" dur="1000"/>
                                        <p:tgtEl>
                                          <p:spTgt spid="57"/>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anim calcmode="lin" valueType="num">
                                      <p:cBhvr>
                                        <p:cTn id="77" dur="1000" fill="hold"/>
                                        <p:tgtEl>
                                          <p:spTgt spid="48"/>
                                        </p:tgtEl>
                                        <p:attrNameLst>
                                          <p:attrName>ppt_w</p:attrName>
                                        </p:attrNameLst>
                                      </p:cBhvr>
                                      <p:tavLst>
                                        <p:tav tm="0">
                                          <p:val>
                                            <p:fltVal val="0"/>
                                          </p:val>
                                        </p:tav>
                                        <p:tav tm="100000">
                                          <p:val>
                                            <p:strVal val="#ppt_w"/>
                                          </p:val>
                                        </p:tav>
                                      </p:tavLst>
                                    </p:anim>
                                    <p:anim calcmode="lin" valueType="num">
                                      <p:cBhvr>
                                        <p:cTn id="78" dur="1000" fill="hold"/>
                                        <p:tgtEl>
                                          <p:spTgt spid="48"/>
                                        </p:tgtEl>
                                        <p:attrNameLst>
                                          <p:attrName>ppt_h</p:attrName>
                                        </p:attrNameLst>
                                      </p:cBhvr>
                                      <p:tavLst>
                                        <p:tav tm="0">
                                          <p:val>
                                            <p:fltVal val="0"/>
                                          </p:val>
                                        </p:tav>
                                        <p:tav tm="100000">
                                          <p:val>
                                            <p:strVal val="#ppt_h"/>
                                          </p:val>
                                        </p:tav>
                                      </p:tavLst>
                                    </p:anim>
                                    <p:anim calcmode="lin" valueType="num">
                                      <p:cBhvr>
                                        <p:cTn id="79" dur="1000" fill="hold"/>
                                        <p:tgtEl>
                                          <p:spTgt spid="48"/>
                                        </p:tgtEl>
                                        <p:attrNameLst>
                                          <p:attrName>style.rotation</p:attrName>
                                        </p:attrNameLst>
                                      </p:cBhvr>
                                      <p:tavLst>
                                        <p:tav tm="0">
                                          <p:val>
                                            <p:fltVal val="90"/>
                                          </p:val>
                                        </p:tav>
                                        <p:tav tm="100000">
                                          <p:val>
                                            <p:fltVal val="0"/>
                                          </p:val>
                                        </p:tav>
                                      </p:tavLst>
                                    </p:anim>
                                    <p:animEffect transition="in" filter="fade">
                                      <p:cBhvr>
                                        <p:cTn id="80" dur="1000"/>
                                        <p:tgtEl>
                                          <p:spTgt spid="48"/>
                                        </p:tgtEl>
                                      </p:cBhvr>
                                    </p:animEffect>
                                  </p:childTnLst>
                                </p:cTn>
                              </p:par>
                              <p:par>
                                <p:cTn id="81" presetID="31" presetClass="entr" presetSubtype="0" fill="hold" nodeType="withEffect">
                                  <p:stCondLst>
                                    <p:cond delay="0"/>
                                  </p:stCondLst>
                                  <p:childTnLst>
                                    <p:set>
                                      <p:cBhvr>
                                        <p:cTn id="82" dur="1" fill="hold">
                                          <p:stCondLst>
                                            <p:cond delay="0"/>
                                          </p:stCondLst>
                                        </p:cTn>
                                        <p:tgtEl>
                                          <p:spTgt spid="58"/>
                                        </p:tgtEl>
                                        <p:attrNameLst>
                                          <p:attrName>style.visibility</p:attrName>
                                        </p:attrNameLst>
                                      </p:cBhvr>
                                      <p:to>
                                        <p:strVal val="visible"/>
                                      </p:to>
                                    </p:set>
                                    <p:anim calcmode="lin" valueType="num">
                                      <p:cBhvr>
                                        <p:cTn id="83" dur="1000" fill="hold"/>
                                        <p:tgtEl>
                                          <p:spTgt spid="58"/>
                                        </p:tgtEl>
                                        <p:attrNameLst>
                                          <p:attrName>ppt_w</p:attrName>
                                        </p:attrNameLst>
                                      </p:cBhvr>
                                      <p:tavLst>
                                        <p:tav tm="0">
                                          <p:val>
                                            <p:fltVal val="0"/>
                                          </p:val>
                                        </p:tav>
                                        <p:tav tm="100000">
                                          <p:val>
                                            <p:strVal val="#ppt_w"/>
                                          </p:val>
                                        </p:tav>
                                      </p:tavLst>
                                    </p:anim>
                                    <p:anim calcmode="lin" valueType="num">
                                      <p:cBhvr>
                                        <p:cTn id="84" dur="1000" fill="hold"/>
                                        <p:tgtEl>
                                          <p:spTgt spid="58"/>
                                        </p:tgtEl>
                                        <p:attrNameLst>
                                          <p:attrName>ppt_h</p:attrName>
                                        </p:attrNameLst>
                                      </p:cBhvr>
                                      <p:tavLst>
                                        <p:tav tm="0">
                                          <p:val>
                                            <p:fltVal val="0"/>
                                          </p:val>
                                        </p:tav>
                                        <p:tav tm="100000">
                                          <p:val>
                                            <p:strVal val="#ppt_h"/>
                                          </p:val>
                                        </p:tav>
                                      </p:tavLst>
                                    </p:anim>
                                    <p:anim calcmode="lin" valueType="num">
                                      <p:cBhvr>
                                        <p:cTn id="85" dur="1000" fill="hold"/>
                                        <p:tgtEl>
                                          <p:spTgt spid="58"/>
                                        </p:tgtEl>
                                        <p:attrNameLst>
                                          <p:attrName>style.rotation</p:attrName>
                                        </p:attrNameLst>
                                      </p:cBhvr>
                                      <p:tavLst>
                                        <p:tav tm="0">
                                          <p:val>
                                            <p:fltVal val="90"/>
                                          </p:val>
                                        </p:tav>
                                        <p:tav tm="100000">
                                          <p:val>
                                            <p:fltVal val="0"/>
                                          </p:val>
                                        </p:tav>
                                      </p:tavLst>
                                    </p:anim>
                                    <p:animEffect transition="in" filter="fade">
                                      <p:cBhvr>
                                        <p:cTn id="86" dur="1000"/>
                                        <p:tgtEl>
                                          <p:spTgt spid="58"/>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1000" fill="hold"/>
                                        <p:tgtEl>
                                          <p:spTgt spid="49"/>
                                        </p:tgtEl>
                                        <p:attrNameLst>
                                          <p:attrName>ppt_w</p:attrName>
                                        </p:attrNameLst>
                                      </p:cBhvr>
                                      <p:tavLst>
                                        <p:tav tm="0">
                                          <p:val>
                                            <p:fltVal val="0"/>
                                          </p:val>
                                        </p:tav>
                                        <p:tav tm="100000">
                                          <p:val>
                                            <p:strVal val="#ppt_w"/>
                                          </p:val>
                                        </p:tav>
                                      </p:tavLst>
                                    </p:anim>
                                    <p:anim calcmode="lin" valueType="num">
                                      <p:cBhvr>
                                        <p:cTn id="92" dur="1000" fill="hold"/>
                                        <p:tgtEl>
                                          <p:spTgt spid="49"/>
                                        </p:tgtEl>
                                        <p:attrNameLst>
                                          <p:attrName>ppt_h</p:attrName>
                                        </p:attrNameLst>
                                      </p:cBhvr>
                                      <p:tavLst>
                                        <p:tav tm="0">
                                          <p:val>
                                            <p:fltVal val="0"/>
                                          </p:val>
                                        </p:tav>
                                        <p:tav tm="100000">
                                          <p:val>
                                            <p:strVal val="#ppt_h"/>
                                          </p:val>
                                        </p:tav>
                                      </p:tavLst>
                                    </p:anim>
                                    <p:anim calcmode="lin" valueType="num">
                                      <p:cBhvr>
                                        <p:cTn id="93" dur="1000" fill="hold"/>
                                        <p:tgtEl>
                                          <p:spTgt spid="49"/>
                                        </p:tgtEl>
                                        <p:attrNameLst>
                                          <p:attrName>style.rotation</p:attrName>
                                        </p:attrNameLst>
                                      </p:cBhvr>
                                      <p:tavLst>
                                        <p:tav tm="0">
                                          <p:val>
                                            <p:fltVal val="90"/>
                                          </p:val>
                                        </p:tav>
                                        <p:tav tm="100000">
                                          <p:val>
                                            <p:fltVal val="0"/>
                                          </p:val>
                                        </p:tav>
                                      </p:tavLst>
                                    </p:anim>
                                    <p:animEffect transition="in" filter="fade">
                                      <p:cBhvr>
                                        <p:cTn id="94" dur="1000"/>
                                        <p:tgtEl>
                                          <p:spTgt spid="49"/>
                                        </p:tgtEl>
                                      </p:cBhvr>
                                    </p:animEffect>
                                  </p:childTnLst>
                                </p:cTn>
                              </p:par>
                              <p:par>
                                <p:cTn id="95" presetID="31" presetClass="entr" presetSubtype="0" fill="hold" nodeType="withEffect">
                                  <p:stCondLst>
                                    <p:cond delay="0"/>
                                  </p:stCondLst>
                                  <p:childTnLst>
                                    <p:set>
                                      <p:cBhvr>
                                        <p:cTn id="96" dur="1" fill="hold">
                                          <p:stCondLst>
                                            <p:cond delay="0"/>
                                          </p:stCondLst>
                                        </p:cTn>
                                        <p:tgtEl>
                                          <p:spTgt spid="59"/>
                                        </p:tgtEl>
                                        <p:attrNameLst>
                                          <p:attrName>style.visibility</p:attrName>
                                        </p:attrNameLst>
                                      </p:cBhvr>
                                      <p:to>
                                        <p:strVal val="visible"/>
                                      </p:to>
                                    </p:set>
                                    <p:anim calcmode="lin" valueType="num">
                                      <p:cBhvr>
                                        <p:cTn id="97" dur="1000" fill="hold"/>
                                        <p:tgtEl>
                                          <p:spTgt spid="59"/>
                                        </p:tgtEl>
                                        <p:attrNameLst>
                                          <p:attrName>ppt_w</p:attrName>
                                        </p:attrNameLst>
                                      </p:cBhvr>
                                      <p:tavLst>
                                        <p:tav tm="0">
                                          <p:val>
                                            <p:fltVal val="0"/>
                                          </p:val>
                                        </p:tav>
                                        <p:tav tm="100000">
                                          <p:val>
                                            <p:strVal val="#ppt_w"/>
                                          </p:val>
                                        </p:tav>
                                      </p:tavLst>
                                    </p:anim>
                                    <p:anim calcmode="lin" valueType="num">
                                      <p:cBhvr>
                                        <p:cTn id="98" dur="1000" fill="hold"/>
                                        <p:tgtEl>
                                          <p:spTgt spid="59"/>
                                        </p:tgtEl>
                                        <p:attrNameLst>
                                          <p:attrName>ppt_h</p:attrName>
                                        </p:attrNameLst>
                                      </p:cBhvr>
                                      <p:tavLst>
                                        <p:tav tm="0">
                                          <p:val>
                                            <p:fltVal val="0"/>
                                          </p:val>
                                        </p:tav>
                                        <p:tav tm="100000">
                                          <p:val>
                                            <p:strVal val="#ppt_h"/>
                                          </p:val>
                                        </p:tav>
                                      </p:tavLst>
                                    </p:anim>
                                    <p:anim calcmode="lin" valueType="num">
                                      <p:cBhvr>
                                        <p:cTn id="99" dur="1000" fill="hold"/>
                                        <p:tgtEl>
                                          <p:spTgt spid="59"/>
                                        </p:tgtEl>
                                        <p:attrNameLst>
                                          <p:attrName>style.rotation</p:attrName>
                                        </p:attrNameLst>
                                      </p:cBhvr>
                                      <p:tavLst>
                                        <p:tav tm="0">
                                          <p:val>
                                            <p:fltVal val="90"/>
                                          </p:val>
                                        </p:tav>
                                        <p:tav tm="100000">
                                          <p:val>
                                            <p:fltVal val="0"/>
                                          </p:val>
                                        </p:tav>
                                      </p:tavLst>
                                    </p:anim>
                                    <p:animEffect transition="in" filter="fade">
                                      <p:cBhvr>
                                        <p:cTn id="100" dur="1000"/>
                                        <p:tgtEl>
                                          <p:spTgt spid="59"/>
                                        </p:tgtEl>
                                      </p:cBhvr>
                                    </p:animEffec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grpId="0" nodeType="clickEffect">
                                  <p:stCondLst>
                                    <p:cond delay="0"/>
                                  </p:stCondLst>
                                  <p:childTnLst>
                                    <p:set>
                                      <p:cBhvr>
                                        <p:cTn id="104" dur="1" fill="hold">
                                          <p:stCondLst>
                                            <p:cond delay="0"/>
                                          </p:stCondLst>
                                        </p:cTn>
                                        <p:tgtEl>
                                          <p:spTgt spid="50"/>
                                        </p:tgtEl>
                                        <p:attrNameLst>
                                          <p:attrName>style.visibility</p:attrName>
                                        </p:attrNameLst>
                                      </p:cBhvr>
                                      <p:to>
                                        <p:strVal val="visible"/>
                                      </p:to>
                                    </p:set>
                                    <p:anim calcmode="lin" valueType="num">
                                      <p:cBhvr>
                                        <p:cTn id="105" dur="1000" fill="hold"/>
                                        <p:tgtEl>
                                          <p:spTgt spid="50"/>
                                        </p:tgtEl>
                                        <p:attrNameLst>
                                          <p:attrName>ppt_w</p:attrName>
                                        </p:attrNameLst>
                                      </p:cBhvr>
                                      <p:tavLst>
                                        <p:tav tm="0">
                                          <p:val>
                                            <p:fltVal val="0"/>
                                          </p:val>
                                        </p:tav>
                                        <p:tav tm="100000">
                                          <p:val>
                                            <p:strVal val="#ppt_w"/>
                                          </p:val>
                                        </p:tav>
                                      </p:tavLst>
                                    </p:anim>
                                    <p:anim calcmode="lin" valueType="num">
                                      <p:cBhvr>
                                        <p:cTn id="106" dur="1000" fill="hold"/>
                                        <p:tgtEl>
                                          <p:spTgt spid="50"/>
                                        </p:tgtEl>
                                        <p:attrNameLst>
                                          <p:attrName>ppt_h</p:attrName>
                                        </p:attrNameLst>
                                      </p:cBhvr>
                                      <p:tavLst>
                                        <p:tav tm="0">
                                          <p:val>
                                            <p:fltVal val="0"/>
                                          </p:val>
                                        </p:tav>
                                        <p:tav tm="100000">
                                          <p:val>
                                            <p:strVal val="#ppt_h"/>
                                          </p:val>
                                        </p:tav>
                                      </p:tavLst>
                                    </p:anim>
                                    <p:anim calcmode="lin" valueType="num">
                                      <p:cBhvr>
                                        <p:cTn id="107" dur="1000" fill="hold"/>
                                        <p:tgtEl>
                                          <p:spTgt spid="50"/>
                                        </p:tgtEl>
                                        <p:attrNameLst>
                                          <p:attrName>style.rotation</p:attrName>
                                        </p:attrNameLst>
                                      </p:cBhvr>
                                      <p:tavLst>
                                        <p:tav tm="0">
                                          <p:val>
                                            <p:fltVal val="90"/>
                                          </p:val>
                                        </p:tav>
                                        <p:tav tm="100000">
                                          <p:val>
                                            <p:fltVal val="0"/>
                                          </p:val>
                                        </p:tav>
                                      </p:tavLst>
                                    </p:anim>
                                    <p:animEffect transition="in" filter="fade">
                                      <p:cBhvr>
                                        <p:cTn id="108" dur="1000"/>
                                        <p:tgtEl>
                                          <p:spTgt spid="50"/>
                                        </p:tgtEl>
                                      </p:cBhvr>
                                    </p:animEffect>
                                  </p:childTnLst>
                                </p:cTn>
                              </p:par>
                              <p:par>
                                <p:cTn id="109" presetID="31" presetClass="entr" presetSubtype="0" fill="hold" nodeType="withEffect">
                                  <p:stCondLst>
                                    <p:cond delay="0"/>
                                  </p:stCondLst>
                                  <p:childTnLst>
                                    <p:set>
                                      <p:cBhvr>
                                        <p:cTn id="110" dur="1" fill="hold">
                                          <p:stCondLst>
                                            <p:cond delay="0"/>
                                          </p:stCondLst>
                                        </p:cTn>
                                        <p:tgtEl>
                                          <p:spTgt spid="60"/>
                                        </p:tgtEl>
                                        <p:attrNameLst>
                                          <p:attrName>style.visibility</p:attrName>
                                        </p:attrNameLst>
                                      </p:cBhvr>
                                      <p:to>
                                        <p:strVal val="visible"/>
                                      </p:to>
                                    </p:set>
                                    <p:anim calcmode="lin" valueType="num">
                                      <p:cBhvr>
                                        <p:cTn id="111" dur="1000" fill="hold"/>
                                        <p:tgtEl>
                                          <p:spTgt spid="60"/>
                                        </p:tgtEl>
                                        <p:attrNameLst>
                                          <p:attrName>ppt_w</p:attrName>
                                        </p:attrNameLst>
                                      </p:cBhvr>
                                      <p:tavLst>
                                        <p:tav tm="0">
                                          <p:val>
                                            <p:fltVal val="0"/>
                                          </p:val>
                                        </p:tav>
                                        <p:tav tm="100000">
                                          <p:val>
                                            <p:strVal val="#ppt_w"/>
                                          </p:val>
                                        </p:tav>
                                      </p:tavLst>
                                    </p:anim>
                                    <p:anim calcmode="lin" valueType="num">
                                      <p:cBhvr>
                                        <p:cTn id="112" dur="1000" fill="hold"/>
                                        <p:tgtEl>
                                          <p:spTgt spid="60"/>
                                        </p:tgtEl>
                                        <p:attrNameLst>
                                          <p:attrName>ppt_h</p:attrName>
                                        </p:attrNameLst>
                                      </p:cBhvr>
                                      <p:tavLst>
                                        <p:tav tm="0">
                                          <p:val>
                                            <p:fltVal val="0"/>
                                          </p:val>
                                        </p:tav>
                                        <p:tav tm="100000">
                                          <p:val>
                                            <p:strVal val="#ppt_h"/>
                                          </p:val>
                                        </p:tav>
                                      </p:tavLst>
                                    </p:anim>
                                    <p:anim calcmode="lin" valueType="num">
                                      <p:cBhvr>
                                        <p:cTn id="113" dur="1000" fill="hold"/>
                                        <p:tgtEl>
                                          <p:spTgt spid="60"/>
                                        </p:tgtEl>
                                        <p:attrNameLst>
                                          <p:attrName>style.rotation</p:attrName>
                                        </p:attrNameLst>
                                      </p:cBhvr>
                                      <p:tavLst>
                                        <p:tav tm="0">
                                          <p:val>
                                            <p:fltVal val="90"/>
                                          </p:val>
                                        </p:tav>
                                        <p:tav tm="100000">
                                          <p:val>
                                            <p:fltVal val="0"/>
                                          </p:val>
                                        </p:tav>
                                      </p:tavLst>
                                    </p:anim>
                                    <p:animEffect transition="in" filter="fade">
                                      <p:cBhvr>
                                        <p:cTn id="114" dur="1000"/>
                                        <p:tgtEl>
                                          <p:spTgt spid="60"/>
                                        </p:tgtEl>
                                      </p:cBhvr>
                                    </p:animEffect>
                                  </p:childTnLst>
                                </p:cTn>
                              </p:par>
                            </p:childTnLst>
                          </p:cTn>
                        </p:par>
                      </p:childTnLst>
                    </p:cTn>
                  </p:par>
                  <p:par>
                    <p:cTn id="115" fill="hold">
                      <p:stCondLst>
                        <p:cond delay="indefinite"/>
                      </p:stCondLst>
                      <p:childTnLst>
                        <p:par>
                          <p:cTn id="116" fill="hold">
                            <p:stCondLst>
                              <p:cond delay="0"/>
                            </p:stCondLst>
                            <p:childTnLst>
                              <p:par>
                                <p:cTn id="117" presetID="31" presetClass="entr" presetSubtype="0" fill="hold" grpId="0" nodeType="clickEffect">
                                  <p:stCondLst>
                                    <p:cond delay="0"/>
                                  </p:stCondLst>
                                  <p:childTnLst>
                                    <p:set>
                                      <p:cBhvr>
                                        <p:cTn id="118" dur="1" fill="hold">
                                          <p:stCondLst>
                                            <p:cond delay="0"/>
                                          </p:stCondLst>
                                        </p:cTn>
                                        <p:tgtEl>
                                          <p:spTgt spid="51"/>
                                        </p:tgtEl>
                                        <p:attrNameLst>
                                          <p:attrName>style.visibility</p:attrName>
                                        </p:attrNameLst>
                                      </p:cBhvr>
                                      <p:to>
                                        <p:strVal val="visible"/>
                                      </p:to>
                                    </p:set>
                                    <p:anim calcmode="lin" valueType="num">
                                      <p:cBhvr>
                                        <p:cTn id="119" dur="1000" fill="hold"/>
                                        <p:tgtEl>
                                          <p:spTgt spid="51"/>
                                        </p:tgtEl>
                                        <p:attrNameLst>
                                          <p:attrName>ppt_w</p:attrName>
                                        </p:attrNameLst>
                                      </p:cBhvr>
                                      <p:tavLst>
                                        <p:tav tm="0">
                                          <p:val>
                                            <p:fltVal val="0"/>
                                          </p:val>
                                        </p:tav>
                                        <p:tav tm="100000">
                                          <p:val>
                                            <p:strVal val="#ppt_w"/>
                                          </p:val>
                                        </p:tav>
                                      </p:tavLst>
                                    </p:anim>
                                    <p:anim calcmode="lin" valueType="num">
                                      <p:cBhvr>
                                        <p:cTn id="120" dur="1000" fill="hold"/>
                                        <p:tgtEl>
                                          <p:spTgt spid="51"/>
                                        </p:tgtEl>
                                        <p:attrNameLst>
                                          <p:attrName>ppt_h</p:attrName>
                                        </p:attrNameLst>
                                      </p:cBhvr>
                                      <p:tavLst>
                                        <p:tav tm="0">
                                          <p:val>
                                            <p:fltVal val="0"/>
                                          </p:val>
                                        </p:tav>
                                        <p:tav tm="100000">
                                          <p:val>
                                            <p:strVal val="#ppt_h"/>
                                          </p:val>
                                        </p:tav>
                                      </p:tavLst>
                                    </p:anim>
                                    <p:anim calcmode="lin" valueType="num">
                                      <p:cBhvr>
                                        <p:cTn id="121" dur="1000" fill="hold"/>
                                        <p:tgtEl>
                                          <p:spTgt spid="51"/>
                                        </p:tgtEl>
                                        <p:attrNameLst>
                                          <p:attrName>style.rotation</p:attrName>
                                        </p:attrNameLst>
                                      </p:cBhvr>
                                      <p:tavLst>
                                        <p:tav tm="0">
                                          <p:val>
                                            <p:fltVal val="90"/>
                                          </p:val>
                                        </p:tav>
                                        <p:tav tm="100000">
                                          <p:val>
                                            <p:fltVal val="0"/>
                                          </p:val>
                                        </p:tav>
                                      </p:tavLst>
                                    </p:anim>
                                    <p:animEffect transition="in" filter="fade">
                                      <p:cBhvr>
                                        <p:cTn id="122" dur="1000"/>
                                        <p:tgtEl>
                                          <p:spTgt spid="51"/>
                                        </p:tgtEl>
                                      </p:cBhvr>
                                    </p:animEffect>
                                  </p:childTnLst>
                                </p:cTn>
                              </p:par>
                              <p:par>
                                <p:cTn id="123" presetID="31" presetClass="entr" presetSubtype="0" fill="hold" nodeType="withEffect">
                                  <p:stCondLst>
                                    <p:cond delay="0"/>
                                  </p:stCondLst>
                                  <p:childTnLst>
                                    <p:set>
                                      <p:cBhvr>
                                        <p:cTn id="124" dur="1" fill="hold">
                                          <p:stCondLst>
                                            <p:cond delay="0"/>
                                          </p:stCondLst>
                                        </p:cTn>
                                        <p:tgtEl>
                                          <p:spTgt spid="61"/>
                                        </p:tgtEl>
                                        <p:attrNameLst>
                                          <p:attrName>style.visibility</p:attrName>
                                        </p:attrNameLst>
                                      </p:cBhvr>
                                      <p:to>
                                        <p:strVal val="visible"/>
                                      </p:to>
                                    </p:set>
                                    <p:anim calcmode="lin" valueType="num">
                                      <p:cBhvr>
                                        <p:cTn id="125" dur="1000" fill="hold"/>
                                        <p:tgtEl>
                                          <p:spTgt spid="61"/>
                                        </p:tgtEl>
                                        <p:attrNameLst>
                                          <p:attrName>ppt_w</p:attrName>
                                        </p:attrNameLst>
                                      </p:cBhvr>
                                      <p:tavLst>
                                        <p:tav tm="0">
                                          <p:val>
                                            <p:fltVal val="0"/>
                                          </p:val>
                                        </p:tav>
                                        <p:tav tm="100000">
                                          <p:val>
                                            <p:strVal val="#ppt_w"/>
                                          </p:val>
                                        </p:tav>
                                      </p:tavLst>
                                    </p:anim>
                                    <p:anim calcmode="lin" valueType="num">
                                      <p:cBhvr>
                                        <p:cTn id="126" dur="1000" fill="hold"/>
                                        <p:tgtEl>
                                          <p:spTgt spid="61"/>
                                        </p:tgtEl>
                                        <p:attrNameLst>
                                          <p:attrName>ppt_h</p:attrName>
                                        </p:attrNameLst>
                                      </p:cBhvr>
                                      <p:tavLst>
                                        <p:tav tm="0">
                                          <p:val>
                                            <p:fltVal val="0"/>
                                          </p:val>
                                        </p:tav>
                                        <p:tav tm="100000">
                                          <p:val>
                                            <p:strVal val="#ppt_h"/>
                                          </p:val>
                                        </p:tav>
                                      </p:tavLst>
                                    </p:anim>
                                    <p:anim calcmode="lin" valueType="num">
                                      <p:cBhvr>
                                        <p:cTn id="127" dur="1000" fill="hold"/>
                                        <p:tgtEl>
                                          <p:spTgt spid="61"/>
                                        </p:tgtEl>
                                        <p:attrNameLst>
                                          <p:attrName>style.rotation</p:attrName>
                                        </p:attrNameLst>
                                      </p:cBhvr>
                                      <p:tavLst>
                                        <p:tav tm="0">
                                          <p:val>
                                            <p:fltVal val="90"/>
                                          </p:val>
                                        </p:tav>
                                        <p:tav tm="100000">
                                          <p:val>
                                            <p:fltVal val="0"/>
                                          </p:val>
                                        </p:tav>
                                      </p:tavLst>
                                    </p:anim>
                                    <p:animEffect transition="in" filter="fade">
                                      <p:cBhvr>
                                        <p:cTn id="128" dur="1000"/>
                                        <p:tgtEl>
                                          <p:spTgt spid="61"/>
                                        </p:tgtEl>
                                      </p:cBhvr>
                                    </p:animEffect>
                                  </p:childTnLst>
                                </p:cTn>
                              </p:par>
                            </p:childTnLst>
                          </p:cTn>
                        </p:par>
                      </p:childTnLst>
                    </p:cTn>
                  </p:par>
                  <p:par>
                    <p:cTn id="129" fill="hold">
                      <p:stCondLst>
                        <p:cond delay="indefinite"/>
                      </p:stCondLst>
                      <p:childTnLst>
                        <p:par>
                          <p:cTn id="130" fill="hold">
                            <p:stCondLst>
                              <p:cond delay="0"/>
                            </p:stCondLst>
                            <p:childTnLst>
                              <p:par>
                                <p:cTn id="131" presetID="31" presetClass="entr" presetSubtype="0" fill="hold" grpId="0" nodeType="clickEffect">
                                  <p:stCondLst>
                                    <p:cond delay="0"/>
                                  </p:stCondLst>
                                  <p:childTnLst>
                                    <p:set>
                                      <p:cBhvr>
                                        <p:cTn id="132" dur="1" fill="hold">
                                          <p:stCondLst>
                                            <p:cond delay="0"/>
                                          </p:stCondLst>
                                        </p:cTn>
                                        <p:tgtEl>
                                          <p:spTgt spid="52"/>
                                        </p:tgtEl>
                                        <p:attrNameLst>
                                          <p:attrName>style.visibility</p:attrName>
                                        </p:attrNameLst>
                                      </p:cBhvr>
                                      <p:to>
                                        <p:strVal val="visible"/>
                                      </p:to>
                                    </p:set>
                                    <p:anim calcmode="lin" valueType="num">
                                      <p:cBhvr>
                                        <p:cTn id="133" dur="1000" fill="hold"/>
                                        <p:tgtEl>
                                          <p:spTgt spid="52"/>
                                        </p:tgtEl>
                                        <p:attrNameLst>
                                          <p:attrName>ppt_w</p:attrName>
                                        </p:attrNameLst>
                                      </p:cBhvr>
                                      <p:tavLst>
                                        <p:tav tm="0">
                                          <p:val>
                                            <p:fltVal val="0"/>
                                          </p:val>
                                        </p:tav>
                                        <p:tav tm="100000">
                                          <p:val>
                                            <p:strVal val="#ppt_w"/>
                                          </p:val>
                                        </p:tav>
                                      </p:tavLst>
                                    </p:anim>
                                    <p:anim calcmode="lin" valueType="num">
                                      <p:cBhvr>
                                        <p:cTn id="134" dur="1000" fill="hold"/>
                                        <p:tgtEl>
                                          <p:spTgt spid="52"/>
                                        </p:tgtEl>
                                        <p:attrNameLst>
                                          <p:attrName>ppt_h</p:attrName>
                                        </p:attrNameLst>
                                      </p:cBhvr>
                                      <p:tavLst>
                                        <p:tav tm="0">
                                          <p:val>
                                            <p:fltVal val="0"/>
                                          </p:val>
                                        </p:tav>
                                        <p:tav tm="100000">
                                          <p:val>
                                            <p:strVal val="#ppt_h"/>
                                          </p:val>
                                        </p:tav>
                                      </p:tavLst>
                                    </p:anim>
                                    <p:anim calcmode="lin" valueType="num">
                                      <p:cBhvr>
                                        <p:cTn id="135" dur="1000" fill="hold"/>
                                        <p:tgtEl>
                                          <p:spTgt spid="52"/>
                                        </p:tgtEl>
                                        <p:attrNameLst>
                                          <p:attrName>style.rotation</p:attrName>
                                        </p:attrNameLst>
                                      </p:cBhvr>
                                      <p:tavLst>
                                        <p:tav tm="0">
                                          <p:val>
                                            <p:fltVal val="90"/>
                                          </p:val>
                                        </p:tav>
                                        <p:tav tm="100000">
                                          <p:val>
                                            <p:fltVal val="0"/>
                                          </p:val>
                                        </p:tav>
                                      </p:tavLst>
                                    </p:anim>
                                    <p:animEffect transition="in" filter="fade">
                                      <p:cBhvr>
                                        <p:cTn id="136" dur="1000"/>
                                        <p:tgtEl>
                                          <p:spTgt spid="52"/>
                                        </p:tgtEl>
                                      </p:cBhvr>
                                    </p:animEffect>
                                  </p:childTnLst>
                                </p:cTn>
                              </p:par>
                              <p:par>
                                <p:cTn id="137" presetID="31" presetClass="entr" presetSubtype="0" fill="hold" nodeType="withEffect">
                                  <p:stCondLst>
                                    <p:cond delay="0"/>
                                  </p:stCondLst>
                                  <p:childTnLst>
                                    <p:set>
                                      <p:cBhvr>
                                        <p:cTn id="138" dur="1" fill="hold">
                                          <p:stCondLst>
                                            <p:cond delay="0"/>
                                          </p:stCondLst>
                                        </p:cTn>
                                        <p:tgtEl>
                                          <p:spTgt spid="62"/>
                                        </p:tgtEl>
                                        <p:attrNameLst>
                                          <p:attrName>style.visibility</p:attrName>
                                        </p:attrNameLst>
                                      </p:cBhvr>
                                      <p:to>
                                        <p:strVal val="visible"/>
                                      </p:to>
                                    </p:set>
                                    <p:anim calcmode="lin" valueType="num">
                                      <p:cBhvr>
                                        <p:cTn id="139" dur="1000" fill="hold"/>
                                        <p:tgtEl>
                                          <p:spTgt spid="62"/>
                                        </p:tgtEl>
                                        <p:attrNameLst>
                                          <p:attrName>ppt_w</p:attrName>
                                        </p:attrNameLst>
                                      </p:cBhvr>
                                      <p:tavLst>
                                        <p:tav tm="0">
                                          <p:val>
                                            <p:fltVal val="0"/>
                                          </p:val>
                                        </p:tav>
                                        <p:tav tm="100000">
                                          <p:val>
                                            <p:strVal val="#ppt_w"/>
                                          </p:val>
                                        </p:tav>
                                      </p:tavLst>
                                    </p:anim>
                                    <p:anim calcmode="lin" valueType="num">
                                      <p:cBhvr>
                                        <p:cTn id="140" dur="1000" fill="hold"/>
                                        <p:tgtEl>
                                          <p:spTgt spid="62"/>
                                        </p:tgtEl>
                                        <p:attrNameLst>
                                          <p:attrName>ppt_h</p:attrName>
                                        </p:attrNameLst>
                                      </p:cBhvr>
                                      <p:tavLst>
                                        <p:tav tm="0">
                                          <p:val>
                                            <p:fltVal val="0"/>
                                          </p:val>
                                        </p:tav>
                                        <p:tav tm="100000">
                                          <p:val>
                                            <p:strVal val="#ppt_h"/>
                                          </p:val>
                                        </p:tav>
                                      </p:tavLst>
                                    </p:anim>
                                    <p:anim calcmode="lin" valueType="num">
                                      <p:cBhvr>
                                        <p:cTn id="141" dur="1000" fill="hold"/>
                                        <p:tgtEl>
                                          <p:spTgt spid="62"/>
                                        </p:tgtEl>
                                        <p:attrNameLst>
                                          <p:attrName>style.rotation</p:attrName>
                                        </p:attrNameLst>
                                      </p:cBhvr>
                                      <p:tavLst>
                                        <p:tav tm="0">
                                          <p:val>
                                            <p:fltVal val="90"/>
                                          </p:val>
                                        </p:tav>
                                        <p:tav tm="100000">
                                          <p:val>
                                            <p:fltVal val="0"/>
                                          </p:val>
                                        </p:tav>
                                      </p:tavLst>
                                    </p:anim>
                                    <p:animEffect transition="in" filter="fade">
                                      <p:cBhvr>
                                        <p:cTn id="142"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5"/>
          <p:cNvSpPr>
            <a:spLocks/>
          </p:cNvSpPr>
          <p:nvPr/>
        </p:nvSpPr>
        <p:spPr bwMode="auto">
          <a:xfrm rot="21346829">
            <a:off x="1001637" y="1015307"/>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51300">
                <a:srgbClr val="199D7B"/>
              </a:gs>
              <a:gs pos="0">
                <a:srgbClr val="33CC33"/>
              </a:gs>
              <a:gs pos="100000">
                <a:srgbClr val="92D050"/>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5" name="Picture 3" descr="C:\TDDOWNLOAD\pencil.png"/>
          <p:cNvPicPr>
            <a:picLocks noChangeAspect="1" noChangeArrowheads="1"/>
          </p:cNvPicPr>
          <p:nvPr/>
        </p:nvPicPr>
        <p:blipFill>
          <a:blip r:embed="rId2">
            <a:duotone>
              <a:prstClr val="black"/>
              <a:srgbClr val="33CC33">
                <a:tint val="45000"/>
                <a:satMod val="400000"/>
              </a:srgbClr>
            </a:duotone>
            <a:extLst>
              <a:ext uri="{28A0092B-C50C-407E-A947-70E740481C1C}">
                <a14:useLocalDpi xmlns:a14="http://schemas.microsoft.com/office/drawing/2010/main" val="0"/>
              </a:ext>
            </a:extLst>
          </a:blip>
          <a:srcRect/>
          <a:stretch>
            <a:fillRect/>
          </a:stretch>
        </p:blipFill>
        <p:spPr bwMode="auto">
          <a:xfrm>
            <a:off x="755576" y="823221"/>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内容占位符 2"/>
          <p:cNvSpPr>
            <a:spLocks noGrp="1"/>
          </p:cNvSpPr>
          <p:nvPr>
            <p:ph idx="1"/>
          </p:nvPr>
        </p:nvSpPr>
        <p:spPr>
          <a:xfrm rot="21361315">
            <a:off x="1217538" y="1297882"/>
            <a:ext cx="6454775" cy="3346450"/>
          </a:xfrm>
        </p:spPr>
        <p:txBody>
          <a:bodyPr/>
          <a:lstStyle/>
          <a:p>
            <a:pPr marL="0" indent="0" algn="ctr" eaLnBrk="1" hangingPunct="1">
              <a:buNone/>
            </a:pPr>
            <a:endParaRPr lang="en-US" sz="3200" b="1" dirty="0">
              <a:solidFill>
                <a:schemeClr val="bg1"/>
              </a:solidFill>
            </a:endParaRPr>
          </a:p>
          <a:p>
            <a:pPr marL="0" indent="0" algn="ctr" eaLnBrk="1" hangingPunct="1">
              <a:buNone/>
            </a:pPr>
            <a:endParaRPr lang="en-US" sz="3200" b="1" dirty="0">
              <a:solidFill>
                <a:schemeClr val="bg1"/>
              </a:solidFill>
            </a:endParaRPr>
          </a:p>
          <a:p>
            <a:pPr marL="0" indent="0" algn="ctr" rtl="1" eaLnBrk="1" hangingPunct="1">
              <a:buNone/>
            </a:pPr>
            <a:r>
              <a:rPr lang="ar-EG" altLang="zh-CN" sz="4400" b="1" dirty="0">
                <a:solidFill>
                  <a:schemeClr val="bg1"/>
                </a:solidFill>
              </a:rPr>
              <a:t>أنواع الغضب</a:t>
            </a:r>
            <a:endParaRPr lang="ar-EG" altLang="en-US" sz="44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4944622"/>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down)">
                                      <p:cBhvr>
                                        <p:cTn id="41" dur="580">
                                          <p:stCondLst>
                                            <p:cond delay="0"/>
                                          </p:stCondLst>
                                        </p:cTn>
                                        <p:tgtEl>
                                          <p:spTgt spid="6">
                                            <p:txEl>
                                              <p:pRg st="2" end="2"/>
                                            </p:txEl>
                                          </p:spTgt>
                                        </p:tgtEl>
                                      </p:cBhvr>
                                    </p:animEffect>
                                    <p:anim calcmode="lin" valueType="num">
                                      <p:cBhvr>
                                        <p:cTn id="42"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xEl>
                                              <p:pRg st="2" end="2"/>
                                            </p:txEl>
                                          </p:spTgt>
                                        </p:tgtEl>
                                      </p:cBhvr>
                                      <p:to x="100000" y="60000"/>
                                    </p:animScale>
                                    <p:animScale>
                                      <p:cBhvr>
                                        <p:cTn id="48" dur="166" decel="50000">
                                          <p:stCondLst>
                                            <p:cond delay="676"/>
                                          </p:stCondLst>
                                        </p:cTn>
                                        <p:tgtEl>
                                          <p:spTgt spid="6">
                                            <p:txEl>
                                              <p:pRg st="2" end="2"/>
                                            </p:txEl>
                                          </p:spTgt>
                                        </p:tgtEl>
                                      </p:cBhvr>
                                      <p:to x="100000" y="100000"/>
                                    </p:animScale>
                                    <p:animScale>
                                      <p:cBhvr>
                                        <p:cTn id="49" dur="26">
                                          <p:stCondLst>
                                            <p:cond delay="1312"/>
                                          </p:stCondLst>
                                        </p:cTn>
                                        <p:tgtEl>
                                          <p:spTgt spid="6">
                                            <p:txEl>
                                              <p:pRg st="2" end="2"/>
                                            </p:txEl>
                                          </p:spTgt>
                                        </p:tgtEl>
                                      </p:cBhvr>
                                      <p:to x="100000" y="80000"/>
                                    </p:animScale>
                                    <p:animScale>
                                      <p:cBhvr>
                                        <p:cTn id="50" dur="166" decel="50000">
                                          <p:stCondLst>
                                            <p:cond delay="1338"/>
                                          </p:stCondLst>
                                        </p:cTn>
                                        <p:tgtEl>
                                          <p:spTgt spid="6">
                                            <p:txEl>
                                              <p:pRg st="2" end="2"/>
                                            </p:txEl>
                                          </p:spTgt>
                                        </p:tgtEl>
                                      </p:cBhvr>
                                      <p:to x="100000" y="100000"/>
                                    </p:animScale>
                                    <p:animScale>
                                      <p:cBhvr>
                                        <p:cTn id="51" dur="26">
                                          <p:stCondLst>
                                            <p:cond delay="1642"/>
                                          </p:stCondLst>
                                        </p:cTn>
                                        <p:tgtEl>
                                          <p:spTgt spid="6">
                                            <p:txEl>
                                              <p:pRg st="2" end="2"/>
                                            </p:txEl>
                                          </p:spTgt>
                                        </p:tgtEl>
                                      </p:cBhvr>
                                      <p:to x="100000" y="90000"/>
                                    </p:animScale>
                                    <p:animScale>
                                      <p:cBhvr>
                                        <p:cTn id="52" dur="166" decel="50000">
                                          <p:stCondLst>
                                            <p:cond delay="1668"/>
                                          </p:stCondLst>
                                        </p:cTn>
                                        <p:tgtEl>
                                          <p:spTgt spid="6">
                                            <p:txEl>
                                              <p:pRg st="2" end="2"/>
                                            </p:txEl>
                                          </p:spTgt>
                                        </p:tgtEl>
                                      </p:cBhvr>
                                      <p:to x="100000" y="100000"/>
                                    </p:animScale>
                                    <p:animScale>
                                      <p:cBhvr>
                                        <p:cTn id="53" dur="26">
                                          <p:stCondLst>
                                            <p:cond delay="1808"/>
                                          </p:stCondLst>
                                        </p:cTn>
                                        <p:tgtEl>
                                          <p:spTgt spid="6">
                                            <p:txEl>
                                              <p:pRg st="2" end="2"/>
                                            </p:txEl>
                                          </p:spTgt>
                                        </p:tgtEl>
                                      </p:cBhvr>
                                      <p:to x="100000" y="95000"/>
                                    </p:animScale>
                                    <p:animScale>
                                      <p:cBhvr>
                                        <p:cTn id="54"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907704" y="2060848"/>
            <a:ext cx="4824536" cy="2592288"/>
          </a:xfrm>
          <a:prstGeom prst="flowChartMultidocument">
            <a:avLst/>
          </a:prstGeom>
          <a:gradFill rotWithShape="1">
            <a:gsLst>
              <a:gs pos="51300">
                <a:srgbClr val="199D7B"/>
              </a:gs>
              <a:gs pos="0">
                <a:srgbClr val="33CC33"/>
              </a:gs>
              <a:gs pos="100000">
                <a:srgbClr val="92D050"/>
              </a:gs>
            </a:gsLst>
            <a:lin ang="18900000" scaled="1"/>
          </a:gradFill>
          <a:ln>
            <a:solidFill>
              <a:schemeClr val="accent1"/>
            </a:solidFill>
          </a:ln>
          <a:effectLst>
            <a:outerShdw dist="23000" dir="5400000" algn="ctr" rotWithShape="0">
              <a:srgbClr val="000000">
                <a:alpha val="32999"/>
              </a:srgbClr>
            </a:outerShdw>
          </a:effectLst>
          <a:extLst/>
        </p:spPr>
        <p:txBody>
          <a:bodyPr anchor="ctr"/>
          <a:lstStyle/>
          <a:p>
            <a:pPr algn="ctr" rtl="1"/>
            <a:r>
              <a:rPr lang="ar-EG" sz="3200" b="1" dirty="0">
                <a:solidFill>
                  <a:srgbClr val="000000"/>
                </a:solidFill>
                <a:latin typeface="Simplified Arabic" pitchFamily="18" charset="-78"/>
                <a:ea typeface="SimSun" panose="02010600030101010101" pitchFamily="2" charset="-122"/>
                <a:cs typeface="Simplified Arabic" pitchFamily="18" charset="-78"/>
              </a:rPr>
              <a:t>الغضب المقنّع</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7525805"/>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rrowheads="1"/>
          </p:cNvSpPr>
          <p:nvPr/>
        </p:nvSpPr>
        <p:spPr bwMode="auto">
          <a:xfrm>
            <a:off x="5463208" y="2056681"/>
            <a:ext cx="2286000" cy="2667000"/>
          </a:xfrm>
          <a:prstGeom prst="roundRect">
            <a:avLst>
              <a:gd name="adj" fmla="val 16667"/>
            </a:avLst>
          </a:prstGeom>
          <a:noFill/>
          <a:ln w="38100" cmpd="sng">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eaLnBrk="0" fontAlgn="base" hangingPunct="0">
              <a:spcBef>
                <a:spcPct val="0"/>
              </a:spcBef>
              <a:spcAft>
                <a:spcPct val="0"/>
              </a:spcAft>
            </a:pPr>
            <a:endParaRPr lang="ar-EG">
              <a:solidFill>
                <a:srgbClr val="003366"/>
              </a:solidFill>
            </a:endParaRPr>
          </a:p>
        </p:txBody>
      </p:sp>
      <p:sp>
        <p:nvSpPr>
          <p:cNvPr id="4" name="AutoShape 4"/>
          <p:cNvSpPr>
            <a:spLocks noChangeArrowheads="1"/>
          </p:cNvSpPr>
          <p:nvPr/>
        </p:nvSpPr>
        <p:spPr bwMode="auto">
          <a:xfrm>
            <a:off x="1043608" y="2056681"/>
            <a:ext cx="2286000" cy="2667000"/>
          </a:xfrm>
          <a:prstGeom prst="roundRect">
            <a:avLst>
              <a:gd name="adj" fmla="val 16667"/>
            </a:avLst>
          </a:prstGeom>
          <a:noFill/>
          <a:ln w="38100" cmpd="sng">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eaLnBrk="0" fontAlgn="base" hangingPunct="0">
              <a:spcBef>
                <a:spcPct val="0"/>
              </a:spcBef>
              <a:spcAft>
                <a:spcPct val="0"/>
              </a:spcAft>
            </a:pPr>
            <a:endParaRPr lang="ar-EG">
              <a:solidFill>
                <a:srgbClr val="003366"/>
              </a:solidFill>
            </a:endParaRPr>
          </a:p>
        </p:txBody>
      </p:sp>
      <p:sp>
        <p:nvSpPr>
          <p:cNvPr id="6" name="未知"/>
          <p:cNvSpPr>
            <a:spLocks/>
          </p:cNvSpPr>
          <p:nvPr/>
        </p:nvSpPr>
        <p:spPr bwMode="auto">
          <a:xfrm>
            <a:off x="3123233" y="1959845"/>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7" name="未知"/>
          <p:cNvSpPr>
            <a:spLocks/>
          </p:cNvSpPr>
          <p:nvPr/>
        </p:nvSpPr>
        <p:spPr bwMode="auto">
          <a:xfrm flipH="1">
            <a:off x="4775822" y="1959845"/>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hlink"/>
              </a:gs>
              <a:gs pos="100000">
                <a:schemeClr val="hlink">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ar-EG">
              <a:solidFill>
                <a:srgbClr val="003366"/>
              </a:solidFill>
              <a:latin typeface="SimHei" panose="02010609060101010101" pitchFamily="49" charset="-122"/>
            </a:endParaRPr>
          </a:p>
        </p:txBody>
      </p:sp>
      <p:grpSp>
        <p:nvGrpSpPr>
          <p:cNvPr id="8" name="Group 9"/>
          <p:cNvGrpSpPr>
            <a:grpSpLocks/>
          </p:cNvGrpSpPr>
          <p:nvPr/>
        </p:nvGrpSpPr>
        <p:grpSpPr bwMode="auto">
          <a:xfrm>
            <a:off x="2948608" y="332656"/>
            <a:ext cx="2998788" cy="1601788"/>
            <a:chOff x="0" y="0"/>
            <a:chExt cx="1889" cy="1009"/>
          </a:xfrm>
        </p:grpSpPr>
        <p:grpSp>
          <p:nvGrpSpPr>
            <p:cNvPr id="9" name="Group 10"/>
            <p:cNvGrpSpPr>
              <a:grpSpLocks/>
            </p:cNvGrpSpPr>
            <p:nvPr/>
          </p:nvGrpSpPr>
          <p:grpSpPr bwMode="auto">
            <a:xfrm>
              <a:off x="0" y="90"/>
              <a:ext cx="1889" cy="919"/>
              <a:chOff x="0" y="0"/>
              <a:chExt cx="1926" cy="937"/>
            </a:xfrm>
          </p:grpSpPr>
          <p:sp>
            <p:nvSpPr>
              <p:cNvPr id="14" name="Oval 11"/>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5" name="Oval 12"/>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10" name="Oval 13"/>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1" name="Oval 14"/>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2" name="Oval 15"/>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3" name="Oval 16"/>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16" name="Text Box 17"/>
          <p:cNvSpPr txBox="1">
            <a:spLocks noChangeArrowheads="1"/>
          </p:cNvSpPr>
          <p:nvPr/>
        </p:nvSpPr>
        <p:spPr bwMode="auto">
          <a:xfrm>
            <a:off x="3396729" y="611977"/>
            <a:ext cx="20088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3200" b="1" dirty="0">
                <a:solidFill>
                  <a:srgbClr val="003366"/>
                </a:solidFill>
              </a:rPr>
              <a:t>الغضب المقنّع</a:t>
            </a:r>
            <a:endParaRPr lang="en-US" dirty="0">
              <a:solidFill>
                <a:srgbClr val="003366"/>
              </a:solidFill>
              <a:latin typeface="Arial" panose="020B0604020202020204" pitchFamily="34" charset="0"/>
            </a:endParaRPr>
          </a:p>
        </p:txBody>
      </p:sp>
      <p:sp>
        <p:nvSpPr>
          <p:cNvPr id="17" name="Text Box 18"/>
          <p:cNvSpPr txBox="1">
            <a:spLocks noChangeArrowheads="1"/>
          </p:cNvSpPr>
          <p:nvPr/>
        </p:nvSpPr>
        <p:spPr bwMode="auto">
          <a:xfrm>
            <a:off x="5580112" y="3140968"/>
            <a:ext cx="20383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r>
              <a:rPr lang="ar-EG" sz="2800" b="1" dirty="0">
                <a:solidFill>
                  <a:srgbClr val="003366"/>
                </a:solidFill>
              </a:rPr>
              <a:t>غضب مكبوت </a:t>
            </a:r>
            <a:endParaRPr lang="en-US" sz="2400" dirty="0">
              <a:solidFill>
                <a:srgbClr val="003366"/>
              </a:solidFill>
              <a:latin typeface="Arial" panose="020B0604020202020204" pitchFamily="34" charset="0"/>
            </a:endParaRPr>
          </a:p>
        </p:txBody>
      </p:sp>
      <p:sp>
        <p:nvSpPr>
          <p:cNvPr id="18" name="Text Box 18"/>
          <p:cNvSpPr txBox="1">
            <a:spLocks noChangeArrowheads="1"/>
          </p:cNvSpPr>
          <p:nvPr/>
        </p:nvSpPr>
        <p:spPr bwMode="auto">
          <a:xfrm>
            <a:off x="1187624" y="3140968"/>
            <a:ext cx="20383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r>
              <a:rPr lang="ar-EG" sz="2800" b="1" dirty="0">
                <a:solidFill>
                  <a:srgbClr val="003366"/>
                </a:solidFill>
              </a:rPr>
              <a:t>غضب ارتيابي </a:t>
            </a:r>
            <a:endParaRPr lang="en-US" sz="2400" dirty="0">
              <a:solidFill>
                <a:srgbClr val="003366"/>
              </a:solidFill>
              <a:latin typeface="Arial" panose="020B0604020202020204" pitchFamily="34" charset="0"/>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10166"/>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860032" y="1772816"/>
            <a:ext cx="4032448" cy="3168352"/>
          </a:xfrm>
          <a:prstGeom prst="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800" b="1" dirty="0">
                <a:latin typeface="Simplified Arabic" pitchFamily="18" charset="-78"/>
                <a:cs typeface="Simplified Arabic" pitchFamily="18" charset="-78"/>
              </a:rPr>
              <a:t>يكبت كثيرون غضبهم لأنّهم يخشون منه ومن غضب الآخرين. يعتبرون أنّه سيظهر جوانب بشعة من شخصيّتهم فيخفونه، ربّما لأنّهم لطالما سمعوا منذ الصغر أنّه من الخطأ أن نغضب، وأنّ الأشخاص الهادئين هم أكثر لطفاً</a:t>
            </a:r>
          </a:p>
        </p:txBody>
      </p:sp>
      <p:sp>
        <p:nvSpPr>
          <p:cNvPr id="6" name="Round Diagonal Corner Rectangle 5"/>
          <p:cNvSpPr/>
          <p:nvPr/>
        </p:nvSpPr>
        <p:spPr bwMode="auto">
          <a:xfrm>
            <a:off x="3131840" y="332656"/>
            <a:ext cx="2736304"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غضب مكبوت </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72816"/>
            <a:ext cx="3810000" cy="3168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038980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circle(in)">
                                      <p:cBhvr>
                                        <p:cTn id="11"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860032" y="1772816"/>
            <a:ext cx="4032448" cy="3168352"/>
          </a:xfrm>
          <a:prstGeom prst="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650" b="1" dirty="0">
                <a:latin typeface="Simplified Arabic" pitchFamily="18" charset="-78"/>
                <a:cs typeface="Simplified Arabic" pitchFamily="18" charset="-78"/>
              </a:rPr>
              <a:t>يحملون الكثير من الغضب في </a:t>
            </a:r>
            <a:r>
              <a:rPr lang="ar-EG" sz="2650" b="1" dirty="0" smtClean="0">
                <a:latin typeface="Simplified Arabic" pitchFamily="18" charset="-78"/>
                <a:cs typeface="Simplified Arabic" pitchFamily="18" charset="-78"/>
              </a:rPr>
              <a:t>داخلهم،لا </a:t>
            </a:r>
            <a:r>
              <a:rPr lang="ar-EG" sz="2650" b="1" dirty="0">
                <a:latin typeface="Simplified Arabic" pitchFamily="18" charset="-78"/>
                <a:cs typeface="Simplified Arabic" pitchFamily="18" charset="-78"/>
              </a:rPr>
              <a:t>لشيءٍ سوى لكونهم يشعرون بأنّهم مهدّدون دوماً من الآخرين وأنّ الآخرين لا يريدون لهم </a:t>
            </a:r>
            <a:r>
              <a:rPr lang="ar-EG" sz="2650" b="1" dirty="0" smtClean="0">
                <a:latin typeface="Simplified Arabic" pitchFamily="18" charset="-78"/>
                <a:cs typeface="Simplified Arabic" pitchFamily="18" charset="-78"/>
              </a:rPr>
              <a:t>الخير ينتابهم </a:t>
            </a:r>
            <a:r>
              <a:rPr lang="ar-EG" sz="2650" b="1" dirty="0">
                <a:latin typeface="Simplified Arabic" pitchFamily="18" charset="-78"/>
                <a:cs typeface="Simplified Arabic" pitchFamily="18" charset="-78"/>
              </a:rPr>
              <a:t>الشكّ باستمرار من دون أيّ أسبابٍ مقنعة، وريبتهم تلك تجعلهم في غضبٍ دائم</a:t>
            </a:r>
          </a:p>
        </p:txBody>
      </p:sp>
      <p:sp>
        <p:nvSpPr>
          <p:cNvPr id="6" name="Round Diagonal Corner Rectangle 5"/>
          <p:cNvSpPr/>
          <p:nvPr/>
        </p:nvSpPr>
        <p:spPr bwMode="auto">
          <a:xfrm>
            <a:off x="3131840" y="332656"/>
            <a:ext cx="2736304"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غضب ارتيابي </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10" y="1772816"/>
            <a:ext cx="3619500" cy="31683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9006506"/>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wheel(1)">
                                      <p:cBhvr>
                                        <p:cTn id="11"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907704" y="2060848"/>
            <a:ext cx="4824536" cy="2592288"/>
          </a:xfrm>
          <a:prstGeom prst="flowChartMultidocument">
            <a:avLst/>
          </a:prstGeom>
          <a:gradFill rotWithShape="1">
            <a:gsLst>
              <a:gs pos="51300">
                <a:srgbClr val="199D7B"/>
              </a:gs>
              <a:gs pos="0">
                <a:srgbClr val="33CC33"/>
              </a:gs>
              <a:gs pos="100000">
                <a:srgbClr val="92D050"/>
              </a:gs>
            </a:gsLst>
            <a:lin ang="18900000" scaled="1"/>
          </a:gradFill>
          <a:ln>
            <a:solidFill>
              <a:schemeClr val="accent1"/>
            </a:solidFill>
          </a:ln>
          <a:effectLst>
            <a:outerShdw dist="23000" dir="5400000" algn="ctr" rotWithShape="0">
              <a:srgbClr val="000000">
                <a:alpha val="32999"/>
              </a:srgbClr>
            </a:outerShdw>
          </a:effectLst>
          <a:extLst/>
        </p:spPr>
        <p:txBody>
          <a:bodyPr anchor="ctr"/>
          <a:lstStyle/>
          <a:p>
            <a:pPr algn="ctr" rtl="1"/>
            <a:r>
              <a:rPr lang="ar-EG" sz="3200" b="1" dirty="0">
                <a:solidFill>
                  <a:srgbClr val="000000"/>
                </a:solidFill>
                <a:latin typeface="Simplified Arabic" pitchFamily="18" charset="-78"/>
                <a:ea typeface="SimSun" panose="02010600030101010101" pitchFamily="2" charset="-122"/>
                <a:cs typeface="Simplified Arabic" pitchFamily="18" charset="-78"/>
              </a:rPr>
              <a:t>الغضب المتفجّر</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0595707"/>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
          <p:cNvSpPr>
            <a:spLocks noChangeArrowheads="1"/>
          </p:cNvSpPr>
          <p:nvPr/>
        </p:nvSpPr>
        <p:spPr bwMode="auto">
          <a:xfrm>
            <a:off x="3018061" y="1412776"/>
            <a:ext cx="1376785" cy="1201086"/>
          </a:xfrm>
          <a:prstGeom prst="hexagon">
            <a:avLst>
              <a:gd name="adj" fmla="val 28657"/>
              <a:gd name="vf" fmla="val 115470"/>
            </a:avLst>
          </a:prstGeom>
          <a:solidFill>
            <a:srgbClr val="00FF99">
              <a:alpha val="79608"/>
            </a:srgbClr>
          </a:solidFill>
          <a:ln>
            <a:noFill/>
          </a:ln>
          <a:effectLst/>
          <a:extLst/>
        </p:spPr>
        <p:txBody>
          <a:bodyPr lIns="81646" tIns="58426" rIns="81646" bIns="40823" anchor="ctr"/>
          <a:lstStyle>
            <a:lvl1pPr eaLnBrk="0">
              <a:tabLst>
                <a:tab pos="723900" algn="l"/>
                <a:tab pos="14478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algn="ctr" defTabSz="407571" rtl="1" eaLnBrk="1" hangingPunct="0">
              <a:lnSpc>
                <a:spcPct val="93000"/>
              </a:lnSpc>
              <a:buSzPct val="100000"/>
            </a:pPr>
            <a:r>
              <a:rPr lang="ar-EG" sz="1996" b="1" dirty="0">
                <a:solidFill>
                  <a:schemeClr val="accent6">
                    <a:lumMod val="50000"/>
                  </a:schemeClr>
                </a:solidFill>
              </a:rPr>
              <a:t>غضب مفاجئ </a:t>
            </a:r>
            <a:endParaRPr lang="en-US" sz="1996" b="1" dirty="0">
              <a:solidFill>
                <a:schemeClr val="accent6">
                  <a:lumMod val="50000"/>
                </a:schemeClr>
              </a:solidFill>
            </a:endParaRPr>
          </a:p>
        </p:txBody>
      </p:sp>
      <p:sp>
        <p:nvSpPr>
          <p:cNvPr id="10" name="AutoShape 5"/>
          <p:cNvSpPr>
            <a:spLocks noChangeArrowheads="1"/>
          </p:cNvSpPr>
          <p:nvPr/>
        </p:nvSpPr>
        <p:spPr bwMode="auto">
          <a:xfrm>
            <a:off x="1907704" y="2065165"/>
            <a:ext cx="1376785" cy="1201086"/>
          </a:xfrm>
          <a:prstGeom prst="hexagon">
            <a:avLst>
              <a:gd name="adj" fmla="val 28657"/>
              <a:gd name="vf" fmla="val 115470"/>
            </a:avLst>
          </a:prstGeom>
          <a:solidFill>
            <a:srgbClr val="00FF99">
              <a:alpha val="79608"/>
            </a:srgbClr>
          </a:solidFill>
          <a:ln>
            <a:noFill/>
          </a:ln>
          <a:effectLst/>
          <a:extLst/>
        </p:spPr>
        <p:txBody>
          <a:bodyPr lIns="81646" tIns="58426" rIns="81646" bIns="40823" anchor="ctr"/>
          <a:lstStyle>
            <a:lvl1pPr eaLnBrk="0">
              <a:tabLst>
                <a:tab pos="723900" algn="l"/>
                <a:tab pos="14478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algn="ctr" defTabSz="407571" rtl="1" eaLnBrk="1" hangingPunct="0">
              <a:lnSpc>
                <a:spcPct val="93000"/>
              </a:lnSpc>
              <a:buSzPct val="100000"/>
            </a:pPr>
            <a:r>
              <a:rPr lang="ar-EG" sz="1996" b="1" dirty="0">
                <a:solidFill>
                  <a:schemeClr val="accent6">
                    <a:lumMod val="50000"/>
                  </a:schemeClr>
                </a:solidFill>
              </a:rPr>
              <a:t>غضب مبالغ به </a:t>
            </a:r>
            <a:endParaRPr lang="en-US" sz="1996" b="1" dirty="0">
              <a:solidFill>
                <a:schemeClr val="accent6">
                  <a:lumMod val="50000"/>
                </a:schemeClr>
              </a:solidFill>
            </a:endParaRPr>
          </a:p>
        </p:txBody>
      </p:sp>
      <p:sp>
        <p:nvSpPr>
          <p:cNvPr id="11" name="AutoShape 6"/>
          <p:cNvSpPr>
            <a:spLocks noChangeArrowheads="1"/>
          </p:cNvSpPr>
          <p:nvPr/>
        </p:nvSpPr>
        <p:spPr bwMode="auto">
          <a:xfrm>
            <a:off x="1907704" y="3339698"/>
            <a:ext cx="1376785" cy="1201086"/>
          </a:xfrm>
          <a:prstGeom prst="hexagon">
            <a:avLst>
              <a:gd name="adj" fmla="val 28657"/>
              <a:gd name="vf" fmla="val 115470"/>
            </a:avLst>
          </a:prstGeom>
          <a:solidFill>
            <a:srgbClr val="00FF99">
              <a:alpha val="79608"/>
            </a:srgbClr>
          </a:solidFill>
          <a:ln>
            <a:noFill/>
          </a:ln>
          <a:effectLst/>
          <a:extLst/>
        </p:spPr>
        <p:txBody>
          <a:bodyPr lIns="81646" tIns="58426" rIns="81646" bIns="40823" anchor="ctr"/>
          <a:lstStyle>
            <a:lvl1pPr eaLnBrk="0">
              <a:tabLst>
                <a:tab pos="723900" algn="l"/>
                <a:tab pos="14478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algn="ctr" defTabSz="407571" eaLnBrk="1" hangingPunct="0">
              <a:lnSpc>
                <a:spcPct val="93000"/>
              </a:lnSpc>
              <a:buSzPct val="100000"/>
            </a:pPr>
            <a:r>
              <a:rPr lang="ar-EG" sz="1996" b="1" dirty="0">
                <a:solidFill>
                  <a:schemeClr val="accent6">
                    <a:lumMod val="50000"/>
                  </a:schemeClr>
                </a:solidFill>
              </a:rPr>
              <a:t>إدمان الغضب </a:t>
            </a:r>
            <a:endParaRPr lang="en-US" sz="1996" b="1" dirty="0">
              <a:solidFill>
                <a:schemeClr val="accent6">
                  <a:lumMod val="50000"/>
                </a:schemeClr>
              </a:solidFill>
            </a:endParaRPr>
          </a:p>
        </p:txBody>
      </p:sp>
      <p:sp>
        <p:nvSpPr>
          <p:cNvPr id="12" name="AutoShape 7"/>
          <p:cNvSpPr>
            <a:spLocks noChangeArrowheads="1"/>
          </p:cNvSpPr>
          <p:nvPr/>
        </p:nvSpPr>
        <p:spPr bwMode="auto">
          <a:xfrm>
            <a:off x="3016621" y="2685869"/>
            <a:ext cx="1376785" cy="1201086"/>
          </a:xfrm>
          <a:prstGeom prst="hexagon">
            <a:avLst>
              <a:gd name="adj" fmla="val 28657"/>
              <a:gd name="vf" fmla="val 115470"/>
            </a:avLst>
          </a:prstGeom>
          <a:noFill/>
          <a:ln w="9525" cmpd="sng">
            <a:solidFill>
              <a:srgbClr val="984B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226" rIns="81646" bIns="40823" anchor="ctr"/>
          <a:lstStyle>
            <a:lvl1pPr eaLnBrk="0">
              <a:tabLst>
                <a:tab pos="723900" algn="l"/>
                <a:tab pos="14478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algn="ctr" defTabSz="407571" rtl="0" eaLnBrk="1" fontAlgn="base" hangingPunct="0">
              <a:lnSpc>
                <a:spcPct val="93000"/>
              </a:lnSpc>
              <a:spcBef>
                <a:spcPct val="0"/>
              </a:spcBef>
              <a:spcAft>
                <a:spcPct val="0"/>
              </a:spcAft>
              <a:buSzPct val="100000"/>
            </a:pPr>
            <a:r>
              <a:rPr lang="en-US" sz="1633">
                <a:solidFill>
                  <a:srgbClr val="FFFFFF"/>
                </a:solidFill>
              </a:rPr>
              <a:t> </a:t>
            </a:r>
          </a:p>
        </p:txBody>
      </p:sp>
      <p:sp>
        <p:nvSpPr>
          <p:cNvPr id="13" name="AutoShape 8"/>
          <p:cNvSpPr>
            <a:spLocks noChangeArrowheads="1"/>
          </p:cNvSpPr>
          <p:nvPr/>
        </p:nvSpPr>
        <p:spPr bwMode="auto">
          <a:xfrm>
            <a:off x="5343905" y="2275426"/>
            <a:ext cx="2358968" cy="2010451"/>
          </a:xfrm>
          <a:prstGeom prst="hexagon">
            <a:avLst>
              <a:gd name="adj" fmla="val 29334"/>
              <a:gd name="vf" fmla="val 115470"/>
            </a:avLst>
          </a:prstGeom>
          <a:solidFill>
            <a:srgbClr val="00B050"/>
          </a:solidFill>
          <a:ln>
            <a:noFill/>
          </a:ln>
          <a:effectLst/>
          <a:extLst/>
        </p:spPr>
        <p:txBody>
          <a:bodyPr wrap="none" lIns="81646" tIns="61627" rIns="81646" bIns="40823" anchor="ctr"/>
          <a:lstStyle>
            <a:lvl1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9pPr>
          </a:lstStyle>
          <a:p>
            <a:pPr algn="ctr" defTabSz="407571" rtl="1" eaLnBrk="1" hangingPunct="0">
              <a:lnSpc>
                <a:spcPct val="93000"/>
              </a:lnSpc>
              <a:buSzPct val="100000"/>
            </a:pPr>
            <a:r>
              <a:rPr lang="ar-EG" sz="2800" b="1" dirty="0">
                <a:solidFill>
                  <a:srgbClr val="FFFFFF"/>
                </a:solidFill>
              </a:rPr>
              <a:t>الغضب المتفجّر</a:t>
            </a:r>
            <a:endParaRPr lang="en-US" sz="2800" b="1" dirty="0">
              <a:solidFill>
                <a:srgbClr val="FFFFFF"/>
              </a:solidFill>
            </a:endParaRPr>
          </a:p>
        </p:txBody>
      </p:sp>
      <p:cxnSp>
        <p:nvCxnSpPr>
          <p:cNvPr id="14" name="AutoShape 9"/>
          <p:cNvCxnSpPr>
            <a:cxnSpLocks noChangeShapeType="1"/>
            <a:stCxn id="12" idx="0"/>
            <a:endCxn id="13" idx="2"/>
          </p:cNvCxnSpPr>
          <p:nvPr/>
        </p:nvCxnSpPr>
        <p:spPr bwMode="auto">
          <a:xfrm>
            <a:off x="3694933" y="3276331"/>
            <a:ext cx="1650413" cy="4321"/>
          </a:xfrm>
          <a:prstGeom prst="straightConnector1">
            <a:avLst/>
          </a:prstGeom>
          <a:noFill/>
          <a:ln w="9525" cmpd="sng">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1578754"/>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860032" y="1772816"/>
            <a:ext cx="4032448" cy="3168352"/>
          </a:xfrm>
          <a:prstGeom prst="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400" b="1" dirty="0">
                <a:latin typeface="Simplified Arabic" pitchFamily="18" charset="-78"/>
                <a:cs typeface="Simplified Arabic" pitchFamily="18" charset="-78"/>
              </a:rPr>
              <a:t>يأتي غضب بعض الناس كعاصفة سريعة ومفاجئة غير متوقّعة أبداً. ينفجرون بلمحة بصر ويتلاشى غضبهم بسرعةٍ </a:t>
            </a:r>
            <a:r>
              <a:rPr lang="ar-EG" sz="2400" b="1" dirty="0" smtClean="0">
                <a:latin typeface="Simplified Arabic" pitchFamily="18" charset="-78"/>
                <a:cs typeface="Simplified Arabic" pitchFamily="18" charset="-78"/>
              </a:rPr>
              <a:t>غريبة فورتهم </a:t>
            </a:r>
            <a:r>
              <a:rPr lang="ar-EG" sz="2400" b="1" dirty="0">
                <a:latin typeface="Simplified Arabic" pitchFamily="18" charset="-78"/>
                <a:cs typeface="Simplified Arabic" pitchFamily="18" charset="-78"/>
              </a:rPr>
              <a:t>تلك تكون سطحيّة ولا تعبّر عن عمق وقوّة في المشاعر التي يحملها الغاضب، فهو يعبّر بسرعة عمّا يزعجه وبالتالي يرتاح وتتلاشى آثار الانزعاج بسرعة</a:t>
            </a:r>
          </a:p>
        </p:txBody>
      </p:sp>
      <p:sp>
        <p:nvSpPr>
          <p:cNvPr id="6" name="Round Diagonal Corner Rectangle 5"/>
          <p:cNvSpPr/>
          <p:nvPr/>
        </p:nvSpPr>
        <p:spPr bwMode="auto">
          <a:xfrm>
            <a:off x="3131840" y="332656"/>
            <a:ext cx="2736304"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غضب مفاجئ </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9218" name="Picture 2" descr="http://www.todaywomenhealth.com/wp-content/uploads/2013/05/3391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72817"/>
            <a:ext cx="3600400" cy="31683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0508078"/>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wheel(1)">
                                      <p:cBhvr>
                                        <p:cTn id="11"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860032" y="1772816"/>
            <a:ext cx="4032448" cy="3168352"/>
          </a:xfrm>
          <a:prstGeom prst="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800" b="1" dirty="0">
                <a:latin typeface="Simplified Arabic" pitchFamily="18" charset="-78"/>
                <a:cs typeface="Simplified Arabic" pitchFamily="18" charset="-78"/>
              </a:rPr>
              <a:t>بعض الأشخاص يعرفون متى يغضبون ومتى يمتنعون عن ذلك، وغالباً ما يكون غضبهم مدروساً. المشاعر التي يظهرونها لا تكون بالقوّة التي تبدو عليها، لكنّهم يستخدمونها كوسيلةٍ للحصول على ما يريدون</a:t>
            </a:r>
          </a:p>
        </p:txBody>
      </p:sp>
      <p:sp>
        <p:nvSpPr>
          <p:cNvPr id="6" name="Round Diagonal Corner Rectangle 5"/>
          <p:cNvSpPr/>
          <p:nvPr/>
        </p:nvSpPr>
        <p:spPr bwMode="auto">
          <a:xfrm>
            <a:off x="3131840" y="332656"/>
            <a:ext cx="2736304"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غضب مبالغ به </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10242" name="Picture 2" descr="http://www.arabhaz.com/Articles/wp-content/uploads/2011/01/41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635" y="1762494"/>
            <a:ext cx="3904317" cy="31786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2801382"/>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0242"/>
                                        </p:tgtEl>
                                        <p:attrNameLst>
                                          <p:attrName>style.visibility</p:attrName>
                                        </p:attrNameLst>
                                      </p:cBhvr>
                                      <p:to>
                                        <p:strVal val="visible"/>
                                      </p:to>
                                    </p:set>
                                    <p:animEffect transition="in" filter="circle(in)">
                                      <p:cBhvr>
                                        <p:cTn id="11"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860032" y="1772816"/>
            <a:ext cx="4032448" cy="3168352"/>
          </a:xfrm>
          <a:prstGeom prst="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justLow" rtl="1"/>
            <a:r>
              <a:rPr lang="ar-EG" sz="2800" b="1" dirty="0">
                <a:latin typeface="Simplified Arabic" pitchFamily="18" charset="-78"/>
                <a:cs typeface="Simplified Arabic" pitchFamily="18" charset="-78"/>
              </a:rPr>
              <a:t>هم في حالة دائمة من عدم الرضى ويعبّرون عن ذلك في الانفجار من حينٍ إلى آخر أمام أوّل شخصٍ يمرّ </a:t>
            </a:r>
            <a:r>
              <a:rPr lang="ar-EG" sz="2800" b="1" dirty="0" smtClean="0">
                <a:latin typeface="Simplified Arabic" pitchFamily="18" charset="-78"/>
                <a:cs typeface="Simplified Arabic" pitchFamily="18" charset="-78"/>
              </a:rPr>
              <a:t>أمامهم يصرّون </a:t>
            </a:r>
            <a:r>
              <a:rPr lang="ar-EG" sz="2800" b="1" dirty="0">
                <a:latin typeface="Simplified Arabic" pitchFamily="18" charset="-78"/>
                <a:cs typeface="Simplified Arabic" pitchFamily="18" charset="-78"/>
              </a:rPr>
              <a:t>على تأمين حاجتهم تلك بمنأى عن كلّ المشاكل التي قد تنتج عنها</a:t>
            </a:r>
          </a:p>
        </p:txBody>
      </p:sp>
      <p:sp>
        <p:nvSpPr>
          <p:cNvPr id="6" name="Round Diagonal Corner Rectangle 5"/>
          <p:cNvSpPr/>
          <p:nvPr/>
        </p:nvSpPr>
        <p:spPr bwMode="auto">
          <a:xfrm>
            <a:off x="3131840" y="332656"/>
            <a:ext cx="2736304"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إدمان الغضب </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11266" name="Picture 2" descr="http://cdn2.alnaddycdn.com/images/2012/10/1349614185s1043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64193"/>
            <a:ext cx="3888432" cy="3176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741086"/>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1266"/>
                                        </p:tgtEl>
                                        <p:attrNameLst>
                                          <p:attrName>style.visibility</p:attrName>
                                        </p:attrNameLst>
                                      </p:cBhvr>
                                      <p:to>
                                        <p:strVal val="visible"/>
                                      </p:to>
                                    </p:set>
                                    <p:animEffect transition="in" filter="circle(in)">
                                      <p:cBhvr>
                                        <p:cTn id="11"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95288" y="-99392"/>
            <a:ext cx="8229600" cy="981075"/>
          </a:xfrm>
        </p:spPr>
        <p:txBody>
          <a:bodyPr/>
          <a:lstStyle/>
          <a:p>
            <a:r>
              <a:rPr lang="ar-EG" dirty="0" smtClean="0">
                <a:solidFill>
                  <a:schemeClr val="tx1"/>
                </a:solidFill>
              </a:rPr>
              <a:t>محتويات البرنامج</a:t>
            </a:r>
            <a:endParaRPr lang="ar-EG" dirty="0">
              <a:solidFill>
                <a:schemeClr val="tx1"/>
              </a:solidFill>
            </a:endParaRPr>
          </a:p>
        </p:txBody>
      </p:sp>
      <p:graphicFrame>
        <p:nvGraphicFramePr>
          <p:cNvPr id="2" name="Diagram 1"/>
          <p:cNvGraphicFramePr/>
          <p:nvPr>
            <p:extLst>
              <p:ext uri="{D42A27DB-BD31-4B8C-83A1-F6EECF244321}">
                <p14:modId xmlns:p14="http://schemas.microsoft.com/office/powerpoint/2010/main" val="3626926517"/>
              </p:ext>
            </p:extLst>
          </p:nvPr>
        </p:nvGraphicFramePr>
        <p:xfrm>
          <a:off x="179512" y="836712"/>
          <a:ext cx="8784976" cy="602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907704" y="2060848"/>
            <a:ext cx="4824536" cy="2592288"/>
          </a:xfrm>
          <a:prstGeom prst="flowChartMultidocument">
            <a:avLst/>
          </a:prstGeom>
          <a:gradFill rotWithShape="1">
            <a:gsLst>
              <a:gs pos="51300">
                <a:srgbClr val="199D7B"/>
              </a:gs>
              <a:gs pos="0">
                <a:srgbClr val="33CC33"/>
              </a:gs>
              <a:gs pos="100000">
                <a:srgbClr val="92D050"/>
              </a:gs>
            </a:gsLst>
            <a:lin ang="18900000" scaled="1"/>
          </a:gradFill>
          <a:ln>
            <a:solidFill>
              <a:schemeClr val="accent1"/>
            </a:solidFill>
          </a:ln>
          <a:effectLst>
            <a:outerShdw dist="23000" dir="5400000" algn="ctr" rotWithShape="0">
              <a:srgbClr val="000000">
                <a:alpha val="32999"/>
              </a:srgbClr>
            </a:outerShdw>
          </a:effectLst>
          <a:extLst/>
        </p:spPr>
        <p:txBody>
          <a:bodyPr anchor="ctr"/>
          <a:lstStyle/>
          <a:p>
            <a:pPr algn="ctr" rtl="1"/>
            <a:r>
              <a:rPr lang="ar-EG" sz="3200" b="1" dirty="0">
                <a:solidFill>
                  <a:srgbClr val="000000"/>
                </a:solidFill>
                <a:latin typeface="Simplified Arabic" pitchFamily="18" charset="-78"/>
                <a:ea typeface="SimSun" panose="02010600030101010101" pitchFamily="2" charset="-122"/>
                <a:cs typeface="Simplified Arabic" pitchFamily="18" charset="-78"/>
              </a:rPr>
              <a:t>الغضب المزمن</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3633546"/>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
          <p:cNvSpPr>
            <a:spLocks noChangeArrowheads="1"/>
          </p:cNvSpPr>
          <p:nvPr/>
        </p:nvSpPr>
        <p:spPr bwMode="auto">
          <a:xfrm>
            <a:off x="3018061" y="1412776"/>
            <a:ext cx="1376785" cy="1201086"/>
          </a:xfrm>
          <a:prstGeom prst="hexagon">
            <a:avLst>
              <a:gd name="adj" fmla="val 28657"/>
              <a:gd name="vf" fmla="val 115470"/>
            </a:avLst>
          </a:prstGeom>
          <a:solidFill>
            <a:srgbClr val="00FF99">
              <a:alpha val="79608"/>
            </a:srgbClr>
          </a:solidFill>
          <a:ln>
            <a:noFill/>
          </a:ln>
          <a:effectLst/>
          <a:extLst/>
        </p:spPr>
        <p:txBody>
          <a:bodyPr lIns="81646" tIns="58426" rIns="81646" bIns="40823" anchor="ctr"/>
          <a:lstStyle>
            <a:lvl1pPr eaLnBrk="0">
              <a:tabLst>
                <a:tab pos="723900" algn="l"/>
                <a:tab pos="14478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algn="ctr" defTabSz="407571" rtl="1" eaLnBrk="1" hangingPunct="0">
              <a:lnSpc>
                <a:spcPct val="93000"/>
              </a:lnSpc>
              <a:buSzPct val="100000"/>
            </a:pPr>
            <a:r>
              <a:rPr lang="ar-EG" sz="1996" b="1" dirty="0">
                <a:solidFill>
                  <a:schemeClr val="accent6">
                    <a:lumMod val="50000"/>
                  </a:schemeClr>
                </a:solidFill>
              </a:rPr>
              <a:t>الغضب </a:t>
            </a:r>
            <a:r>
              <a:rPr lang="ar-EG" sz="1900" b="1" dirty="0">
                <a:solidFill>
                  <a:schemeClr val="accent6">
                    <a:lumMod val="50000"/>
                  </a:schemeClr>
                </a:solidFill>
              </a:rPr>
              <a:t>الاعتيادي </a:t>
            </a:r>
            <a:endParaRPr lang="en-US" sz="1900" b="1" dirty="0">
              <a:solidFill>
                <a:schemeClr val="accent6">
                  <a:lumMod val="50000"/>
                </a:schemeClr>
              </a:solidFill>
            </a:endParaRPr>
          </a:p>
        </p:txBody>
      </p:sp>
      <p:sp>
        <p:nvSpPr>
          <p:cNvPr id="10" name="AutoShape 5"/>
          <p:cNvSpPr>
            <a:spLocks noChangeArrowheads="1"/>
          </p:cNvSpPr>
          <p:nvPr/>
        </p:nvSpPr>
        <p:spPr bwMode="auto">
          <a:xfrm>
            <a:off x="1907704" y="2065165"/>
            <a:ext cx="1376785" cy="1201086"/>
          </a:xfrm>
          <a:prstGeom prst="hexagon">
            <a:avLst>
              <a:gd name="adj" fmla="val 28657"/>
              <a:gd name="vf" fmla="val 115470"/>
            </a:avLst>
          </a:prstGeom>
          <a:solidFill>
            <a:srgbClr val="00FF99">
              <a:alpha val="79608"/>
            </a:srgbClr>
          </a:solidFill>
          <a:ln>
            <a:noFill/>
          </a:ln>
          <a:effectLst/>
          <a:extLst/>
        </p:spPr>
        <p:txBody>
          <a:bodyPr lIns="81646" tIns="58426" rIns="81646" bIns="40823" anchor="ctr"/>
          <a:lstStyle>
            <a:lvl1pPr eaLnBrk="0">
              <a:tabLst>
                <a:tab pos="723900" algn="l"/>
                <a:tab pos="14478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algn="ctr" defTabSz="407571" rtl="1" eaLnBrk="1" hangingPunct="0">
              <a:lnSpc>
                <a:spcPct val="93000"/>
              </a:lnSpc>
              <a:buSzPct val="100000"/>
            </a:pPr>
            <a:r>
              <a:rPr lang="ar-EG" sz="1996" b="1" dirty="0">
                <a:solidFill>
                  <a:schemeClr val="accent6">
                    <a:lumMod val="50000"/>
                  </a:schemeClr>
                </a:solidFill>
              </a:rPr>
              <a:t>الغضب المبدئي </a:t>
            </a:r>
            <a:endParaRPr lang="en-US" sz="1996" b="1" dirty="0">
              <a:solidFill>
                <a:schemeClr val="accent6">
                  <a:lumMod val="50000"/>
                </a:schemeClr>
              </a:solidFill>
            </a:endParaRPr>
          </a:p>
        </p:txBody>
      </p:sp>
      <p:sp>
        <p:nvSpPr>
          <p:cNvPr id="11" name="AutoShape 6"/>
          <p:cNvSpPr>
            <a:spLocks noChangeArrowheads="1"/>
          </p:cNvSpPr>
          <p:nvPr/>
        </p:nvSpPr>
        <p:spPr bwMode="auto">
          <a:xfrm>
            <a:off x="1907704" y="3339698"/>
            <a:ext cx="1376785" cy="1201086"/>
          </a:xfrm>
          <a:prstGeom prst="hexagon">
            <a:avLst>
              <a:gd name="adj" fmla="val 28657"/>
              <a:gd name="vf" fmla="val 115470"/>
            </a:avLst>
          </a:prstGeom>
          <a:solidFill>
            <a:srgbClr val="00FF99">
              <a:alpha val="79608"/>
            </a:srgbClr>
          </a:solidFill>
          <a:ln>
            <a:noFill/>
          </a:ln>
          <a:effectLst/>
          <a:extLst/>
        </p:spPr>
        <p:txBody>
          <a:bodyPr lIns="81646" tIns="58426" rIns="81646" bIns="40823" anchor="ctr"/>
          <a:lstStyle>
            <a:lvl1pPr eaLnBrk="0">
              <a:tabLst>
                <a:tab pos="723900" algn="l"/>
                <a:tab pos="14478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algn="ctr" defTabSz="407571" eaLnBrk="1" hangingPunct="0">
              <a:lnSpc>
                <a:spcPct val="93000"/>
              </a:lnSpc>
              <a:buSzPct val="100000"/>
            </a:pPr>
            <a:r>
              <a:rPr lang="ar-EG" sz="1996" b="1" dirty="0">
                <a:solidFill>
                  <a:schemeClr val="accent6">
                    <a:lumMod val="50000"/>
                  </a:schemeClr>
                </a:solidFill>
              </a:rPr>
              <a:t>الحقد </a:t>
            </a:r>
            <a:endParaRPr lang="en-US" sz="1996" b="1" dirty="0">
              <a:solidFill>
                <a:schemeClr val="accent6">
                  <a:lumMod val="50000"/>
                </a:schemeClr>
              </a:solidFill>
            </a:endParaRPr>
          </a:p>
        </p:txBody>
      </p:sp>
      <p:sp>
        <p:nvSpPr>
          <p:cNvPr id="12" name="AutoShape 7"/>
          <p:cNvSpPr>
            <a:spLocks noChangeArrowheads="1"/>
          </p:cNvSpPr>
          <p:nvPr/>
        </p:nvSpPr>
        <p:spPr bwMode="auto">
          <a:xfrm>
            <a:off x="3016621" y="2685869"/>
            <a:ext cx="1376785" cy="1201086"/>
          </a:xfrm>
          <a:prstGeom prst="hexagon">
            <a:avLst>
              <a:gd name="adj" fmla="val 28657"/>
              <a:gd name="vf" fmla="val 115470"/>
            </a:avLst>
          </a:prstGeom>
          <a:noFill/>
          <a:ln w="9525" cmpd="sng">
            <a:solidFill>
              <a:srgbClr val="984B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226" rIns="81646" bIns="40823" anchor="ctr"/>
          <a:lstStyle>
            <a:lvl1pPr eaLnBrk="0">
              <a:tabLst>
                <a:tab pos="723900" algn="l"/>
                <a:tab pos="14478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algn="ctr" defTabSz="407571" rtl="0" eaLnBrk="1" fontAlgn="base" hangingPunct="0">
              <a:lnSpc>
                <a:spcPct val="93000"/>
              </a:lnSpc>
              <a:spcBef>
                <a:spcPct val="0"/>
              </a:spcBef>
              <a:spcAft>
                <a:spcPct val="0"/>
              </a:spcAft>
              <a:buSzPct val="100000"/>
            </a:pPr>
            <a:r>
              <a:rPr lang="en-US" sz="1633">
                <a:solidFill>
                  <a:srgbClr val="FFFFFF"/>
                </a:solidFill>
              </a:rPr>
              <a:t> </a:t>
            </a:r>
          </a:p>
        </p:txBody>
      </p:sp>
      <p:sp>
        <p:nvSpPr>
          <p:cNvPr id="13" name="AutoShape 8"/>
          <p:cNvSpPr>
            <a:spLocks noChangeArrowheads="1"/>
          </p:cNvSpPr>
          <p:nvPr/>
        </p:nvSpPr>
        <p:spPr bwMode="auto">
          <a:xfrm>
            <a:off x="5343905" y="2275426"/>
            <a:ext cx="2358968" cy="2010451"/>
          </a:xfrm>
          <a:prstGeom prst="hexagon">
            <a:avLst>
              <a:gd name="adj" fmla="val 29334"/>
              <a:gd name="vf" fmla="val 115470"/>
            </a:avLst>
          </a:prstGeom>
          <a:solidFill>
            <a:srgbClr val="00B050"/>
          </a:solidFill>
          <a:ln>
            <a:noFill/>
          </a:ln>
          <a:effectLst/>
          <a:extLst/>
        </p:spPr>
        <p:txBody>
          <a:bodyPr wrap="none" lIns="81646" tIns="61627" rIns="81646" bIns="40823" anchor="ctr"/>
          <a:lstStyle>
            <a:lvl1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9pPr>
          </a:lstStyle>
          <a:p>
            <a:pPr algn="ctr" defTabSz="407571" rtl="1" eaLnBrk="1" hangingPunct="0">
              <a:lnSpc>
                <a:spcPct val="93000"/>
              </a:lnSpc>
              <a:buSzPct val="100000"/>
            </a:pPr>
            <a:r>
              <a:rPr lang="ar-EG" sz="2800" b="1" dirty="0">
                <a:solidFill>
                  <a:srgbClr val="FFFFFF"/>
                </a:solidFill>
              </a:rPr>
              <a:t>الغضب المزمن</a:t>
            </a:r>
            <a:endParaRPr lang="en-US" sz="2800" b="1" dirty="0">
              <a:solidFill>
                <a:srgbClr val="FFFFFF"/>
              </a:solidFill>
            </a:endParaRPr>
          </a:p>
        </p:txBody>
      </p:sp>
      <p:cxnSp>
        <p:nvCxnSpPr>
          <p:cNvPr id="14" name="AutoShape 9"/>
          <p:cNvCxnSpPr>
            <a:cxnSpLocks noChangeShapeType="1"/>
            <a:stCxn id="12" idx="0"/>
            <a:endCxn id="13" idx="2"/>
          </p:cNvCxnSpPr>
          <p:nvPr/>
        </p:nvCxnSpPr>
        <p:spPr bwMode="auto">
          <a:xfrm>
            <a:off x="3694933" y="3276331"/>
            <a:ext cx="1650413" cy="4321"/>
          </a:xfrm>
          <a:prstGeom prst="straightConnector1">
            <a:avLst/>
          </a:prstGeom>
          <a:noFill/>
          <a:ln w="9525" cmpd="sng">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418177"/>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5"/>
          <p:cNvSpPr/>
          <p:nvPr/>
        </p:nvSpPr>
        <p:spPr bwMode="auto">
          <a:xfrm>
            <a:off x="3131840" y="332656"/>
            <a:ext cx="2736304"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الغضب الاعتيادي </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graphicFrame>
        <p:nvGraphicFramePr>
          <p:cNvPr id="2" name="Diagram 1"/>
          <p:cNvGraphicFramePr/>
          <p:nvPr>
            <p:extLst>
              <p:ext uri="{D42A27DB-BD31-4B8C-83A1-F6EECF244321}">
                <p14:modId xmlns:p14="http://schemas.microsoft.com/office/powerpoint/2010/main" val="303374423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290" name="Picture 2" descr="http://articles.slssa.com/images/posts/8500_thumb.pn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4971" y="1268760"/>
            <a:ext cx="2425583" cy="16838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147223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5"/>
          <p:cNvSpPr/>
          <p:nvPr/>
        </p:nvSpPr>
        <p:spPr bwMode="auto">
          <a:xfrm>
            <a:off x="3131840" y="332656"/>
            <a:ext cx="2736304"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الغضب المبدئي </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graphicFrame>
        <p:nvGraphicFramePr>
          <p:cNvPr id="2" name="Diagram 1"/>
          <p:cNvGraphicFramePr/>
          <p:nvPr>
            <p:extLst>
              <p:ext uri="{D42A27DB-BD31-4B8C-83A1-F6EECF244321}">
                <p14:modId xmlns:p14="http://schemas.microsoft.com/office/powerpoint/2010/main" val="2566640282"/>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4" name="Picture 2" descr="http://www.assadik.com/upload/articles/22aa34e2d68f979ff2cde0effc26a2b8623how-to-control-anger.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5655" y="1412777"/>
            <a:ext cx="2428687" cy="15841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167000"/>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5"/>
          <p:cNvSpPr/>
          <p:nvPr/>
        </p:nvSpPr>
        <p:spPr bwMode="auto">
          <a:xfrm>
            <a:off x="3131840" y="332656"/>
            <a:ext cx="2736304"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الحقد </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graphicFrame>
        <p:nvGraphicFramePr>
          <p:cNvPr id="2" name="Diagram 1"/>
          <p:cNvGraphicFramePr/>
          <p:nvPr>
            <p:extLst>
              <p:ext uri="{D42A27DB-BD31-4B8C-83A1-F6EECF244321}">
                <p14:modId xmlns:p14="http://schemas.microsoft.com/office/powerpoint/2010/main" val="398357350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338" name="Picture 2" descr="http://www.almosafr.com/forum/uploaded/14975_2120915687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5655" y="1412776"/>
            <a:ext cx="2414173" cy="16561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9731795"/>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bwMode="auto">
          <a:xfrm>
            <a:off x="1907704" y="2060848"/>
            <a:ext cx="4824536" cy="2592288"/>
          </a:xfrm>
          <a:prstGeom prst="flowChartMultidocument">
            <a:avLst/>
          </a:prstGeom>
          <a:gradFill rotWithShape="1">
            <a:gsLst>
              <a:gs pos="51300">
                <a:srgbClr val="199D7B"/>
              </a:gs>
              <a:gs pos="0">
                <a:srgbClr val="33CC33"/>
              </a:gs>
              <a:gs pos="100000">
                <a:srgbClr val="92D050"/>
              </a:gs>
            </a:gsLst>
            <a:lin ang="18900000" scaled="1"/>
          </a:gradFill>
          <a:ln>
            <a:solidFill>
              <a:schemeClr val="accent1"/>
            </a:solidFill>
          </a:ln>
          <a:effectLst>
            <a:outerShdw dist="23000" dir="5400000" algn="ctr" rotWithShape="0">
              <a:srgbClr val="000000">
                <a:alpha val="32999"/>
              </a:srgbClr>
            </a:outerShdw>
          </a:effectLst>
          <a:extLst/>
        </p:spPr>
        <p:txBody>
          <a:bodyPr anchor="ctr"/>
          <a:lstStyle/>
          <a:p>
            <a:pPr algn="ctr" rtl="1"/>
            <a:r>
              <a:rPr lang="ar-EG" sz="3200" b="1" dirty="0">
                <a:solidFill>
                  <a:srgbClr val="000000"/>
                </a:solidFill>
                <a:latin typeface="Simplified Arabic" pitchFamily="18" charset="-78"/>
                <a:ea typeface="SimSun" panose="02010600030101010101" pitchFamily="2" charset="-122"/>
                <a:cs typeface="Simplified Arabic" pitchFamily="18" charset="-78"/>
              </a:rPr>
              <a:t>الغضب السليم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8115928"/>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rrowheads="1"/>
          </p:cNvSpPr>
          <p:nvPr/>
        </p:nvSpPr>
        <p:spPr bwMode="auto">
          <a:xfrm>
            <a:off x="2051720" y="2056681"/>
            <a:ext cx="5697488" cy="2667000"/>
          </a:xfrm>
          <a:prstGeom prst="roundRect">
            <a:avLst>
              <a:gd name="adj" fmla="val 16667"/>
            </a:avLst>
          </a:prstGeom>
          <a:noFill/>
          <a:ln w="38100" cmpd="sng">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eaLnBrk="0" fontAlgn="base" hangingPunct="0">
              <a:spcBef>
                <a:spcPct val="0"/>
              </a:spcBef>
              <a:spcAft>
                <a:spcPct val="0"/>
              </a:spcAft>
            </a:pPr>
            <a:endParaRPr lang="ar-EG">
              <a:solidFill>
                <a:srgbClr val="003366"/>
              </a:solidFill>
            </a:endParaRPr>
          </a:p>
        </p:txBody>
      </p:sp>
      <p:grpSp>
        <p:nvGrpSpPr>
          <p:cNvPr id="8" name="Group 9"/>
          <p:cNvGrpSpPr>
            <a:grpSpLocks/>
          </p:cNvGrpSpPr>
          <p:nvPr/>
        </p:nvGrpSpPr>
        <p:grpSpPr bwMode="auto">
          <a:xfrm>
            <a:off x="2948608" y="332656"/>
            <a:ext cx="2998788" cy="1601788"/>
            <a:chOff x="0" y="0"/>
            <a:chExt cx="1889" cy="1009"/>
          </a:xfrm>
        </p:grpSpPr>
        <p:grpSp>
          <p:nvGrpSpPr>
            <p:cNvPr id="9" name="Group 10"/>
            <p:cNvGrpSpPr>
              <a:grpSpLocks/>
            </p:cNvGrpSpPr>
            <p:nvPr/>
          </p:nvGrpSpPr>
          <p:grpSpPr bwMode="auto">
            <a:xfrm>
              <a:off x="0" y="90"/>
              <a:ext cx="1889" cy="919"/>
              <a:chOff x="0" y="0"/>
              <a:chExt cx="1926" cy="937"/>
            </a:xfrm>
          </p:grpSpPr>
          <p:sp>
            <p:nvSpPr>
              <p:cNvPr id="14" name="Oval 11"/>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5" name="Oval 12"/>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10" name="Oval 13"/>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1" name="Oval 14"/>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2" name="Oval 15"/>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3" name="Oval 16"/>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16" name="Text Box 17"/>
          <p:cNvSpPr txBox="1">
            <a:spLocks noChangeArrowheads="1"/>
          </p:cNvSpPr>
          <p:nvPr/>
        </p:nvSpPr>
        <p:spPr bwMode="auto">
          <a:xfrm>
            <a:off x="3340624" y="611977"/>
            <a:ext cx="21210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3200" b="1" dirty="0">
                <a:solidFill>
                  <a:srgbClr val="003366"/>
                </a:solidFill>
              </a:rPr>
              <a:t>الغضب السليم </a:t>
            </a:r>
            <a:endParaRPr lang="en-US" dirty="0">
              <a:solidFill>
                <a:srgbClr val="003366"/>
              </a:solidFill>
              <a:latin typeface="Arial" panose="020B0604020202020204" pitchFamily="34" charset="0"/>
            </a:endParaRPr>
          </a:p>
        </p:txBody>
      </p:sp>
      <p:sp>
        <p:nvSpPr>
          <p:cNvPr id="2" name="Rectangle 1"/>
          <p:cNvSpPr/>
          <p:nvPr/>
        </p:nvSpPr>
        <p:spPr>
          <a:xfrm>
            <a:off x="2051720" y="2262351"/>
            <a:ext cx="5697488" cy="2246769"/>
          </a:xfrm>
          <a:prstGeom prst="rect">
            <a:avLst/>
          </a:prstGeom>
        </p:spPr>
        <p:txBody>
          <a:bodyPr wrap="square">
            <a:spAutoFit/>
          </a:bodyPr>
          <a:lstStyle/>
          <a:p>
            <a:pPr algn="justLow" rtl="1"/>
            <a:r>
              <a:rPr lang="ar-EG" sz="2800" b="1" dirty="0">
                <a:solidFill>
                  <a:srgbClr val="003366"/>
                </a:solidFill>
              </a:rPr>
              <a:t>قد نملك كلّنا إحدى أو بعض السمات التي ذكرناها سابقاً، إلا أنّنا يجب أن نلتفت جيداً إلى كون الغضب طاقة قد تكون إيجابيّة إذا ما </a:t>
            </a:r>
            <a:r>
              <a:rPr lang="ar-EG" sz="2800" b="1" dirty="0" smtClean="0">
                <a:solidFill>
                  <a:srgbClr val="003366"/>
                </a:solidFill>
              </a:rPr>
              <a:t/>
            </a:r>
            <a:br>
              <a:rPr lang="ar-EG" sz="2800" b="1" dirty="0" smtClean="0">
                <a:solidFill>
                  <a:srgbClr val="003366"/>
                </a:solidFill>
              </a:rPr>
            </a:br>
            <a:r>
              <a:rPr lang="ar-EG" sz="2800" b="1" dirty="0" smtClean="0">
                <a:solidFill>
                  <a:srgbClr val="003366"/>
                </a:solidFill>
              </a:rPr>
              <a:t>أحسنّا </a:t>
            </a:r>
            <a:r>
              <a:rPr lang="ar-EG" sz="2800" b="1" dirty="0">
                <a:solidFill>
                  <a:srgbClr val="003366"/>
                </a:solidFill>
              </a:rPr>
              <a:t>استخدامها، وسلبيّة ما لم نعرف كيف </a:t>
            </a:r>
            <a:r>
              <a:rPr lang="ar-EG" sz="2800" b="1" dirty="0" smtClean="0">
                <a:solidFill>
                  <a:srgbClr val="003366"/>
                </a:solidFill>
              </a:rPr>
              <a:t/>
            </a:r>
            <a:br>
              <a:rPr lang="ar-EG" sz="2800" b="1" dirty="0" smtClean="0">
                <a:solidFill>
                  <a:srgbClr val="003366"/>
                </a:solidFill>
              </a:rPr>
            </a:br>
            <a:r>
              <a:rPr lang="ar-EG" sz="2800" b="1" dirty="0" smtClean="0">
                <a:solidFill>
                  <a:srgbClr val="003366"/>
                </a:solidFill>
              </a:rPr>
              <a:t>ومتى </a:t>
            </a:r>
            <a:r>
              <a:rPr lang="ar-EG" sz="2800" b="1" dirty="0">
                <a:solidFill>
                  <a:srgbClr val="003366"/>
                </a:solidFill>
              </a:rPr>
              <a:t>نوجّهها</a:t>
            </a:r>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2180866"/>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948264" y="260648"/>
            <a:ext cx="2160240" cy="43204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smtClean="0"/>
              <a:t>مستوى الصعوبة</a:t>
            </a:r>
            <a:endParaRPr lang="ar-EG" sz="2400" b="1" dirty="0"/>
          </a:p>
        </p:txBody>
      </p:sp>
      <p:sp>
        <p:nvSpPr>
          <p:cNvPr id="8" name="Rectangle 7"/>
          <p:cNvSpPr/>
          <p:nvPr/>
        </p:nvSpPr>
        <p:spPr>
          <a:xfrm>
            <a:off x="5292080" y="188640"/>
            <a:ext cx="1512168" cy="57606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9" name="Rectangle 8"/>
          <p:cNvSpPr/>
          <p:nvPr/>
        </p:nvSpPr>
        <p:spPr>
          <a:xfrm>
            <a:off x="5364656" y="289792"/>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0" name="Rectangle 9"/>
          <p:cNvSpPr/>
          <p:nvPr/>
        </p:nvSpPr>
        <p:spPr>
          <a:xfrm>
            <a:off x="5508104" y="289224"/>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1" name="Rectangle 10"/>
          <p:cNvSpPr/>
          <p:nvPr/>
        </p:nvSpPr>
        <p:spPr>
          <a:xfrm>
            <a:off x="5651552" y="288656"/>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2" name="Rectangle 11"/>
          <p:cNvSpPr/>
          <p:nvPr/>
        </p:nvSpPr>
        <p:spPr>
          <a:xfrm>
            <a:off x="5795000" y="288088"/>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3" name="Rectangle 12"/>
          <p:cNvSpPr/>
          <p:nvPr/>
        </p:nvSpPr>
        <p:spPr>
          <a:xfrm>
            <a:off x="5938448" y="287520"/>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4" name="Rectangle 13"/>
          <p:cNvSpPr/>
          <p:nvPr/>
        </p:nvSpPr>
        <p:spPr>
          <a:xfrm>
            <a:off x="6081896" y="286952"/>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5" name="Rectangle 14"/>
          <p:cNvSpPr/>
          <p:nvPr/>
        </p:nvSpPr>
        <p:spPr>
          <a:xfrm>
            <a:off x="6225344" y="286384"/>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6" name="Rectangle 15"/>
          <p:cNvSpPr/>
          <p:nvPr/>
        </p:nvSpPr>
        <p:spPr>
          <a:xfrm>
            <a:off x="6368792" y="28581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7" name="Rectangle 16"/>
          <p:cNvSpPr/>
          <p:nvPr/>
        </p:nvSpPr>
        <p:spPr>
          <a:xfrm>
            <a:off x="6512240" y="28524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8" name="Rectangle 17"/>
          <p:cNvSpPr/>
          <p:nvPr/>
        </p:nvSpPr>
        <p:spPr>
          <a:xfrm>
            <a:off x="6655688" y="28468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9" name="Rounded Rectangle 18"/>
          <p:cNvSpPr/>
          <p:nvPr/>
        </p:nvSpPr>
        <p:spPr>
          <a:xfrm>
            <a:off x="2339752" y="260648"/>
            <a:ext cx="2160240" cy="43204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smtClean="0"/>
              <a:t>الوقت اللازم للحل</a:t>
            </a:r>
            <a:endParaRPr lang="ar-EG" sz="2400" b="1" dirty="0"/>
          </a:p>
        </p:txBody>
      </p:sp>
      <p:sp>
        <p:nvSpPr>
          <p:cNvPr id="20" name="TextBox 19"/>
          <p:cNvSpPr txBox="1"/>
          <p:nvPr/>
        </p:nvSpPr>
        <p:spPr>
          <a:xfrm>
            <a:off x="4644008" y="241484"/>
            <a:ext cx="57606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en-US" sz="2800" b="1" dirty="0">
                <a:solidFill>
                  <a:srgbClr val="002060"/>
                </a:solidFill>
              </a:rPr>
              <a:t>4</a:t>
            </a:r>
            <a:endParaRPr lang="ar-EG" sz="2800" b="1" dirty="0">
              <a:solidFill>
                <a:srgbClr val="002060"/>
              </a:solidFill>
            </a:endParaRPr>
          </a:p>
        </p:txBody>
      </p:sp>
      <p:sp>
        <p:nvSpPr>
          <p:cNvPr id="21" name="Rectangle 20"/>
          <p:cNvSpPr/>
          <p:nvPr/>
        </p:nvSpPr>
        <p:spPr>
          <a:xfrm>
            <a:off x="683568" y="188640"/>
            <a:ext cx="1512168" cy="57606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22" name="Rectangle 21"/>
          <p:cNvSpPr/>
          <p:nvPr/>
        </p:nvSpPr>
        <p:spPr>
          <a:xfrm>
            <a:off x="756144" y="289792"/>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23" name="Rectangle 22"/>
          <p:cNvSpPr/>
          <p:nvPr/>
        </p:nvSpPr>
        <p:spPr>
          <a:xfrm>
            <a:off x="899592" y="289224"/>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dirty="0"/>
          </a:p>
        </p:txBody>
      </p:sp>
      <p:sp>
        <p:nvSpPr>
          <p:cNvPr id="24" name="Rectangle 23"/>
          <p:cNvSpPr/>
          <p:nvPr/>
        </p:nvSpPr>
        <p:spPr>
          <a:xfrm>
            <a:off x="1043040" y="28865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5" name="Rectangle 24"/>
          <p:cNvSpPr/>
          <p:nvPr/>
        </p:nvSpPr>
        <p:spPr>
          <a:xfrm>
            <a:off x="1186488" y="28808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6" name="Rectangle 25"/>
          <p:cNvSpPr/>
          <p:nvPr/>
        </p:nvSpPr>
        <p:spPr>
          <a:xfrm>
            <a:off x="1329936" y="28752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7" name="Rectangle 26"/>
          <p:cNvSpPr/>
          <p:nvPr/>
        </p:nvSpPr>
        <p:spPr>
          <a:xfrm>
            <a:off x="1473384" y="286952"/>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8" name="Rectangle 27"/>
          <p:cNvSpPr/>
          <p:nvPr/>
        </p:nvSpPr>
        <p:spPr>
          <a:xfrm>
            <a:off x="1616832" y="286384"/>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9" name="Rectangle 28"/>
          <p:cNvSpPr/>
          <p:nvPr/>
        </p:nvSpPr>
        <p:spPr>
          <a:xfrm>
            <a:off x="1760280" y="28581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0" name="Rectangle 29"/>
          <p:cNvSpPr/>
          <p:nvPr/>
        </p:nvSpPr>
        <p:spPr>
          <a:xfrm>
            <a:off x="1903728" y="28524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1" name="Rectangle 30"/>
          <p:cNvSpPr/>
          <p:nvPr/>
        </p:nvSpPr>
        <p:spPr>
          <a:xfrm>
            <a:off x="2047176" y="28468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2" name="TextBox 31"/>
          <p:cNvSpPr txBox="1"/>
          <p:nvPr/>
        </p:nvSpPr>
        <p:spPr>
          <a:xfrm>
            <a:off x="35496" y="241484"/>
            <a:ext cx="57606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en-US" sz="2800" b="1" dirty="0" smtClean="0">
                <a:solidFill>
                  <a:srgbClr val="002060"/>
                </a:solidFill>
              </a:rPr>
              <a:t>1</a:t>
            </a:r>
            <a:endParaRPr lang="ar-EG" sz="2800" b="1" dirty="0">
              <a:solidFill>
                <a:srgbClr val="002060"/>
              </a:solidFill>
            </a:endParaRPr>
          </a:p>
        </p:txBody>
      </p:sp>
      <p:pic>
        <p:nvPicPr>
          <p:cNvPr id="2" name="Picture 1" descr="Screen Clipping"/>
          <p:cNvPicPr>
            <a:picLocks noChangeAspect="1"/>
          </p:cNvPicPr>
          <p:nvPr/>
        </p:nvPicPr>
        <p:blipFill rotWithShape="1">
          <a:blip r:embed="rId2">
            <a:extLst>
              <a:ext uri="{28A0092B-C50C-407E-A947-70E740481C1C}">
                <a14:useLocalDpi xmlns:a14="http://schemas.microsoft.com/office/drawing/2010/main" val="0"/>
              </a:ext>
            </a:extLst>
          </a:blip>
          <a:srcRect r="27144"/>
          <a:stretch/>
        </p:blipFill>
        <p:spPr>
          <a:xfrm rot="5400000">
            <a:off x="2538028" y="-1629306"/>
            <a:ext cx="4032448" cy="9108503"/>
          </a:xfrm>
          <a:prstGeom prst="rect">
            <a:avLst/>
          </a:prstGeom>
        </p:spPr>
      </p:pic>
      <p:sp>
        <p:nvSpPr>
          <p:cNvPr id="4" name="Rectangle 3"/>
          <p:cNvSpPr/>
          <p:nvPr/>
        </p:nvSpPr>
        <p:spPr>
          <a:xfrm>
            <a:off x="2771800" y="4941168"/>
            <a:ext cx="6408712"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b="1" dirty="0" smtClean="0">
                <a:solidFill>
                  <a:schemeClr val="bg1"/>
                </a:solidFill>
                <a:latin typeface="Simplified Arabic" panose="02020603050405020304" pitchFamily="18" charset="-78"/>
                <a:cs typeface="Simplified Arabic" panose="02020603050405020304" pitchFamily="18" charset="-78"/>
              </a:rPr>
              <a:t>أى من الاجزاء التالية ينتمى الى الصورة الأصلية بالأعلى</a:t>
            </a:r>
            <a:endParaRPr lang="ar-EG" b="1" dirty="0">
              <a:solidFill>
                <a:schemeClr val="bg1"/>
              </a:solidFill>
              <a:latin typeface="Simplified Arabic" panose="02020603050405020304" pitchFamily="18" charset="-78"/>
              <a:cs typeface="Simplified Arabic" panose="02020603050405020304" pitchFamily="18" charset="-78"/>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83865" y="1633364"/>
            <a:ext cx="1340769" cy="9108505"/>
          </a:xfrm>
          <a:prstGeom prst="rect">
            <a:avLst/>
          </a:prstGeom>
        </p:spPr>
      </p:pic>
      <p:sp>
        <p:nvSpPr>
          <p:cNvPr id="35" name="TextBox 34"/>
          <p:cNvSpPr txBox="1"/>
          <p:nvPr/>
        </p:nvSpPr>
        <p:spPr>
          <a:xfrm>
            <a:off x="3779912" y="1498426"/>
            <a:ext cx="1340671" cy="3154710"/>
          </a:xfrm>
          <a:prstGeom prst="rect">
            <a:avLst/>
          </a:prstGeom>
          <a:noFill/>
        </p:spPr>
        <p:txBody>
          <a:bodyPr wrap="square" rtlCol="1">
            <a:spAutoFit/>
          </a:bodyPr>
          <a:lstStyle/>
          <a:p>
            <a:pPr algn="ctr"/>
            <a:r>
              <a:rPr lang="en-US" sz="19900" b="1" dirty="0">
                <a:solidFill>
                  <a:schemeClr val="bg1"/>
                </a:solidFill>
              </a:rPr>
              <a:t>B</a:t>
            </a:r>
            <a:endParaRPr lang="ar-EG" sz="19900" b="1" dirty="0">
              <a:solidFill>
                <a:schemeClr val="bg1"/>
              </a:solidFill>
            </a:endParaRPr>
          </a:p>
        </p:txBody>
      </p:sp>
    </p:spTree>
    <p:extLst>
      <p:ext uri="{BB962C8B-B14F-4D97-AF65-F5344CB8AC3E}">
        <p14:creationId xmlns:p14="http://schemas.microsoft.com/office/powerpoint/2010/main" val="234285324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80">
                                          <p:stCondLst>
                                            <p:cond delay="0"/>
                                          </p:stCondLst>
                                        </p:cTn>
                                        <p:tgtEl>
                                          <p:spTgt spid="35"/>
                                        </p:tgtEl>
                                      </p:cBhvr>
                                    </p:animEffect>
                                    <p:anim calcmode="lin" valueType="num">
                                      <p:cBhvr>
                                        <p:cTn id="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3" dur="26">
                                          <p:stCondLst>
                                            <p:cond delay="650"/>
                                          </p:stCondLst>
                                        </p:cTn>
                                        <p:tgtEl>
                                          <p:spTgt spid="35"/>
                                        </p:tgtEl>
                                      </p:cBhvr>
                                      <p:to x="100000" y="60000"/>
                                    </p:animScale>
                                    <p:animScale>
                                      <p:cBhvr>
                                        <p:cTn id="14" dur="166" decel="50000">
                                          <p:stCondLst>
                                            <p:cond delay="676"/>
                                          </p:stCondLst>
                                        </p:cTn>
                                        <p:tgtEl>
                                          <p:spTgt spid="35"/>
                                        </p:tgtEl>
                                      </p:cBhvr>
                                      <p:to x="100000" y="100000"/>
                                    </p:animScale>
                                    <p:animScale>
                                      <p:cBhvr>
                                        <p:cTn id="15" dur="26">
                                          <p:stCondLst>
                                            <p:cond delay="1312"/>
                                          </p:stCondLst>
                                        </p:cTn>
                                        <p:tgtEl>
                                          <p:spTgt spid="35"/>
                                        </p:tgtEl>
                                      </p:cBhvr>
                                      <p:to x="100000" y="80000"/>
                                    </p:animScale>
                                    <p:animScale>
                                      <p:cBhvr>
                                        <p:cTn id="16" dur="166" decel="50000">
                                          <p:stCondLst>
                                            <p:cond delay="1338"/>
                                          </p:stCondLst>
                                        </p:cTn>
                                        <p:tgtEl>
                                          <p:spTgt spid="35"/>
                                        </p:tgtEl>
                                      </p:cBhvr>
                                      <p:to x="100000" y="100000"/>
                                    </p:animScale>
                                    <p:animScale>
                                      <p:cBhvr>
                                        <p:cTn id="17" dur="26">
                                          <p:stCondLst>
                                            <p:cond delay="1642"/>
                                          </p:stCondLst>
                                        </p:cTn>
                                        <p:tgtEl>
                                          <p:spTgt spid="35"/>
                                        </p:tgtEl>
                                      </p:cBhvr>
                                      <p:to x="100000" y="90000"/>
                                    </p:animScale>
                                    <p:animScale>
                                      <p:cBhvr>
                                        <p:cTn id="18" dur="166" decel="50000">
                                          <p:stCondLst>
                                            <p:cond delay="1668"/>
                                          </p:stCondLst>
                                        </p:cTn>
                                        <p:tgtEl>
                                          <p:spTgt spid="35"/>
                                        </p:tgtEl>
                                      </p:cBhvr>
                                      <p:to x="100000" y="100000"/>
                                    </p:animScale>
                                    <p:animScale>
                                      <p:cBhvr>
                                        <p:cTn id="19" dur="26">
                                          <p:stCondLst>
                                            <p:cond delay="1808"/>
                                          </p:stCondLst>
                                        </p:cTn>
                                        <p:tgtEl>
                                          <p:spTgt spid="35"/>
                                        </p:tgtEl>
                                      </p:cBhvr>
                                      <p:to x="100000" y="95000"/>
                                    </p:animScale>
                                    <p:animScale>
                                      <p:cBhvr>
                                        <p:cTn id="20"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5"/>
          <p:cNvSpPr>
            <a:spLocks/>
          </p:cNvSpPr>
          <p:nvPr/>
        </p:nvSpPr>
        <p:spPr bwMode="auto">
          <a:xfrm rot="21346829">
            <a:off x="1001637" y="1015307"/>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51300">
                <a:srgbClr val="199D7B"/>
              </a:gs>
              <a:gs pos="0">
                <a:srgbClr val="33CC33"/>
              </a:gs>
              <a:gs pos="100000">
                <a:srgbClr val="92D050"/>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5" name="Picture 3" descr="C:\TDDOWNLOAD\pencil.png"/>
          <p:cNvPicPr>
            <a:picLocks noChangeAspect="1" noChangeArrowheads="1"/>
          </p:cNvPicPr>
          <p:nvPr/>
        </p:nvPicPr>
        <p:blipFill>
          <a:blip r:embed="rId2">
            <a:duotone>
              <a:prstClr val="black"/>
              <a:srgbClr val="33CC33">
                <a:tint val="45000"/>
                <a:satMod val="400000"/>
              </a:srgbClr>
            </a:duotone>
            <a:extLst>
              <a:ext uri="{28A0092B-C50C-407E-A947-70E740481C1C}">
                <a14:useLocalDpi xmlns:a14="http://schemas.microsoft.com/office/drawing/2010/main" val="0"/>
              </a:ext>
            </a:extLst>
          </a:blip>
          <a:srcRect/>
          <a:stretch>
            <a:fillRect/>
          </a:stretch>
        </p:blipFill>
        <p:spPr bwMode="auto">
          <a:xfrm>
            <a:off x="755576" y="823221"/>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内容占位符 2"/>
          <p:cNvSpPr>
            <a:spLocks noGrp="1"/>
          </p:cNvSpPr>
          <p:nvPr>
            <p:ph idx="1"/>
          </p:nvPr>
        </p:nvSpPr>
        <p:spPr>
          <a:xfrm rot="21361315">
            <a:off x="1217538" y="1297882"/>
            <a:ext cx="6454775" cy="3346450"/>
          </a:xfrm>
        </p:spPr>
        <p:txBody>
          <a:bodyPr/>
          <a:lstStyle/>
          <a:p>
            <a:pPr marL="0" indent="0" algn="ctr" eaLnBrk="1" hangingPunct="1">
              <a:buNone/>
            </a:pPr>
            <a:endParaRPr lang="en-US" sz="3200" b="1" dirty="0">
              <a:solidFill>
                <a:schemeClr val="bg1"/>
              </a:solidFill>
            </a:endParaRPr>
          </a:p>
          <a:p>
            <a:pPr marL="0" indent="0" algn="ctr" eaLnBrk="1" hangingPunct="1">
              <a:buNone/>
            </a:pPr>
            <a:endParaRPr lang="en-US" sz="3200" b="1" dirty="0">
              <a:solidFill>
                <a:schemeClr val="bg1"/>
              </a:solidFill>
            </a:endParaRPr>
          </a:p>
          <a:p>
            <a:pPr marL="0" indent="0" algn="ctr" rtl="1" eaLnBrk="1" hangingPunct="1">
              <a:buNone/>
            </a:pPr>
            <a:r>
              <a:rPr lang="ar-EG" altLang="zh-CN" sz="4400" b="1" dirty="0" smtClean="0">
                <a:solidFill>
                  <a:schemeClr val="bg1"/>
                </a:solidFill>
              </a:rPr>
              <a:t>ينقسم الغضب </a:t>
            </a:r>
            <a:r>
              <a:rPr lang="ar-EG" altLang="zh-CN" sz="4400" b="1" dirty="0">
                <a:solidFill>
                  <a:schemeClr val="bg1"/>
                </a:solidFill>
              </a:rPr>
              <a:t>إلى نوعين </a:t>
            </a:r>
            <a:endParaRPr lang="ar-EG" altLang="en-US" sz="44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7763518"/>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down)">
                                      <p:cBhvr>
                                        <p:cTn id="41" dur="580">
                                          <p:stCondLst>
                                            <p:cond delay="0"/>
                                          </p:stCondLst>
                                        </p:cTn>
                                        <p:tgtEl>
                                          <p:spTgt spid="6">
                                            <p:txEl>
                                              <p:pRg st="2" end="2"/>
                                            </p:txEl>
                                          </p:spTgt>
                                        </p:tgtEl>
                                      </p:cBhvr>
                                    </p:animEffect>
                                    <p:anim calcmode="lin" valueType="num">
                                      <p:cBhvr>
                                        <p:cTn id="42"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xEl>
                                              <p:pRg st="2" end="2"/>
                                            </p:txEl>
                                          </p:spTgt>
                                        </p:tgtEl>
                                      </p:cBhvr>
                                      <p:to x="100000" y="60000"/>
                                    </p:animScale>
                                    <p:animScale>
                                      <p:cBhvr>
                                        <p:cTn id="48" dur="166" decel="50000">
                                          <p:stCondLst>
                                            <p:cond delay="676"/>
                                          </p:stCondLst>
                                        </p:cTn>
                                        <p:tgtEl>
                                          <p:spTgt spid="6">
                                            <p:txEl>
                                              <p:pRg st="2" end="2"/>
                                            </p:txEl>
                                          </p:spTgt>
                                        </p:tgtEl>
                                      </p:cBhvr>
                                      <p:to x="100000" y="100000"/>
                                    </p:animScale>
                                    <p:animScale>
                                      <p:cBhvr>
                                        <p:cTn id="49" dur="26">
                                          <p:stCondLst>
                                            <p:cond delay="1312"/>
                                          </p:stCondLst>
                                        </p:cTn>
                                        <p:tgtEl>
                                          <p:spTgt spid="6">
                                            <p:txEl>
                                              <p:pRg st="2" end="2"/>
                                            </p:txEl>
                                          </p:spTgt>
                                        </p:tgtEl>
                                      </p:cBhvr>
                                      <p:to x="100000" y="80000"/>
                                    </p:animScale>
                                    <p:animScale>
                                      <p:cBhvr>
                                        <p:cTn id="50" dur="166" decel="50000">
                                          <p:stCondLst>
                                            <p:cond delay="1338"/>
                                          </p:stCondLst>
                                        </p:cTn>
                                        <p:tgtEl>
                                          <p:spTgt spid="6">
                                            <p:txEl>
                                              <p:pRg st="2" end="2"/>
                                            </p:txEl>
                                          </p:spTgt>
                                        </p:tgtEl>
                                      </p:cBhvr>
                                      <p:to x="100000" y="100000"/>
                                    </p:animScale>
                                    <p:animScale>
                                      <p:cBhvr>
                                        <p:cTn id="51" dur="26">
                                          <p:stCondLst>
                                            <p:cond delay="1642"/>
                                          </p:stCondLst>
                                        </p:cTn>
                                        <p:tgtEl>
                                          <p:spTgt spid="6">
                                            <p:txEl>
                                              <p:pRg st="2" end="2"/>
                                            </p:txEl>
                                          </p:spTgt>
                                        </p:tgtEl>
                                      </p:cBhvr>
                                      <p:to x="100000" y="90000"/>
                                    </p:animScale>
                                    <p:animScale>
                                      <p:cBhvr>
                                        <p:cTn id="52" dur="166" decel="50000">
                                          <p:stCondLst>
                                            <p:cond delay="1668"/>
                                          </p:stCondLst>
                                        </p:cTn>
                                        <p:tgtEl>
                                          <p:spTgt spid="6">
                                            <p:txEl>
                                              <p:pRg st="2" end="2"/>
                                            </p:txEl>
                                          </p:spTgt>
                                        </p:tgtEl>
                                      </p:cBhvr>
                                      <p:to x="100000" y="100000"/>
                                    </p:animScale>
                                    <p:animScale>
                                      <p:cBhvr>
                                        <p:cTn id="53" dur="26">
                                          <p:stCondLst>
                                            <p:cond delay="1808"/>
                                          </p:stCondLst>
                                        </p:cTn>
                                        <p:tgtEl>
                                          <p:spTgt spid="6">
                                            <p:txEl>
                                              <p:pRg st="2" end="2"/>
                                            </p:txEl>
                                          </p:spTgt>
                                        </p:tgtEl>
                                      </p:cBhvr>
                                      <p:to x="100000" y="95000"/>
                                    </p:animScale>
                                    <p:animScale>
                                      <p:cBhvr>
                                        <p:cTn id="54"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rrowheads="1"/>
          </p:cNvSpPr>
          <p:nvPr/>
        </p:nvSpPr>
        <p:spPr bwMode="auto">
          <a:xfrm>
            <a:off x="5463208" y="2056681"/>
            <a:ext cx="2286000" cy="2667000"/>
          </a:xfrm>
          <a:prstGeom prst="roundRect">
            <a:avLst>
              <a:gd name="adj" fmla="val 16667"/>
            </a:avLst>
          </a:prstGeom>
          <a:noFill/>
          <a:ln w="38100" cmpd="sng">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eaLnBrk="0" fontAlgn="base" hangingPunct="0">
              <a:spcBef>
                <a:spcPct val="0"/>
              </a:spcBef>
              <a:spcAft>
                <a:spcPct val="0"/>
              </a:spcAft>
            </a:pPr>
            <a:endParaRPr lang="ar-EG">
              <a:solidFill>
                <a:srgbClr val="003366"/>
              </a:solidFill>
            </a:endParaRPr>
          </a:p>
        </p:txBody>
      </p:sp>
      <p:sp>
        <p:nvSpPr>
          <p:cNvPr id="4" name="AutoShape 4"/>
          <p:cNvSpPr>
            <a:spLocks noChangeArrowheads="1"/>
          </p:cNvSpPr>
          <p:nvPr/>
        </p:nvSpPr>
        <p:spPr bwMode="auto">
          <a:xfrm>
            <a:off x="1043608" y="2056681"/>
            <a:ext cx="2286000" cy="2667000"/>
          </a:xfrm>
          <a:prstGeom prst="roundRect">
            <a:avLst>
              <a:gd name="adj" fmla="val 16667"/>
            </a:avLst>
          </a:prstGeom>
          <a:noFill/>
          <a:ln w="38100" cmpd="sng">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eaLnBrk="0" fontAlgn="base" hangingPunct="0">
              <a:spcBef>
                <a:spcPct val="0"/>
              </a:spcBef>
              <a:spcAft>
                <a:spcPct val="0"/>
              </a:spcAft>
            </a:pPr>
            <a:endParaRPr lang="ar-EG">
              <a:solidFill>
                <a:srgbClr val="003366"/>
              </a:solidFill>
            </a:endParaRPr>
          </a:p>
        </p:txBody>
      </p:sp>
      <p:sp>
        <p:nvSpPr>
          <p:cNvPr id="6" name="未知"/>
          <p:cNvSpPr>
            <a:spLocks/>
          </p:cNvSpPr>
          <p:nvPr/>
        </p:nvSpPr>
        <p:spPr bwMode="auto">
          <a:xfrm>
            <a:off x="3123233" y="1959845"/>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7" name="未知"/>
          <p:cNvSpPr>
            <a:spLocks/>
          </p:cNvSpPr>
          <p:nvPr/>
        </p:nvSpPr>
        <p:spPr bwMode="auto">
          <a:xfrm flipH="1">
            <a:off x="4775822" y="1959845"/>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hlink"/>
              </a:gs>
              <a:gs pos="100000">
                <a:schemeClr val="hlink">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ar-EG">
              <a:solidFill>
                <a:srgbClr val="003366"/>
              </a:solidFill>
              <a:latin typeface="SimHei" panose="02010609060101010101" pitchFamily="49" charset="-122"/>
            </a:endParaRPr>
          </a:p>
        </p:txBody>
      </p:sp>
      <p:grpSp>
        <p:nvGrpSpPr>
          <p:cNvPr id="8" name="Group 9"/>
          <p:cNvGrpSpPr>
            <a:grpSpLocks/>
          </p:cNvGrpSpPr>
          <p:nvPr/>
        </p:nvGrpSpPr>
        <p:grpSpPr bwMode="auto">
          <a:xfrm>
            <a:off x="2948608" y="332656"/>
            <a:ext cx="2998788" cy="1601788"/>
            <a:chOff x="0" y="0"/>
            <a:chExt cx="1889" cy="1009"/>
          </a:xfrm>
        </p:grpSpPr>
        <p:grpSp>
          <p:nvGrpSpPr>
            <p:cNvPr id="9" name="Group 10"/>
            <p:cNvGrpSpPr>
              <a:grpSpLocks/>
            </p:cNvGrpSpPr>
            <p:nvPr/>
          </p:nvGrpSpPr>
          <p:grpSpPr bwMode="auto">
            <a:xfrm>
              <a:off x="0" y="90"/>
              <a:ext cx="1889" cy="919"/>
              <a:chOff x="0" y="0"/>
              <a:chExt cx="1926" cy="937"/>
            </a:xfrm>
          </p:grpSpPr>
          <p:sp>
            <p:nvSpPr>
              <p:cNvPr id="14" name="Oval 11"/>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5" name="Oval 12"/>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10" name="Oval 13"/>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1" name="Oval 14"/>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2" name="Oval 15"/>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3" name="Oval 16"/>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16" name="Text Box 17"/>
          <p:cNvSpPr txBox="1">
            <a:spLocks noChangeArrowheads="1"/>
          </p:cNvSpPr>
          <p:nvPr/>
        </p:nvSpPr>
        <p:spPr bwMode="auto">
          <a:xfrm>
            <a:off x="3365473" y="611977"/>
            <a:ext cx="207140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3200" b="1" dirty="0" smtClean="0">
                <a:solidFill>
                  <a:srgbClr val="003366"/>
                </a:solidFill>
              </a:rPr>
              <a:t>نوعين الغضب</a:t>
            </a:r>
            <a:endParaRPr lang="en-US" dirty="0">
              <a:solidFill>
                <a:srgbClr val="003366"/>
              </a:solidFill>
              <a:latin typeface="Arial" panose="020B0604020202020204" pitchFamily="34" charset="0"/>
            </a:endParaRPr>
          </a:p>
        </p:txBody>
      </p:sp>
      <p:sp>
        <p:nvSpPr>
          <p:cNvPr id="17" name="Text Box 18"/>
          <p:cNvSpPr txBox="1">
            <a:spLocks noChangeArrowheads="1"/>
          </p:cNvSpPr>
          <p:nvPr/>
        </p:nvSpPr>
        <p:spPr bwMode="auto">
          <a:xfrm>
            <a:off x="5580112" y="3140968"/>
            <a:ext cx="20383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r>
              <a:rPr lang="ar-EG" sz="2800" b="1" dirty="0" smtClean="0">
                <a:solidFill>
                  <a:srgbClr val="003366"/>
                </a:solidFill>
              </a:rPr>
              <a:t>الغضب </a:t>
            </a:r>
            <a:r>
              <a:rPr lang="ar-EG" sz="2800" b="1" dirty="0">
                <a:solidFill>
                  <a:srgbClr val="003366"/>
                </a:solidFill>
              </a:rPr>
              <a:t>الإيجابي</a:t>
            </a:r>
            <a:endParaRPr lang="en-US" sz="2400" dirty="0">
              <a:solidFill>
                <a:srgbClr val="003366"/>
              </a:solidFill>
              <a:latin typeface="Arial" panose="020B0604020202020204" pitchFamily="34" charset="0"/>
            </a:endParaRPr>
          </a:p>
        </p:txBody>
      </p:sp>
      <p:sp>
        <p:nvSpPr>
          <p:cNvPr id="18" name="Text Box 18"/>
          <p:cNvSpPr txBox="1">
            <a:spLocks noChangeArrowheads="1"/>
          </p:cNvSpPr>
          <p:nvPr/>
        </p:nvSpPr>
        <p:spPr bwMode="auto">
          <a:xfrm>
            <a:off x="1187624" y="3140968"/>
            <a:ext cx="20383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r>
              <a:rPr lang="ar-EG" sz="2800" b="1" dirty="0" smtClean="0">
                <a:solidFill>
                  <a:srgbClr val="003366"/>
                </a:solidFill>
              </a:rPr>
              <a:t>الغضب </a:t>
            </a:r>
            <a:r>
              <a:rPr lang="ar-EG" sz="2800" b="1" dirty="0">
                <a:solidFill>
                  <a:srgbClr val="003366"/>
                </a:solidFill>
              </a:rPr>
              <a:t>السلبي</a:t>
            </a:r>
            <a:endParaRPr lang="en-US" sz="2400" dirty="0">
              <a:solidFill>
                <a:srgbClr val="003366"/>
              </a:solidFill>
              <a:latin typeface="Arial" panose="020B0604020202020204" pitchFamily="34" charset="0"/>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4660238"/>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5"/>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a:r>
              <a:rPr lang="ar-EG" b="1" dirty="0">
                <a:solidFill>
                  <a:schemeClr val="accent2">
                    <a:lumMod val="50000"/>
                  </a:schemeClr>
                </a:solidFill>
              </a:rPr>
              <a:t>الهدف العام للبرنامج التدريبي </a:t>
            </a:r>
            <a:endParaRPr lang="en-US" b="1" dirty="0">
              <a:solidFill>
                <a:schemeClr val="accent2">
                  <a:lumMod val="50000"/>
                </a:schemeClr>
              </a:solidFill>
            </a:endParaRPr>
          </a:p>
        </p:txBody>
      </p:sp>
      <p:sp>
        <p:nvSpPr>
          <p:cNvPr id="14" name="Folded Corner 13"/>
          <p:cNvSpPr/>
          <p:nvPr/>
        </p:nvSpPr>
        <p:spPr bwMode="auto">
          <a:xfrm>
            <a:off x="899592" y="2204120"/>
            <a:ext cx="7884368" cy="2786112"/>
          </a:xfrm>
          <a:prstGeom prst="foldedCorner">
            <a:avLst>
              <a:gd name="adj" fmla="val 9582"/>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30" tIns="45715" rIns="91430" bIns="45715" numCol="1" rtlCol="1" anchor="ctr" anchorCtr="0" compatLnSpc="1">
            <a:prstTxWarp prst="textNoShape">
              <a:avLst/>
            </a:prstTxWarp>
          </a:bodyPr>
          <a:lstStyle/>
          <a:p>
            <a:pPr algn="ctr" defTabSz="914305"/>
            <a:endParaRPr lang="ar-EG" sz="2400" dirty="0">
              <a:latin typeface="Arial" charset="0"/>
            </a:endParaRPr>
          </a:p>
        </p:txBody>
      </p:sp>
      <p:sp>
        <p:nvSpPr>
          <p:cNvPr id="16" name="Rectangle 15"/>
          <p:cNvSpPr/>
          <p:nvPr/>
        </p:nvSpPr>
        <p:spPr>
          <a:xfrm>
            <a:off x="899592" y="2204864"/>
            <a:ext cx="7740353" cy="2785368"/>
          </a:xfrm>
          <a:prstGeom prst="rect">
            <a:avLst/>
          </a:prstGeom>
        </p:spPr>
        <p:txBody>
          <a:bodyPr wrap="square" lIns="91430" tIns="45715" rIns="91430" bIns="45715">
            <a:spAutoFit/>
          </a:bodyPr>
          <a:lstStyle/>
          <a:p>
            <a:pPr algn="justLow" rtl="1"/>
            <a:r>
              <a:rPr lang="ar-SA" sz="2500" b="1" dirty="0">
                <a:solidFill>
                  <a:schemeClr val="accent2">
                    <a:lumMod val="50000"/>
                  </a:schemeClr>
                </a:solidFill>
              </a:rPr>
              <a:t>ان التعامل مع ادارة الغضب يعني التعامل مع مشاعر الغضب وكذلك التعامل مع مسببات الغضب والتعامل هو ادارة الغضب،وادارة الغضب هي مهارة علمية منلطقة من الاساس انه يمكننا التحكم بردات فعلنا، ومن طرق التعامل مع الغضب هو اكتشاف اكثر ما يثير غضبنا ومن ثم تطوير استراتيجيات واساليب للسيطرة على هذه المثيرات للغضب.فنحن لم ولن نستطيع منع حدوث مثيرات للغضب ولكننا نستطيع ان نتعلم كيف نتحكم بردات أفعالنا لهذه المؤثرات </a:t>
            </a:r>
            <a:endParaRPr lang="ar-EG" sz="2500" b="1" dirty="0">
              <a:solidFill>
                <a:schemeClr val="accent2">
                  <a:lumMod val="50000"/>
                </a:schemeClr>
              </a:solidFill>
            </a:endParaRPr>
          </a:p>
        </p:txBody>
      </p:sp>
    </p:spTree>
    <p:extLst>
      <p:ext uri="{BB962C8B-B14F-4D97-AF65-F5344CB8AC3E}">
        <p14:creationId xmlns:p14="http://schemas.microsoft.com/office/powerpoint/2010/main" val="10612034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228184" y="332656"/>
            <a:ext cx="2664296" cy="792088"/>
          </a:xfrm>
          <a:prstGeom prst="round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الغضب الإيجابي</a:t>
            </a:r>
          </a:p>
        </p:txBody>
      </p:sp>
      <p:sp>
        <p:nvSpPr>
          <p:cNvPr id="3" name="Round Diagonal Corner Rectangle 2"/>
          <p:cNvSpPr/>
          <p:nvPr/>
        </p:nvSpPr>
        <p:spPr bwMode="auto">
          <a:xfrm>
            <a:off x="251520" y="3501008"/>
            <a:ext cx="8640960" cy="1872208"/>
          </a:xfrm>
          <a:prstGeom prst="round2DiagRect">
            <a:avLst/>
          </a:prstGeom>
          <a:solidFill>
            <a:srgbClr val="66FF99"/>
          </a:solidFill>
          <a:ln w="9525" cap="flat" cmpd="sng" algn="ctr">
            <a:solidFill>
              <a:srgbClr val="33CC33"/>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800" b="1" dirty="0">
                <a:latin typeface="Simplified Arabic" pitchFamily="18" charset="-78"/>
                <a:cs typeface="Simplified Arabic" pitchFamily="18" charset="-78"/>
              </a:rPr>
              <a:t>ففي حالة الغضب، يعمل الجانب الأيسر من المخ بشكل أكثر تحفيزاً، وهي المنطقة التي تشمل أيضاً المشاعر الإيجابية. ويقول الخبراء، إنّ الغضب يقود التغيُّرات الأساسية في الجسم البشري، التي تتحكّم بدورها في عمل القلب والهرمونات</a:t>
            </a:r>
            <a:endParaRPr kumimoji="0" lang="ar-EG" sz="28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15362" name="Picture 2" descr="http://www.twsela.com/wp-content/uploads/2013/08/20130505-lifeclass-fatherless-sons-15-600x4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76671"/>
            <a:ext cx="3672408" cy="25156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4591332"/>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362"/>
                                        </p:tgtEl>
                                        <p:attrNameLst>
                                          <p:attrName>style.visibility</p:attrName>
                                        </p:attrNameLst>
                                      </p:cBhvr>
                                      <p:to>
                                        <p:strVal val="visible"/>
                                      </p:to>
                                    </p:set>
                                    <p:animEffect transition="in" filter="wipe(down)">
                                      <p:cBhvr>
                                        <p:cTn id="11" dur="500"/>
                                        <p:tgtEl>
                                          <p:spTgt spid="15362"/>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228184" y="332656"/>
            <a:ext cx="2664296" cy="792088"/>
          </a:xfrm>
          <a:prstGeom prst="round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الغضب السلبي</a:t>
            </a:r>
          </a:p>
        </p:txBody>
      </p:sp>
      <p:sp>
        <p:nvSpPr>
          <p:cNvPr id="3" name="Round Diagonal Corner Rectangle 2"/>
          <p:cNvSpPr/>
          <p:nvPr/>
        </p:nvSpPr>
        <p:spPr bwMode="auto">
          <a:xfrm>
            <a:off x="251520" y="3501008"/>
            <a:ext cx="8640960" cy="1872208"/>
          </a:xfrm>
          <a:prstGeom prst="round2DiagRect">
            <a:avLst/>
          </a:prstGeom>
          <a:solidFill>
            <a:srgbClr val="66FF99"/>
          </a:solidFill>
          <a:ln w="9525" cap="flat" cmpd="sng" algn="ctr">
            <a:solidFill>
              <a:srgbClr val="33CC33"/>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800" b="1" dirty="0">
                <a:latin typeface="Simplified Arabic" pitchFamily="18" charset="-78"/>
                <a:cs typeface="Simplified Arabic" pitchFamily="18" charset="-78"/>
              </a:rPr>
              <a:t>يؤثر الغضب على قلب الشخص الذي يغضب بما يماثل تأثير الجري على القلب وانفعال الغضب يزيد من عدد مرات </a:t>
            </a:r>
            <a:r>
              <a:rPr lang="ar-EG" sz="2800" b="1" dirty="0" smtClean="0">
                <a:latin typeface="Simplified Arabic" pitchFamily="18" charset="-78"/>
                <a:cs typeface="Simplified Arabic" pitchFamily="18" charset="-78"/>
              </a:rPr>
              <a:t>انقباضات </a:t>
            </a:r>
            <a:r>
              <a:rPr lang="ar-EG" sz="2800" b="1" dirty="0">
                <a:latin typeface="Simplified Arabic" pitchFamily="18" charset="-78"/>
                <a:cs typeface="Simplified Arabic" pitchFamily="18" charset="-78"/>
              </a:rPr>
              <a:t>القلب في الدقيقة الواحدة فيضاعف كمية الدم التي يدفعها القلب في الأوعية وبالتالي يجهد القلب لأنه </a:t>
            </a:r>
            <a:r>
              <a:rPr lang="ar-EG" sz="2800" b="1" dirty="0" smtClean="0">
                <a:latin typeface="Simplified Arabic" pitchFamily="18" charset="-78"/>
                <a:cs typeface="Simplified Arabic" pitchFamily="18" charset="-78"/>
              </a:rPr>
              <a:t>يجبره على </a:t>
            </a:r>
            <a:r>
              <a:rPr lang="ar-EG" sz="2800" b="1" dirty="0">
                <a:latin typeface="Simplified Arabic" pitchFamily="18" charset="-78"/>
                <a:cs typeface="Simplified Arabic" pitchFamily="18" charset="-78"/>
              </a:rPr>
              <a:t>زيادة عمله عن معدلاته الطبيعية</a:t>
            </a:r>
            <a:endParaRPr kumimoji="0" lang="ar-EG" sz="28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05798"/>
            <a:ext cx="3528392" cy="2227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10226"/>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6387"/>
                                        </p:tgtEl>
                                        <p:attrNameLst>
                                          <p:attrName>style.visibility</p:attrName>
                                        </p:attrNameLst>
                                      </p:cBhvr>
                                      <p:to>
                                        <p:strVal val="visible"/>
                                      </p:to>
                                    </p:set>
                                    <p:animEffect transition="in" filter="wipe(down)">
                                      <p:cBhvr>
                                        <p:cTn id="11" dur="500"/>
                                        <p:tgtEl>
                                          <p:spTgt spid="1638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948264" y="260648"/>
            <a:ext cx="2160240" cy="43204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smtClean="0"/>
              <a:t>مستوى الصعوبة</a:t>
            </a:r>
            <a:endParaRPr lang="ar-EG" sz="2400" b="1" dirty="0"/>
          </a:p>
        </p:txBody>
      </p:sp>
      <p:sp>
        <p:nvSpPr>
          <p:cNvPr id="8" name="Rectangle 7"/>
          <p:cNvSpPr/>
          <p:nvPr/>
        </p:nvSpPr>
        <p:spPr>
          <a:xfrm>
            <a:off x="5292080" y="188640"/>
            <a:ext cx="1512168" cy="57606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9" name="Rectangle 8"/>
          <p:cNvSpPr/>
          <p:nvPr/>
        </p:nvSpPr>
        <p:spPr>
          <a:xfrm>
            <a:off x="5364656" y="289792"/>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0" name="Rectangle 9"/>
          <p:cNvSpPr/>
          <p:nvPr/>
        </p:nvSpPr>
        <p:spPr>
          <a:xfrm>
            <a:off x="5508104" y="289224"/>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1" name="Rectangle 10"/>
          <p:cNvSpPr/>
          <p:nvPr/>
        </p:nvSpPr>
        <p:spPr>
          <a:xfrm>
            <a:off x="5651552" y="288656"/>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2" name="Rectangle 11"/>
          <p:cNvSpPr/>
          <p:nvPr/>
        </p:nvSpPr>
        <p:spPr>
          <a:xfrm>
            <a:off x="5795000" y="288088"/>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3" name="Rectangle 12"/>
          <p:cNvSpPr/>
          <p:nvPr/>
        </p:nvSpPr>
        <p:spPr>
          <a:xfrm>
            <a:off x="5938448" y="287520"/>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4" name="Rectangle 13"/>
          <p:cNvSpPr/>
          <p:nvPr/>
        </p:nvSpPr>
        <p:spPr>
          <a:xfrm>
            <a:off x="6081896" y="286952"/>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5" name="Rectangle 14"/>
          <p:cNvSpPr/>
          <p:nvPr/>
        </p:nvSpPr>
        <p:spPr>
          <a:xfrm>
            <a:off x="6225344" y="286384"/>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6" name="Rectangle 15"/>
          <p:cNvSpPr/>
          <p:nvPr/>
        </p:nvSpPr>
        <p:spPr>
          <a:xfrm>
            <a:off x="6368792" y="28581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7" name="Rectangle 16"/>
          <p:cNvSpPr/>
          <p:nvPr/>
        </p:nvSpPr>
        <p:spPr>
          <a:xfrm>
            <a:off x="6512240" y="28524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8" name="Rectangle 17"/>
          <p:cNvSpPr/>
          <p:nvPr/>
        </p:nvSpPr>
        <p:spPr>
          <a:xfrm>
            <a:off x="6655688" y="28468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9" name="Rounded Rectangle 18"/>
          <p:cNvSpPr/>
          <p:nvPr/>
        </p:nvSpPr>
        <p:spPr>
          <a:xfrm>
            <a:off x="2339752" y="260648"/>
            <a:ext cx="2160240" cy="43204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smtClean="0"/>
              <a:t>الوقت اللازم للحل</a:t>
            </a:r>
            <a:endParaRPr lang="ar-EG" sz="2400" b="1" dirty="0"/>
          </a:p>
        </p:txBody>
      </p:sp>
      <p:sp>
        <p:nvSpPr>
          <p:cNvPr id="20" name="TextBox 19"/>
          <p:cNvSpPr txBox="1"/>
          <p:nvPr/>
        </p:nvSpPr>
        <p:spPr>
          <a:xfrm>
            <a:off x="4644008" y="241484"/>
            <a:ext cx="57606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en-US" sz="2800" b="1" dirty="0">
                <a:solidFill>
                  <a:srgbClr val="002060"/>
                </a:solidFill>
              </a:rPr>
              <a:t>4</a:t>
            </a:r>
            <a:endParaRPr lang="ar-EG" sz="2800" b="1" dirty="0">
              <a:solidFill>
                <a:srgbClr val="002060"/>
              </a:solidFill>
            </a:endParaRPr>
          </a:p>
        </p:txBody>
      </p:sp>
      <p:sp>
        <p:nvSpPr>
          <p:cNvPr id="21" name="Rectangle 20"/>
          <p:cNvSpPr/>
          <p:nvPr/>
        </p:nvSpPr>
        <p:spPr>
          <a:xfrm>
            <a:off x="683568" y="188640"/>
            <a:ext cx="1512168" cy="57606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22" name="Rectangle 21"/>
          <p:cNvSpPr/>
          <p:nvPr/>
        </p:nvSpPr>
        <p:spPr>
          <a:xfrm>
            <a:off x="756144" y="289792"/>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23" name="Rectangle 22"/>
          <p:cNvSpPr/>
          <p:nvPr/>
        </p:nvSpPr>
        <p:spPr>
          <a:xfrm>
            <a:off x="899592" y="289224"/>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24" name="Rectangle 23"/>
          <p:cNvSpPr/>
          <p:nvPr/>
        </p:nvSpPr>
        <p:spPr>
          <a:xfrm>
            <a:off x="1043040" y="28865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5" name="Rectangle 24"/>
          <p:cNvSpPr/>
          <p:nvPr/>
        </p:nvSpPr>
        <p:spPr>
          <a:xfrm>
            <a:off x="1186488" y="28808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6" name="Rectangle 25"/>
          <p:cNvSpPr/>
          <p:nvPr/>
        </p:nvSpPr>
        <p:spPr>
          <a:xfrm>
            <a:off x="1329936" y="28752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7" name="Rectangle 26"/>
          <p:cNvSpPr/>
          <p:nvPr/>
        </p:nvSpPr>
        <p:spPr>
          <a:xfrm>
            <a:off x="1473384" y="286952"/>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8" name="Rectangle 27"/>
          <p:cNvSpPr/>
          <p:nvPr/>
        </p:nvSpPr>
        <p:spPr>
          <a:xfrm>
            <a:off x="1616832" y="286384"/>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9" name="Rectangle 28"/>
          <p:cNvSpPr/>
          <p:nvPr/>
        </p:nvSpPr>
        <p:spPr>
          <a:xfrm>
            <a:off x="1760280" y="28581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0" name="Rectangle 29"/>
          <p:cNvSpPr/>
          <p:nvPr/>
        </p:nvSpPr>
        <p:spPr>
          <a:xfrm>
            <a:off x="1903728" y="28524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1" name="Rectangle 30"/>
          <p:cNvSpPr/>
          <p:nvPr/>
        </p:nvSpPr>
        <p:spPr>
          <a:xfrm>
            <a:off x="2047176" y="28468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2" name="TextBox 31"/>
          <p:cNvSpPr txBox="1"/>
          <p:nvPr/>
        </p:nvSpPr>
        <p:spPr>
          <a:xfrm>
            <a:off x="35496" y="241484"/>
            <a:ext cx="57606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en-US" sz="2800" b="1" dirty="0" smtClean="0">
                <a:solidFill>
                  <a:srgbClr val="002060"/>
                </a:solidFill>
              </a:rPr>
              <a:t>1</a:t>
            </a:r>
            <a:endParaRPr lang="ar-EG" sz="2800" b="1" dirty="0">
              <a:solidFill>
                <a:srgbClr val="002060"/>
              </a:solidFill>
            </a:endParaRPr>
          </a:p>
        </p:txBody>
      </p:sp>
      <p:sp>
        <p:nvSpPr>
          <p:cNvPr id="4" name="Rectangle 3"/>
          <p:cNvSpPr/>
          <p:nvPr/>
        </p:nvSpPr>
        <p:spPr>
          <a:xfrm>
            <a:off x="2771800" y="4941168"/>
            <a:ext cx="6408712"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b="1" dirty="0" smtClean="0">
                <a:solidFill>
                  <a:schemeClr val="bg1"/>
                </a:solidFill>
                <a:latin typeface="Simplified Arabic" panose="02020603050405020304" pitchFamily="18" charset="-78"/>
                <a:cs typeface="Simplified Arabic" panose="02020603050405020304" pitchFamily="18" charset="-78"/>
              </a:rPr>
              <a:t>أى من الاجزاء التالية ينتمى الى الصورة الأصلية بالأعلى</a:t>
            </a:r>
            <a:endParaRPr lang="ar-EG" b="1" dirty="0">
              <a:solidFill>
                <a:schemeClr val="bg1"/>
              </a:solidFill>
              <a:latin typeface="Simplified Arabic" panose="02020603050405020304" pitchFamily="18" charset="-78"/>
              <a:cs typeface="Simplified Arabic" panose="02020603050405020304" pitchFamily="18" charset="-78"/>
            </a:endParaRP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68804" y="-1660087"/>
            <a:ext cx="4006389" cy="9144003"/>
          </a:xfrm>
          <a:prstGeom prst="rect">
            <a:avLst/>
          </a:prstGeom>
        </p:spPr>
      </p:pic>
      <p:pic>
        <p:nvPicPr>
          <p:cNvPr id="35" name="Picture 3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42661" y="1610067"/>
            <a:ext cx="1340767" cy="9155098"/>
          </a:xfrm>
          <a:prstGeom prst="rect">
            <a:avLst/>
          </a:prstGeom>
        </p:spPr>
      </p:pic>
      <p:sp>
        <p:nvSpPr>
          <p:cNvPr id="36" name="TextBox 35"/>
          <p:cNvSpPr txBox="1"/>
          <p:nvPr/>
        </p:nvSpPr>
        <p:spPr>
          <a:xfrm>
            <a:off x="3779912" y="1498426"/>
            <a:ext cx="1340671" cy="3154710"/>
          </a:xfrm>
          <a:prstGeom prst="rect">
            <a:avLst/>
          </a:prstGeom>
          <a:noFill/>
        </p:spPr>
        <p:txBody>
          <a:bodyPr wrap="square" rtlCol="1">
            <a:spAutoFit/>
          </a:bodyPr>
          <a:lstStyle/>
          <a:p>
            <a:pPr algn="ctr"/>
            <a:r>
              <a:rPr lang="en-US" sz="19900" b="1" dirty="0" smtClean="0">
                <a:solidFill>
                  <a:schemeClr val="bg1"/>
                </a:solidFill>
              </a:rPr>
              <a:t>D</a:t>
            </a:r>
            <a:endParaRPr lang="ar-EG" sz="19900" b="1" dirty="0">
              <a:solidFill>
                <a:schemeClr val="bg1"/>
              </a:solidFill>
            </a:endParaRPr>
          </a:p>
        </p:txBody>
      </p:sp>
    </p:spTree>
    <p:extLst>
      <p:ext uri="{BB962C8B-B14F-4D97-AF65-F5344CB8AC3E}">
        <p14:creationId xmlns:p14="http://schemas.microsoft.com/office/powerpoint/2010/main" val="334574043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80">
                                          <p:stCondLst>
                                            <p:cond delay="0"/>
                                          </p:stCondLst>
                                        </p:cTn>
                                        <p:tgtEl>
                                          <p:spTgt spid="36"/>
                                        </p:tgtEl>
                                      </p:cBhvr>
                                    </p:animEffect>
                                    <p:anim calcmode="lin" valueType="num">
                                      <p:cBhvr>
                                        <p:cTn id="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 dur="26">
                                          <p:stCondLst>
                                            <p:cond delay="650"/>
                                          </p:stCondLst>
                                        </p:cTn>
                                        <p:tgtEl>
                                          <p:spTgt spid="36"/>
                                        </p:tgtEl>
                                      </p:cBhvr>
                                      <p:to x="100000" y="60000"/>
                                    </p:animScale>
                                    <p:animScale>
                                      <p:cBhvr>
                                        <p:cTn id="14" dur="166" decel="50000">
                                          <p:stCondLst>
                                            <p:cond delay="676"/>
                                          </p:stCondLst>
                                        </p:cTn>
                                        <p:tgtEl>
                                          <p:spTgt spid="36"/>
                                        </p:tgtEl>
                                      </p:cBhvr>
                                      <p:to x="100000" y="100000"/>
                                    </p:animScale>
                                    <p:animScale>
                                      <p:cBhvr>
                                        <p:cTn id="15" dur="26">
                                          <p:stCondLst>
                                            <p:cond delay="1312"/>
                                          </p:stCondLst>
                                        </p:cTn>
                                        <p:tgtEl>
                                          <p:spTgt spid="36"/>
                                        </p:tgtEl>
                                      </p:cBhvr>
                                      <p:to x="100000" y="80000"/>
                                    </p:animScale>
                                    <p:animScale>
                                      <p:cBhvr>
                                        <p:cTn id="16" dur="166" decel="50000">
                                          <p:stCondLst>
                                            <p:cond delay="1338"/>
                                          </p:stCondLst>
                                        </p:cTn>
                                        <p:tgtEl>
                                          <p:spTgt spid="36"/>
                                        </p:tgtEl>
                                      </p:cBhvr>
                                      <p:to x="100000" y="100000"/>
                                    </p:animScale>
                                    <p:animScale>
                                      <p:cBhvr>
                                        <p:cTn id="17" dur="26">
                                          <p:stCondLst>
                                            <p:cond delay="1642"/>
                                          </p:stCondLst>
                                        </p:cTn>
                                        <p:tgtEl>
                                          <p:spTgt spid="36"/>
                                        </p:tgtEl>
                                      </p:cBhvr>
                                      <p:to x="100000" y="90000"/>
                                    </p:animScale>
                                    <p:animScale>
                                      <p:cBhvr>
                                        <p:cTn id="18" dur="166" decel="50000">
                                          <p:stCondLst>
                                            <p:cond delay="1668"/>
                                          </p:stCondLst>
                                        </p:cTn>
                                        <p:tgtEl>
                                          <p:spTgt spid="36"/>
                                        </p:tgtEl>
                                      </p:cBhvr>
                                      <p:to x="100000" y="100000"/>
                                    </p:animScale>
                                    <p:animScale>
                                      <p:cBhvr>
                                        <p:cTn id="19" dur="26">
                                          <p:stCondLst>
                                            <p:cond delay="1808"/>
                                          </p:stCondLst>
                                        </p:cTn>
                                        <p:tgtEl>
                                          <p:spTgt spid="36"/>
                                        </p:tgtEl>
                                      </p:cBhvr>
                                      <p:to x="100000" y="95000"/>
                                    </p:animScale>
                                    <p:animScale>
                                      <p:cBhvr>
                                        <p:cTn id="20"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5"/>
          <p:cNvSpPr>
            <a:spLocks/>
          </p:cNvSpPr>
          <p:nvPr/>
        </p:nvSpPr>
        <p:spPr bwMode="auto">
          <a:xfrm rot="21346829">
            <a:off x="1001637" y="1015307"/>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51300">
                <a:srgbClr val="199D7B"/>
              </a:gs>
              <a:gs pos="0">
                <a:srgbClr val="33CC33"/>
              </a:gs>
              <a:gs pos="100000">
                <a:srgbClr val="92D050"/>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5" name="Picture 3" descr="C:\TDDOWNLOAD\pencil.png"/>
          <p:cNvPicPr>
            <a:picLocks noChangeAspect="1" noChangeArrowheads="1"/>
          </p:cNvPicPr>
          <p:nvPr/>
        </p:nvPicPr>
        <p:blipFill>
          <a:blip r:embed="rId2">
            <a:duotone>
              <a:prstClr val="black"/>
              <a:srgbClr val="33CC33">
                <a:tint val="45000"/>
                <a:satMod val="400000"/>
              </a:srgbClr>
            </a:duotone>
            <a:extLst>
              <a:ext uri="{28A0092B-C50C-407E-A947-70E740481C1C}">
                <a14:useLocalDpi xmlns:a14="http://schemas.microsoft.com/office/drawing/2010/main" val="0"/>
              </a:ext>
            </a:extLst>
          </a:blip>
          <a:srcRect/>
          <a:stretch>
            <a:fillRect/>
          </a:stretch>
        </p:blipFill>
        <p:spPr bwMode="auto">
          <a:xfrm>
            <a:off x="755576" y="823221"/>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内容占位符 2"/>
          <p:cNvSpPr>
            <a:spLocks noGrp="1"/>
          </p:cNvSpPr>
          <p:nvPr>
            <p:ph idx="1"/>
          </p:nvPr>
        </p:nvSpPr>
        <p:spPr>
          <a:xfrm rot="21361315">
            <a:off x="1217538" y="1297882"/>
            <a:ext cx="6454775" cy="3346450"/>
          </a:xfrm>
        </p:spPr>
        <p:txBody>
          <a:bodyPr/>
          <a:lstStyle/>
          <a:p>
            <a:pPr marL="0" indent="0" algn="ctr" eaLnBrk="1" hangingPunct="1">
              <a:buNone/>
            </a:pPr>
            <a:endParaRPr lang="en-US" sz="3200" b="1" dirty="0">
              <a:solidFill>
                <a:schemeClr val="bg1"/>
              </a:solidFill>
            </a:endParaRPr>
          </a:p>
          <a:p>
            <a:pPr marL="0" indent="0" algn="ctr" eaLnBrk="1" hangingPunct="1">
              <a:buNone/>
            </a:pPr>
            <a:endParaRPr lang="en-US" sz="3200" b="1" dirty="0">
              <a:solidFill>
                <a:schemeClr val="bg1"/>
              </a:solidFill>
            </a:endParaRPr>
          </a:p>
          <a:p>
            <a:pPr marL="0" indent="0" algn="ctr" rtl="1" eaLnBrk="1" hangingPunct="1">
              <a:buNone/>
            </a:pPr>
            <a:r>
              <a:rPr lang="ar-EG" altLang="zh-CN" sz="4400" b="1" dirty="0">
                <a:solidFill>
                  <a:schemeClr val="bg1"/>
                </a:solidFill>
              </a:rPr>
              <a:t>اسباب الغضب</a:t>
            </a:r>
            <a:endParaRPr lang="ar-EG" altLang="en-US" sz="44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5856075"/>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down)">
                                      <p:cBhvr>
                                        <p:cTn id="41" dur="580">
                                          <p:stCondLst>
                                            <p:cond delay="0"/>
                                          </p:stCondLst>
                                        </p:cTn>
                                        <p:tgtEl>
                                          <p:spTgt spid="6">
                                            <p:txEl>
                                              <p:pRg st="2" end="2"/>
                                            </p:txEl>
                                          </p:spTgt>
                                        </p:tgtEl>
                                      </p:cBhvr>
                                    </p:animEffect>
                                    <p:anim calcmode="lin" valueType="num">
                                      <p:cBhvr>
                                        <p:cTn id="42"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xEl>
                                              <p:pRg st="2" end="2"/>
                                            </p:txEl>
                                          </p:spTgt>
                                        </p:tgtEl>
                                      </p:cBhvr>
                                      <p:to x="100000" y="60000"/>
                                    </p:animScale>
                                    <p:animScale>
                                      <p:cBhvr>
                                        <p:cTn id="48" dur="166" decel="50000">
                                          <p:stCondLst>
                                            <p:cond delay="676"/>
                                          </p:stCondLst>
                                        </p:cTn>
                                        <p:tgtEl>
                                          <p:spTgt spid="6">
                                            <p:txEl>
                                              <p:pRg st="2" end="2"/>
                                            </p:txEl>
                                          </p:spTgt>
                                        </p:tgtEl>
                                      </p:cBhvr>
                                      <p:to x="100000" y="100000"/>
                                    </p:animScale>
                                    <p:animScale>
                                      <p:cBhvr>
                                        <p:cTn id="49" dur="26">
                                          <p:stCondLst>
                                            <p:cond delay="1312"/>
                                          </p:stCondLst>
                                        </p:cTn>
                                        <p:tgtEl>
                                          <p:spTgt spid="6">
                                            <p:txEl>
                                              <p:pRg st="2" end="2"/>
                                            </p:txEl>
                                          </p:spTgt>
                                        </p:tgtEl>
                                      </p:cBhvr>
                                      <p:to x="100000" y="80000"/>
                                    </p:animScale>
                                    <p:animScale>
                                      <p:cBhvr>
                                        <p:cTn id="50" dur="166" decel="50000">
                                          <p:stCondLst>
                                            <p:cond delay="1338"/>
                                          </p:stCondLst>
                                        </p:cTn>
                                        <p:tgtEl>
                                          <p:spTgt spid="6">
                                            <p:txEl>
                                              <p:pRg st="2" end="2"/>
                                            </p:txEl>
                                          </p:spTgt>
                                        </p:tgtEl>
                                      </p:cBhvr>
                                      <p:to x="100000" y="100000"/>
                                    </p:animScale>
                                    <p:animScale>
                                      <p:cBhvr>
                                        <p:cTn id="51" dur="26">
                                          <p:stCondLst>
                                            <p:cond delay="1642"/>
                                          </p:stCondLst>
                                        </p:cTn>
                                        <p:tgtEl>
                                          <p:spTgt spid="6">
                                            <p:txEl>
                                              <p:pRg st="2" end="2"/>
                                            </p:txEl>
                                          </p:spTgt>
                                        </p:tgtEl>
                                      </p:cBhvr>
                                      <p:to x="100000" y="90000"/>
                                    </p:animScale>
                                    <p:animScale>
                                      <p:cBhvr>
                                        <p:cTn id="52" dur="166" decel="50000">
                                          <p:stCondLst>
                                            <p:cond delay="1668"/>
                                          </p:stCondLst>
                                        </p:cTn>
                                        <p:tgtEl>
                                          <p:spTgt spid="6">
                                            <p:txEl>
                                              <p:pRg st="2" end="2"/>
                                            </p:txEl>
                                          </p:spTgt>
                                        </p:tgtEl>
                                      </p:cBhvr>
                                      <p:to x="100000" y="100000"/>
                                    </p:animScale>
                                    <p:animScale>
                                      <p:cBhvr>
                                        <p:cTn id="53" dur="26">
                                          <p:stCondLst>
                                            <p:cond delay="1808"/>
                                          </p:stCondLst>
                                        </p:cTn>
                                        <p:tgtEl>
                                          <p:spTgt spid="6">
                                            <p:txEl>
                                              <p:pRg st="2" end="2"/>
                                            </p:txEl>
                                          </p:spTgt>
                                        </p:tgtEl>
                                      </p:cBhvr>
                                      <p:to x="100000" y="95000"/>
                                    </p:animScale>
                                    <p:animScale>
                                      <p:cBhvr>
                                        <p:cTn id="54"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rrowheads="1"/>
          </p:cNvSpPr>
          <p:nvPr/>
        </p:nvSpPr>
        <p:spPr bwMode="auto">
          <a:xfrm>
            <a:off x="5463208" y="2056681"/>
            <a:ext cx="2286000" cy="2667000"/>
          </a:xfrm>
          <a:prstGeom prst="roundRect">
            <a:avLst>
              <a:gd name="adj" fmla="val 16667"/>
            </a:avLst>
          </a:prstGeom>
          <a:noFill/>
          <a:ln w="38100" cmpd="sng">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eaLnBrk="0" fontAlgn="base" hangingPunct="0">
              <a:spcBef>
                <a:spcPct val="0"/>
              </a:spcBef>
              <a:spcAft>
                <a:spcPct val="0"/>
              </a:spcAft>
            </a:pPr>
            <a:endParaRPr lang="ar-EG">
              <a:solidFill>
                <a:srgbClr val="003366"/>
              </a:solidFill>
            </a:endParaRPr>
          </a:p>
        </p:txBody>
      </p:sp>
      <p:sp>
        <p:nvSpPr>
          <p:cNvPr id="4" name="AutoShape 4"/>
          <p:cNvSpPr>
            <a:spLocks noChangeArrowheads="1"/>
          </p:cNvSpPr>
          <p:nvPr/>
        </p:nvSpPr>
        <p:spPr bwMode="auto">
          <a:xfrm>
            <a:off x="1043608" y="2056681"/>
            <a:ext cx="2286000" cy="2667000"/>
          </a:xfrm>
          <a:prstGeom prst="roundRect">
            <a:avLst>
              <a:gd name="adj" fmla="val 16667"/>
            </a:avLst>
          </a:prstGeom>
          <a:noFill/>
          <a:ln w="38100" cmpd="sng">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0" eaLnBrk="0" fontAlgn="base" hangingPunct="0">
              <a:spcBef>
                <a:spcPct val="0"/>
              </a:spcBef>
              <a:spcAft>
                <a:spcPct val="0"/>
              </a:spcAft>
            </a:pPr>
            <a:endParaRPr lang="ar-EG">
              <a:solidFill>
                <a:srgbClr val="003366"/>
              </a:solidFill>
            </a:endParaRPr>
          </a:p>
        </p:txBody>
      </p:sp>
      <p:sp>
        <p:nvSpPr>
          <p:cNvPr id="6" name="未知"/>
          <p:cNvSpPr>
            <a:spLocks/>
          </p:cNvSpPr>
          <p:nvPr/>
        </p:nvSpPr>
        <p:spPr bwMode="auto">
          <a:xfrm>
            <a:off x="3123233" y="1959845"/>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7" name="未知"/>
          <p:cNvSpPr>
            <a:spLocks/>
          </p:cNvSpPr>
          <p:nvPr/>
        </p:nvSpPr>
        <p:spPr bwMode="auto">
          <a:xfrm flipH="1">
            <a:off x="4775822" y="1959845"/>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hlink"/>
              </a:gs>
              <a:gs pos="100000">
                <a:schemeClr val="hlink">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ar-EG">
              <a:solidFill>
                <a:srgbClr val="003366"/>
              </a:solidFill>
              <a:latin typeface="SimHei" panose="02010609060101010101" pitchFamily="49" charset="-122"/>
            </a:endParaRPr>
          </a:p>
        </p:txBody>
      </p:sp>
      <p:grpSp>
        <p:nvGrpSpPr>
          <p:cNvPr id="8" name="Group 9"/>
          <p:cNvGrpSpPr>
            <a:grpSpLocks/>
          </p:cNvGrpSpPr>
          <p:nvPr/>
        </p:nvGrpSpPr>
        <p:grpSpPr bwMode="auto">
          <a:xfrm>
            <a:off x="2948608" y="332656"/>
            <a:ext cx="2998788" cy="1601788"/>
            <a:chOff x="0" y="0"/>
            <a:chExt cx="1889" cy="1009"/>
          </a:xfrm>
        </p:grpSpPr>
        <p:grpSp>
          <p:nvGrpSpPr>
            <p:cNvPr id="9" name="Group 10"/>
            <p:cNvGrpSpPr>
              <a:grpSpLocks/>
            </p:cNvGrpSpPr>
            <p:nvPr/>
          </p:nvGrpSpPr>
          <p:grpSpPr bwMode="auto">
            <a:xfrm>
              <a:off x="0" y="90"/>
              <a:ext cx="1889" cy="919"/>
              <a:chOff x="0" y="0"/>
              <a:chExt cx="1926" cy="937"/>
            </a:xfrm>
          </p:grpSpPr>
          <p:sp>
            <p:nvSpPr>
              <p:cNvPr id="14" name="Oval 11"/>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5" name="Oval 12"/>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10" name="Oval 13"/>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1" name="Oval 14"/>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2" name="Oval 15"/>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3" name="Oval 16"/>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16" name="Text Box 17"/>
          <p:cNvSpPr txBox="1">
            <a:spLocks noChangeArrowheads="1"/>
          </p:cNvSpPr>
          <p:nvPr/>
        </p:nvSpPr>
        <p:spPr bwMode="auto">
          <a:xfrm>
            <a:off x="3386313" y="611977"/>
            <a:ext cx="20297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3200" b="1" dirty="0" smtClean="0">
                <a:solidFill>
                  <a:srgbClr val="003366"/>
                </a:solidFill>
              </a:rPr>
              <a:t>اسباب الغضب</a:t>
            </a:r>
            <a:endParaRPr lang="en-US" dirty="0">
              <a:solidFill>
                <a:srgbClr val="003366"/>
              </a:solidFill>
              <a:latin typeface="Arial" panose="020B0604020202020204" pitchFamily="34" charset="0"/>
            </a:endParaRPr>
          </a:p>
        </p:txBody>
      </p:sp>
      <p:sp>
        <p:nvSpPr>
          <p:cNvPr id="17" name="Text Box 18"/>
          <p:cNvSpPr txBox="1">
            <a:spLocks noChangeArrowheads="1"/>
          </p:cNvSpPr>
          <p:nvPr/>
        </p:nvSpPr>
        <p:spPr bwMode="auto">
          <a:xfrm>
            <a:off x="5580112" y="3140968"/>
            <a:ext cx="20383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r>
              <a:rPr lang="ar-EG" sz="2800" b="1" dirty="0">
                <a:solidFill>
                  <a:srgbClr val="003366"/>
                </a:solidFill>
              </a:rPr>
              <a:t>أسباب خارجية </a:t>
            </a:r>
            <a:endParaRPr lang="en-US" sz="2400" dirty="0">
              <a:solidFill>
                <a:srgbClr val="003366"/>
              </a:solidFill>
              <a:latin typeface="Arial" panose="020B0604020202020204" pitchFamily="34" charset="0"/>
            </a:endParaRPr>
          </a:p>
        </p:txBody>
      </p:sp>
      <p:sp>
        <p:nvSpPr>
          <p:cNvPr id="18" name="Text Box 18"/>
          <p:cNvSpPr txBox="1">
            <a:spLocks noChangeArrowheads="1"/>
          </p:cNvSpPr>
          <p:nvPr/>
        </p:nvSpPr>
        <p:spPr bwMode="auto">
          <a:xfrm>
            <a:off x="1187624" y="3140968"/>
            <a:ext cx="20383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r>
              <a:rPr lang="ar-EG" sz="2800" b="1" dirty="0">
                <a:solidFill>
                  <a:srgbClr val="003366"/>
                </a:solidFill>
              </a:rPr>
              <a:t>أسباب </a:t>
            </a:r>
            <a:r>
              <a:rPr lang="ar-EG" sz="2800" b="1" dirty="0" smtClean="0">
                <a:solidFill>
                  <a:srgbClr val="003366"/>
                </a:solidFill>
              </a:rPr>
              <a:t>داخلية</a:t>
            </a:r>
            <a:endParaRPr lang="en-US" sz="2400" dirty="0">
              <a:solidFill>
                <a:srgbClr val="003366"/>
              </a:solidFill>
              <a:latin typeface="Arial" panose="020B0604020202020204" pitchFamily="34" charset="0"/>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859827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17"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1"/>
          <p:cNvSpPr>
            <a:spLocks noChangeArrowheads="1"/>
          </p:cNvSpPr>
          <p:nvPr/>
        </p:nvSpPr>
        <p:spPr bwMode="auto">
          <a:xfrm>
            <a:off x="2225972" y="1196752"/>
            <a:ext cx="1376785" cy="1201086"/>
          </a:xfrm>
          <a:prstGeom prst="hexagon">
            <a:avLst>
              <a:gd name="adj" fmla="val 28657"/>
              <a:gd name="vf" fmla="val 115470"/>
            </a:avLst>
          </a:prstGeom>
          <a:solidFill>
            <a:srgbClr val="00B050">
              <a:alpha val="80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lIns="81646" tIns="58426" rIns="81646" bIns="40823" anchor="ctr"/>
          <a:lstStyle/>
          <a:p>
            <a:pPr algn="ctr" defTabSz="407571" hangingPunct="0">
              <a:lnSpc>
                <a:spcPct val="93000"/>
              </a:lnSpc>
              <a:buSzPct val="100000"/>
              <a:tabLst>
                <a:tab pos="723900" algn="l"/>
                <a:tab pos="1447800" algn="l"/>
              </a:tabLst>
            </a:pPr>
            <a:r>
              <a:rPr lang="ar-EG" sz="2000" b="1" dirty="0">
                <a:solidFill>
                  <a:srgbClr val="FFFFFF"/>
                </a:solidFill>
                <a:ea typeface="SimSun" panose="02010600030101010101" pitchFamily="2" charset="-122"/>
              </a:rPr>
              <a:t>الجوع</a:t>
            </a:r>
            <a:endParaRPr lang="en-US" sz="2000" b="1" dirty="0">
              <a:solidFill>
                <a:srgbClr val="FFFFFF"/>
              </a:solidFill>
              <a:ea typeface="SimSun" panose="02010600030101010101" pitchFamily="2" charset="-122"/>
            </a:endParaRPr>
          </a:p>
        </p:txBody>
      </p:sp>
      <p:sp>
        <p:nvSpPr>
          <p:cNvPr id="21" name="AutoShape 2"/>
          <p:cNvSpPr>
            <a:spLocks noChangeArrowheads="1"/>
          </p:cNvSpPr>
          <p:nvPr/>
        </p:nvSpPr>
        <p:spPr bwMode="auto">
          <a:xfrm>
            <a:off x="1115616" y="1817457"/>
            <a:ext cx="1376785" cy="1201086"/>
          </a:xfrm>
          <a:prstGeom prst="hexagon">
            <a:avLst>
              <a:gd name="adj" fmla="val 28657"/>
              <a:gd name="vf" fmla="val 115470"/>
            </a:avLst>
          </a:prstGeom>
          <a:solidFill>
            <a:srgbClr val="00B050">
              <a:alpha val="80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lIns="81646" tIns="58426" rIns="81646" bIns="40823" anchor="ctr"/>
          <a:lstStyle/>
          <a:p>
            <a:pPr algn="ctr" defTabSz="407571" hangingPunct="0">
              <a:lnSpc>
                <a:spcPct val="93000"/>
              </a:lnSpc>
              <a:buSzPct val="100000"/>
              <a:tabLst>
                <a:tab pos="723900" algn="l"/>
                <a:tab pos="1447800" algn="l"/>
              </a:tabLst>
            </a:pPr>
            <a:r>
              <a:rPr lang="ar-EG" sz="2000" b="1" dirty="0">
                <a:solidFill>
                  <a:srgbClr val="FFFFFF"/>
                </a:solidFill>
                <a:ea typeface="SimSun" panose="02010600030101010101" pitchFamily="2" charset="-122"/>
              </a:rPr>
              <a:t>الألم</a:t>
            </a:r>
            <a:endParaRPr lang="en-US" sz="2000" b="1" dirty="0">
              <a:solidFill>
                <a:srgbClr val="FFFFFF"/>
              </a:solidFill>
              <a:ea typeface="SimSun" panose="02010600030101010101" pitchFamily="2" charset="-122"/>
            </a:endParaRPr>
          </a:p>
        </p:txBody>
      </p:sp>
      <p:sp>
        <p:nvSpPr>
          <p:cNvPr id="22" name="AutoShape 3"/>
          <p:cNvSpPr>
            <a:spLocks noChangeArrowheads="1"/>
          </p:cNvSpPr>
          <p:nvPr/>
        </p:nvSpPr>
        <p:spPr bwMode="auto">
          <a:xfrm>
            <a:off x="1115616" y="3090550"/>
            <a:ext cx="1376785" cy="1201086"/>
          </a:xfrm>
          <a:prstGeom prst="hexagon">
            <a:avLst>
              <a:gd name="adj" fmla="val 28657"/>
              <a:gd name="vf" fmla="val 115470"/>
            </a:avLst>
          </a:prstGeom>
          <a:solidFill>
            <a:srgbClr val="00B050">
              <a:alpha val="80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lIns="81646" tIns="58426" rIns="81646" bIns="40823" anchor="ctr"/>
          <a:lstStyle/>
          <a:p>
            <a:pPr algn="ctr" defTabSz="407571" hangingPunct="0">
              <a:lnSpc>
                <a:spcPct val="93000"/>
              </a:lnSpc>
              <a:buSzPct val="100000"/>
              <a:tabLst>
                <a:tab pos="723900" algn="l"/>
                <a:tab pos="1447800" algn="l"/>
              </a:tabLst>
            </a:pPr>
            <a:r>
              <a:rPr lang="ar-EG" sz="2000" b="1" dirty="0">
                <a:solidFill>
                  <a:srgbClr val="FFFFFF"/>
                </a:solidFill>
                <a:ea typeface="SimSun" panose="02010600030101010101" pitchFamily="2" charset="-122"/>
              </a:rPr>
              <a:t>المرض</a:t>
            </a:r>
            <a:endParaRPr lang="en-US" sz="2000" b="1" dirty="0">
              <a:solidFill>
                <a:srgbClr val="FFFFFF"/>
              </a:solidFill>
              <a:ea typeface="SimSun" panose="02010600030101010101" pitchFamily="2" charset="-122"/>
            </a:endParaRPr>
          </a:p>
        </p:txBody>
      </p:sp>
      <p:sp>
        <p:nvSpPr>
          <p:cNvPr id="23" name="AutoShape 4"/>
          <p:cNvSpPr>
            <a:spLocks noChangeArrowheads="1"/>
          </p:cNvSpPr>
          <p:nvPr/>
        </p:nvSpPr>
        <p:spPr bwMode="auto">
          <a:xfrm>
            <a:off x="3336329" y="1817457"/>
            <a:ext cx="1376785" cy="1201086"/>
          </a:xfrm>
          <a:prstGeom prst="hexagon">
            <a:avLst>
              <a:gd name="adj" fmla="val 28657"/>
              <a:gd name="vf" fmla="val 115470"/>
            </a:avLst>
          </a:prstGeom>
          <a:solidFill>
            <a:srgbClr val="00B050">
              <a:alpha val="80000"/>
            </a:srgbClr>
          </a:solidFill>
          <a:ln>
            <a:noFill/>
          </a:ln>
          <a:effectLst/>
          <a:extLst/>
        </p:spPr>
        <p:txBody>
          <a:bodyPr lIns="81646" tIns="58426" rIns="81646" bIns="40823" anchor="ctr"/>
          <a:lstStyle>
            <a:lvl1pPr eaLnBrk="0">
              <a:tabLst>
                <a:tab pos="723900" algn="l"/>
                <a:tab pos="14478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algn="ctr" defTabSz="407571" eaLnBrk="1" hangingPunct="0">
              <a:lnSpc>
                <a:spcPct val="93000"/>
              </a:lnSpc>
              <a:buSzPct val="100000"/>
            </a:pPr>
            <a:r>
              <a:rPr lang="ar-EG" sz="2000" b="1" dirty="0">
                <a:solidFill>
                  <a:srgbClr val="FFFFFF"/>
                </a:solidFill>
              </a:rPr>
              <a:t>الإرهاق</a:t>
            </a:r>
            <a:endParaRPr lang="en-US" sz="1996" b="1" dirty="0">
              <a:solidFill>
                <a:srgbClr val="FFFFFF"/>
              </a:solidFill>
            </a:endParaRPr>
          </a:p>
        </p:txBody>
      </p:sp>
      <p:sp>
        <p:nvSpPr>
          <p:cNvPr id="24" name="AutoShape 5"/>
          <p:cNvSpPr>
            <a:spLocks noChangeArrowheads="1"/>
          </p:cNvSpPr>
          <p:nvPr/>
        </p:nvSpPr>
        <p:spPr bwMode="auto">
          <a:xfrm>
            <a:off x="2225972" y="2469846"/>
            <a:ext cx="1376785" cy="1201086"/>
          </a:xfrm>
          <a:prstGeom prst="hexagon">
            <a:avLst>
              <a:gd name="adj" fmla="val 28657"/>
              <a:gd name="vf" fmla="val 115470"/>
            </a:avLst>
          </a:prstGeom>
          <a:solidFill>
            <a:srgbClr val="00B050">
              <a:alpha val="80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lIns="81646" tIns="58426" rIns="81646" bIns="40823" anchor="ctr"/>
          <a:lstStyle/>
          <a:p>
            <a:pPr algn="ctr" defTabSz="407571" hangingPunct="0">
              <a:lnSpc>
                <a:spcPct val="93000"/>
              </a:lnSpc>
              <a:buSzPct val="100000"/>
              <a:tabLst>
                <a:tab pos="723900" algn="l"/>
                <a:tab pos="1447800" algn="l"/>
              </a:tabLst>
            </a:pPr>
            <a:r>
              <a:rPr lang="ar-EG" sz="2000" b="1" dirty="0">
                <a:solidFill>
                  <a:srgbClr val="FFFFFF"/>
                </a:solidFill>
                <a:ea typeface="SimSun" panose="02010600030101010101" pitchFamily="2" charset="-122"/>
              </a:rPr>
              <a:t>العوامل الجينية</a:t>
            </a:r>
            <a:endParaRPr lang="en-US" sz="2000" b="1" dirty="0">
              <a:solidFill>
                <a:srgbClr val="FFFFFF"/>
              </a:solidFill>
              <a:ea typeface="SimSun" panose="02010600030101010101" pitchFamily="2" charset="-122"/>
            </a:endParaRPr>
          </a:p>
        </p:txBody>
      </p:sp>
      <p:sp>
        <p:nvSpPr>
          <p:cNvPr id="25" name="AutoShape 6"/>
          <p:cNvSpPr>
            <a:spLocks noChangeArrowheads="1"/>
          </p:cNvSpPr>
          <p:nvPr/>
        </p:nvSpPr>
        <p:spPr bwMode="auto">
          <a:xfrm>
            <a:off x="2225972" y="3744379"/>
            <a:ext cx="1376785" cy="1201086"/>
          </a:xfrm>
          <a:prstGeom prst="hexagon">
            <a:avLst>
              <a:gd name="adj" fmla="val 28657"/>
              <a:gd name="vf" fmla="val 115470"/>
            </a:avLst>
          </a:prstGeom>
          <a:solidFill>
            <a:srgbClr val="00B050">
              <a:alpha val="80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lIns="81646" tIns="58426" rIns="81646" bIns="40823" anchor="ctr"/>
          <a:lstStyle/>
          <a:p>
            <a:pPr algn="ctr" defTabSz="407571" hangingPunct="0">
              <a:lnSpc>
                <a:spcPct val="93000"/>
              </a:lnSpc>
              <a:buSzPct val="100000"/>
              <a:tabLst>
                <a:tab pos="723900" algn="l"/>
                <a:tab pos="1447800" algn="l"/>
              </a:tabLst>
            </a:pPr>
            <a:r>
              <a:rPr lang="ar-EG" sz="1900" b="1" dirty="0">
                <a:solidFill>
                  <a:srgbClr val="FFFFFF"/>
                </a:solidFill>
                <a:ea typeface="SimSun" panose="02010600030101010101" pitchFamily="2" charset="-122"/>
              </a:rPr>
              <a:t>الانسحاب</a:t>
            </a:r>
            <a:r>
              <a:rPr lang="ar-EG" b="1" dirty="0">
                <a:solidFill>
                  <a:srgbClr val="FFFFFF"/>
                </a:solidFill>
                <a:ea typeface="SimSun" panose="02010600030101010101" pitchFamily="2" charset="-122"/>
              </a:rPr>
              <a:t> </a:t>
            </a:r>
            <a:r>
              <a:rPr lang="ar-EG" sz="2000" b="1" dirty="0">
                <a:solidFill>
                  <a:srgbClr val="FFFFFF"/>
                </a:solidFill>
                <a:ea typeface="SimSun" panose="02010600030101010101" pitchFamily="2" charset="-122"/>
              </a:rPr>
              <a:t>من تأثير مخدر</a:t>
            </a:r>
            <a:endParaRPr lang="en-US" sz="2000" b="1" dirty="0">
              <a:solidFill>
                <a:srgbClr val="FFFFFF"/>
              </a:solidFill>
              <a:ea typeface="SimSun" panose="02010600030101010101" pitchFamily="2" charset="-122"/>
            </a:endParaRPr>
          </a:p>
        </p:txBody>
      </p:sp>
      <p:sp>
        <p:nvSpPr>
          <p:cNvPr id="26" name="AutoShape 7"/>
          <p:cNvSpPr>
            <a:spLocks noChangeArrowheads="1"/>
          </p:cNvSpPr>
          <p:nvPr/>
        </p:nvSpPr>
        <p:spPr bwMode="auto">
          <a:xfrm>
            <a:off x="3334889" y="3090550"/>
            <a:ext cx="1376785" cy="1201086"/>
          </a:xfrm>
          <a:prstGeom prst="hexagon">
            <a:avLst>
              <a:gd name="adj" fmla="val 28657"/>
              <a:gd name="vf" fmla="val 115470"/>
            </a:avLst>
          </a:prstGeom>
          <a:noFill/>
          <a:ln w="9525" cmpd="sng">
            <a:solidFill>
              <a:srgbClr val="00CC6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226" rIns="81646" bIns="40823" anchor="ctr"/>
          <a:lstStyle>
            <a:lvl1pPr eaLnBrk="0">
              <a:tabLst>
                <a:tab pos="723900" algn="l"/>
                <a:tab pos="14478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SimSun" panose="02010600030101010101" pitchFamily="2" charset="-122"/>
              </a:defRPr>
            </a:lvl9pPr>
          </a:lstStyle>
          <a:p>
            <a:pPr algn="ctr" defTabSz="407571" rtl="0" eaLnBrk="1" fontAlgn="base" hangingPunct="0">
              <a:lnSpc>
                <a:spcPct val="93000"/>
              </a:lnSpc>
              <a:spcBef>
                <a:spcPct val="0"/>
              </a:spcBef>
              <a:spcAft>
                <a:spcPct val="0"/>
              </a:spcAft>
              <a:buSzPct val="100000"/>
            </a:pPr>
            <a:r>
              <a:rPr lang="en-US" sz="1633">
                <a:solidFill>
                  <a:srgbClr val="FFFFFF"/>
                </a:solidFill>
              </a:rPr>
              <a:t> </a:t>
            </a:r>
          </a:p>
        </p:txBody>
      </p:sp>
      <p:sp>
        <p:nvSpPr>
          <p:cNvPr id="27" name="AutoShape 8"/>
          <p:cNvSpPr>
            <a:spLocks noChangeArrowheads="1"/>
          </p:cNvSpPr>
          <p:nvPr/>
        </p:nvSpPr>
        <p:spPr bwMode="auto">
          <a:xfrm>
            <a:off x="5662173" y="2680107"/>
            <a:ext cx="2358968" cy="2010451"/>
          </a:xfrm>
          <a:prstGeom prst="hexagon">
            <a:avLst>
              <a:gd name="adj" fmla="val 29334"/>
              <a:gd name="vf" fmla="val 115470"/>
            </a:avLst>
          </a:prstGeom>
          <a:solidFill>
            <a:srgbClr val="66FF99"/>
          </a:solidFill>
          <a:ln>
            <a:noFill/>
          </a:ln>
          <a:effectLst/>
          <a:extLst/>
        </p:spPr>
        <p:txBody>
          <a:bodyPr wrap="none" lIns="81646" tIns="61627" rIns="81646" bIns="40823" anchor="ctr"/>
          <a:lstStyle>
            <a:lvl1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1pPr>
            <a:lvl2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2pPr>
            <a:lvl3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3pPr>
            <a:lvl4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4pPr>
            <a:lvl5pPr eaLnBrk="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5pPr>
            <a:lvl6pPr marL="25146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6pPr>
            <a:lvl7pPr marL="29718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7pPr>
            <a:lvl8pPr marL="34290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8pPr>
            <a:lvl9pPr marL="3886200" indent="-228600" algn="l" defTabSz="449263" rtl="0"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SimSun" panose="02010600030101010101" pitchFamily="2" charset="-122"/>
              </a:defRPr>
            </a:lvl9pPr>
          </a:lstStyle>
          <a:p>
            <a:pPr algn="ctr" defTabSz="407571" eaLnBrk="1" hangingPunct="0">
              <a:lnSpc>
                <a:spcPct val="93000"/>
              </a:lnSpc>
              <a:buSzPct val="100000"/>
            </a:pPr>
            <a:r>
              <a:rPr lang="ar-EG" sz="2359" b="1" dirty="0"/>
              <a:t>اسباب الغضب</a:t>
            </a:r>
          </a:p>
        </p:txBody>
      </p:sp>
      <p:cxnSp>
        <p:nvCxnSpPr>
          <p:cNvPr id="28" name="AutoShape 9"/>
          <p:cNvCxnSpPr>
            <a:cxnSpLocks noChangeShapeType="1"/>
            <a:stCxn id="26" idx="0"/>
            <a:endCxn id="27" idx="2"/>
          </p:cNvCxnSpPr>
          <p:nvPr/>
        </p:nvCxnSpPr>
        <p:spPr bwMode="auto">
          <a:xfrm>
            <a:off x="4013201" y="3681012"/>
            <a:ext cx="1650413" cy="4321"/>
          </a:xfrm>
          <a:prstGeom prst="straightConnector1">
            <a:avLst/>
          </a:prstGeom>
          <a:noFill/>
          <a:ln w="9525" cmpd="sng">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87838"/>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80">
                                          <p:stCondLst>
                                            <p:cond delay="0"/>
                                          </p:stCondLst>
                                        </p:cTn>
                                        <p:tgtEl>
                                          <p:spTgt spid="20"/>
                                        </p:tgtEl>
                                      </p:cBhvr>
                                    </p:animEffect>
                                    <p:anim calcmode="lin" valueType="num">
                                      <p:cBhvr>
                                        <p:cTn id="2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1" dur="26">
                                          <p:stCondLst>
                                            <p:cond delay="650"/>
                                          </p:stCondLst>
                                        </p:cTn>
                                        <p:tgtEl>
                                          <p:spTgt spid="20"/>
                                        </p:tgtEl>
                                      </p:cBhvr>
                                      <p:to x="100000" y="60000"/>
                                    </p:animScale>
                                    <p:animScale>
                                      <p:cBhvr>
                                        <p:cTn id="32" dur="166" decel="50000">
                                          <p:stCondLst>
                                            <p:cond delay="676"/>
                                          </p:stCondLst>
                                        </p:cTn>
                                        <p:tgtEl>
                                          <p:spTgt spid="20"/>
                                        </p:tgtEl>
                                      </p:cBhvr>
                                      <p:to x="100000" y="100000"/>
                                    </p:animScale>
                                    <p:animScale>
                                      <p:cBhvr>
                                        <p:cTn id="33" dur="26">
                                          <p:stCondLst>
                                            <p:cond delay="1312"/>
                                          </p:stCondLst>
                                        </p:cTn>
                                        <p:tgtEl>
                                          <p:spTgt spid="20"/>
                                        </p:tgtEl>
                                      </p:cBhvr>
                                      <p:to x="100000" y="80000"/>
                                    </p:animScale>
                                    <p:animScale>
                                      <p:cBhvr>
                                        <p:cTn id="34" dur="166" decel="50000">
                                          <p:stCondLst>
                                            <p:cond delay="1338"/>
                                          </p:stCondLst>
                                        </p:cTn>
                                        <p:tgtEl>
                                          <p:spTgt spid="20"/>
                                        </p:tgtEl>
                                      </p:cBhvr>
                                      <p:to x="100000" y="100000"/>
                                    </p:animScale>
                                    <p:animScale>
                                      <p:cBhvr>
                                        <p:cTn id="35" dur="26">
                                          <p:stCondLst>
                                            <p:cond delay="1642"/>
                                          </p:stCondLst>
                                        </p:cTn>
                                        <p:tgtEl>
                                          <p:spTgt spid="20"/>
                                        </p:tgtEl>
                                      </p:cBhvr>
                                      <p:to x="100000" y="90000"/>
                                    </p:animScale>
                                    <p:animScale>
                                      <p:cBhvr>
                                        <p:cTn id="36" dur="166" decel="50000">
                                          <p:stCondLst>
                                            <p:cond delay="1668"/>
                                          </p:stCondLst>
                                        </p:cTn>
                                        <p:tgtEl>
                                          <p:spTgt spid="20"/>
                                        </p:tgtEl>
                                      </p:cBhvr>
                                      <p:to x="100000" y="100000"/>
                                    </p:animScale>
                                    <p:animScale>
                                      <p:cBhvr>
                                        <p:cTn id="37" dur="26">
                                          <p:stCondLst>
                                            <p:cond delay="1808"/>
                                          </p:stCondLst>
                                        </p:cTn>
                                        <p:tgtEl>
                                          <p:spTgt spid="20"/>
                                        </p:tgtEl>
                                      </p:cBhvr>
                                      <p:to x="100000" y="95000"/>
                                    </p:animScale>
                                    <p:animScale>
                                      <p:cBhvr>
                                        <p:cTn id="38" dur="166" decel="50000">
                                          <p:stCondLst>
                                            <p:cond delay="1834"/>
                                          </p:stCondLst>
                                        </p:cTn>
                                        <p:tgtEl>
                                          <p:spTgt spid="2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80">
                                          <p:stCondLst>
                                            <p:cond delay="0"/>
                                          </p:stCondLst>
                                        </p:cTn>
                                        <p:tgtEl>
                                          <p:spTgt spid="21"/>
                                        </p:tgtEl>
                                      </p:cBhvr>
                                    </p:animEffect>
                                    <p:anim calcmode="lin" valueType="num">
                                      <p:cBhvr>
                                        <p:cTn id="4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9" dur="26">
                                          <p:stCondLst>
                                            <p:cond delay="650"/>
                                          </p:stCondLst>
                                        </p:cTn>
                                        <p:tgtEl>
                                          <p:spTgt spid="21"/>
                                        </p:tgtEl>
                                      </p:cBhvr>
                                      <p:to x="100000" y="60000"/>
                                    </p:animScale>
                                    <p:animScale>
                                      <p:cBhvr>
                                        <p:cTn id="50" dur="166" decel="50000">
                                          <p:stCondLst>
                                            <p:cond delay="676"/>
                                          </p:stCondLst>
                                        </p:cTn>
                                        <p:tgtEl>
                                          <p:spTgt spid="21"/>
                                        </p:tgtEl>
                                      </p:cBhvr>
                                      <p:to x="100000" y="100000"/>
                                    </p:animScale>
                                    <p:animScale>
                                      <p:cBhvr>
                                        <p:cTn id="51" dur="26">
                                          <p:stCondLst>
                                            <p:cond delay="1312"/>
                                          </p:stCondLst>
                                        </p:cTn>
                                        <p:tgtEl>
                                          <p:spTgt spid="21"/>
                                        </p:tgtEl>
                                      </p:cBhvr>
                                      <p:to x="100000" y="80000"/>
                                    </p:animScale>
                                    <p:animScale>
                                      <p:cBhvr>
                                        <p:cTn id="52" dur="166" decel="50000">
                                          <p:stCondLst>
                                            <p:cond delay="1338"/>
                                          </p:stCondLst>
                                        </p:cTn>
                                        <p:tgtEl>
                                          <p:spTgt spid="21"/>
                                        </p:tgtEl>
                                      </p:cBhvr>
                                      <p:to x="100000" y="100000"/>
                                    </p:animScale>
                                    <p:animScale>
                                      <p:cBhvr>
                                        <p:cTn id="53" dur="26">
                                          <p:stCondLst>
                                            <p:cond delay="1642"/>
                                          </p:stCondLst>
                                        </p:cTn>
                                        <p:tgtEl>
                                          <p:spTgt spid="21"/>
                                        </p:tgtEl>
                                      </p:cBhvr>
                                      <p:to x="100000" y="90000"/>
                                    </p:animScale>
                                    <p:animScale>
                                      <p:cBhvr>
                                        <p:cTn id="54" dur="166" decel="50000">
                                          <p:stCondLst>
                                            <p:cond delay="1668"/>
                                          </p:stCondLst>
                                        </p:cTn>
                                        <p:tgtEl>
                                          <p:spTgt spid="21"/>
                                        </p:tgtEl>
                                      </p:cBhvr>
                                      <p:to x="100000" y="100000"/>
                                    </p:animScale>
                                    <p:animScale>
                                      <p:cBhvr>
                                        <p:cTn id="55" dur="26">
                                          <p:stCondLst>
                                            <p:cond delay="1808"/>
                                          </p:stCondLst>
                                        </p:cTn>
                                        <p:tgtEl>
                                          <p:spTgt spid="21"/>
                                        </p:tgtEl>
                                      </p:cBhvr>
                                      <p:to x="100000" y="95000"/>
                                    </p:animScale>
                                    <p:animScale>
                                      <p:cBhvr>
                                        <p:cTn id="56" dur="166" decel="50000">
                                          <p:stCondLst>
                                            <p:cond delay="1834"/>
                                          </p:stCondLst>
                                        </p:cTn>
                                        <p:tgtEl>
                                          <p:spTgt spid="2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80">
                                          <p:stCondLst>
                                            <p:cond delay="0"/>
                                          </p:stCondLst>
                                        </p:cTn>
                                        <p:tgtEl>
                                          <p:spTgt spid="22"/>
                                        </p:tgtEl>
                                      </p:cBhvr>
                                    </p:animEffect>
                                    <p:anim calcmode="lin" valueType="num">
                                      <p:cBhvr>
                                        <p:cTn id="6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7" dur="26">
                                          <p:stCondLst>
                                            <p:cond delay="650"/>
                                          </p:stCondLst>
                                        </p:cTn>
                                        <p:tgtEl>
                                          <p:spTgt spid="22"/>
                                        </p:tgtEl>
                                      </p:cBhvr>
                                      <p:to x="100000" y="60000"/>
                                    </p:animScale>
                                    <p:animScale>
                                      <p:cBhvr>
                                        <p:cTn id="68" dur="166" decel="50000">
                                          <p:stCondLst>
                                            <p:cond delay="676"/>
                                          </p:stCondLst>
                                        </p:cTn>
                                        <p:tgtEl>
                                          <p:spTgt spid="22"/>
                                        </p:tgtEl>
                                      </p:cBhvr>
                                      <p:to x="100000" y="100000"/>
                                    </p:animScale>
                                    <p:animScale>
                                      <p:cBhvr>
                                        <p:cTn id="69" dur="26">
                                          <p:stCondLst>
                                            <p:cond delay="1312"/>
                                          </p:stCondLst>
                                        </p:cTn>
                                        <p:tgtEl>
                                          <p:spTgt spid="22"/>
                                        </p:tgtEl>
                                      </p:cBhvr>
                                      <p:to x="100000" y="80000"/>
                                    </p:animScale>
                                    <p:animScale>
                                      <p:cBhvr>
                                        <p:cTn id="70" dur="166" decel="50000">
                                          <p:stCondLst>
                                            <p:cond delay="1338"/>
                                          </p:stCondLst>
                                        </p:cTn>
                                        <p:tgtEl>
                                          <p:spTgt spid="22"/>
                                        </p:tgtEl>
                                      </p:cBhvr>
                                      <p:to x="100000" y="100000"/>
                                    </p:animScale>
                                    <p:animScale>
                                      <p:cBhvr>
                                        <p:cTn id="71" dur="26">
                                          <p:stCondLst>
                                            <p:cond delay="1642"/>
                                          </p:stCondLst>
                                        </p:cTn>
                                        <p:tgtEl>
                                          <p:spTgt spid="22"/>
                                        </p:tgtEl>
                                      </p:cBhvr>
                                      <p:to x="100000" y="90000"/>
                                    </p:animScale>
                                    <p:animScale>
                                      <p:cBhvr>
                                        <p:cTn id="72" dur="166" decel="50000">
                                          <p:stCondLst>
                                            <p:cond delay="1668"/>
                                          </p:stCondLst>
                                        </p:cTn>
                                        <p:tgtEl>
                                          <p:spTgt spid="22"/>
                                        </p:tgtEl>
                                      </p:cBhvr>
                                      <p:to x="100000" y="100000"/>
                                    </p:animScale>
                                    <p:animScale>
                                      <p:cBhvr>
                                        <p:cTn id="73" dur="26">
                                          <p:stCondLst>
                                            <p:cond delay="1808"/>
                                          </p:stCondLst>
                                        </p:cTn>
                                        <p:tgtEl>
                                          <p:spTgt spid="22"/>
                                        </p:tgtEl>
                                      </p:cBhvr>
                                      <p:to x="100000" y="95000"/>
                                    </p:animScale>
                                    <p:animScale>
                                      <p:cBhvr>
                                        <p:cTn id="74" dur="166" decel="50000">
                                          <p:stCondLst>
                                            <p:cond delay="1834"/>
                                          </p:stCondLst>
                                        </p:cTn>
                                        <p:tgtEl>
                                          <p:spTgt spid="22"/>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down)">
                                      <p:cBhvr>
                                        <p:cTn id="79" dur="580">
                                          <p:stCondLst>
                                            <p:cond delay="0"/>
                                          </p:stCondLst>
                                        </p:cTn>
                                        <p:tgtEl>
                                          <p:spTgt spid="25"/>
                                        </p:tgtEl>
                                      </p:cBhvr>
                                    </p:animEffect>
                                    <p:anim calcmode="lin" valueType="num">
                                      <p:cBhvr>
                                        <p:cTn id="8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5" dur="26">
                                          <p:stCondLst>
                                            <p:cond delay="650"/>
                                          </p:stCondLst>
                                        </p:cTn>
                                        <p:tgtEl>
                                          <p:spTgt spid="25"/>
                                        </p:tgtEl>
                                      </p:cBhvr>
                                      <p:to x="100000" y="60000"/>
                                    </p:animScale>
                                    <p:animScale>
                                      <p:cBhvr>
                                        <p:cTn id="86" dur="166" decel="50000">
                                          <p:stCondLst>
                                            <p:cond delay="676"/>
                                          </p:stCondLst>
                                        </p:cTn>
                                        <p:tgtEl>
                                          <p:spTgt spid="25"/>
                                        </p:tgtEl>
                                      </p:cBhvr>
                                      <p:to x="100000" y="100000"/>
                                    </p:animScale>
                                    <p:animScale>
                                      <p:cBhvr>
                                        <p:cTn id="87" dur="26">
                                          <p:stCondLst>
                                            <p:cond delay="1312"/>
                                          </p:stCondLst>
                                        </p:cTn>
                                        <p:tgtEl>
                                          <p:spTgt spid="25"/>
                                        </p:tgtEl>
                                      </p:cBhvr>
                                      <p:to x="100000" y="80000"/>
                                    </p:animScale>
                                    <p:animScale>
                                      <p:cBhvr>
                                        <p:cTn id="88" dur="166" decel="50000">
                                          <p:stCondLst>
                                            <p:cond delay="1338"/>
                                          </p:stCondLst>
                                        </p:cTn>
                                        <p:tgtEl>
                                          <p:spTgt spid="25"/>
                                        </p:tgtEl>
                                      </p:cBhvr>
                                      <p:to x="100000" y="100000"/>
                                    </p:animScale>
                                    <p:animScale>
                                      <p:cBhvr>
                                        <p:cTn id="89" dur="26">
                                          <p:stCondLst>
                                            <p:cond delay="1642"/>
                                          </p:stCondLst>
                                        </p:cTn>
                                        <p:tgtEl>
                                          <p:spTgt spid="25"/>
                                        </p:tgtEl>
                                      </p:cBhvr>
                                      <p:to x="100000" y="90000"/>
                                    </p:animScale>
                                    <p:animScale>
                                      <p:cBhvr>
                                        <p:cTn id="90" dur="166" decel="50000">
                                          <p:stCondLst>
                                            <p:cond delay="1668"/>
                                          </p:stCondLst>
                                        </p:cTn>
                                        <p:tgtEl>
                                          <p:spTgt spid="25"/>
                                        </p:tgtEl>
                                      </p:cBhvr>
                                      <p:to x="100000" y="100000"/>
                                    </p:animScale>
                                    <p:animScale>
                                      <p:cBhvr>
                                        <p:cTn id="91" dur="26">
                                          <p:stCondLst>
                                            <p:cond delay="1808"/>
                                          </p:stCondLst>
                                        </p:cTn>
                                        <p:tgtEl>
                                          <p:spTgt spid="25"/>
                                        </p:tgtEl>
                                      </p:cBhvr>
                                      <p:to x="100000" y="95000"/>
                                    </p:animScale>
                                    <p:animScale>
                                      <p:cBhvr>
                                        <p:cTn id="92" dur="166" decel="50000">
                                          <p:stCondLst>
                                            <p:cond delay="1834"/>
                                          </p:stCondLst>
                                        </p:cTn>
                                        <p:tgtEl>
                                          <p:spTgt spid="25"/>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wipe(down)">
                                      <p:cBhvr>
                                        <p:cTn id="97" dur="580">
                                          <p:stCondLst>
                                            <p:cond delay="0"/>
                                          </p:stCondLst>
                                        </p:cTn>
                                        <p:tgtEl>
                                          <p:spTgt spid="24"/>
                                        </p:tgtEl>
                                      </p:cBhvr>
                                    </p:animEffect>
                                    <p:anim calcmode="lin" valueType="num">
                                      <p:cBhvr>
                                        <p:cTn id="9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03" dur="26">
                                          <p:stCondLst>
                                            <p:cond delay="650"/>
                                          </p:stCondLst>
                                        </p:cTn>
                                        <p:tgtEl>
                                          <p:spTgt spid="24"/>
                                        </p:tgtEl>
                                      </p:cBhvr>
                                      <p:to x="100000" y="60000"/>
                                    </p:animScale>
                                    <p:animScale>
                                      <p:cBhvr>
                                        <p:cTn id="104" dur="166" decel="50000">
                                          <p:stCondLst>
                                            <p:cond delay="676"/>
                                          </p:stCondLst>
                                        </p:cTn>
                                        <p:tgtEl>
                                          <p:spTgt spid="24"/>
                                        </p:tgtEl>
                                      </p:cBhvr>
                                      <p:to x="100000" y="100000"/>
                                    </p:animScale>
                                    <p:animScale>
                                      <p:cBhvr>
                                        <p:cTn id="105" dur="26">
                                          <p:stCondLst>
                                            <p:cond delay="1312"/>
                                          </p:stCondLst>
                                        </p:cTn>
                                        <p:tgtEl>
                                          <p:spTgt spid="24"/>
                                        </p:tgtEl>
                                      </p:cBhvr>
                                      <p:to x="100000" y="80000"/>
                                    </p:animScale>
                                    <p:animScale>
                                      <p:cBhvr>
                                        <p:cTn id="106" dur="166" decel="50000">
                                          <p:stCondLst>
                                            <p:cond delay="1338"/>
                                          </p:stCondLst>
                                        </p:cTn>
                                        <p:tgtEl>
                                          <p:spTgt spid="24"/>
                                        </p:tgtEl>
                                      </p:cBhvr>
                                      <p:to x="100000" y="100000"/>
                                    </p:animScale>
                                    <p:animScale>
                                      <p:cBhvr>
                                        <p:cTn id="107" dur="26">
                                          <p:stCondLst>
                                            <p:cond delay="1642"/>
                                          </p:stCondLst>
                                        </p:cTn>
                                        <p:tgtEl>
                                          <p:spTgt spid="24"/>
                                        </p:tgtEl>
                                      </p:cBhvr>
                                      <p:to x="100000" y="90000"/>
                                    </p:animScale>
                                    <p:animScale>
                                      <p:cBhvr>
                                        <p:cTn id="108" dur="166" decel="50000">
                                          <p:stCondLst>
                                            <p:cond delay="1668"/>
                                          </p:stCondLst>
                                        </p:cTn>
                                        <p:tgtEl>
                                          <p:spTgt spid="24"/>
                                        </p:tgtEl>
                                      </p:cBhvr>
                                      <p:to x="100000" y="100000"/>
                                    </p:animScale>
                                    <p:animScale>
                                      <p:cBhvr>
                                        <p:cTn id="109" dur="26">
                                          <p:stCondLst>
                                            <p:cond delay="1808"/>
                                          </p:stCondLst>
                                        </p:cTn>
                                        <p:tgtEl>
                                          <p:spTgt spid="24"/>
                                        </p:tgtEl>
                                      </p:cBhvr>
                                      <p:to x="100000" y="95000"/>
                                    </p:animScale>
                                    <p:animScale>
                                      <p:cBhvr>
                                        <p:cTn id="110"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539552" y="476672"/>
            <a:ext cx="8229600" cy="774700"/>
          </a:xfrm>
          <a:solidFill>
            <a:srgbClr val="00FF99"/>
          </a:solidFill>
          <a:effectLst>
            <a:outerShdw dist="38100" dir="2700000" algn="ctr" rotWithShape="0">
              <a:srgbClr val="000000">
                <a:alpha val="37999"/>
              </a:srgbClr>
            </a:outerShdw>
          </a:effectLst>
        </p:spPr>
        <p:txBody>
          <a:bodyPr/>
          <a:lstStyle/>
          <a:p>
            <a:pPr rtl="1"/>
            <a:r>
              <a:rPr lang="ar-EG" altLang="zh-CN" dirty="0">
                <a:solidFill>
                  <a:srgbClr val="0070C0"/>
                </a:solidFill>
                <a:latin typeface="汉仪粗宋简" pitchFamily="1" charset="-122"/>
                <a:ea typeface="汉仪粗宋简" pitchFamily="1" charset="-122"/>
              </a:rPr>
              <a:t>مسببات الغضب </a:t>
            </a:r>
            <a:r>
              <a:rPr lang="ar-EG" altLang="zh-CN" dirty="0" smtClean="0">
                <a:solidFill>
                  <a:srgbClr val="0070C0"/>
                </a:solidFill>
                <a:latin typeface="汉仪粗宋简" pitchFamily="1" charset="-122"/>
                <a:ea typeface="汉仪粗宋简" pitchFamily="1" charset="-122"/>
              </a:rPr>
              <a:t>الاخرى</a:t>
            </a:r>
            <a:endParaRPr lang="zh-CN" altLang="en-US" sz="4400" dirty="0">
              <a:solidFill>
                <a:srgbClr val="0070C0"/>
              </a:solidFill>
              <a:latin typeface="汉仪粗宋简" pitchFamily="1" charset="-122"/>
              <a:ea typeface="汉仪粗宋简" pitchFamily="1" charset="-122"/>
            </a:endParaRPr>
          </a:p>
        </p:txBody>
      </p:sp>
      <p:sp>
        <p:nvSpPr>
          <p:cNvPr id="12" name="圆角矩形 4"/>
          <p:cNvSpPr>
            <a:spLocks noChangeArrowheads="1"/>
          </p:cNvSpPr>
          <p:nvPr/>
        </p:nvSpPr>
        <p:spPr bwMode="auto">
          <a:xfrm>
            <a:off x="1725416" y="1686347"/>
            <a:ext cx="4929187" cy="642938"/>
          </a:xfrm>
          <a:prstGeom prst="roundRect">
            <a:avLst>
              <a:gd name="adj" fmla="val 16667"/>
            </a:avLst>
          </a:prstGeom>
          <a:solidFill>
            <a:srgbClr val="00CC66"/>
          </a:solidFill>
          <a:ln w="25400" cmpd="sng">
            <a:solidFill>
              <a:srgbClr val="33CC33"/>
            </a:solidFill>
            <a:round/>
            <a:headEnd/>
            <a:tailEnd/>
          </a:ln>
          <a:effectLst>
            <a:outerShdw dist="38100" dir="2700000" algn="ctr" rotWithShape="0">
              <a:srgbClr val="000000">
                <a:alpha val="37999"/>
              </a:srgbClr>
            </a:outerShdw>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rtl="1" eaLnBrk="1" hangingPunct="1"/>
            <a:r>
              <a:rPr lang="ar-EG" altLang="zh-CN" sz="2400" b="1" dirty="0" smtClean="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المزاح </a:t>
            </a:r>
            <a:r>
              <a:rPr lang="ar-EG" altLang="zh-CN"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مع الاخرين</a:t>
            </a:r>
            <a:endParaRPr lang="zh-CN"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3" name="Picture 2" descr="C:\Documents and Settings\鱼不愚\桌面\3dicon1_zcool.com.cn [转换].png"/>
          <p:cNvPicPr>
            <a:picLocks noChangeAspect="1" noChangeArrowheads="1"/>
          </p:cNvPicPr>
          <p:nvPr/>
        </p:nvPicPr>
        <p:blipFill>
          <a:blip r:embed="rId2">
            <a:duotone>
              <a:prstClr val="black"/>
              <a:srgbClr val="00B050">
                <a:tint val="45000"/>
                <a:satMod val="400000"/>
              </a:srgbClr>
            </a:duotone>
            <a:extLst>
              <a:ext uri="{28A0092B-C50C-407E-A947-70E740481C1C}">
                <a14:useLocalDpi xmlns:a14="http://schemas.microsoft.com/office/drawing/2010/main" val="0"/>
              </a:ext>
            </a:extLst>
          </a:blip>
          <a:srcRect l="38753" r="35728" b="62553"/>
          <a:stretch>
            <a:fillRect/>
          </a:stretch>
        </p:blipFill>
        <p:spPr bwMode="auto">
          <a:xfrm>
            <a:off x="5981328" y="1251372"/>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5"/>
          <p:cNvSpPr txBox="1">
            <a:spLocks noChangeArrowheads="1"/>
          </p:cNvSpPr>
          <p:nvPr/>
        </p:nvSpPr>
        <p:spPr bwMode="auto">
          <a:xfrm>
            <a:off x="6201990" y="1802236"/>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01</a:t>
            </a:r>
          </a:p>
        </p:txBody>
      </p:sp>
      <p:sp>
        <p:nvSpPr>
          <p:cNvPr id="15" name="圆角矩形 8"/>
          <p:cNvSpPr>
            <a:spLocks noChangeArrowheads="1"/>
          </p:cNvSpPr>
          <p:nvPr/>
        </p:nvSpPr>
        <p:spPr bwMode="auto">
          <a:xfrm>
            <a:off x="2439791" y="2915072"/>
            <a:ext cx="4929187" cy="642938"/>
          </a:xfrm>
          <a:prstGeom prst="roundRect">
            <a:avLst>
              <a:gd name="adj" fmla="val 16667"/>
            </a:avLst>
          </a:prstGeom>
          <a:solidFill>
            <a:srgbClr val="00CC66"/>
          </a:solidFill>
          <a:ln w="25400" cmpd="sng">
            <a:solidFill>
              <a:srgbClr val="33CC33"/>
            </a:solidFill>
            <a:round/>
            <a:headEnd/>
            <a:tailEnd/>
          </a:ln>
          <a:effectLst>
            <a:outerShdw dist="38100" dir="2700000" algn="ctr" rotWithShape="0">
              <a:srgbClr val="000000">
                <a:alpha val="37999"/>
              </a:srgbClr>
            </a:outerShdw>
          </a:effectLst>
        </p:spPr>
        <p:txBody>
          <a:bodyPr anchor="ctr"/>
          <a:lstStyle/>
          <a:p>
            <a:pPr algn="ctr" rtl="1"/>
            <a:r>
              <a:rPr lang="ar-EG" altLang="zh-CN"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الصدمات العاطفية</a:t>
            </a:r>
            <a:endParaRPr lang="zh-CN"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6" name="Picture 2" descr="C:\Documents and Settings\鱼不愚\桌面\3dicon1_zcool.com.cn [转换].png"/>
          <p:cNvPicPr>
            <a:picLocks noChangeAspect="1" noChangeArrowheads="1"/>
          </p:cNvPicPr>
          <p:nvPr/>
        </p:nvPicPr>
        <p:blipFill>
          <a:blip r:embed="rId2">
            <a:duotone>
              <a:prstClr val="black"/>
              <a:srgbClr val="00B050">
                <a:tint val="45000"/>
                <a:satMod val="400000"/>
              </a:srgbClr>
            </a:duotone>
            <a:extLst>
              <a:ext uri="{28A0092B-C50C-407E-A947-70E740481C1C}">
                <a14:useLocalDpi xmlns:a14="http://schemas.microsoft.com/office/drawing/2010/main" val="0"/>
              </a:ext>
            </a:extLst>
          </a:blip>
          <a:srcRect l="38753" r="35728" b="62553"/>
          <a:stretch>
            <a:fillRect/>
          </a:stretch>
        </p:blipFill>
        <p:spPr bwMode="auto">
          <a:xfrm>
            <a:off x="6695703" y="2465810"/>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0"/>
          <p:cNvSpPr txBox="1">
            <a:spLocks noChangeArrowheads="1"/>
          </p:cNvSpPr>
          <p:nvPr/>
        </p:nvSpPr>
        <p:spPr bwMode="auto">
          <a:xfrm>
            <a:off x="6916365" y="3030961"/>
            <a:ext cx="749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02</a:t>
            </a:r>
          </a:p>
        </p:txBody>
      </p:sp>
      <p:sp>
        <p:nvSpPr>
          <p:cNvPr id="18" name="圆角矩形 12"/>
          <p:cNvSpPr>
            <a:spLocks noChangeArrowheads="1"/>
          </p:cNvSpPr>
          <p:nvPr/>
        </p:nvSpPr>
        <p:spPr bwMode="auto">
          <a:xfrm>
            <a:off x="3133527" y="4186661"/>
            <a:ext cx="4929188" cy="642937"/>
          </a:xfrm>
          <a:prstGeom prst="roundRect">
            <a:avLst>
              <a:gd name="adj" fmla="val 16667"/>
            </a:avLst>
          </a:prstGeom>
          <a:solidFill>
            <a:srgbClr val="00CC66"/>
          </a:solidFill>
          <a:ln w="25400" cmpd="sng">
            <a:solidFill>
              <a:srgbClr val="33CC33"/>
            </a:solidFill>
            <a:round/>
            <a:headEnd/>
            <a:tailEnd/>
          </a:ln>
          <a:effectLst>
            <a:outerShdw dist="38100" dir="2700000" algn="ctr" rotWithShape="0">
              <a:srgbClr val="000000">
                <a:alpha val="37999"/>
              </a:srgbClr>
            </a:outerShdw>
          </a:effectLst>
        </p:spPr>
        <p:txBody>
          <a:bodyPr anchor="ctr"/>
          <a:lstStyle/>
          <a:p>
            <a:pPr algn="ctr" rtl="1"/>
            <a:r>
              <a:rPr lang="ar-EG" altLang="zh-CN"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ضغوط العمل</a:t>
            </a:r>
            <a:endParaRPr lang="zh-CN"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9" name="Picture 2" descr="C:\Documents and Settings\鱼不愚\桌面\3dicon1_zcool.com.cn [转换].png"/>
          <p:cNvPicPr>
            <a:picLocks noChangeAspect="1" noChangeArrowheads="1"/>
          </p:cNvPicPr>
          <p:nvPr/>
        </p:nvPicPr>
        <p:blipFill>
          <a:blip r:embed="rId2">
            <a:duotone>
              <a:prstClr val="black"/>
              <a:srgbClr val="00B050">
                <a:tint val="45000"/>
                <a:satMod val="400000"/>
              </a:srgbClr>
            </a:duotone>
            <a:extLst>
              <a:ext uri="{28A0092B-C50C-407E-A947-70E740481C1C}">
                <a14:useLocalDpi xmlns:a14="http://schemas.microsoft.com/office/drawing/2010/main" val="0"/>
              </a:ext>
            </a:extLst>
          </a:blip>
          <a:srcRect l="38753" r="35728" b="62553"/>
          <a:stretch>
            <a:fillRect/>
          </a:stretch>
        </p:blipFill>
        <p:spPr bwMode="auto">
          <a:xfrm>
            <a:off x="7389440" y="3751685"/>
            <a:ext cx="11430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4"/>
          <p:cNvSpPr txBox="1">
            <a:spLocks noChangeArrowheads="1"/>
          </p:cNvSpPr>
          <p:nvPr/>
        </p:nvSpPr>
        <p:spPr bwMode="auto">
          <a:xfrm>
            <a:off x="7610103" y="4302547"/>
            <a:ext cx="7493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rtl="0" eaLnBrk="1" fontAlgn="base" hangingPunct="1">
              <a:spcBef>
                <a:spcPct val="0"/>
              </a:spcBef>
              <a:spcAft>
                <a:spcPct val="0"/>
              </a:spcAft>
            </a:pPr>
            <a:r>
              <a:rPr lang="en-US" sz="3200" b="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03</a:t>
            </a: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2524316"/>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948264" y="260648"/>
            <a:ext cx="2160240" cy="43204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smtClean="0"/>
              <a:t>مستوى الصعوبة</a:t>
            </a:r>
            <a:endParaRPr lang="ar-EG" sz="2400" b="1" dirty="0"/>
          </a:p>
        </p:txBody>
      </p:sp>
      <p:sp>
        <p:nvSpPr>
          <p:cNvPr id="8" name="Rectangle 7"/>
          <p:cNvSpPr/>
          <p:nvPr/>
        </p:nvSpPr>
        <p:spPr>
          <a:xfrm>
            <a:off x="5292080" y="188640"/>
            <a:ext cx="1512168" cy="57606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9" name="Rectangle 8"/>
          <p:cNvSpPr/>
          <p:nvPr/>
        </p:nvSpPr>
        <p:spPr>
          <a:xfrm>
            <a:off x="5364656" y="289792"/>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0" name="Rectangle 9"/>
          <p:cNvSpPr/>
          <p:nvPr/>
        </p:nvSpPr>
        <p:spPr>
          <a:xfrm>
            <a:off x="5508104" y="289224"/>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1" name="Rectangle 10"/>
          <p:cNvSpPr/>
          <p:nvPr/>
        </p:nvSpPr>
        <p:spPr>
          <a:xfrm>
            <a:off x="5651552" y="288656"/>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2" name="Rectangle 11"/>
          <p:cNvSpPr/>
          <p:nvPr/>
        </p:nvSpPr>
        <p:spPr>
          <a:xfrm>
            <a:off x="5795000" y="288088"/>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3" name="Rectangle 12"/>
          <p:cNvSpPr/>
          <p:nvPr/>
        </p:nvSpPr>
        <p:spPr>
          <a:xfrm>
            <a:off x="5938448" y="287520"/>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4" name="Rectangle 13"/>
          <p:cNvSpPr/>
          <p:nvPr/>
        </p:nvSpPr>
        <p:spPr>
          <a:xfrm>
            <a:off x="6081896" y="286952"/>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5" name="Rectangle 14"/>
          <p:cNvSpPr/>
          <p:nvPr/>
        </p:nvSpPr>
        <p:spPr>
          <a:xfrm>
            <a:off x="6225344" y="286384"/>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6" name="Rectangle 15"/>
          <p:cNvSpPr/>
          <p:nvPr/>
        </p:nvSpPr>
        <p:spPr>
          <a:xfrm>
            <a:off x="6368792" y="28581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7" name="Rectangle 16"/>
          <p:cNvSpPr/>
          <p:nvPr/>
        </p:nvSpPr>
        <p:spPr>
          <a:xfrm>
            <a:off x="6512240" y="28524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8" name="Rectangle 17"/>
          <p:cNvSpPr/>
          <p:nvPr/>
        </p:nvSpPr>
        <p:spPr>
          <a:xfrm>
            <a:off x="6655688" y="28468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9" name="Rounded Rectangle 18"/>
          <p:cNvSpPr/>
          <p:nvPr/>
        </p:nvSpPr>
        <p:spPr>
          <a:xfrm>
            <a:off x="2339752" y="260648"/>
            <a:ext cx="2160240" cy="43204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smtClean="0"/>
              <a:t>الوقت اللازم للحل</a:t>
            </a:r>
            <a:endParaRPr lang="ar-EG" sz="2400" b="1" dirty="0"/>
          </a:p>
        </p:txBody>
      </p:sp>
      <p:sp>
        <p:nvSpPr>
          <p:cNvPr id="20" name="TextBox 19"/>
          <p:cNvSpPr txBox="1"/>
          <p:nvPr/>
        </p:nvSpPr>
        <p:spPr>
          <a:xfrm>
            <a:off x="4644008" y="241484"/>
            <a:ext cx="57606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en-US" sz="2800" b="1" dirty="0">
                <a:solidFill>
                  <a:srgbClr val="002060"/>
                </a:solidFill>
              </a:rPr>
              <a:t>4</a:t>
            </a:r>
            <a:endParaRPr lang="ar-EG" sz="2800" b="1" dirty="0">
              <a:solidFill>
                <a:srgbClr val="002060"/>
              </a:solidFill>
            </a:endParaRPr>
          </a:p>
        </p:txBody>
      </p:sp>
      <p:sp>
        <p:nvSpPr>
          <p:cNvPr id="21" name="Rectangle 20"/>
          <p:cNvSpPr/>
          <p:nvPr/>
        </p:nvSpPr>
        <p:spPr>
          <a:xfrm>
            <a:off x="683568" y="188640"/>
            <a:ext cx="1512168" cy="57606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22" name="Rectangle 21"/>
          <p:cNvSpPr/>
          <p:nvPr/>
        </p:nvSpPr>
        <p:spPr>
          <a:xfrm>
            <a:off x="756144" y="289792"/>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23" name="Rectangle 22"/>
          <p:cNvSpPr/>
          <p:nvPr/>
        </p:nvSpPr>
        <p:spPr>
          <a:xfrm>
            <a:off x="899592" y="289224"/>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24" name="Rectangle 23"/>
          <p:cNvSpPr/>
          <p:nvPr/>
        </p:nvSpPr>
        <p:spPr>
          <a:xfrm>
            <a:off x="1043040" y="28865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5" name="Rectangle 24"/>
          <p:cNvSpPr/>
          <p:nvPr/>
        </p:nvSpPr>
        <p:spPr>
          <a:xfrm>
            <a:off x="1186488" y="28808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6" name="Rectangle 25"/>
          <p:cNvSpPr/>
          <p:nvPr/>
        </p:nvSpPr>
        <p:spPr>
          <a:xfrm>
            <a:off x="1329936" y="28752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7" name="Rectangle 26"/>
          <p:cNvSpPr/>
          <p:nvPr/>
        </p:nvSpPr>
        <p:spPr>
          <a:xfrm>
            <a:off x="1473384" y="286952"/>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8" name="Rectangle 27"/>
          <p:cNvSpPr/>
          <p:nvPr/>
        </p:nvSpPr>
        <p:spPr>
          <a:xfrm>
            <a:off x="1616832" y="286384"/>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9" name="Rectangle 28"/>
          <p:cNvSpPr/>
          <p:nvPr/>
        </p:nvSpPr>
        <p:spPr>
          <a:xfrm>
            <a:off x="1760280" y="28581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0" name="Rectangle 29"/>
          <p:cNvSpPr/>
          <p:nvPr/>
        </p:nvSpPr>
        <p:spPr>
          <a:xfrm>
            <a:off x="1903728" y="28524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1" name="Rectangle 30"/>
          <p:cNvSpPr/>
          <p:nvPr/>
        </p:nvSpPr>
        <p:spPr>
          <a:xfrm>
            <a:off x="2047176" y="28468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2" name="TextBox 31"/>
          <p:cNvSpPr txBox="1"/>
          <p:nvPr/>
        </p:nvSpPr>
        <p:spPr>
          <a:xfrm>
            <a:off x="35496" y="241484"/>
            <a:ext cx="57606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en-US" sz="2800" b="1" dirty="0" smtClean="0">
                <a:solidFill>
                  <a:srgbClr val="002060"/>
                </a:solidFill>
              </a:rPr>
              <a:t>1</a:t>
            </a:r>
            <a:endParaRPr lang="ar-EG" sz="2800" b="1" dirty="0">
              <a:solidFill>
                <a:srgbClr val="002060"/>
              </a:solidFill>
            </a:endParaRPr>
          </a:p>
        </p:txBody>
      </p:sp>
      <p:sp>
        <p:nvSpPr>
          <p:cNvPr id="4" name="Rectangle 3"/>
          <p:cNvSpPr/>
          <p:nvPr/>
        </p:nvSpPr>
        <p:spPr>
          <a:xfrm>
            <a:off x="2771800" y="4941168"/>
            <a:ext cx="6408712"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b="1" dirty="0" smtClean="0">
                <a:solidFill>
                  <a:srgbClr val="002060"/>
                </a:solidFill>
                <a:latin typeface="Simplified Arabic" panose="02020603050405020304" pitchFamily="18" charset="-78"/>
                <a:cs typeface="Simplified Arabic" panose="02020603050405020304" pitchFamily="18" charset="-78"/>
              </a:rPr>
              <a:t>أى من الاجزاء التالية ينتمى الى الصورة الأصلية بالأعلى</a:t>
            </a:r>
            <a:endParaRPr lang="ar-EG" b="1" dirty="0">
              <a:solidFill>
                <a:srgbClr val="002060"/>
              </a:solidFill>
              <a:latin typeface="Simplified Arabic" panose="02020603050405020304" pitchFamily="18" charset="-78"/>
              <a:cs typeface="Simplified Arabic" panose="02020603050405020304" pitchFamily="18" charset="-78"/>
            </a:endParaRP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570771" y="-1662050"/>
            <a:ext cx="4002460" cy="91440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935144" y="1612075"/>
            <a:ext cx="1310780" cy="9181068"/>
          </a:xfrm>
          <a:prstGeom prst="rect">
            <a:avLst/>
          </a:prstGeom>
        </p:spPr>
      </p:pic>
      <p:sp>
        <p:nvSpPr>
          <p:cNvPr id="34" name="TextBox 33"/>
          <p:cNvSpPr txBox="1"/>
          <p:nvPr/>
        </p:nvSpPr>
        <p:spPr>
          <a:xfrm>
            <a:off x="3779912" y="1498426"/>
            <a:ext cx="1340671" cy="3154710"/>
          </a:xfrm>
          <a:prstGeom prst="rect">
            <a:avLst/>
          </a:prstGeom>
          <a:noFill/>
        </p:spPr>
        <p:txBody>
          <a:bodyPr wrap="square" rtlCol="1">
            <a:spAutoFit/>
          </a:bodyPr>
          <a:lstStyle/>
          <a:p>
            <a:pPr algn="ctr"/>
            <a:r>
              <a:rPr lang="en-US" sz="19900" b="1" dirty="0" smtClean="0">
                <a:solidFill>
                  <a:schemeClr val="bg1"/>
                </a:solidFill>
              </a:rPr>
              <a:t>B</a:t>
            </a:r>
            <a:endParaRPr lang="ar-EG" sz="19900" b="1" dirty="0">
              <a:solidFill>
                <a:schemeClr val="bg1"/>
              </a:solidFill>
            </a:endParaRPr>
          </a:p>
        </p:txBody>
      </p:sp>
    </p:spTree>
    <p:extLst>
      <p:ext uri="{BB962C8B-B14F-4D97-AF65-F5344CB8AC3E}">
        <p14:creationId xmlns:p14="http://schemas.microsoft.com/office/powerpoint/2010/main" val="82830995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80">
                                          <p:stCondLst>
                                            <p:cond delay="0"/>
                                          </p:stCondLst>
                                        </p:cTn>
                                        <p:tgtEl>
                                          <p:spTgt spid="34"/>
                                        </p:tgtEl>
                                      </p:cBhvr>
                                    </p:animEffect>
                                    <p:anim calcmode="lin" valueType="num">
                                      <p:cBhvr>
                                        <p:cTn id="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3" dur="26">
                                          <p:stCondLst>
                                            <p:cond delay="650"/>
                                          </p:stCondLst>
                                        </p:cTn>
                                        <p:tgtEl>
                                          <p:spTgt spid="34"/>
                                        </p:tgtEl>
                                      </p:cBhvr>
                                      <p:to x="100000" y="60000"/>
                                    </p:animScale>
                                    <p:animScale>
                                      <p:cBhvr>
                                        <p:cTn id="14" dur="166" decel="50000">
                                          <p:stCondLst>
                                            <p:cond delay="676"/>
                                          </p:stCondLst>
                                        </p:cTn>
                                        <p:tgtEl>
                                          <p:spTgt spid="34"/>
                                        </p:tgtEl>
                                      </p:cBhvr>
                                      <p:to x="100000" y="100000"/>
                                    </p:animScale>
                                    <p:animScale>
                                      <p:cBhvr>
                                        <p:cTn id="15" dur="26">
                                          <p:stCondLst>
                                            <p:cond delay="1312"/>
                                          </p:stCondLst>
                                        </p:cTn>
                                        <p:tgtEl>
                                          <p:spTgt spid="34"/>
                                        </p:tgtEl>
                                      </p:cBhvr>
                                      <p:to x="100000" y="80000"/>
                                    </p:animScale>
                                    <p:animScale>
                                      <p:cBhvr>
                                        <p:cTn id="16" dur="166" decel="50000">
                                          <p:stCondLst>
                                            <p:cond delay="1338"/>
                                          </p:stCondLst>
                                        </p:cTn>
                                        <p:tgtEl>
                                          <p:spTgt spid="34"/>
                                        </p:tgtEl>
                                      </p:cBhvr>
                                      <p:to x="100000" y="100000"/>
                                    </p:animScale>
                                    <p:animScale>
                                      <p:cBhvr>
                                        <p:cTn id="17" dur="26">
                                          <p:stCondLst>
                                            <p:cond delay="1642"/>
                                          </p:stCondLst>
                                        </p:cTn>
                                        <p:tgtEl>
                                          <p:spTgt spid="34"/>
                                        </p:tgtEl>
                                      </p:cBhvr>
                                      <p:to x="100000" y="90000"/>
                                    </p:animScale>
                                    <p:animScale>
                                      <p:cBhvr>
                                        <p:cTn id="18" dur="166" decel="50000">
                                          <p:stCondLst>
                                            <p:cond delay="1668"/>
                                          </p:stCondLst>
                                        </p:cTn>
                                        <p:tgtEl>
                                          <p:spTgt spid="34"/>
                                        </p:tgtEl>
                                      </p:cBhvr>
                                      <p:to x="100000" y="100000"/>
                                    </p:animScale>
                                    <p:animScale>
                                      <p:cBhvr>
                                        <p:cTn id="19" dur="26">
                                          <p:stCondLst>
                                            <p:cond delay="1808"/>
                                          </p:stCondLst>
                                        </p:cTn>
                                        <p:tgtEl>
                                          <p:spTgt spid="34"/>
                                        </p:tgtEl>
                                      </p:cBhvr>
                                      <p:to x="100000" y="95000"/>
                                    </p:animScale>
                                    <p:animScale>
                                      <p:cBhvr>
                                        <p:cTn id="20"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5"/>
          <p:cNvSpPr>
            <a:spLocks/>
          </p:cNvSpPr>
          <p:nvPr/>
        </p:nvSpPr>
        <p:spPr bwMode="auto">
          <a:xfrm rot="21346829">
            <a:off x="1001637" y="1015307"/>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51300">
                <a:srgbClr val="199D7B"/>
              </a:gs>
              <a:gs pos="0">
                <a:srgbClr val="33CC33"/>
              </a:gs>
              <a:gs pos="100000">
                <a:srgbClr val="92D050"/>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5" name="Picture 3" descr="C:\TDDOWNLOAD\pencil.png"/>
          <p:cNvPicPr>
            <a:picLocks noChangeAspect="1" noChangeArrowheads="1"/>
          </p:cNvPicPr>
          <p:nvPr/>
        </p:nvPicPr>
        <p:blipFill>
          <a:blip r:embed="rId2">
            <a:duotone>
              <a:prstClr val="black"/>
              <a:srgbClr val="33CC33">
                <a:tint val="45000"/>
                <a:satMod val="400000"/>
              </a:srgbClr>
            </a:duotone>
            <a:extLst>
              <a:ext uri="{28A0092B-C50C-407E-A947-70E740481C1C}">
                <a14:useLocalDpi xmlns:a14="http://schemas.microsoft.com/office/drawing/2010/main" val="0"/>
              </a:ext>
            </a:extLst>
          </a:blip>
          <a:srcRect/>
          <a:stretch>
            <a:fillRect/>
          </a:stretch>
        </p:blipFill>
        <p:spPr bwMode="auto">
          <a:xfrm>
            <a:off x="755576" y="823221"/>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内容占位符 2"/>
          <p:cNvSpPr>
            <a:spLocks noGrp="1"/>
          </p:cNvSpPr>
          <p:nvPr>
            <p:ph idx="1"/>
          </p:nvPr>
        </p:nvSpPr>
        <p:spPr>
          <a:xfrm rot="21361315">
            <a:off x="1217538" y="1297882"/>
            <a:ext cx="6454775" cy="3346450"/>
          </a:xfrm>
        </p:spPr>
        <p:txBody>
          <a:bodyPr/>
          <a:lstStyle/>
          <a:p>
            <a:pPr marL="0" indent="0" algn="ctr" eaLnBrk="1" hangingPunct="1">
              <a:buNone/>
            </a:pPr>
            <a:endParaRPr lang="en-US" sz="3200" b="1" dirty="0">
              <a:solidFill>
                <a:schemeClr val="bg1"/>
              </a:solidFill>
            </a:endParaRPr>
          </a:p>
          <a:p>
            <a:pPr marL="0" indent="0" algn="ctr" eaLnBrk="1" hangingPunct="1">
              <a:buNone/>
            </a:pPr>
            <a:endParaRPr lang="en-US" sz="3200" b="1" dirty="0">
              <a:solidFill>
                <a:schemeClr val="bg1"/>
              </a:solidFill>
            </a:endParaRPr>
          </a:p>
          <a:p>
            <a:pPr marL="0" indent="0" algn="ctr" rtl="1" eaLnBrk="1" hangingPunct="1">
              <a:buNone/>
            </a:pPr>
            <a:r>
              <a:rPr lang="ar-EG" altLang="zh-CN" sz="4400" b="1" dirty="0">
                <a:solidFill>
                  <a:schemeClr val="bg1"/>
                </a:solidFill>
              </a:rPr>
              <a:t>نتائج الغضب</a:t>
            </a:r>
            <a:endParaRPr lang="ar-EG" altLang="en-US" sz="44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0982625"/>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rot="17973186">
            <a:off x="4693940" y="1779588"/>
            <a:ext cx="792162" cy="288925"/>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8" name="AutoShape 4"/>
          <p:cNvSpPr>
            <a:spLocks noChangeArrowheads="1"/>
          </p:cNvSpPr>
          <p:nvPr/>
        </p:nvSpPr>
        <p:spPr bwMode="auto">
          <a:xfrm rot="3465783">
            <a:off x="4693940" y="3943351"/>
            <a:ext cx="792163" cy="288925"/>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9" name="AutoShape 5"/>
          <p:cNvSpPr>
            <a:spLocks noChangeArrowheads="1"/>
          </p:cNvSpPr>
          <p:nvPr/>
        </p:nvSpPr>
        <p:spPr bwMode="auto">
          <a:xfrm rot="14369021">
            <a:off x="3474740" y="1855788"/>
            <a:ext cx="792162" cy="288925"/>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0" name="AutoShape 6"/>
          <p:cNvSpPr>
            <a:spLocks noChangeArrowheads="1"/>
          </p:cNvSpPr>
          <p:nvPr/>
        </p:nvSpPr>
        <p:spPr bwMode="auto">
          <a:xfrm rot="7535209">
            <a:off x="3436640" y="3910013"/>
            <a:ext cx="792162" cy="288925"/>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1" name="AutoShape 7"/>
          <p:cNvSpPr>
            <a:spLocks noChangeArrowheads="1"/>
          </p:cNvSpPr>
          <p:nvPr/>
        </p:nvSpPr>
        <p:spPr bwMode="auto">
          <a:xfrm>
            <a:off x="5272584" y="2907507"/>
            <a:ext cx="792163" cy="288925"/>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2" name="AutoShape 8"/>
          <p:cNvSpPr>
            <a:spLocks noChangeArrowheads="1"/>
          </p:cNvSpPr>
          <p:nvPr/>
        </p:nvSpPr>
        <p:spPr bwMode="auto">
          <a:xfrm rot="10800000">
            <a:off x="2862758" y="2901157"/>
            <a:ext cx="863600" cy="288925"/>
          </a:xfrm>
          <a:prstGeom prst="rightArrow">
            <a:avLst>
              <a:gd name="adj1" fmla="val 35167"/>
              <a:gd name="adj2" fmla="val 121041"/>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3" name="Oval 9"/>
          <p:cNvSpPr>
            <a:spLocks noChangeArrowheads="1"/>
          </p:cNvSpPr>
          <p:nvPr/>
        </p:nvSpPr>
        <p:spPr bwMode="auto">
          <a:xfrm>
            <a:off x="2583359" y="2762925"/>
            <a:ext cx="3743325" cy="519351"/>
          </a:xfrm>
          <a:prstGeom prst="ellipse">
            <a:avLst/>
          </a:prstGeom>
          <a:noFill/>
          <a:ln w="38100" cmpd="sng">
            <a:solidFill>
              <a:schemeClr val="bg2"/>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grpSp>
        <p:nvGrpSpPr>
          <p:cNvPr id="14" name="Group 10"/>
          <p:cNvGrpSpPr>
            <a:grpSpLocks/>
          </p:cNvGrpSpPr>
          <p:nvPr/>
        </p:nvGrpSpPr>
        <p:grpSpPr bwMode="auto">
          <a:xfrm>
            <a:off x="3345359" y="1197769"/>
            <a:ext cx="360363" cy="360362"/>
            <a:chOff x="0" y="0"/>
            <a:chExt cx="227" cy="227"/>
          </a:xfrm>
        </p:grpSpPr>
        <p:sp>
          <p:nvSpPr>
            <p:cNvPr id="15" name="Oval 11"/>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6" name="Oval 12"/>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17" name="Group 13"/>
          <p:cNvGrpSpPr>
            <a:grpSpLocks/>
          </p:cNvGrpSpPr>
          <p:nvPr/>
        </p:nvGrpSpPr>
        <p:grpSpPr bwMode="auto">
          <a:xfrm>
            <a:off x="2400796" y="2853532"/>
            <a:ext cx="360362" cy="360363"/>
            <a:chOff x="0" y="0"/>
            <a:chExt cx="227" cy="227"/>
          </a:xfrm>
        </p:grpSpPr>
        <p:sp>
          <p:nvSpPr>
            <p:cNvPr id="18" name="Oval 14"/>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9" name="Oval 15"/>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0" name="Group 16"/>
          <p:cNvGrpSpPr>
            <a:grpSpLocks/>
          </p:cNvGrpSpPr>
          <p:nvPr/>
        </p:nvGrpSpPr>
        <p:grpSpPr bwMode="auto">
          <a:xfrm>
            <a:off x="3264396" y="4396582"/>
            <a:ext cx="360362" cy="360363"/>
            <a:chOff x="0" y="0"/>
            <a:chExt cx="227" cy="227"/>
          </a:xfrm>
        </p:grpSpPr>
        <p:sp>
          <p:nvSpPr>
            <p:cNvPr id="21" name="Oval 17"/>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22" name="Oval 18"/>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3" name="Group 19"/>
          <p:cNvGrpSpPr>
            <a:grpSpLocks/>
          </p:cNvGrpSpPr>
          <p:nvPr/>
        </p:nvGrpSpPr>
        <p:grpSpPr bwMode="auto">
          <a:xfrm>
            <a:off x="5194796" y="1177132"/>
            <a:ext cx="360362" cy="360363"/>
            <a:chOff x="0" y="0"/>
            <a:chExt cx="227" cy="227"/>
          </a:xfrm>
        </p:grpSpPr>
        <p:sp>
          <p:nvSpPr>
            <p:cNvPr id="24" name="Oval 20"/>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25" name="Oval 21"/>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6" name="Group 22"/>
          <p:cNvGrpSpPr>
            <a:grpSpLocks/>
          </p:cNvGrpSpPr>
          <p:nvPr/>
        </p:nvGrpSpPr>
        <p:grpSpPr bwMode="auto">
          <a:xfrm>
            <a:off x="6144121" y="2853532"/>
            <a:ext cx="360362" cy="360363"/>
            <a:chOff x="0" y="0"/>
            <a:chExt cx="227" cy="227"/>
          </a:xfrm>
        </p:grpSpPr>
        <p:sp>
          <p:nvSpPr>
            <p:cNvPr id="27" name="Oval 23"/>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28" name="Oval 24"/>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9" name="Group 25"/>
          <p:cNvGrpSpPr>
            <a:grpSpLocks/>
          </p:cNvGrpSpPr>
          <p:nvPr/>
        </p:nvGrpSpPr>
        <p:grpSpPr bwMode="auto">
          <a:xfrm>
            <a:off x="5250359" y="4453732"/>
            <a:ext cx="360363" cy="360363"/>
            <a:chOff x="0" y="0"/>
            <a:chExt cx="227" cy="227"/>
          </a:xfrm>
        </p:grpSpPr>
        <p:sp>
          <p:nvSpPr>
            <p:cNvPr id="30" name="Oval 26"/>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1" name="Oval 27"/>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32" name="Oval 28"/>
          <p:cNvSpPr>
            <a:spLocks noChangeArrowheads="1"/>
          </p:cNvSpPr>
          <p:nvPr/>
        </p:nvSpPr>
        <p:spPr bwMode="auto">
          <a:xfrm>
            <a:off x="3540621" y="2804200"/>
            <a:ext cx="259766" cy="51935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3" name="Oval 29"/>
          <p:cNvSpPr>
            <a:spLocks noChangeArrowheads="1"/>
          </p:cNvSpPr>
          <p:nvPr/>
        </p:nvSpPr>
        <p:spPr bwMode="auto">
          <a:xfrm>
            <a:off x="3534271" y="2788325"/>
            <a:ext cx="259766" cy="519351"/>
          </a:xfrm>
          <a:prstGeom prst="ellipse">
            <a:avLst/>
          </a:prstGeom>
          <a:gradFill rotWithShape="1">
            <a:gsLst>
              <a:gs pos="0">
                <a:schemeClr val="hlink">
                  <a:alpha val="31999"/>
                </a:schemeClr>
              </a:gs>
              <a:gs pos="100000">
                <a:schemeClr val="hlink">
                  <a:gamma/>
                  <a:shade val="46275"/>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4" name="Oval 30"/>
          <p:cNvSpPr>
            <a:spLocks noChangeArrowheads="1"/>
          </p:cNvSpPr>
          <p:nvPr/>
        </p:nvSpPr>
        <p:spPr bwMode="auto">
          <a:xfrm>
            <a:off x="3667622" y="2804200"/>
            <a:ext cx="1690687" cy="51935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5" name="Oval 31"/>
          <p:cNvSpPr>
            <a:spLocks noChangeArrowheads="1"/>
          </p:cNvSpPr>
          <p:nvPr/>
        </p:nvSpPr>
        <p:spPr bwMode="auto">
          <a:xfrm>
            <a:off x="3650158" y="2777213"/>
            <a:ext cx="1690688" cy="519351"/>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6" name="Oval 32"/>
          <p:cNvSpPr>
            <a:spLocks noChangeArrowheads="1"/>
          </p:cNvSpPr>
          <p:nvPr/>
        </p:nvSpPr>
        <p:spPr bwMode="auto">
          <a:xfrm>
            <a:off x="3751759" y="2804200"/>
            <a:ext cx="1522413" cy="519351"/>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7" name="Oval 33"/>
          <p:cNvSpPr>
            <a:spLocks noChangeArrowheads="1"/>
          </p:cNvSpPr>
          <p:nvPr/>
        </p:nvSpPr>
        <p:spPr bwMode="auto">
          <a:xfrm>
            <a:off x="3773984" y="2321719"/>
            <a:ext cx="1471613" cy="1473200"/>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8" name="Oval 34"/>
          <p:cNvSpPr>
            <a:spLocks noChangeArrowheads="1"/>
          </p:cNvSpPr>
          <p:nvPr/>
        </p:nvSpPr>
        <p:spPr bwMode="auto">
          <a:xfrm>
            <a:off x="3791447" y="2331244"/>
            <a:ext cx="1438275" cy="1435100"/>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9" name="Oval 35"/>
          <p:cNvSpPr>
            <a:spLocks noChangeArrowheads="1"/>
          </p:cNvSpPr>
          <p:nvPr/>
        </p:nvSpPr>
        <p:spPr bwMode="auto">
          <a:xfrm>
            <a:off x="3807322" y="2345531"/>
            <a:ext cx="1366837" cy="1341438"/>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40" name="Oval 36"/>
          <p:cNvSpPr>
            <a:spLocks noChangeArrowheads="1"/>
          </p:cNvSpPr>
          <p:nvPr/>
        </p:nvSpPr>
        <p:spPr bwMode="auto">
          <a:xfrm>
            <a:off x="3888283" y="2382044"/>
            <a:ext cx="1214438" cy="1090612"/>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41" name="Text Box 37"/>
          <p:cNvSpPr txBox="1">
            <a:spLocks noChangeArrowheads="1"/>
          </p:cNvSpPr>
          <p:nvPr/>
        </p:nvSpPr>
        <p:spPr bwMode="auto">
          <a:xfrm>
            <a:off x="3963829" y="2618909"/>
            <a:ext cx="108715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2800" b="1" dirty="0" smtClean="0">
                <a:solidFill>
                  <a:srgbClr val="003366"/>
                </a:solidFill>
              </a:rPr>
              <a:t>نتائج</a:t>
            </a:r>
          </a:p>
          <a:p>
            <a:pPr algn="ctr" rtl="1" eaLnBrk="0" hangingPunct="0"/>
            <a:r>
              <a:rPr lang="ar-EG" sz="2800" b="1" dirty="0" smtClean="0">
                <a:solidFill>
                  <a:srgbClr val="003366"/>
                </a:solidFill>
              </a:rPr>
              <a:t> الغضب</a:t>
            </a:r>
            <a:endParaRPr lang="ar-EG" sz="2800" b="1" dirty="0">
              <a:solidFill>
                <a:srgbClr val="003366"/>
              </a:solidFill>
            </a:endParaRPr>
          </a:p>
        </p:txBody>
      </p:sp>
      <p:sp>
        <p:nvSpPr>
          <p:cNvPr id="42" name="Text Box 38"/>
          <p:cNvSpPr txBox="1">
            <a:spLocks noChangeArrowheads="1"/>
          </p:cNvSpPr>
          <p:nvPr/>
        </p:nvSpPr>
        <p:spPr bwMode="auto">
          <a:xfrm>
            <a:off x="5538141" y="1124744"/>
            <a:ext cx="18421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eaLnBrk="0" hangingPunct="0"/>
            <a:r>
              <a:rPr lang="ar-EG" sz="2400" b="1" dirty="0">
                <a:solidFill>
                  <a:srgbClr val="003366"/>
                </a:solidFill>
              </a:rPr>
              <a:t>ارتفاع ضغط الدم</a:t>
            </a:r>
            <a:endParaRPr lang="en-US" sz="2400" b="1" dirty="0">
              <a:solidFill>
                <a:srgbClr val="003366"/>
              </a:solidFill>
            </a:endParaRPr>
          </a:p>
        </p:txBody>
      </p:sp>
      <p:sp>
        <p:nvSpPr>
          <p:cNvPr id="43" name="Text Box 39"/>
          <p:cNvSpPr txBox="1">
            <a:spLocks noChangeArrowheads="1"/>
          </p:cNvSpPr>
          <p:nvPr/>
        </p:nvSpPr>
        <p:spPr bwMode="auto">
          <a:xfrm>
            <a:off x="1967358" y="1124744"/>
            <a:ext cx="13805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خفقان القلب</a:t>
            </a:r>
            <a:endParaRPr lang="en-US" sz="2400" b="1" dirty="0">
              <a:solidFill>
                <a:srgbClr val="003366"/>
              </a:solidFill>
            </a:endParaRPr>
          </a:p>
        </p:txBody>
      </p:sp>
      <p:sp>
        <p:nvSpPr>
          <p:cNvPr id="44" name="Text Box 40"/>
          <p:cNvSpPr txBox="1">
            <a:spLocks noChangeArrowheads="1"/>
          </p:cNvSpPr>
          <p:nvPr/>
        </p:nvSpPr>
        <p:spPr bwMode="auto">
          <a:xfrm>
            <a:off x="6545759" y="2877344"/>
            <a:ext cx="12105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ar-EG" sz="2000" b="1" dirty="0">
                <a:solidFill>
                  <a:srgbClr val="003366"/>
                </a:solidFill>
              </a:rPr>
              <a:t>قصر التنفس</a:t>
            </a:r>
            <a:endParaRPr lang="en-US" sz="2000" b="1" dirty="0">
              <a:solidFill>
                <a:srgbClr val="003366"/>
              </a:solidFill>
            </a:endParaRPr>
          </a:p>
        </p:txBody>
      </p:sp>
      <p:sp>
        <p:nvSpPr>
          <p:cNvPr id="45" name="Text Box 41"/>
          <p:cNvSpPr txBox="1">
            <a:spLocks noChangeArrowheads="1"/>
          </p:cNvSpPr>
          <p:nvPr/>
        </p:nvSpPr>
        <p:spPr bwMode="auto">
          <a:xfrm>
            <a:off x="5631359" y="4477544"/>
            <a:ext cx="33922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زيادة إفرازات هرمونات الضغوط</a:t>
            </a:r>
          </a:p>
        </p:txBody>
      </p:sp>
      <p:sp>
        <p:nvSpPr>
          <p:cNvPr id="46" name="Text Box 42"/>
          <p:cNvSpPr txBox="1">
            <a:spLocks noChangeArrowheads="1"/>
          </p:cNvSpPr>
          <p:nvPr/>
        </p:nvSpPr>
        <p:spPr bwMode="auto">
          <a:xfrm>
            <a:off x="1483301" y="2852936"/>
            <a:ext cx="9284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ارتعاش</a:t>
            </a:r>
            <a:endParaRPr lang="en-US" sz="2400" b="1" dirty="0">
              <a:solidFill>
                <a:srgbClr val="003366"/>
              </a:solidFill>
            </a:endParaRPr>
          </a:p>
        </p:txBody>
      </p:sp>
      <p:sp>
        <p:nvSpPr>
          <p:cNvPr id="47" name="Text Box 43"/>
          <p:cNvSpPr txBox="1">
            <a:spLocks noChangeArrowheads="1"/>
          </p:cNvSpPr>
          <p:nvPr/>
        </p:nvSpPr>
        <p:spPr bwMode="auto">
          <a:xfrm>
            <a:off x="2541233" y="4415631"/>
            <a:ext cx="806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إمساك</a:t>
            </a:r>
            <a:endParaRPr lang="en-US" sz="1600" b="1" dirty="0">
              <a:solidFill>
                <a:srgbClr val="003366"/>
              </a:solidFill>
              <a:latin typeface="Arial" panose="020B0604020202020204" pitchFamily="34" charset="0"/>
            </a:endParaRPr>
          </a:p>
        </p:txBody>
      </p:sp>
      <p:pic>
        <p:nvPicPr>
          <p:cNvPr id="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532052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down)">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down)">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par>
                                <p:cTn id="52" presetID="22" presetClass="entr" presetSubtype="4"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down)">
                                      <p:cBhvr>
                                        <p:cTn id="57" dur="500"/>
                                        <p:tgtEl>
                                          <p:spTgt spid="32"/>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00"/>
                                        <p:tgtEl>
                                          <p:spTgt spid="33"/>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down)">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down)">
                                      <p:cBhvr>
                                        <p:cTn id="71" dur="500"/>
                                        <p:tgtEl>
                                          <p:spTgt spid="47"/>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ipe(down)">
                                      <p:cBhvr>
                                        <p:cTn id="7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32" grpId="0" animBg="1"/>
      <p:bldP spid="33" grpId="0" animBg="1"/>
      <p:bldP spid="42" grpId="0"/>
      <p:bldP spid="43" grpId="0"/>
      <p:bldP spid="44" grpId="0"/>
      <p:bldP spid="45" grpId="0"/>
      <p:bldP spid="46"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5"/>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a:r>
              <a:rPr lang="ar-EG" b="1" dirty="0">
                <a:solidFill>
                  <a:schemeClr val="accent2">
                    <a:lumMod val="50000"/>
                  </a:schemeClr>
                </a:solidFill>
              </a:rPr>
              <a:t>الأهداف التفصيلية للبرنامج التدريبي </a:t>
            </a:r>
          </a:p>
        </p:txBody>
      </p:sp>
      <p:sp>
        <p:nvSpPr>
          <p:cNvPr id="14" name="Folded Corner 13"/>
          <p:cNvSpPr/>
          <p:nvPr/>
        </p:nvSpPr>
        <p:spPr bwMode="auto">
          <a:xfrm>
            <a:off x="1619674" y="2594427"/>
            <a:ext cx="7020273" cy="1960747"/>
          </a:xfrm>
          <a:prstGeom prst="foldedCorner">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30" tIns="45715" rIns="91430" bIns="45715" numCol="1" rtlCol="1" anchor="ctr" anchorCtr="0" compatLnSpc="1">
            <a:prstTxWarp prst="textNoShape">
              <a:avLst/>
            </a:prstTxWarp>
          </a:bodyPr>
          <a:lstStyle/>
          <a:p>
            <a:pPr algn="ctr" defTabSz="914305"/>
            <a:endParaRPr lang="ar-EG" sz="2400" dirty="0">
              <a:latin typeface="Arial" charset="0"/>
            </a:endParaRPr>
          </a:p>
        </p:txBody>
      </p:sp>
      <p:sp>
        <p:nvSpPr>
          <p:cNvPr id="16" name="Rectangle 15"/>
          <p:cNvSpPr/>
          <p:nvPr/>
        </p:nvSpPr>
        <p:spPr>
          <a:xfrm>
            <a:off x="1475658" y="2616192"/>
            <a:ext cx="7164289" cy="1938982"/>
          </a:xfrm>
          <a:prstGeom prst="rect">
            <a:avLst/>
          </a:prstGeom>
        </p:spPr>
        <p:txBody>
          <a:bodyPr wrap="square" lIns="91430" tIns="45715" rIns="91430" bIns="45715">
            <a:spAutoFit/>
          </a:bodyPr>
          <a:lstStyle/>
          <a:p>
            <a:pPr marL="342900" indent="-342900" algn="r" rtl="1">
              <a:buFont typeface="Wingdings" pitchFamily="2" charset="2"/>
              <a:buChar char="ü"/>
            </a:pPr>
            <a:r>
              <a:rPr lang="ar-SA" sz="2400" b="1" dirty="0" smtClean="0">
                <a:solidFill>
                  <a:schemeClr val="accent2">
                    <a:lumMod val="50000"/>
                  </a:schemeClr>
                </a:solidFill>
              </a:rPr>
              <a:t>تطبيق </a:t>
            </a:r>
            <a:r>
              <a:rPr lang="ar-SA" sz="2400" b="1" dirty="0">
                <a:solidFill>
                  <a:schemeClr val="accent2">
                    <a:lumMod val="50000"/>
                  </a:schemeClr>
                </a:solidFill>
              </a:rPr>
              <a:t>وتمكن من ادارة الغضب بطرق سهلة و مبسطة .</a:t>
            </a:r>
          </a:p>
          <a:p>
            <a:pPr marL="342900" indent="-342900" algn="r" rtl="1">
              <a:buFont typeface="Wingdings" pitchFamily="2" charset="2"/>
              <a:buChar char="ü"/>
            </a:pPr>
            <a:r>
              <a:rPr lang="ar-SA" sz="2400" b="1" dirty="0" smtClean="0">
                <a:solidFill>
                  <a:schemeClr val="accent2">
                    <a:lumMod val="50000"/>
                  </a:schemeClr>
                </a:solidFill>
              </a:rPr>
              <a:t>تعلم </a:t>
            </a:r>
            <a:r>
              <a:rPr lang="ar-SA" sz="2400" b="1" dirty="0">
                <a:solidFill>
                  <a:schemeClr val="accent2">
                    <a:lumMod val="50000"/>
                  </a:schemeClr>
                </a:solidFill>
              </a:rPr>
              <a:t>وتطبيق فن التواصل الناجح لتجنب الغضب و مسبباتة .</a:t>
            </a:r>
          </a:p>
          <a:p>
            <a:pPr marL="342900" indent="-342900" algn="r" rtl="1">
              <a:buFont typeface="Wingdings" pitchFamily="2" charset="2"/>
              <a:buChar char="ü"/>
            </a:pPr>
            <a:r>
              <a:rPr lang="ar-SA" sz="2400" b="1" dirty="0" smtClean="0">
                <a:solidFill>
                  <a:schemeClr val="accent2">
                    <a:lumMod val="50000"/>
                  </a:schemeClr>
                </a:solidFill>
              </a:rPr>
              <a:t>معرفة </a:t>
            </a:r>
            <a:r>
              <a:rPr lang="ar-SA" sz="2400" b="1" dirty="0">
                <a:solidFill>
                  <a:schemeClr val="accent2">
                    <a:lumMod val="50000"/>
                  </a:schemeClr>
                </a:solidFill>
              </a:rPr>
              <a:t>وتطبيق احدث استراتيجيات فعالية فى إدارة الغضب .</a:t>
            </a:r>
          </a:p>
          <a:p>
            <a:pPr marL="342900" indent="-342900" algn="r" rtl="1">
              <a:buFont typeface="Wingdings" pitchFamily="2" charset="2"/>
              <a:buChar char="ü"/>
            </a:pPr>
            <a:r>
              <a:rPr lang="ar-SA" sz="2400" b="1" dirty="0" smtClean="0">
                <a:solidFill>
                  <a:schemeClr val="accent2">
                    <a:lumMod val="50000"/>
                  </a:schemeClr>
                </a:solidFill>
              </a:rPr>
              <a:t>تقييم </a:t>
            </a:r>
            <a:r>
              <a:rPr lang="ar-SA" sz="2400" b="1" dirty="0">
                <a:solidFill>
                  <a:schemeClr val="accent2">
                    <a:lumMod val="50000"/>
                  </a:schemeClr>
                </a:solidFill>
              </a:rPr>
              <a:t>وتحليل الغضب فى الشخص المقابل و كيفية التعامل معة .</a:t>
            </a:r>
          </a:p>
          <a:p>
            <a:pPr marL="342900" indent="-342900" algn="r" rtl="1">
              <a:buFont typeface="Wingdings" pitchFamily="2" charset="2"/>
              <a:buChar char="ü"/>
            </a:pPr>
            <a:r>
              <a:rPr lang="ar-SA" sz="2400" b="1" dirty="0" smtClean="0">
                <a:solidFill>
                  <a:schemeClr val="accent2">
                    <a:lumMod val="50000"/>
                  </a:schemeClr>
                </a:solidFill>
              </a:rPr>
              <a:t>المقدرة </a:t>
            </a:r>
            <a:r>
              <a:rPr lang="ar-SA" sz="2400" b="1" dirty="0">
                <a:solidFill>
                  <a:schemeClr val="accent2">
                    <a:lumMod val="50000"/>
                  </a:schemeClr>
                </a:solidFill>
              </a:rPr>
              <a:t>على تعليم الغير وسائل اتصال فعالة لتجنب الغضب .</a:t>
            </a:r>
          </a:p>
        </p:txBody>
      </p:sp>
      <p:sp>
        <p:nvSpPr>
          <p:cNvPr id="20" name="Rectangle 19"/>
          <p:cNvSpPr/>
          <p:nvPr/>
        </p:nvSpPr>
        <p:spPr>
          <a:xfrm>
            <a:off x="2771800" y="1196755"/>
            <a:ext cx="6012160" cy="769431"/>
          </a:xfrm>
          <a:prstGeom prst="rect">
            <a:avLst/>
          </a:prstGeom>
        </p:spPr>
        <p:txBody>
          <a:bodyPr wrap="square" lIns="91430" tIns="45715" rIns="91430" bIns="45715">
            <a:spAutoFit/>
          </a:bodyPr>
          <a:lstStyle/>
          <a:p>
            <a:pPr algn="justLow" rtl="1"/>
            <a:r>
              <a:rPr lang="ar-EG" sz="2200" b="1" dirty="0">
                <a:solidFill>
                  <a:srgbClr val="C00000"/>
                </a:solidFill>
              </a:rPr>
              <a:t>بنهاية هذا البرنامج التدريبي نتوقع أن المشاركون قد حققوا النتائج الآتية (بمشيئة الله ) </a:t>
            </a:r>
          </a:p>
        </p:txBody>
      </p:sp>
      <p:pic>
        <p:nvPicPr>
          <p:cNvPr id="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224" y="3519203"/>
            <a:ext cx="1936519" cy="211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06980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barn(inVertical)">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Effect transition="in" filter="barn(inVertical)">
                                      <p:cBhvr>
                                        <p:cTn id="21" dur="500"/>
                                        <p:tgtEl>
                                          <p:spTgt spid="1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Effect transition="in" filter="barn(inVertical)">
                                      <p:cBhvr>
                                        <p:cTn id="26" dur="500"/>
                                        <p:tgtEl>
                                          <p:spTgt spid="1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xEl>
                                              <p:pRg st="3" end="3"/>
                                            </p:txEl>
                                          </p:spTgt>
                                        </p:tgtEl>
                                        <p:attrNameLst>
                                          <p:attrName>style.visibility</p:attrName>
                                        </p:attrNameLst>
                                      </p:cBhvr>
                                      <p:to>
                                        <p:strVal val="visible"/>
                                      </p:to>
                                    </p:set>
                                    <p:animEffect transition="in" filter="barn(inVertical)">
                                      <p:cBhvr>
                                        <p:cTn id="31" dur="500"/>
                                        <p:tgtEl>
                                          <p:spTgt spid="1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xEl>
                                              <p:pRg st="4" end="4"/>
                                            </p:txEl>
                                          </p:spTgt>
                                        </p:tgtEl>
                                        <p:attrNameLst>
                                          <p:attrName>style.visibility</p:attrName>
                                        </p:attrNameLst>
                                      </p:cBhvr>
                                      <p:to>
                                        <p:strVal val="visible"/>
                                      </p:to>
                                    </p:set>
                                    <p:animEffect transition="in" filter="barn(inVertical)">
                                      <p:cBhvr>
                                        <p:cTn id="36"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rot="17973186">
            <a:off x="4693940" y="1779588"/>
            <a:ext cx="792162" cy="288925"/>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8" name="AutoShape 4"/>
          <p:cNvSpPr>
            <a:spLocks noChangeArrowheads="1"/>
          </p:cNvSpPr>
          <p:nvPr/>
        </p:nvSpPr>
        <p:spPr bwMode="auto">
          <a:xfrm rot="3465783">
            <a:off x="4693940" y="3943351"/>
            <a:ext cx="792163" cy="288925"/>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9" name="AutoShape 5"/>
          <p:cNvSpPr>
            <a:spLocks noChangeArrowheads="1"/>
          </p:cNvSpPr>
          <p:nvPr/>
        </p:nvSpPr>
        <p:spPr bwMode="auto">
          <a:xfrm rot="14369021">
            <a:off x="3474740" y="1855788"/>
            <a:ext cx="792162" cy="288925"/>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0" name="AutoShape 6"/>
          <p:cNvSpPr>
            <a:spLocks noChangeArrowheads="1"/>
          </p:cNvSpPr>
          <p:nvPr/>
        </p:nvSpPr>
        <p:spPr bwMode="auto">
          <a:xfrm rot="7535209">
            <a:off x="3436640" y="3910013"/>
            <a:ext cx="792162" cy="288925"/>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1" name="AutoShape 7"/>
          <p:cNvSpPr>
            <a:spLocks noChangeArrowheads="1"/>
          </p:cNvSpPr>
          <p:nvPr/>
        </p:nvSpPr>
        <p:spPr bwMode="auto">
          <a:xfrm>
            <a:off x="5272584" y="2907507"/>
            <a:ext cx="792163" cy="288925"/>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2" name="AutoShape 8"/>
          <p:cNvSpPr>
            <a:spLocks noChangeArrowheads="1"/>
          </p:cNvSpPr>
          <p:nvPr/>
        </p:nvSpPr>
        <p:spPr bwMode="auto">
          <a:xfrm rot="10800000">
            <a:off x="2862758" y="2901157"/>
            <a:ext cx="863600" cy="288925"/>
          </a:xfrm>
          <a:prstGeom prst="rightArrow">
            <a:avLst>
              <a:gd name="adj1" fmla="val 35167"/>
              <a:gd name="adj2" fmla="val 121041"/>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3" name="Oval 9"/>
          <p:cNvSpPr>
            <a:spLocks noChangeArrowheads="1"/>
          </p:cNvSpPr>
          <p:nvPr/>
        </p:nvSpPr>
        <p:spPr bwMode="auto">
          <a:xfrm>
            <a:off x="2583359" y="2762925"/>
            <a:ext cx="3743325" cy="519351"/>
          </a:xfrm>
          <a:prstGeom prst="ellipse">
            <a:avLst/>
          </a:prstGeom>
          <a:noFill/>
          <a:ln w="38100" cmpd="sng">
            <a:solidFill>
              <a:schemeClr val="bg2"/>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grpSp>
        <p:nvGrpSpPr>
          <p:cNvPr id="14" name="Group 10"/>
          <p:cNvGrpSpPr>
            <a:grpSpLocks/>
          </p:cNvGrpSpPr>
          <p:nvPr/>
        </p:nvGrpSpPr>
        <p:grpSpPr bwMode="auto">
          <a:xfrm>
            <a:off x="3345359" y="1197769"/>
            <a:ext cx="360363" cy="360362"/>
            <a:chOff x="0" y="0"/>
            <a:chExt cx="227" cy="227"/>
          </a:xfrm>
        </p:grpSpPr>
        <p:sp>
          <p:nvSpPr>
            <p:cNvPr id="15" name="Oval 11"/>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6" name="Oval 12"/>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17" name="Group 13"/>
          <p:cNvGrpSpPr>
            <a:grpSpLocks/>
          </p:cNvGrpSpPr>
          <p:nvPr/>
        </p:nvGrpSpPr>
        <p:grpSpPr bwMode="auto">
          <a:xfrm>
            <a:off x="2400796" y="2853532"/>
            <a:ext cx="360362" cy="360363"/>
            <a:chOff x="0" y="0"/>
            <a:chExt cx="227" cy="227"/>
          </a:xfrm>
        </p:grpSpPr>
        <p:sp>
          <p:nvSpPr>
            <p:cNvPr id="18" name="Oval 14"/>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9" name="Oval 15"/>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0" name="Group 16"/>
          <p:cNvGrpSpPr>
            <a:grpSpLocks/>
          </p:cNvGrpSpPr>
          <p:nvPr/>
        </p:nvGrpSpPr>
        <p:grpSpPr bwMode="auto">
          <a:xfrm>
            <a:off x="3264396" y="4396582"/>
            <a:ext cx="360362" cy="360363"/>
            <a:chOff x="0" y="0"/>
            <a:chExt cx="227" cy="227"/>
          </a:xfrm>
        </p:grpSpPr>
        <p:sp>
          <p:nvSpPr>
            <p:cNvPr id="21" name="Oval 17"/>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22" name="Oval 18"/>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3" name="Group 19"/>
          <p:cNvGrpSpPr>
            <a:grpSpLocks/>
          </p:cNvGrpSpPr>
          <p:nvPr/>
        </p:nvGrpSpPr>
        <p:grpSpPr bwMode="auto">
          <a:xfrm>
            <a:off x="5194796" y="1177132"/>
            <a:ext cx="360362" cy="360363"/>
            <a:chOff x="0" y="0"/>
            <a:chExt cx="227" cy="227"/>
          </a:xfrm>
        </p:grpSpPr>
        <p:sp>
          <p:nvSpPr>
            <p:cNvPr id="24" name="Oval 20"/>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25" name="Oval 21"/>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6" name="Group 22"/>
          <p:cNvGrpSpPr>
            <a:grpSpLocks/>
          </p:cNvGrpSpPr>
          <p:nvPr/>
        </p:nvGrpSpPr>
        <p:grpSpPr bwMode="auto">
          <a:xfrm>
            <a:off x="6144121" y="2853532"/>
            <a:ext cx="360362" cy="360363"/>
            <a:chOff x="0" y="0"/>
            <a:chExt cx="227" cy="227"/>
          </a:xfrm>
        </p:grpSpPr>
        <p:sp>
          <p:nvSpPr>
            <p:cNvPr id="27" name="Oval 23"/>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28" name="Oval 24"/>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9" name="Group 25"/>
          <p:cNvGrpSpPr>
            <a:grpSpLocks/>
          </p:cNvGrpSpPr>
          <p:nvPr/>
        </p:nvGrpSpPr>
        <p:grpSpPr bwMode="auto">
          <a:xfrm>
            <a:off x="5250359" y="4453732"/>
            <a:ext cx="360363" cy="360363"/>
            <a:chOff x="0" y="0"/>
            <a:chExt cx="227" cy="227"/>
          </a:xfrm>
        </p:grpSpPr>
        <p:sp>
          <p:nvSpPr>
            <p:cNvPr id="30" name="Oval 26"/>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1" name="Oval 27"/>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32" name="Oval 28"/>
          <p:cNvSpPr>
            <a:spLocks noChangeArrowheads="1"/>
          </p:cNvSpPr>
          <p:nvPr/>
        </p:nvSpPr>
        <p:spPr bwMode="auto">
          <a:xfrm>
            <a:off x="3540621" y="2804200"/>
            <a:ext cx="259766" cy="51935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3" name="Oval 29"/>
          <p:cNvSpPr>
            <a:spLocks noChangeArrowheads="1"/>
          </p:cNvSpPr>
          <p:nvPr/>
        </p:nvSpPr>
        <p:spPr bwMode="auto">
          <a:xfrm>
            <a:off x="3534271" y="2788325"/>
            <a:ext cx="259766" cy="519351"/>
          </a:xfrm>
          <a:prstGeom prst="ellipse">
            <a:avLst/>
          </a:prstGeom>
          <a:gradFill rotWithShape="1">
            <a:gsLst>
              <a:gs pos="0">
                <a:schemeClr val="hlink">
                  <a:alpha val="31999"/>
                </a:schemeClr>
              </a:gs>
              <a:gs pos="100000">
                <a:schemeClr val="hlink">
                  <a:gamma/>
                  <a:shade val="46275"/>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4" name="Oval 30"/>
          <p:cNvSpPr>
            <a:spLocks noChangeArrowheads="1"/>
          </p:cNvSpPr>
          <p:nvPr/>
        </p:nvSpPr>
        <p:spPr bwMode="auto">
          <a:xfrm>
            <a:off x="3667622" y="2804200"/>
            <a:ext cx="1690687" cy="51935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5" name="Oval 31"/>
          <p:cNvSpPr>
            <a:spLocks noChangeArrowheads="1"/>
          </p:cNvSpPr>
          <p:nvPr/>
        </p:nvSpPr>
        <p:spPr bwMode="auto">
          <a:xfrm>
            <a:off x="3650158" y="2777213"/>
            <a:ext cx="1690688" cy="519351"/>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6" name="Oval 32"/>
          <p:cNvSpPr>
            <a:spLocks noChangeArrowheads="1"/>
          </p:cNvSpPr>
          <p:nvPr/>
        </p:nvSpPr>
        <p:spPr bwMode="auto">
          <a:xfrm>
            <a:off x="3751759" y="2804200"/>
            <a:ext cx="1522413" cy="519351"/>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7" name="Oval 33"/>
          <p:cNvSpPr>
            <a:spLocks noChangeArrowheads="1"/>
          </p:cNvSpPr>
          <p:nvPr/>
        </p:nvSpPr>
        <p:spPr bwMode="auto">
          <a:xfrm>
            <a:off x="3773984" y="2321719"/>
            <a:ext cx="1471613" cy="1473200"/>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8" name="Oval 34"/>
          <p:cNvSpPr>
            <a:spLocks noChangeArrowheads="1"/>
          </p:cNvSpPr>
          <p:nvPr/>
        </p:nvSpPr>
        <p:spPr bwMode="auto">
          <a:xfrm>
            <a:off x="3791447" y="2331244"/>
            <a:ext cx="1438275" cy="1435100"/>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9" name="Oval 35"/>
          <p:cNvSpPr>
            <a:spLocks noChangeArrowheads="1"/>
          </p:cNvSpPr>
          <p:nvPr/>
        </p:nvSpPr>
        <p:spPr bwMode="auto">
          <a:xfrm>
            <a:off x="3807322" y="2345531"/>
            <a:ext cx="1366837" cy="1341438"/>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40" name="Oval 36"/>
          <p:cNvSpPr>
            <a:spLocks noChangeArrowheads="1"/>
          </p:cNvSpPr>
          <p:nvPr/>
        </p:nvSpPr>
        <p:spPr bwMode="auto">
          <a:xfrm>
            <a:off x="3888283" y="2382044"/>
            <a:ext cx="1214438" cy="1090612"/>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41" name="Text Box 37"/>
          <p:cNvSpPr txBox="1">
            <a:spLocks noChangeArrowheads="1"/>
          </p:cNvSpPr>
          <p:nvPr/>
        </p:nvSpPr>
        <p:spPr bwMode="auto">
          <a:xfrm>
            <a:off x="3963829" y="2618909"/>
            <a:ext cx="108715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2800" b="1" dirty="0" smtClean="0">
                <a:solidFill>
                  <a:srgbClr val="003366"/>
                </a:solidFill>
              </a:rPr>
              <a:t>نتائج</a:t>
            </a:r>
          </a:p>
          <a:p>
            <a:pPr algn="ctr" rtl="1" eaLnBrk="0" hangingPunct="0"/>
            <a:r>
              <a:rPr lang="ar-EG" sz="2800" b="1" dirty="0" smtClean="0">
                <a:solidFill>
                  <a:srgbClr val="003366"/>
                </a:solidFill>
              </a:rPr>
              <a:t> الغضب</a:t>
            </a:r>
            <a:endParaRPr lang="ar-EG" sz="2800" b="1" dirty="0">
              <a:solidFill>
                <a:srgbClr val="003366"/>
              </a:solidFill>
            </a:endParaRPr>
          </a:p>
        </p:txBody>
      </p:sp>
      <p:sp>
        <p:nvSpPr>
          <p:cNvPr id="42" name="Text Box 38"/>
          <p:cNvSpPr txBox="1">
            <a:spLocks noChangeArrowheads="1"/>
          </p:cNvSpPr>
          <p:nvPr/>
        </p:nvSpPr>
        <p:spPr bwMode="auto">
          <a:xfrm>
            <a:off x="5368223" y="1124744"/>
            <a:ext cx="20120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eaLnBrk="0" hangingPunct="0"/>
            <a:r>
              <a:rPr lang="ar-EG" sz="2400" b="1" dirty="0">
                <a:solidFill>
                  <a:srgbClr val="003366"/>
                </a:solidFill>
              </a:rPr>
              <a:t>تقلص حدقة العين </a:t>
            </a:r>
            <a:endParaRPr lang="en-US" sz="2400" b="1" dirty="0">
              <a:solidFill>
                <a:srgbClr val="003366"/>
              </a:solidFill>
            </a:endParaRPr>
          </a:p>
        </p:txBody>
      </p:sp>
      <p:sp>
        <p:nvSpPr>
          <p:cNvPr id="43" name="Text Box 39"/>
          <p:cNvSpPr txBox="1">
            <a:spLocks noChangeArrowheads="1"/>
          </p:cNvSpPr>
          <p:nvPr/>
        </p:nvSpPr>
        <p:spPr bwMode="auto">
          <a:xfrm>
            <a:off x="1967358" y="1124744"/>
            <a:ext cx="14975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النقد المستمر</a:t>
            </a:r>
            <a:endParaRPr lang="en-US" sz="2400" b="1" dirty="0">
              <a:solidFill>
                <a:srgbClr val="003366"/>
              </a:solidFill>
            </a:endParaRPr>
          </a:p>
        </p:txBody>
      </p:sp>
      <p:sp>
        <p:nvSpPr>
          <p:cNvPr id="44" name="Text Box 40"/>
          <p:cNvSpPr txBox="1">
            <a:spLocks noChangeArrowheads="1"/>
          </p:cNvSpPr>
          <p:nvPr/>
        </p:nvSpPr>
        <p:spPr bwMode="auto">
          <a:xfrm>
            <a:off x="6522921" y="2877344"/>
            <a:ext cx="23695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ar-EG" sz="2000" b="1" dirty="0">
                <a:solidFill>
                  <a:srgbClr val="003366"/>
                </a:solidFill>
              </a:rPr>
              <a:t>السرعة في الكلام </a:t>
            </a:r>
            <a:r>
              <a:rPr lang="ar-EG" sz="2000" b="1" dirty="0" smtClean="0">
                <a:solidFill>
                  <a:srgbClr val="003366"/>
                </a:solidFill>
              </a:rPr>
              <a:t>والحركة</a:t>
            </a:r>
            <a:endParaRPr lang="en-US" sz="2000" b="1" dirty="0">
              <a:solidFill>
                <a:srgbClr val="003366"/>
              </a:solidFill>
            </a:endParaRPr>
          </a:p>
        </p:txBody>
      </p:sp>
      <p:sp>
        <p:nvSpPr>
          <p:cNvPr id="45" name="Text Box 41"/>
          <p:cNvSpPr txBox="1">
            <a:spLocks noChangeArrowheads="1"/>
          </p:cNvSpPr>
          <p:nvPr/>
        </p:nvSpPr>
        <p:spPr bwMode="auto">
          <a:xfrm>
            <a:off x="5631359" y="4477544"/>
            <a:ext cx="18133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عضلات مشدودة</a:t>
            </a:r>
          </a:p>
        </p:txBody>
      </p:sp>
      <p:sp>
        <p:nvSpPr>
          <p:cNvPr id="46" name="Text Box 42"/>
          <p:cNvSpPr txBox="1">
            <a:spLocks noChangeArrowheads="1"/>
          </p:cNvSpPr>
          <p:nvPr/>
        </p:nvSpPr>
        <p:spPr bwMode="auto">
          <a:xfrm>
            <a:off x="1403648" y="2852936"/>
            <a:ext cx="10663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الاستثارة</a:t>
            </a:r>
            <a:endParaRPr lang="en-US" sz="2400" b="1" dirty="0">
              <a:solidFill>
                <a:srgbClr val="003366"/>
              </a:solidFill>
            </a:endParaRPr>
          </a:p>
        </p:txBody>
      </p:sp>
      <p:sp>
        <p:nvSpPr>
          <p:cNvPr id="47" name="Text Box 43"/>
          <p:cNvSpPr txBox="1">
            <a:spLocks noChangeArrowheads="1"/>
          </p:cNvSpPr>
          <p:nvPr/>
        </p:nvSpPr>
        <p:spPr bwMode="auto">
          <a:xfrm>
            <a:off x="1093848" y="4415631"/>
            <a:ext cx="21820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سلوك عدواني سلبي</a:t>
            </a:r>
            <a:endParaRPr lang="en-US" sz="1600" b="1" dirty="0">
              <a:solidFill>
                <a:srgbClr val="003366"/>
              </a:solidFill>
              <a:latin typeface="Arial" panose="020B0604020202020204" pitchFamily="34" charset="0"/>
            </a:endParaRPr>
          </a:p>
        </p:txBody>
      </p:sp>
      <p:pic>
        <p:nvPicPr>
          <p:cNvPr id="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7276507"/>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down)">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down)">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par>
                                <p:cTn id="52" presetID="22" presetClass="entr" presetSubtype="4"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down)">
                                      <p:cBhvr>
                                        <p:cTn id="57" dur="500"/>
                                        <p:tgtEl>
                                          <p:spTgt spid="32"/>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00"/>
                                        <p:tgtEl>
                                          <p:spTgt spid="33"/>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down)">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down)">
                                      <p:cBhvr>
                                        <p:cTn id="71" dur="500"/>
                                        <p:tgtEl>
                                          <p:spTgt spid="47"/>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ipe(down)">
                                      <p:cBhvr>
                                        <p:cTn id="7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32" grpId="0" animBg="1"/>
      <p:bldP spid="33" grpId="0" animBg="1"/>
      <p:bldP spid="42" grpId="0"/>
      <p:bldP spid="43" grpId="0"/>
      <p:bldP spid="44" grpId="0"/>
      <p:bldP spid="45" grpId="0"/>
      <p:bldP spid="46" grpId="0"/>
      <p:bldP spid="4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rot="17973186">
            <a:off x="4693940" y="1779588"/>
            <a:ext cx="792162" cy="288925"/>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8" name="AutoShape 4"/>
          <p:cNvSpPr>
            <a:spLocks noChangeArrowheads="1"/>
          </p:cNvSpPr>
          <p:nvPr/>
        </p:nvSpPr>
        <p:spPr bwMode="auto">
          <a:xfrm rot="3465783">
            <a:off x="4693940" y="3943351"/>
            <a:ext cx="792163" cy="288925"/>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9" name="AutoShape 5"/>
          <p:cNvSpPr>
            <a:spLocks noChangeArrowheads="1"/>
          </p:cNvSpPr>
          <p:nvPr/>
        </p:nvSpPr>
        <p:spPr bwMode="auto">
          <a:xfrm rot="14369021">
            <a:off x="3474740" y="1855788"/>
            <a:ext cx="792162" cy="288925"/>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0" name="AutoShape 6"/>
          <p:cNvSpPr>
            <a:spLocks noChangeArrowheads="1"/>
          </p:cNvSpPr>
          <p:nvPr/>
        </p:nvSpPr>
        <p:spPr bwMode="auto">
          <a:xfrm rot="7535209">
            <a:off x="3436640" y="3910013"/>
            <a:ext cx="792162" cy="288925"/>
          </a:xfrm>
          <a:prstGeom prst="rightArrow">
            <a:avLst>
              <a:gd name="adj1" fmla="val 35167"/>
              <a:gd name="adj2" fmla="val 111028"/>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1" name="AutoShape 7"/>
          <p:cNvSpPr>
            <a:spLocks noChangeArrowheads="1"/>
          </p:cNvSpPr>
          <p:nvPr/>
        </p:nvSpPr>
        <p:spPr bwMode="auto">
          <a:xfrm>
            <a:off x="5272584" y="2907507"/>
            <a:ext cx="792163" cy="288925"/>
          </a:xfrm>
          <a:prstGeom prst="rightArrow">
            <a:avLst>
              <a:gd name="adj1" fmla="val 35167"/>
              <a:gd name="adj2" fmla="val 111029"/>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2" name="AutoShape 8"/>
          <p:cNvSpPr>
            <a:spLocks noChangeArrowheads="1"/>
          </p:cNvSpPr>
          <p:nvPr/>
        </p:nvSpPr>
        <p:spPr bwMode="auto">
          <a:xfrm rot="10800000">
            <a:off x="2862758" y="2901157"/>
            <a:ext cx="863600" cy="288925"/>
          </a:xfrm>
          <a:prstGeom prst="rightArrow">
            <a:avLst>
              <a:gd name="adj1" fmla="val 35167"/>
              <a:gd name="adj2" fmla="val 121041"/>
            </a:avLst>
          </a:prstGeom>
          <a:gradFill rotWithShape="1">
            <a:gsLst>
              <a:gs pos="0">
                <a:schemeClr val="accent1">
                  <a:gamma/>
                  <a:shade val="89020"/>
                  <a:invGamma/>
                  <a:alpha val="0"/>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3" name="Oval 9"/>
          <p:cNvSpPr>
            <a:spLocks noChangeArrowheads="1"/>
          </p:cNvSpPr>
          <p:nvPr/>
        </p:nvSpPr>
        <p:spPr bwMode="auto">
          <a:xfrm>
            <a:off x="2583359" y="2762925"/>
            <a:ext cx="3743325" cy="519351"/>
          </a:xfrm>
          <a:prstGeom prst="ellipse">
            <a:avLst/>
          </a:prstGeom>
          <a:noFill/>
          <a:ln w="38100" cmpd="sng">
            <a:solidFill>
              <a:schemeClr val="bg2"/>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grpSp>
        <p:nvGrpSpPr>
          <p:cNvPr id="14" name="Group 10"/>
          <p:cNvGrpSpPr>
            <a:grpSpLocks/>
          </p:cNvGrpSpPr>
          <p:nvPr/>
        </p:nvGrpSpPr>
        <p:grpSpPr bwMode="auto">
          <a:xfrm>
            <a:off x="3345359" y="1197769"/>
            <a:ext cx="360363" cy="360362"/>
            <a:chOff x="0" y="0"/>
            <a:chExt cx="227" cy="227"/>
          </a:xfrm>
        </p:grpSpPr>
        <p:sp>
          <p:nvSpPr>
            <p:cNvPr id="15" name="Oval 11"/>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6" name="Oval 12"/>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17" name="Group 13"/>
          <p:cNvGrpSpPr>
            <a:grpSpLocks/>
          </p:cNvGrpSpPr>
          <p:nvPr/>
        </p:nvGrpSpPr>
        <p:grpSpPr bwMode="auto">
          <a:xfrm>
            <a:off x="2400796" y="2853532"/>
            <a:ext cx="360362" cy="360363"/>
            <a:chOff x="0" y="0"/>
            <a:chExt cx="227" cy="227"/>
          </a:xfrm>
        </p:grpSpPr>
        <p:sp>
          <p:nvSpPr>
            <p:cNvPr id="18" name="Oval 14"/>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19" name="Oval 15"/>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0" name="Group 16"/>
          <p:cNvGrpSpPr>
            <a:grpSpLocks/>
          </p:cNvGrpSpPr>
          <p:nvPr/>
        </p:nvGrpSpPr>
        <p:grpSpPr bwMode="auto">
          <a:xfrm>
            <a:off x="3264396" y="4396582"/>
            <a:ext cx="360362" cy="360363"/>
            <a:chOff x="0" y="0"/>
            <a:chExt cx="227" cy="227"/>
          </a:xfrm>
        </p:grpSpPr>
        <p:sp>
          <p:nvSpPr>
            <p:cNvPr id="21" name="Oval 17"/>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22" name="Oval 18"/>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3" name="Group 19"/>
          <p:cNvGrpSpPr>
            <a:grpSpLocks/>
          </p:cNvGrpSpPr>
          <p:nvPr/>
        </p:nvGrpSpPr>
        <p:grpSpPr bwMode="auto">
          <a:xfrm>
            <a:off x="5194796" y="1177132"/>
            <a:ext cx="360362" cy="360363"/>
            <a:chOff x="0" y="0"/>
            <a:chExt cx="227" cy="227"/>
          </a:xfrm>
        </p:grpSpPr>
        <p:sp>
          <p:nvSpPr>
            <p:cNvPr id="24" name="Oval 20"/>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25" name="Oval 21"/>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6" name="Group 22"/>
          <p:cNvGrpSpPr>
            <a:grpSpLocks/>
          </p:cNvGrpSpPr>
          <p:nvPr/>
        </p:nvGrpSpPr>
        <p:grpSpPr bwMode="auto">
          <a:xfrm>
            <a:off x="6144121" y="2853532"/>
            <a:ext cx="360362" cy="360363"/>
            <a:chOff x="0" y="0"/>
            <a:chExt cx="227" cy="227"/>
          </a:xfrm>
        </p:grpSpPr>
        <p:sp>
          <p:nvSpPr>
            <p:cNvPr id="27" name="Oval 23"/>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28" name="Oval 24"/>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grpSp>
        <p:nvGrpSpPr>
          <p:cNvPr id="29" name="Group 25"/>
          <p:cNvGrpSpPr>
            <a:grpSpLocks/>
          </p:cNvGrpSpPr>
          <p:nvPr/>
        </p:nvGrpSpPr>
        <p:grpSpPr bwMode="auto">
          <a:xfrm>
            <a:off x="5250359" y="4453732"/>
            <a:ext cx="360363" cy="360363"/>
            <a:chOff x="0" y="0"/>
            <a:chExt cx="227" cy="227"/>
          </a:xfrm>
        </p:grpSpPr>
        <p:sp>
          <p:nvSpPr>
            <p:cNvPr id="30" name="Oval 26"/>
            <p:cNvSpPr>
              <a:spLocks noChangeArrowheads="1"/>
            </p:cNvSpPr>
            <p:nvPr/>
          </p:nvSpPr>
          <p:spPr bwMode="auto">
            <a:xfrm>
              <a:off x="0" y="0"/>
              <a:ext cx="227" cy="227"/>
            </a:xfrm>
            <a:prstGeom prst="ellipse">
              <a:avLst/>
            </a:prstGeom>
            <a:gradFill rotWithShape="1">
              <a:gsLst>
                <a:gs pos="0">
                  <a:schemeClr val="accent2">
                    <a:gamma/>
                    <a:tint val="3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1" name="Oval 27"/>
            <p:cNvSpPr>
              <a:spLocks noChangeArrowheads="1"/>
            </p:cNvSpPr>
            <p:nvPr/>
          </p:nvSpPr>
          <p:spPr bwMode="auto">
            <a:xfrm>
              <a:off x="10" y="19"/>
              <a:ext cx="141" cy="142"/>
            </a:xfrm>
            <a:prstGeom prst="ellipse">
              <a:avLst/>
            </a:prstGeom>
            <a:gradFill rotWithShape="1">
              <a:gsLst>
                <a:gs pos="0">
                  <a:schemeClr val="accent2">
                    <a:gamma/>
                    <a:tint val="33725"/>
                    <a:invGamma/>
                  </a:schemeClr>
                </a:gs>
                <a:gs pos="100000">
                  <a:schemeClr val="accent2">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grpSp>
      <p:sp>
        <p:nvSpPr>
          <p:cNvPr id="32" name="Oval 28"/>
          <p:cNvSpPr>
            <a:spLocks noChangeArrowheads="1"/>
          </p:cNvSpPr>
          <p:nvPr/>
        </p:nvSpPr>
        <p:spPr bwMode="auto">
          <a:xfrm>
            <a:off x="3540621" y="2804200"/>
            <a:ext cx="259766" cy="51935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3" name="Oval 29"/>
          <p:cNvSpPr>
            <a:spLocks noChangeArrowheads="1"/>
          </p:cNvSpPr>
          <p:nvPr/>
        </p:nvSpPr>
        <p:spPr bwMode="auto">
          <a:xfrm>
            <a:off x="3534271" y="2788325"/>
            <a:ext cx="259766" cy="519351"/>
          </a:xfrm>
          <a:prstGeom prst="ellipse">
            <a:avLst/>
          </a:prstGeom>
          <a:gradFill rotWithShape="1">
            <a:gsLst>
              <a:gs pos="0">
                <a:schemeClr val="hlink">
                  <a:alpha val="31999"/>
                </a:schemeClr>
              </a:gs>
              <a:gs pos="100000">
                <a:schemeClr val="hlink">
                  <a:gamma/>
                  <a:shade val="46275"/>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4" name="Oval 30"/>
          <p:cNvSpPr>
            <a:spLocks noChangeArrowheads="1"/>
          </p:cNvSpPr>
          <p:nvPr/>
        </p:nvSpPr>
        <p:spPr bwMode="auto">
          <a:xfrm>
            <a:off x="3667622" y="2804200"/>
            <a:ext cx="1690687" cy="51935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5" name="Oval 31"/>
          <p:cNvSpPr>
            <a:spLocks noChangeArrowheads="1"/>
          </p:cNvSpPr>
          <p:nvPr/>
        </p:nvSpPr>
        <p:spPr bwMode="auto">
          <a:xfrm>
            <a:off x="3650158" y="2777213"/>
            <a:ext cx="1690688" cy="519351"/>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6" name="Oval 32"/>
          <p:cNvSpPr>
            <a:spLocks noChangeArrowheads="1"/>
          </p:cNvSpPr>
          <p:nvPr/>
        </p:nvSpPr>
        <p:spPr bwMode="auto">
          <a:xfrm>
            <a:off x="3751759" y="2804200"/>
            <a:ext cx="1522413" cy="519351"/>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7" name="Oval 33"/>
          <p:cNvSpPr>
            <a:spLocks noChangeArrowheads="1"/>
          </p:cNvSpPr>
          <p:nvPr/>
        </p:nvSpPr>
        <p:spPr bwMode="auto">
          <a:xfrm>
            <a:off x="3773984" y="2321719"/>
            <a:ext cx="1471613" cy="1473200"/>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8" name="Oval 34"/>
          <p:cNvSpPr>
            <a:spLocks noChangeArrowheads="1"/>
          </p:cNvSpPr>
          <p:nvPr/>
        </p:nvSpPr>
        <p:spPr bwMode="auto">
          <a:xfrm>
            <a:off x="3791447" y="2331244"/>
            <a:ext cx="1438275" cy="1435100"/>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39" name="Oval 35"/>
          <p:cNvSpPr>
            <a:spLocks noChangeArrowheads="1"/>
          </p:cNvSpPr>
          <p:nvPr/>
        </p:nvSpPr>
        <p:spPr bwMode="auto">
          <a:xfrm>
            <a:off x="3807322" y="2345531"/>
            <a:ext cx="1366837" cy="1341438"/>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40" name="Oval 36"/>
          <p:cNvSpPr>
            <a:spLocks noChangeArrowheads="1"/>
          </p:cNvSpPr>
          <p:nvPr/>
        </p:nvSpPr>
        <p:spPr bwMode="auto">
          <a:xfrm>
            <a:off x="3888283" y="2382044"/>
            <a:ext cx="1214438" cy="1090612"/>
          </a:xfrm>
          <a:prstGeom prst="ellipse">
            <a:avLst/>
          </a:prstGeom>
          <a:gradFill rotWithShape="1">
            <a:gsLst>
              <a:gs pos="0">
                <a:srgbClr val="D6E1E2">
                  <a:gamma/>
                  <a:tint val="0"/>
                  <a:invGamma/>
                </a:srgbClr>
              </a:gs>
              <a:gs pos="100000">
                <a:srgbClr val="D6E1E2">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rtl="0" fontAlgn="base">
              <a:spcBef>
                <a:spcPct val="0"/>
              </a:spcBef>
              <a:spcAft>
                <a:spcPct val="0"/>
              </a:spcAft>
            </a:pPr>
            <a:endParaRPr lang="ar-EG">
              <a:solidFill>
                <a:srgbClr val="003366"/>
              </a:solidFill>
              <a:latin typeface="SimHei" panose="02010609060101010101" pitchFamily="49" charset="-122"/>
            </a:endParaRPr>
          </a:p>
        </p:txBody>
      </p:sp>
      <p:sp>
        <p:nvSpPr>
          <p:cNvPr id="41" name="Text Box 37"/>
          <p:cNvSpPr txBox="1">
            <a:spLocks noChangeArrowheads="1"/>
          </p:cNvSpPr>
          <p:nvPr/>
        </p:nvSpPr>
        <p:spPr bwMode="auto">
          <a:xfrm>
            <a:off x="3963829" y="2618909"/>
            <a:ext cx="108715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2800" b="1" dirty="0" smtClean="0">
                <a:solidFill>
                  <a:srgbClr val="003366"/>
                </a:solidFill>
              </a:rPr>
              <a:t>نتائج</a:t>
            </a:r>
          </a:p>
          <a:p>
            <a:pPr algn="ctr" rtl="1" eaLnBrk="0" hangingPunct="0"/>
            <a:r>
              <a:rPr lang="ar-EG" sz="2800" b="1" dirty="0" smtClean="0">
                <a:solidFill>
                  <a:srgbClr val="003366"/>
                </a:solidFill>
              </a:rPr>
              <a:t> الغضب</a:t>
            </a:r>
            <a:endParaRPr lang="ar-EG" sz="2800" b="1" dirty="0">
              <a:solidFill>
                <a:srgbClr val="003366"/>
              </a:solidFill>
            </a:endParaRPr>
          </a:p>
        </p:txBody>
      </p:sp>
      <p:sp>
        <p:nvSpPr>
          <p:cNvPr id="42" name="Text Box 38"/>
          <p:cNvSpPr txBox="1">
            <a:spLocks noChangeArrowheads="1"/>
          </p:cNvSpPr>
          <p:nvPr/>
        </p:nvSpPr>
        <p:spPr bwMode="auto">
          <a:xfrm>
            <a:off x="5368223" y="1124744"/>
            <a:ext cx="20120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rtl="1" eaLnBrk="0" hangingPunct="0"/>
            <a:r>
              <a:rPr lang="ar-EG" sz="2400" b="1" dirty="0">
                <a:solidFill>
                  <a:srgbClr val="003366"/>
                </a:solidFill>
              </a:rPr>
              <a:t>عدم شعور بالأمان</a:t>
            </a:r>
            <a:endParaRPr lang="en-US" sz="2400" b="1" dirty="0">
              <a:solidFill>
                <a:srgbClr val="003366"/>
              </a:solidFill>
            </a:endParaRPr>
          </a:p>
        </p:txBody>
      </p:sp>
      <p:sp>
        <p:nvSpPr>
          <p:cNvPr id="43" name="Text Box 39"/>
          <p:cNvSpPr txBox="1">
            <a:spLocks noChangeArrowheads="1"/>
          </p:cNvSpPr>
          <p:nvPr/>
        </p:nvSpPr>
        <p:spPr bwMode="auto">
          <a:xfrm>
            <a:off x="1043608" y="1124744"/>
            <a:ext cx="23727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عدم القدرة على النوم </a:t>
            </a:r>
            <a:endParaRPr lang="en-US" sz="2400" b="1" dirty="0">
              <a:solidFill>
                <a:srgbClr val="003366"/>
              </a:solidFill>
            </a:endParaRPr>
          </a:p>
        </p:txBody>
      </p:sp>
      <p:sp>
        <p:nvSpPr>
          <p:cNvPr id="44" name="Text Box 40"/>
          <p:cNvSpPr txBox="1">
            <a:spLocks noChangeArrowheads="1"/>
          </p:cNvSpPr>
          <p:nvPr/>
        </p:nvSpPr>
        <p:spPr bwMode="auto">
          <a:xfrm>
            <a:off x="6522921" y="2877344"/>
            <a:ext cx="149432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ar-EG" sz="2000" b="1" dirty="0">
                <a:solidFill>
                  <a:srgbClr val="003366"/>
                </a:solidFill>
              </a:rPr>
              <a:t>عدم تقدير الذات</a:t>
            </a:r>
            <a:endParaRPr lang="en-US" sz="2000" b="1" dirty="0">
              <a:solidFill>
                <a:srgbClr val="003366"/>
              </a:solidFill>
            </a:endParaRPr>
          </a:p>
        </p:txBody>
      </p:sp>
      <p:sp>
        <p:nvSpPr>
          <p:cNvPr id="45" name="Text Box 41"/>
          <p:cNvSpPr txBox="1">
            <a:spLocks noChangeArrowheads="1"/>
          </p:cNvSpPr>
          <p:nvPr/>
        </p:nvSpPr>
        <p:spPr bwMode="auto">
          <a:xfrm>
            <a:off x="5631359" y="4477544"/>
            <a:ext cx="9509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الاكتئاب</a:t>
            </a:r>
          </a:p>
        </p:txBody>
      </p:sp>
      <p:sp>
        <p:nvSpPr>
          <p:cNvPr id="46" name="Text Box 42"/>
          <p:cNvSpPr txBox="1">
            <a:spLocks noChangeArrowheads="1"/>
          </p:cNvSpPr>
          <p:nvPr/>
        </p:nvSpPr>
        <p:spPr bwMode="auto">
          <a:xfrm>
            <a:off x="179512" y="2852936"/>
            <a:ext cx="22381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إصدار الآراء السلبية</a:t>
            </a:r>
            <a:endParaRPr lang="en-US" sz="2400" b="1" dirty="0">
              <a:solidFill>
                <a:srgbClr val="003366"/>
              </a:solidFill>
            </a:endParaRPr>
          </a:p>
        </p:txBody>
      </p:sp>
      <p:sp>
        <p:nvSpPr>
          <p:cNvPr id="47" name="Text Box 43"/>
          <p:cNvSpPr txBox="1">
            <a:spLocks noChangeArrowheads="1"/>
          </p:cNvSpPr>
          <p:nvPr/>
        </p:nvSpPr>
        <p:spPr bwMode="auto">
          <a:xfrm>
            <a:off x="1324681" y="4415631"/>
            <a:ext cx="19511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ar-EG" sz="2400" b="1" dirty="0">
                <a:solidFill>
                  <a:srgbClr val="003366"/>
                </a:solidFill>
              </a:rPr>
              <a:t>الشكوى المستمرة</a:t>
            </a:r>
            <a:endParaRPr lang="en-US" sz="1600" b="1" dirty="0">
              <a:solidFill>
                <a:srgbClr val="003366"/>
              </a:solidFill>
              <a:latin typeface="Arial" panose="020B0604020202020204" pitchFamily="34" charset="0"/>
            </a:endParaRPr>
          </a:p>
        </p:txBody>
      </p:sp>
      <p:pic>
        <p:nvPicPr>
          <p:cNvPr id="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1067994"/>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down)">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down)">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par>
                                <p:cTn id="52" presetID="22" presetClass="entr" presetSubtype="4"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down)">
                                      <p:cBhvr>
                                        <p:cTn id="57" dur="500"/>
                                        <p:tgtEl>
                                          <p:spTgt spid="32"/>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00"/>
                                        <p:tgtEl>
                                          <p:spTgt spid="33"/>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down)">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down)">
                                      <p:cBhvr>
                                        <p:cTn id="71" dur="500"/>
                                        <p:tgtEl>
                                          <p:spTgt spid="47"/>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ipe(down)">
                                      <p:cBhvr>
                                        <p:cTn id="7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32" grpId="0" animBg="1"/>
      <p:bldP spid="33" grpId="0" animBg="1"/>
      <p:bldP spid="42" grpId="0"/>
      <p:bldP spid="43" grpId="0"/>
      <p:bldP spid="44" grpId="0"/>
      <p:bldP spid="45" grpId="0"/>
      <p:bldP spid="46" grpId="0"/>
      <p:bldP spid="4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5"/>
          <p:cNvSpPr/>
          <p:nvPr/>
        </p:nvSpPr>
        <p:spPr bwMode="auto">
          <a:xfrm>
            <a:off x="2915816" y="332656"/>
            <a:ext cx="3168352" cy="792088"/>
          </a:xfrm>
          <a:prstGeom prst="round2DiagRect">
            <a:avLst/>
          </a:prstGeom>
          <a:solidFill>
            <a:srgbClr val="00CC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آثار الغضب السلبية</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sp>
        <p:nvSpPr>
          <p:cNvPr id="3" name="Rectangle 2"/>
          <p:cNvSpPr/>
          <p:nvPr/>
        </p:nvSpPr>
        <p:spPr>
          <a:xfrm>
            <a:off x="1547664" y="1772816"/>
            <a:ext cx="7560840" cy="1384995"/>
          </a:xfrm>
          <a:prstGeom prst="rect">
            <a:avLst/>
          </a:prstGeom>
        </p:spPr>
        <p:txBody>
          <a:bodyPr wrap="square">
            <a:spAutoFit/>
          </a:bodyPr>
          <a:lstStyle/>
          <a:p>
            <a:pPr marL="285750" lvl="0" indent="-285750" algn="r" rtl="1">
              <a:buFont typeface="Wingdings" pitchFamily="2" charset="2"/>
              <a:buChar char="ü"/>
            </a:pPr>
            <a:r>
              <a:rPr lang="ar-SA" sz="2800" b="1" dirty="0"/>
              <a:t>الميول الشهوانية وتؤدي الى الثورة والغضب.</a:t>
            </a:r>
            <a:endParaRPr lang="en-US" sz="2800" b="1" dirty="0"/>
          </a:p>
          <a:p>
            <a:pPr marL="285750" lvl="0" indent="-285750" algn="r" rtl="1">
              <a:buFont typeface="Wingdings" pitchFamily="2" charset="2"/>
              <a:buChar char="ü"/>
            </a:pPr>
            <a:r>
              <a:rPr lang="ar-SA" sz="2800" b="1" dirty="0"/>
              <a:t>الميول التسلطية وتؤدي الى الكبر والغطرسة وحب الرياسة</a:t>
            </a:r>
            <a:r>
              <a:rPr lang="ar-EG" sz="2800" b="1" dirty="0"/>
              <a:t>.</a:t>
            </a:r>
            <a:endParaRPr lang="en-US" sz="2800" b="1" dirty="0"/>
          </a:p>
          <a:p>
            <a:pPr marL="285750" lvl="0" indent="-285750" algn="r" rtl="1">
              <a:buFont typeface="Wingdings" pitchFamily="2" charset="2"/>
              <a:buChar char="ü"/>
            </a:pPr>
            <a:r>
              <a:rPr lang="ar-SA" sz="2800" b="1" dirty="0"/>
              <a:t>الميول الشيطانية وتسبب الكراهية والبغضاء للآخرين.</a:t>
            </a:r>
            <a:endParaRPr lang="en-US" sz="2800" b="1" dirty="0"/>
          </a:p>
        </p:txBody>
      </p:sp>
      <p:pic>
        <p:nvPicPr>
          <p:cNvPr id="18434" name="Picture 2" descr="http://www.mortylefkoe.com/wp-content/uploads/bigstock_Angry_Person_255954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136355"/>
            <a:ext cx="3672408" cy="25773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6639223"/>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948264" y="260648"/>
            <a:ext cx="2160240" cy="43204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smtClean="0"/>
              <a:t>مستوى الصعوبة</a:t>
            </a:r>
            <a:endParaRPr lang="ar-EG" sz="2400" b="1" dirty="0"/>
          </a:p>
        </p:txBody>
      </p:sp>
      <p:sp>
        <p:nvSpPr>
          <p:cNvPr id="8" name="Rectangle 7"/>
          <p:cNvSpPr/>
          <p:nvPr/>
        </p:nvSpPr>
        <p:spPr>
          <a:xfrm>
            <a:off x="5292080" y="188640"/>
            <a:ext cx="1512168" cy="57606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9" name="Rectangle 8"/>
          <p:cNvSpPr/>
          <p:nvPr/>
        </p:nvSpPr>
        <p:spPr>
          <a:xfrm>
            <a:off x="5364656" y="289792"/>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0" name="Rectangle 9"/>
          <p:cNvSpPr/>
          <p:nvPr/>
        </p:nvSpPr>
        <p:spPr>
          <a:xfrm>
            <a:off x="5508104" y="289224"/>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1" name="Rectangle 10"/>
          <p:cNvSpPr/>
          <p:nvPr/>
        </p:nvSpPr>
        <p:spPr>
          <a:xfrm>
            <a:off x="5651552" y="288656"/>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2" name="Rectangle 11"/>
          <p:cNvSpPr/>
          <p:nvPr/>
        </p:nvSpPr>
        <p:spPr>
          <a:xfrm>
            <a:off x="5795000" y="288088"/>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3" name="Rectangle 12"/>
          <p:cNvSpPr/>
          <p:nvPr/>
        </p:nvSpPr>
        <p:spPr>
          <a:xfrm>
            <a:off x="5938448" y="287520"/>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4" name="Rectangle 13"/>
          <p:cNvSpPr/>
          <p:nvPr/>
        </p:nvSpPr>
        <p:spPr>
          <a:xfrm>
            <a:off x="6081896" y="286952"/>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5" name="Rectangle 14"/>
          <p:cNvSpPr/>
          <p:nvPr/>
        </p:nvSpPr>
        <p:spPr>
          <a:xfrm>
            <a:off x="6225344" y="286384"/>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6" name="Rectangle 15"/>
          <p:cNvSpPr/>
          <p:nvPr/>
        </p:nvSpPr>
        <p:spPr>
          <a:xfrm>
            <a:off x="6368792" y="28581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7" name="Rectangle 16"/>
          <p:cNvSpPr/>
          <p:nvPr/>
        </p:nvSpPr>
        <p:spPr>
          <a:xfrm>
            <a:off x="6512240" y="28524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8" name="Rectangle 17"/>
          <p:cNvSpPr/>
          <p:nvPr/>
        </p:nvSpPr>
        <p:spPr>
          <a:xfrm>
            <a:off x="6655688" y="28468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9" name="Rounded Rectangle 18"/>
          <p:cNvSpPr/>
          <p:nvPr/>
        </p:nvSpPr>
        <p:spPr>
          <a:xfrm>
            <a:off x="2339752" y="260648"/>
            <a:ext cx="2160240" cy="43204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smtClean="0"/>
              <a:t>الوقت اللازم للحل</a:t>
            </a:r>
            <a:endParaRPr lang="ar-EG" sz="2400" b="1" dirty="0"/>
          </a:p>
        </p:txBody>
      </p:sp>
      <p:sp>
        <p:nvSpPr>
          <p:cNvPr id="20" name="TextBox 19"/>
          <p:cNvSpPr txBox="1"/>
          <p:nvPr/>
        </p:nvSpPr>
        <p:spPr>
          <a:xfrm>
            <a:off x="4644008" y="241484"/>
            <a:ext cx="57606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en-US" sz="2800" b="1" dirty="0">
                <a:solidFill>
                  <a:srgbClr val="002060"/>
                </a:solidFill>
              </a:rPr>
              <a:t>4</a:t>
            </a:r>
            <a:endParaRPr lang="ar-EG" sz="2800" b="1" dirty="0">
              <a:solidFill>
                <a:srgbClr val="002060"/>
              </a:solidFill>
            </a:endParaRPr>
          </a:p>
        </p:txBody>
      </p:sp>
      <p:sp>
        <p:nvSpPr>
          <p:cNvPr id="21" name="Rectangle 20"/>
          <p:cNvSpPr/>
          <p:nvPr/>
        </p:nvSpPr>
        <p:spPr>
          <a:xfrm>
            <a:off x="683568" y="188640"/>
            <a:ext cx="1512168" cy="57606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22" name="Rectangle 21"/>
          <p:cNvSpPr/>
          <p:nvPr/>
        </p:nvSpPr>
        <p:spPr>
          <a:xfrm>
            <a:off x="756144" y="289792"/>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23" name="Rectangle 22"/>
          <p:cNvSpPr/>
          <p:nvPr/>
        </p:nvSpPr>
        <p:spPr>
          <a:xfrm>
            <a:off x="899592" y="289224"/>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24" name="Rectangle 23"/>
          <p:cNvSpPr/>
          <p:nvPr/>
        </p:nvSpPr>
        <p:spPr>
          <a:xfrm>
            <a:off x="1043040" y="28865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5" name="Rectangle 24"/>
          <p:cNvSpPr/>
          <p:nvPr/>
        </p:nvSpPr>
        <p:spPr>
          <a:xfrm>
            <a:off x="1186488" y="28808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6" name="Rectangle 25"/>
          <p:cNvSpPr/>
          <p:nvPr/>
        </p:nvSpPr>
        <p:spPr>
          <a:xfrm>
            <a:off x="1329936" y="28752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7" name="Rectangle 26"/>
          <p:cNvSpPr/>
          <p:nvPr/>
        </p:nvSpPr>
        <p:spPr>
          <a:xfrm>
            <a:off x="1473384" y="286952"/>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8" name="Rectangle 27"/>
          <p:cNvSpPr/>
          <p:nvPr/>
        </p:nvSpPr>
        <p:spPr>
          <a:xfrm>
            <a:off x="1616832" y="286384"/>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9" name="Rectangle 28"/>
          <p:cNvSpPr/>
          <p:nvPr/>
        </p:nvSpPr>
        <p:spPr>
          <a:xfrm>
            <a:off x="1760280" y="28581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0" name="Rectangle 29"/>
          <p:cNvSpPr/>
          <p:nvPr/>
        </p:nvSpPr>
        <p:spPr>
          <a:xfrm>
            <a:off x="1903728" y="28524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1" name="Rectangle 30"/>
          <p:cNvSpPr/>
          <p:nvPr/>
        </p:nvSpPr>
        <p:spPr>
          <a:xfrm>
            <a:off x="2047176" y="28468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2" name="TextBox 31"/>
          <p:cNvSpPr txBox="1"/>
          <p:nvPr/>
        </p:nvSpPr>
        <p:spPr>
          <a:xfrm>
            <a:off x="35496" y="241484"/>
            <a:ext cx="57606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en-US" sz="2800" b="1" dirty="0" smtClean="0">
                <a:solidFill>
                  <a:srgbClr val="002060"/>
                </a:solidFill>
              </a:rPr>
              <a:t>1</a:t>
            </a:r>
            <a:endParaRPr lang="ar-EG" sz="2800" b="1" dirty="0">
              <a:solidFill>
                <a:srgbClr val="002060"/>
              </a:solidFill>
            </a:endParaRPr>
          </a:p>
        </p:txBody>
      </p:sp>
      <p:sp>
        <p:nvSpPr>
          <p:cNvPr id="4" name="Rectangle 3"/>
          <p:cNvSpPr/>
          <p:nvPr/>
        </p:nvSpPr>
        <p:spPr>
          <a:xfrm>
            <a:off x="2771800" y="4941168"/>
            <a:ext cx="6408712"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b="1" dirty="0" smtClean="0">
                <a:solidFill>
                  <a:schemeClr val="bg1"/>
                </a:solidFill>
                <a:latin typeface="Simplified Arabic" panose="02020603050405020304" pitchFamily="18" charset="-78"/>
                <a:cs typeface="Simplified Arabic" panose="02020603050405020304" pitchFamily="18" charset="-78"/>
              </a:rPr>
              <a:t>أى من الاجزاء التالية ينتمى الى الصورة الأصلية بالأعلى</a:t>
            </a:r>
            <a:endParaRPr lang="ar-EG" b="1" dirty="0">
              <a:solidFill>
                <a:schemeClr val="bg1"/>
              </a:solidFill>
              <a:latin typeface="Simplified Arabic" panose="02020603050405020304" pitchFamily="18" charset="-78"/>
              <a:cs typeface="Simplified Arabic" panose="02020603050405020304" pitchFamily="18" charset="-78"/>
            </a:endParaRP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88516" y="-1644300"/>
            <a:ext cx="4002462" cy="9108503"/>
          </a:xfrm>
          <a:prstGeom prst="rect">
            <a:avLst/>
          </a:prstGeom>
        </p:spPr>
      </p:pic>
      <p:pic>
        <p:nvPicPr>
          <p:cNvPr id="33" name="Picture 3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59628" y="1603218"/>
            <a:ext cx="1330648" cy="9178915"/>
          </a:xfrm>
          <a:prstGeom prst="rect">
            <a:avLst/>
          </a:prstGeom>
        </p:spPr>
      </p:pic>
      <p:sp>
        <p:nvSpPr>
          <p:cNvPr id="34" name="TextBox 33"/>
          <p:cNvSpPr txBox="1"/>
          <p:nvPr/>
        </p:nvSpPr>
        <p:spPr>
          <a:xfrm>
            <a:off x="3779912" y="1498426"/>
            <a:ext cx="1340671" cy="3154710"/>
          </a:xfrm>
          <a:prstGeom prst="rect">
            <a:avLst/>
          </a:prstGeom>
          <a:noFill/>
        </p:spPr>
        <p:txBody>
          <a:bodyPr wrap="square" rtlCol="1">
            <a:spAutoFit/>
          </a:bodyPr>
          <a:lstStyle/>
          <a:p>
            <a:pPr algn="ctr"/>
            <a:r>
              <a:rPr lang="en-US" sz="19900" b="1" dirty="0" smtClean="0">
                <a:solidFill>
                  <a:schemeClr val="bg1"/>
                </a:solidFill>
              </a:rPr>
              <a:t>C</a:t>
            </a:r>
            <a:endParaRPr lang="ar-EG" sz="19900" b="1" dirty="0">
              <a:solidFill>
                <a:schemeClr val="bg1"/>
              </a:solidFill>
            </a:endParaRPr>
          </a:p>
        </p:txBody>
      </p:sp>
    </p:spTree>
    <p:extLst>
      <p:ext uri="{BB962C8B-B14F-4D97-AF65-F5344CB8AC3E}">
        <p14:creationId xmlns:p14="http://schemas.microsoft.com/office/powerpoint/2010/main" val="372645427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80">
                                          <p:stCondLst>
                                            <p:cond delay="0"/>
                                          </p:stCondLst>
                                        </p:cTn>
                                        <p:tgtEl>
                                          <p:spTgt spid="34"/>
                                        </p:tgtEl>
                                      </p:cBhvr>
                                    </p:animEffect>
                                    <p:anim calcmode="lin" valueType="num">
                                      <p:cBhvr>
                                        <p:cTn id="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3" dur="26">
                                          <p:stCondLst>
                                            <p:cond delay="650"/>
                                          </p:stCondLst>
                                        </p:cTn>
                                        <p:tgtEl>
                                          <p:spTgt spid="34"/>
                                        </p:tgtEl>
                                      </p:cBhvr>
                                      <p:to x="100000" y="60000"/>
                                    </p:animScale>
                                    <p:animScale>
                                      <p:cBhvr>
                                        <p:cTn id="14" dur="166" decel="50000">
                                          <p:stCondLst>
                                            <p:cond delay="676"/>
                                          </p:stCondLst>
                                        </p:cTn>
                                        <p:tgtEl>
                                          <p:spTgt spid="34"/>
                                        </p:tgtEl>
                                      </p:cBhvr>
                                      <p:to x="100000" y="100000"/>
                                    </p:animScale>
                                    <p:animScale>
                                      <p:cBhvr>
                                        <p:cTn id="15" dur="26">
                                          <p:stCondLst>
                                            <p:cond delay="1312"/>
                                          </p:stCondLst>
                                        </p:cTn>
                                        <p:tgtEl>
                                          <p:spTgt spid="34"/>
                                        </p:tgtEl>
                                      </p:cBhvr>
                                      <p:to x="100000" y="80000"/>
                                    </p:animScale>
                                    <p:animScale>
                                      <p:cBhvr>
                                        <p:cTn id="16" dur="166" decel="50000">
                                          <p:stCondLst>
                                            <p:cond delay="1338"/>
                                          </p:stCondLst>
                                        </p:cTn>
                                        <p:tgtEl>
                                          <p:spTgt spid="34"/>
                                        </p:tgtEl>
                                      </p:cBhvr>
                                      <p:to x="100000" y="100000"/>
                                    </p:animScale>
                                    <p:animScale>
                                      <p:cBhvr>
                                        <p:cTn id="17" dur="26">
                                          <p:stCondLst>
                                            <p:cond delay="1642"/>
                                          </p:stCondLst>
                                        </p:cTn>
                                        <p:tgtEl>
                                          <p:spTgt spid="34"/>
                                        </p:tgtEl>
                                      </p:cBhvr>
                                      <p:to x="100000" y="90000"/>
                                    </p:animScale>
                                    <p:animScale>
                                      <p:cBhvr>
                                        <p:cTn id="18" dur="166" decel="50000">
                                          <p:stCondLst>
                                            <p:cond delay="1668"/>
                                          </p:stCondLst>
                                        </p:cTn>
                                        <p:tgtEl>
                                          <p:spTgt spid="34"/>
                                        </p:tgtEl>
                                      </p:cBhvr>
                                      <p:to x="100000" y="100000"/>
                                    </p:animScale>
                                    <p:animScale>
                                      <p:cBhvr>
                                        <p:cTn id="19" dur="26">
                                          <p:stCondLst>
                                            <p:cond delay="1808"/>
                                          </p:stCondLst>
                                        </p:cTn>
                                        <p:tgtEl>
                                          <p:spTgt spid="34"/>
                                        </p:tgtEl>
                                      </p:cBhvr>
                                      <p:to x="100000" y="95000"/>
                                    </p:animScale>
                                    <p:animScale>
                                      <p:cBhvr>
                                        <p:cTn id="20"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5"/>
          <p:cNvSpPr>
            <a:spLocks/>
          </p:cNvSpPr>
          <p:nvPr/>
        </p:nvSpPr>
        <p:spPr bwMode="auto">
          <a:xfrm rot="21346829">
            <a:off x="1001637" y="1015307"/>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51300">
                <a:srgbClr val="199D7B"/>
              </a:gs>
              <a:gs pos="0">
                <a:srgbClr val="33CC33"/>
              </a:gs>
              <a:gs pos="100000">
                <a:srgbClr val="92D050"/>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5" name="Picture 3" descr="C:\TDDOWNLOAD\pencil.png"/>
          <p:cNvPicPr>
            <a:picLocks noChangeAspect="1" noChangeArrowheads="1"/>
          </p:cNvPicPr>
          <p:nvPr/>
        </p:nvPicPr>
        <p:blipFill>
          <a:blip r:embed="rId2">
            <a:duotone>
              <a:prstClr val="black"/>
              <a:srgbClr val="33CC33">
                <a:tint val="45000"/>
                <a:satMod val="400000"/>
              </a:srgbClr>
            </a:duotone>
            <a:extLst>
              <a:ext uri="{28A0092B-C50C-407E-A947-70E740481C1C}">
                <a14:useLocalDpi xmlns:a14="http://schemas.microsoft.com/office/drawing/2010/main" val="0"/>
              </a:ext>
            </a:extLst>
          </a:blip>
          <a:srcRect/>
          <a:stretch>
            <a:fillRect/>
          </a:stretch>
        </p:blipFill>
        <p:spPr bwMode="auto">
          <a:xfrm>
            <a:off x="755576" y="823221"/>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内容占位符 2"/>
          <p:cNvSpPr>
            <a:spLocks noGrp="1"/>
          </p:cNvSpPr>
          <p:nvPr>
            <p:ph idx="1"/>
          </p:nvPr>
        </p:nvSpPr>
        <p:spPr>
          <a:xfrm rot="21361315">
            <a:off x="1217538" y="1297882"/>
            <a:ext cx="6454775" cy="3346450"/>
          </a:xfrm>
        </p:spPr>
        <p:txBody>
          <a:bodyPr/>
          <a:lstStyle/>
          <a:p>
            <a:pPr marL="0" indent="0" algn="ctr" eaLnBrk="1" hangingPunct="1">
              <a:buNone/>
            </a:pPr>
            <a:endParaRPr lang="en-US" sz="3200" b="1" dirty="0">
              <a:solidFill>
                <a:schemeClr val="bg1"/>
              </a:solidFill>
            </a:endParaRPr>
          </a:p>
          <a:p>
            <a:pPr marL="0" indent="0" algn="ctr" eaLnBrk="1" hangingPunct="1">
              <a:buNone/>
            </a:pPr>
            <a:endParaRPr lang="en-US" sz="3200" b="1" dirty="0">
              <a:solidFill>
                <a:schemeClr val="bg1"/>
              </a:solidFill>
            </a:endParaRPr>
          </a:p>
          <a:p>
            <a:pPr marL="0" indent="0" algn="ctr" rtl="1" eaLnBrk="1" hangingPunct="1">
              <a:buNone/>
            </a:pPr>
            <a:r>
              <a:rPr lang="ar-EG" altLang="zh-CN" sz="4400" b="1" dirty="0">
                <a:solidFill>
                  <a:schemeClr val="bg1"/>
                </a:solidFill>
              </a:rPr>
              <a:t>أصناف الناس عند الغضب</a:t>
            </a:r>
            <a:endParaRPr lang="ar-EG" altLang="en-US" sz="44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9508006"/>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down)">
                                      <p:cBhvr>
                                        <p:cTn id="41" dur="580">
                                          <p:stCondLst>
                                            <p:cond delay="0"/>
                                          </p:stCondLst>
                                        </p:cTn>
                                        <p:tgtEl>
                                          <p:spTgt spid="6">
                                            <p:txEl>
                                              <p:pRg st="2" end="2"/>
                                            </p:txEl>
                                          </p:spTgt>
                                        </p:tgtEl>
                                      </p:cBhvr>
                                    </p:animEffect>
                                    <p:anim calcmode="lin" valueType="num">
                                      <p:cBhvr>
                                        <p:cTn id="42"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xEl>
                                              <p:pRg st="2" end="2"/>
                                            </p:txEl>
                                          </p:spTgt>
                                        </p:tgtEl>
                                      </p:cBhvr>
                                      <p:to x="100000" y="60000"/>
                                    </p:animScale>
                                    <p:animScale>
                                      <p:cBhvr>
                                        <p:cTn id="48" dur="166" decel="50000">
                                          <p:stCondLst>
                                            <p:cond delay="676"/>
                                          </p:stCondLst>
                                        </p:cTn>
                                        <p:tgtEl>
                                          <p:spTgt spid="6">
                                            <p:txEl>
                                              <p:pRg st="2" end="2"/>
                                            </p:txEl>
                                          </p:spTgt>
                                        </p:tgtEl>
                                      </p:cBhvr>
                                      <p:to x="100000" y="100000"/>
                                    </p:animScale>
                                    <p:animScale>
                                      <p:cBhvr>
                                        <p:cTn id="49" dur="26">
                                          <p:stCondLst>
                                            <p:cond delay="1312"/>
                                          </p:stCondLst>
                                        </p:cTn>
                                        <p:tgtEl>
                                          <p:spTgt spid="6">
                                            <p:txEl>
                                              <p:pRg st="2" end="2"/>
                                            </p:txEl>
                                          </p:spTgt>
                                        </p:tgtEl>
                                      </p:cBhvr>
                                      <p:to x="100000" y="80000"/>
                                    </p:animScale>
                                    <p:animScale>
                                      <p:cBhvr>
                                        <p:cTn id="50" dur="166" decel="50000">
                                          <p:stCondLst>
                                            <p:cond delay="1338"/>
                                          </p:stCondLst>
                                        </p:cTn>
                                        <p:tgtEl>
                                          <p:spTgt spid="6">
                                            <p:txEl>
                                              <p:pRg st="2" end="2"/>
                                            </p:txEl>
                                          </p:spTgt>
                                        </p:tgtEl>
                                      </p:cBhvr>
                                      <p:to x="100000" y="100000"/>
                                    </p:animScale>
                                    <p:animScale>
                                      <p:cBhvr>
                                        <p:cTn id="51" dur="26">
                                          <p:stCondLst>
                                            <p:cond delay="1642"/>
                                          </p:stCondLst>
                                        </p:cTn>
                                        <p:tgtEl>
                                          <p:spTgt spid="6">
                                            <p:txEl>
                                              <p:pRg st="2" end="2"/>
                                            </p:txEl>
                                          </p:spTgt>
                                        </p:tgtEl>
                                      </p:cBhvr>
                                      <p:to x="100000" y="90000"/>
                                    </p:animScale>
                                    <p:animScale>
                                      <p:cBhvr>
                                        <p:cTn id="52" dur="166" decel="50000">
                                          <p:stCondLst>
                                            <p:cond delay="1668"/>
                                          </p:stCondLst>
                                        </p:cTn>
                                        <p:tgtEl>
                                          <p:spTgt spid="6">
                                            <p:txEl>
                                              <p:pRg st="2" end="2"/>
                                            </p:txEl>
                                          </p:spTgt>
                                        </p:tgtEl>
                                      </p:cBhvr>
                                      <p:to x="100000" y="100000"/>
                                    </p:animScale>
                                    <p:animScale>
                                      <p:cBhvr>
                                        <p:cTn id="53" dur="26">
                                          <p:stCondLst>
                                            <p:cond delay="1808"/>
                                          </p:stCondLst>
                                        </p:cTn>
                                        <p:tgtEl>
                                          <p:spTgt spid="6">
                                            <p:txEl>
                                              <p:pRg st="2" end="2"/>
                                            </p:txEl>
                                          </p:spTgt>
                                        </p:tgtEl>
                                      </p:cBhvr>
                                      <p:to x="100000" y="95000"/>
                                    </p:animScale>
                                    <p:animScale>
                                      <p:cBhvr>
                                        <p:cTn id="54"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826684020"/>
              </p:ext>
            </p:extLst>
          </p:nvPr>
        </p:nvGraphicFramePr>
        <p:xfrm>
          <a:off x="1524000" y="332656"/>
          <a:ext cx="60960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7878252"/>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983722435"/>
              </p:ext>
            </p:extLst>
          </p:nvPr>
        </p:nvGraphicFramePr>
        <p:xfrm>
          <a:off x="1524000" y="332656"/>
          <a:ext cx="60960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8310758"/>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199848"/>
              </p:ext>
            </p:extLst>
          </p:nvPr>
        </p:nvGraphicFramePr>
        <p:xfrm>
          <a:off x="1524000" y="332656"/>
          <a:ext cx="60960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2109668"/>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607966758"/>
              </p:ext>
            </p:extLst>
          </p:nvPr>
        </p:nvGraphicFramePr>
        <p:xfrm>
          <a:off x="1524000" y="332656"/>
          <a:ext cx="6096000"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856254"/>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948264" y="260648"/>
            <a:ext cx="2160240" cy="43204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smtClean="0"/>
              <a:t>مستوى الصعوبة</a:t>
            </a:r>
            <a:endParaRPr lang="ar-EG" sz="2400" b="1" dirty="0"/>
          </a:p>
        </p:txBody>
      </p:sp>
      <p:sp>
        <p:nvSpPr>
          <p:cNvPr id="8" name="Rectangle 7"/>
          <p:cNvSpPr/>
          <p:nvPr/>
        </p:nvSpPr>
        <p:spPr>
          <a:xfrm>
            <a:off x="5292080" y="188640"/>
            <a:ext cx="1512168" cy="57606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9" name="Rectangle 8"/>
          <p:cNvSpPr/>
          <p:nvPr/>
        </p:nvSpPr>
        <p:spPr>
          <a:xfrm>
            <a:off x="5364656" y="289792"/>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0" name="Rectangle 9"/>
          <p:cNvSpPr/>
          <p:nvPr/>
        </p:nvSpPr>
        <p:spPr>
          <a:xfrm>
            <a:off x="5508104" y="289224"/>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1" name="Rectangle 10"/>
          <p:cNvSpPr/>
          <p:nvPr/>
        </p:nvSpPr>
        <p:spPr>
          <a:xfrm>
            <a:off x="5651552" y="288656"/>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2" name="Rectangle 11"/>
          <p:cNvSpPr/>
          <p:nvPr/>
        </p:nvSpPr>
        <p:spPr>
          <a:xfrm>
            <a:off x="5795000" y="288088"/>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3" name="Rectangle 12"/>
          <p:cNvSpPr/>
          <p:nvPr/>
        </p:nvSpPr>
        <p:spPr>
          <a:xfrm>
            <a:off x="5938448" y="28752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4" name="Rectangle 13"/>
          <p:cNvSpPr/>
          <p:nvPr/>
        </p:nvSpPr>
        <p:spPr>
          <a:xfrm>
            <a:off x="6081896" y="286952"/>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5" name="Rectangle 14"/>
          <p:cNvSpPr/>
          <p:nvPr/>
        </p:nvSpPr>
        <p:spPr>
          <a:xfrm>
            <a:off x="6225344" y="286384"/>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6" name="Rectangle 15"/>
          <p:cNvSpPr/>
          <p:nvPr/>
        </p:nvSpPr>
        <p:spPr>
          <a:xfrm>
            <a:off x="6368792" y="28581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7" name="Rectangle 16"/>
          <p:cNvSpPr/>
          <p:nvPr/>
        </p:nvSpPr>
        <p:spPr>
          <a:xfrm>
            <a:off x="6512240" y="28524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8" name="Rectangle 17"/>
          <p:cNvSpPr/>
          <p:nvPr/>
        </p:nvSpPr>
        <p:spPr>
          <a:xfrm>
            <a:off x="6655688" y="28468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9" name="Rounded Rectangle 18"/>
          <p:cNvSpPr/>
          <p:nvPr/>
        </p:nvSpPr>
        <p:spPr>
          <a:xfrm>
            <a:off x="2339752" y="260648"/>
            <a:ext cx="2160240" cy="43204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smtClean="0"/>
              <a:t>الوقت اللازم للحل</a:t>
            </a:r>
            <a:endParaRPr lang="ar-EG" sz="2400" b="1" dirty="0"/>
          </a:p>
        </p:txBody>
      </p:sp>
      <p:sp>
        <p:nvSpPr>
          <p:cNvPr id="20" name="TextBox 19"/>
          <p:cNvSpPr txBox="1"/>
          <p:nvPr/>
        </p:nvSpPr>
        <p:spPr>
          <a:xfrm>
            <a:off x="4644008" y="241484"/>
            <a:ext cx="57606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en-US" sz="2800" b="1" dirty="0">
                <a:solidFill>
                  <a:srgbClr val="002060"/>
                </a:solidFill>
              </a:rPr>
              <a:t>4</a:t>
            </a:r>
            <a:endParaRPr lang="ar-EG" sz="2800" b="1" dirty="0">
              <a:solidFill>
                <a:srgbClr val="002060"/>
              </a:solidFill>
            </a:endParaRPr>
          </a:p>
        </p:txBody>
      </p:sp>
      <p:sp>
        <p:nvSpPr>
          <p:cNvPr id="21" name="Rectangle 20"/>
          <p:cNvSpPr/>
          <p:nvPr/>
        </p:nvSpPr>
        <p:spPr>
          <a:xfrm>
            <a:off x="683568" y="188640"/>
            <a:ext cx="1512168" cy="57606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22" name="Rectangle 21"/>
          <p:cNvSpPr/>
          <p:nvPr/>
        </p:nvSpPr>
        <p:spPr>
          <a:xfrm>
            <a:off x="756144" y="289792"/>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23" name="Rectangle 22"/>
          <p:cNvSpPr/>
          <p:nvPr/>
        </p:nvSpPr>
        <p:spPr>
          <a:xfrm>
            <a:off x="899592" y="289224"/>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4" name="Rectangle 23"/>
          <p:cNvSpPr/>
          <p:nvPr/>
        </p:nvSpPr>
        <p:spPr>
          <a:xfrm>
            <a:off x="1043040" y="28865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5" name="Rectangle 24"/>
          <p:cNvSpPr/>
          <p:nvPr/>
        </p:nvSpPr>
        <p:spPr>
          <a:xfrm>
            <a:off x="1186488" y="28808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6" name="Rectangle 25"/>
          <p:cNvSpPr/>
          <p:nvPr/>
        </p:nvSpPr>
        <p:spPr>
          <a:xfrm>
            <a:off x="1329936" y="28752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7" name="Rectangle 26"/>
          <p:cNvSpPr/>
          <p:nvPr/>
        </p:nvSpPr>
        <p:spPr>
          <a:xfrm>
            <a:off x="1473384" y="286952"/>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8" name="Rectangle 27"/>
          <p:cNvSpPr/>
          <p:nvPr/>
        </p:nvSpPr>
        <p:spPr>
          <a:xfrm>
            <a:off x="1616832" y="286384"/>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9" name="Rectangle 28"/>
          <p:cNvSpPr/>
          <p:nvPr/>
        </p:nvSpPr>
        <p:spPr>
          <a:xfrm>
            <a:off x="1760280" y="28581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0" name="Rectangle 29"/>
          <p:cNvSpPr/>
          <p:nvPr/>
        </p:nvSpPr>
        <p:spPr>
          <a:xfrm>
            <a:off x="1903728" y="28524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1" name="Rectangle 30"/>
          <p:cNvSpPr/>
          <p:nvPr/>
        </p:nvSpPr>
        <p:spPr>
          <a:xfrm>
            <a:off x="2047176" y="28468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2" name="TextBox 31"/>
          <p:cNvSpPr txBox="1"/>
          <p:nvPr/>
        </p:nvSpPr>
        <p:spPr>
          <a:xfrm>
            <a:off x="35496" y="241484"/>
            <a:ext cx="57606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en-US" sz="2800" b="1" dirty="0" smtClean="0">
                <a:solidFill>
                  <a:srgbClr val="002060"/>
                </a:solidFill>
              </a:rPr>
              <a:t>1</a:t>
            </a:r>
            <a:endParaRPr lang="ar-EG" sz="2800" b="1" dirty="0">
              <a:solidFill>
                <a:srgbClr val="002060"/>
              </a:solidFill>
            </a:endParaRPr>
          </a:p>
        </p:txBody>
      </p:sp>
      <p:sp>
        <p:nvSpPr>
          <p:cNvPr id="4" name="Rectangle 3"/>
          <p:cNvSpPr/>
          <p:nvPr/>
        </p:nvSpPr>
        <p:spPr>
          <a:xfrm>
            <a:off x="2771800" y="4941168"/>
            <a:ext cx="6408712"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b="1" dirty="0" smtClean="0">
                <a:solidFill>
                  <a:schemeClr val="bg1"/>
                </a:solidFill>
                <a:latin typeface="Simplified Arabic" panose="02020603050405020304" pitchFamily="18" charset="-78"/>
                <a:cs typeface="Simplified Arabic" panose="02020603050405020304" pitchFamily="18" charset="-78"/>
              </a:rPr>
              <a:t>أى من الاجزاء التالية ينتمى الى الصورة الأصلية بالأعلى</a:t>
            </a:r>
            <a:endParaRPr lang="ar-EG" b="1" dirty="0">
              <a:solidFill>
                <a:schemeClr val="bg1"/>
              </a:solidFill>
              <a:latin typeface="Simplified Arabic" panose="02020603050405020304" pitchFamily="18" charset="-78"/>
              <a:cs typeface="Simplified Arabic" panose="02020603050405020304" pitchFamily="18" charset="-78"/>
            </a:endParaRP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555777" y="-1647056"/>
            <a:ext cx="4032448" cy="91440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925033" y="1620774"/>
            <a:ext cx="1312192" cy="9162259"/>
          </a:xfrm>
          <a:prstGeom prst="rect">
            <a:avLst/>
          </a:prstGeom>
        </p:spPr>
      </p:pic>
      <p:sp>
        <p:nvSpPr>
          <p:cNvPr id="34" name="TextBox 33"/>
          <p:cNvSpPr txBox="1"/>
          <p:nvPr/>
        </p:nvSpPr>
        <p:spPr>
          <a:xfrm>
            <a:off x="3779912" y="1498426"/>
            <a:ext cx="1340671" cy="3154710"/>
          </a:xfrm>
          <a:prstGeom prst="rect">
            <a:avLst/>
          </a:prstGeom>
          <a:noFill/>
        </p:spPr>
        <p:txBody>
          <a:bodyPr wrap="square" rtlCol="1">
            <a:spAutoFit/>
          </a:bodyPr>
          <a:lstStyle/>
          <a:p>
            <a:pPr algn="ctr"/>
            <a:r>
              <a:rPr lang="en-US" sz="19900" b="1" dirty="0" smtClean="0">
                <a:solidFill>
                  <a:schemeClr val="bg1"/>
                </a:solidFill>
              </a:rPr>
              <a:t>C</a:t>
            </a:r>
            <a:endParaRPr lang="ar-EG" sz="19900" b="1" dirty="0">
              <a:solidFill>
                <a:schemeClr val="bg1"/>
              </a:solidFill>
            </a:endParaRPr>
          </a:p>
        </p:txBody>
      </p:sp>
    </p:spTree>
    <p:extLst>
      <p:ext uri="{BB962C8B-B14F-4D97-AF65-F5344CB8AC3E}">
        <p14:creationId xmlns:p14="http://schemas.microsoft.com/office/powerpoint/2010/main" val="259853467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80">
                                          <p:stCondLst>
                                            <p:cond delay="0"/>
                                          </p:stCondLst>
                                        </p:cTn>
                                        <p:tgtEl>
                                          <p:spTgt spid="34"/>
                                        </p:tgtEl>
                                      </p:cBhvr>
                                    </p:animEffect>
                                    <p:anim calcmode="lin" valueType="num">
                                      <p:cBhvr>
                                        <p:cTn id="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3" dur="26">
                                          <p:stCondLst>
                                            <p:cond delay="650"/>
                                          </p:stCondLst>
                                        </p:cTn>
                                        <p:tgtEl>
                                          <p:spTgt spid="34"/>
                                        </p:tgtEl>
                                      </p:cBhvr>
                                      <p:to x="100000" y="60000"/>
                                    </p:animScale>
                                    <p:animScale>
                                      <p:cBhvr>
                                        <p:cTn id="14" dur="166" decel="50000">
                                          <p:stCondLst>
                                            <p:cond delay="676"/>
                                          </p:stCondLst>
                                        </p:cTn>
                                        <p:tgtEl>
                                          <p:spTgt spid="34"/>
                                        </p:tgtEl>
                                      </p:cBhvr>
                                      <p:to x="100000" y="100000"/>
                                    </p:animScale>
                                    <p:animScale>
                                      <p:cBhvr>
                                        <p:cTn id="15" dur="26">
                                          <p:stCondLst>
                                            <p:cond delay="1312"/>
                                          </p:stCondLst>
                                        </p:cTn>
                                        <p:tgtEl>
                                          <p:spTgt spid="34"/>
                                        </p:tgtEl>
                                      </p:cBhvr>
                                      <p:to x="100000" y="80000"/>
                                    </p:animScale>
                                    <p:animScale>
                                      <p:cBhvr>
                                        <p:cTn id="16" dur="166" decel="50000">
                                          <p:stCondLst>
                                            <p:cond delay="1338"/>
                                          </p:stCondLst>
                                        </p:cTn>
                                        <p:tgtEl>
                                          <p:spTgt spid="34"/>
                                        </p:tgtEl>
                                      </p:cBhvr>
                                      <p:to x="100000" y="100000"/>
                                    </p:animScale>
                                    <p:animScale>
                                      <p:cBhvr>
                                        <p:cTn id="17" dur="26">
                                          <p:stCondLst>
                                            <p:cond delay="1642"/>
                                          </p:stCondLst>
                                        </p:cTn>
                                        <p:tgtEl>
                                          <p:spTgt spid="34"/>
                                        </p:tgtEl>
                                      </p:cBhvr>
                                      <p:to x="100000" y="90000"/>
                                    </p:animScale>
                                    <p:animScale>
                                      <p:cBhvr>
                                        <p:cTn id="18" dur="166" decel="50000">
                                          <p:stCondLst>
                                            <p:cond delay="1668"/>
                                          </p:stCondLst>
                                        </p:cTn>
                                        <p:tgtEl>
                                          <p:spTgt spid="34"/>
                                        </p:tgtEl>
                                      </p:cBhvr>
                                      <p:to x="100000" y="100000"/>
                                    </p:animScale>
                                    <p:animScale>
                                      <p:cBhvr>
                                        <p:cTn id="19" dur="26">
                                          <p:stCondLst>
                                            <p:cond delay="1808"/>
                                          </p:stCondLst>
                                        </p:cTn>
                                        <p:tgtEl>
                                          <p:spTgt spid="34"/>
                                        </p:tgtEl>
                                      </p:cBhvr>
                                      <p:to x="100000" y="95000"/>
                                    </p:animScale>
                                    <p:animScale>
                                      <p:cBhvr>
                                        <p:cTn id="20"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
          <p:cNvSpPr/>
          <p:nvPr/>
        </p:nvSpPr>
        <p:spPr>
          <a:xfrm>
            <a:off x="2287488" y="304800"/>
            <a:ext cx="4876800" cy="1380530"/>
          </a:xfrm>
          <a:prstGeom prst="rect">
            <a:avLst/>
          </a:prstGeom>
          <a:noFill/>
        </p:spPr>
        <p:txBody>
          <a:bodyPr wrap="none" lIns="91430" tIns="45715" rIns="91430" bIns="45715" numCol="1">
            <a:prstTxWarp prst="textWave1">
              <a:avLst>
                <a:gd name="adj1" fmla="val 6386"/>
                <a:gd name="adj2" fmla="val 0"/>
              </a:avLst>
            </a:prstTxWarp>
            <a:spAutoFit/>
          </a:bodyPr>
          <a:lstStyle/>
          <a:p>
            <a:pPr algn="ctr">
              <a:defRPr/>
            </a:pPr>
            <a:r>
              <a:rPr lang="ar-EG" sz="4800" b="1" dirty="0">
                <a:solidFill>
                  <a:srgbClr val="002060"/>
                </a:solidFill>
                <a:latin typeface="+mj-lt"/>
                <a:ea typeface="+mj-ea"/>
                <a:cs typeface="+mj-cs"/>
              </a:rPr>
              <a:t>لنبدأ البرنامج</a:t>
            </a:r>
            <a:endParaRPr lang="en-US" sz="4800" b="1" dirty="0">
              <a:solidFill>
                <a:srgbClr val="002060"/>
              </a:solidFill>
              <a:latin typeface="+mj-lt"/>
              <a:ea typeface="+mj-ea"/>
              <a:cs typeface="+mj-cs"/>
            </a:endParaRPr>
          </a:p>
        </p:txBody>
      </p:sp>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888976"/>
            <a:ext cx="5184576" cy="3865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299314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33302  E" pathEditMode="relative" ptsTypes="">
                                      <p:cBhvr>
                                        <p:cTn id="6"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5"/>
          <p:cNvSpPr>
            <a:spLocks/>
          </p:cNvSpPr>
          <p:nvPr/>
        </p:nvSpPr>
        <p:spPr bwMode="auto">
          <a:xfrm rot="21346829">
            <a:off x="1001637" y="1015307"/>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51300">
                <a:srgbClr val="199D7B"/>
              </a:gs>
              <a:gs pos="0">
                <a:srgbClr val="33CC33"/>
              </a:gs>
              <a:gs pos="100000">
                <a:srgbClr val="92D050"/>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5" name="Picture 3" descr="C:\TDDOWNLOAD\pencil.png"/>
          <p:cNvPicPr>
            <a:picLocks noChangeAspect="1" noChangeArrowheads="1"/>
          </p:cNvPicPr>
          <p:nvPr/>
        </p:nvPicPr>
        <p:blipFill>
          <a:blip r:embed="rId2">
            <a:duotone>
              <a:prstClr val="black"/>
              <a:srgbClr val="33CC33">
                <a:tint val="45000"/>
                <a:satMod val="400000"/>
              </a:srgbClr>
            </a:duotone>
            <a:extLst>
              <a:ext uri="{28A0092B-C50C-407E-A947-70E740481C1C}">
                <a14:useLocalDpi xmlns:a14="http://schemas.microsoft.com/office/drawing/2010/main" val="0"/>
              </a:ext>
            </a:extLst>
          </a:blip>
          <a:srcRect/>
          <a:stretch>
            <a:fillRect/>
          </a:stretch>
        </p:blipFill>
        <p:spPr bwMode="auto">
          <a:xfrm>
            <a:off x="755576" y="823221"/>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内容占位符 2"/>
          <p:cNvSpPr>
            <a:spLocks noGrp="1"/>
          </p:cNvSpPr>
          <p:nvPr>
            <p:ph idx="1"/>
          </p:nvPr>
        </p:nvSpPr>
        <p:spPr>
          <a:xfrm rot="21361315">
            <a:off x="1217538" y="1297882"/>
            <a:ext cx="6454775" cy="3346450"/>
          </a:xfrm>
        </p:spPr>
        <p:txBody>
          <a:bodyPr/>
          <a:lstStyle/>
          <a:p>
            <a:pPr marL="0" indent="0" algn="ctr" eaLnBrk="1" hangingPunct="1">
              <a:buNone/>
            </a:pPr>
            <a:endParaRPr lang="en-US" sz="3200" b="1" dirty="0">
              <a:solidFill>
                <a:schemeClr val="bg1"/>
              </a:solidFill>
            </a:endParaRPr>
          </a:p>
          <a:p>
            <a:pPr marL="0" indent="0" algn="ctr" eaLnBrk="1" hangingPunct="1">
              <a:buNone/>
            </a:pPr>
            <a:endParaRPr lang="en-US" sz="3200" b="1" dirty="0">
              <a:solidFill>
                <a:schemeClr val="bg1"/>
              </a:solidFill>
            </a:endParaRPr>
          </a:p>
          <a:p>
            <a:pPr marL="0" indent="0" algn="ctr" rtl="1" eaLnBrk="1" hangingPunct="1">
              <a:buNone/>
            </a:pPr>
            <a:r>
              <a:rPr lang="ar-EG" altLang="zh-CN" sz="4400" b="1" dirty="0">
                <a:solidFill>
                  <a:schemeClr val="bg1"/>
                </a:solidFill>
              </a:rPr>
              <a:t>علاج الغضب</a:t>
            </a:r>
            <a:endParaRPr lang="ar-EG" altLang="en-US" sz="44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719323"/>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down)">
                                      <p:cBhvr>
                                        <p:cTn id="41" dur="580">
                                          <p:stCondLst>
                                            <p:cond delay="0"/>
                                          </p:stCondLst>
                                        </p:cTn>
                                        <p:tgtEl>
                                          <p:spTgt spid="6">
                                            <p:txEl>
                                              <p:pRg st="2" end="2"/>
                                            </p:txEl>
                                          </p:spTgt>
                                        </p:tgtEl>
                                      </p:cBhvr>
                                    </p:animEffect>
                                    <p:anim calcmode="lin" valueType="num">
                                      <p:cBhvr>
                                        <p:cTn id="42"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xEl>
                                              <p:pRg st="2" end="2"/>
                                            </p:txEl>
                                          </p:spTgt>
                                        </p:tgtEl>
                                      </p:cBhvr>
                                      <p:to x="100000" y="60000"/>
                                    </p:animScale>
                                    <p:animScale>
                                      <p:cBhvr>
                                        <p:cTn id="48" dur="166" decel="50000">
                                          <p:stCondLst>
                                            <p:cond delay="676"/>
                                          </p:stCondLst>
                                        </p:cTn>
                                        <p:tgtEl>
                                          <p:spTgt spid="6">
                                            <p:txEl>
                                              <p:pRg st="2" end="2"/>
                                            </p:txEl>
                                          </p:spTgt>
                                        </p:tgtEl>
                                      </p:cBhvr>
                                      <p:to x="100000" y="100000"/>
                                    </p:animScale>
                                    <p:animScale>
                                      <p:cBhvr>
                                        <p:cTn id="49" dur="26">
                                          <p:stCondLst>
                                            <p:cond delay="1312"/>
                                          </p:stCondLst>
                                        </p:cTn>
                                        <p:tgtEl>
                                          <p:spTgt spid="6">
                                            <p:txEl>
                                              <p:pRg st="2" end="2"/>
                                            </p:txEl>
                                          </p:spTgt>
                                        </p:tgtEl>
                                      </p:cBhvr>
                                      <p:to x="100000" y="80000"/>
                                    </p:animScale>
                                    <p:animScale>
                                      <p:cBhvr>
                                        <p:cTn id="50" dur="166" decel="50000">
                                          <p:stCondLst>
                                            <p:cond delay="1338"/>
                                          </p:stCondLst>
                                        </p:cTn>
                                        <p:tgtEl>
                                          <p:spTgt spid="6">
                                            <p:txEl>
                                              <p:pRg st="2" end="2"/>
                                            </p:txEl>
                                          </p:spTgt>
                                        </p:tgtEl>
                                      </p:cBhvr>
                                      <p:to x="100000" y="100000"/>
                                    </p:animScale>
                                    <p:animScale>
                                      <p:cBhvr>
                                        <p:cTn id="51" dur="26">
                                          <p:stCondLst>
                                            <p:cond delay="1642"/>
                                          </p:stCondLst>
                                        </p:cTn>
                                        <p:tgtEl>
                                          <p:spTgt spid="6">
                                            <p:txEl>
                                              <p:pRg st="2" end="2"/>
                                            </p:txEl>
                                          </p:spTgt>
                                        </p:tgtEl>
                                      </p:cBhvr>
                                      <p:to x="100000" y="90000"/>
                                    </p:animScale>
                                    <p:animScale>
                                      <p:cBhvr>
                                        <p:cTn id="52" dur="166" decel="50000">
                                          <p:stCondLst>
                                            <p:cond delay="1668"/>
                                          </p:stCondLst>
                                        </p:cTn>
                                        <p:tgtEl>
                                          <p:spTgt spid="6">
                                            <p:txEl>
                                              <p:pRg st="2" end="2"/>
                                            </p:txEl>
                                          </p:spTgt>
                                        </p:tgtEl>
                                      </p:cBhvr>
                                      <p:to x="100000" y="100000"/>
                                    </p:animScale>
                                    <p:animScale>
                                      <p:cBhvr>
                                        <p:cTn id="53" dur="26">
                                          <p:stCondLst>
                                            <p:cond delay="1808"/>
                                          </p:stCondLst>
                                        </p:cTn>
                                        <p:tgtEl>
                                          <p:spTgt spid="6">
                                            <p:txEl>
                                              <p:pRg st="2" end="2"/>
                                            </p:txEl>
                                          </p:spTgt>
                                        </p:tgtEl>
                                      </p:cBhvr>
                                      <p:to x="100000" y="95000"/>
                                    </p:animScale>
                                    <p:animScale>
                                      <p:cBhvr>
                                        <p:cTn id="54"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ادارة الغضب بالعلاج النبوي‬ - YouTube.mp4">
            <a:hlinkClick r:id="" action="ppaction://media"/>
          </p:cNvPr>
          <p:cNvPicPr>
            <a:picLocks noChangeAspect="1"/>
          </p:cNvPicPr>
          <p:nvPr>
            <a:videoFile r:link="rId1"/>
            <p:extLst>
              <p:ext uri="{DAA4B4D4-6D71-4841-9C94-3DE7FCFB9230}">
                <p14:media xmlns:p14="http://schemas.microsoft.com/office/powerpoint/2010/main" r:embed="rId2">
                  <p14:trim st="22011" end="10459.0022"/>
                </p14:media>
              </p:ext>
            </p:extLst>
          </p:nvPr>
        </p:nvPicPr>
        <p:blipFill>
          <a:blip r:embed="rId4"/>
          <a:stretch>
            <a:fillRect/>
          </a:stretch>
        </p:blipFill>
        <p:spPr>
          <a:xfrm rot="10800000" flipH="1" flipV="1">
            <a:off x="0" y="4529"/>
            <a:ext cx="9144000" cy="6853471"/>
          </a:xfrm>
          <a:prstGeom prst="rect">
            <a:avLst/>
          </a:prstGeom>
        </p:spPr>
      </p:pic>
    </p:spTree>
    <p:extLst>
      <p:ext uri="{BB962C8B-B14F-4D97-AF65-F5344CB8AC3E}">
        <p14:creationId xmlns:p14="http://schemas.microsoft.com/office/powerpoint/2010/main" val="33941036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444208" y="332656"/>
            <a:ext cx="2699792" cy="648072"/>
          </a:xfrm>
          <a:prstGeom prst="rec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ar-EG" sz="3200" b="1" dirty="0" smtClean="0"/>
              <a:t>قصة</a:t>
            </a:r>
            <a:endParaRPr kumimoji="0" lang="ar-EG" sz="1800" b="1" i="0" u="none" strike="noStrike" cap="none" normalizeH="0" baseline="0" dirty="0" smtClean="0">
              <a:ln>
                <a:noFill/>
              </a:ln>
              <a:solidFill>
                <a:schemeClr val="tx1"/>
              </a:solidFill>
              <a:effectLst/>
            </a:endParaRPr>
          </a:p>
        </p:txBody>
      </p:sp>
      <p:sp>
        <p:nvSpPr>
          <p:cNvPr id="3" name="Rectangle 2"/>
          <p:cNvSpPr/>
          <p:nvPr/>
        </p:nvSpPr>
        <p:spPr>
          <a:xfrm>
            <a:off x="395536" y="1484784"/>
            <a:ext cx="8352928" cy="830997"/>
          </a:xfrm>
          <a:prstGeom prst="rect">
            <a:avLst/>
          </a:prstGeom>
          <a:solidFill>
            <a:srgbClr val="00CC66">
              <a:alpha val="32000"/>
            </a:srgbClr>
          </a:solidFill>
        </p:spPr>
        <p:txBody>
          <a:bodyPr wrap="square">
            <a:spAutoFit/>
          </a:bodyPr>
          <a:lstStyle/>
          <a:p>
            <a:pPr algn="ctr" rtl="1"/>
            <a:r>
              <a:rPr lang="ar-EG" sz="2400" b="1" dirty="0"/>
              <a:t>نزل شخص ما من بيته صباحاً ذاهبا إلى العمل </a:t>
            </a:r>
            <a:r>
              <a:rPr lang="ar-EG" sz="2400" b="1" dirty="0" smtClean="0"/>
              <a:t>كالمعتاد قبل </a:t>
            </a:r>
            <a:r>
              <a:rPr lang="ar-EG" sz="2400" b="1" dirty="0"/>
              <a:t>خروجه اصطدمت قدماه </a:t>
            </a:r>
            <a:r>
              <a:rPr lang="ar-EG" sz="2400" b="1" dirty="0" smtClean="0"/>
              <a:t/>
            </a:r>
            <a:br>
              <a:rPr lang="ar-EG" sz="2400" b="1" dirty="0" smtClean="0"/>
            </a:br>
            <a:r>
              <a:rPr lang="ar-EG" sz="2400" b="1" dirty="0" smtClean="0"/>
              <a:t>بقمامة </a:t>
            </a:r>
            <a:r>
              <a:rPr lang="ar-EG" sz="2400" b="1" dirty="0"/>
              <a:t>الجيران</a:t>
            </a:r>
          </a:p>
        </p:txBody>
      </p:sp>
      <p:sp>
        <p:nvSpPr>
          <p:cNvPr id="7" name="Rectangle 6"/>
          <p:cNvSpPr/>
          <p:nvPr/>
        </p:nvSpPr>
        <p:spPr>
          <a:xfrm>
            <a:off x="395536" y="3390091"/>
            <a:ext cx="8352928" cy="1200329"/>
          </a:xfrm>
          <a:prstGeom prst="rect">
            <a:avLst/>
          </a:prstGeom>
          <a:solidFill>
            <a:srgbClr val="00CC66">
              <a:alpha val="32000"/>
            </a:srgbClr>
          </a:solidFill>
        </p:spPr>
        <p:txBody>
          <a:bodyPr wrap="square">
            <a:spAutoFit/>
          </a:bodyPr>
          <a:lstStyle/>
          <a:p>
            <a:pPr algn="ctr" rtl="1"/>
            <a:r>
              <a:rPr lang="ar-EG" sz="2400" b="1" dirty="0"/>
              <a:t>كتم غضبه من الجيران وعمال النظافة لأنه كان في عجله من أمره.. ركب سيارته في الشوارع المزدحمة والجو الخانق فاستغرق الطريق ساعة كاملة،</a:t>
            </a:r>
          </a:p>
          <a:p>
            <a:pPr algn="ctr" rtl="1"/>
            <a:r>
              <a:rPr lang="ar-EG" sz="2400" b="1" dirty="0"/>
              <a:t>وصل بعدها إلى عمله متأخراً ومنهكاً ... </a:t>
            </a:r>
          </a:p>
        </p:txBody>
      </p:sp>
      <p:pic>
        <p:nvPicPr>
          <p:cNvPr id="19458" name="Picture 2" descr="http://2.bp.blogspot.com/-Kt43ZvsM1b8/T0C0lKYsCeI/AAAAAAAAHxM/5zrR2wB9FQQ/s1600/12773463469UwM17p.jpg"/>
          <p:cNvPicPr>
            <a:picLocks noChangeAspect="1" noChangeArrowheads="1"/>
          </p:cNvPicPr>
          <p:nvPr/>
        </p:nvPicPr>
        <p:blipFill>
          <a:blip r:embed="rId2">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0" y="4590420"/>
            <a:ext cx="2857500" cy="22675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8003680"/>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7"/>
                                        </p:tgtEl>
                                        <p:attrNameLst>
                                          <p:attrName>ppt_x</p:attrName>
                                          <p:attrName>ppt_y</p:attrName>
                                        </p:attrNameLst>
                                      </p:cBhvr>
                                    </p:animMotion>
                                    <p:animRot by="1500000">
                                      <p:cBhvr>
                                        <p:cTn id="15" dur="125" fill="hold">
                                          <p:stCondLst>
                                            <p:cond delay="0"/>
                                          </p:stCondLst>
                                        </p:cTn>
                                        <p:tgtEl>
                                          <p:spTgt spid="7"/>
                                        </p:tgtEl>
                                        <p:attrNameLst>
                                          <p:attrName>r</p:attrName>
                                        </p:attrNameLst>
                                      </p:cBhvr>
                                    </p:animRot>
                                    <p:animRot by="-1500000">
                                      <p:cBhvr>
                                        <p:cTn id="16" dur="125" fill="hold">
                                          <p:stCondLst>
                                            <p:cond delay="125"/>
                                          </p:stCondLst>
                                        </p:cTn>
                                        <p:tgtEl>
                                          <p:spTgt spid="7"/>
                                        </p:tgtEl>
                                        <p:attrNameLst>
                                          <p:attrName>r</p:attrName>
                                        </p:attrNameLst>
                                      </p:cBhvr>
                                    </p:animRot>
                                    <p:animRot by="-1500000">
                                      <p:cBhvr>
                                        <p:cTn id="17" dur="125" fill="hold">
                                          <p:stCondLst>
                                            <p:cond delay="250"/>
                                          </p:stCondLst>
                                        </p:cTn>
                                        <p:tgtEl>
                                          <p:spTgt spid="7"/>
                                        </p:tgtEl>
                                        <p:attrNameLst>
                                          <p:attrName>r</p:attrName>
                                        </p:attrNameLst>
                                      </p:cBhvr>
                                    </p:animRot>
                                    <p:animRot by="1500000">
                                      <p:cBhvr>
                                        <p:cTn id="18"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HP\Pictures\Untitl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3043770"/>
            <a:ext cx="3312368" cy="24266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5536" y="1484784"/>
            <a:ext cx="8352928" cy="1200329"/>
          </a:xfrm>
          <a:prstGeom prst="rect">
            <a:avLst/>
          </a:prstGeom>
          <a:solidFill>
            <a:srgbClr val="00CC66">
              <a:alpha val="32000"/>
            </a:srgbClr>
          </a:solidFill>
        </p:spPr>
        <p:txBody>
          <a:bodyPr wrap="square">
            <a:spAutoFit/>
          </a:bodyPr>
          <a:lstStyle/>
          <a:p>
            <a:pPr algn="ctr" rtl="1"/>
            <a:r>
              <a:rPr lang="ar-EG" sz="2400" b="1" dirty="0"/>
              <a:t>لم يستطع ان يتمالك أعصابه عندما وبخه المدير على تأخره وإهماله الذي يتسبب في الخسارة للشركة، فانفجر غاضباً وانتابته حالة هياج عارمة، وكانت النتيجة المتوقعة</a:t>
            </a:r>
          </a:p>
        </p:txBody>
      </p:sp>
      <p:sp>
        <p:nvSpPr>
          <p:cNvPr id="8" name="Explosion 2 7"/>
          <p:cNvSpPr/>
          <p:nvPr/>
        </p:nvSpPr>
        <p:spPr bwMode="auto">
          <a:xfrm>
            <a:off x="2267744" y="3356992"/>
            <a:ext cx="3744416" cy="1800200"/>
          </a:xfrm>
          <a:prstGeom prst="irregularSeal2">
            <a:avLst/>
          </a:prstGeom>
          <a:ln>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r" rtl="1"/>
            <a:r>
              <a:rPr lang="ar-EG" sz="2800" b="1" dirty="0">
                <a:solidFill>
                  <a:schemeClr val="accent6">
                    <a:lumMod val="50000"/>
                  </a:schemeClr>
                </a:solidFill>
              </a:rPr>
              <a:t>أنت مطرود</a:t>
            </a:r>
            <a:endParaRPr kumimoji="0" lang="ar-EG" sz="2800" b="1" i="0" u="none" strike="noStrike" cap="none" normalizeH="0" baseline="0" dirty="0" smtClean="0">
              <a:ln>
                <a:noFill/>
              </a:ln>
              <a:solidFill>
                <a:schemeClr val="accent6">
                  <a:lumMod val="50000"/>
                </a:schemeClr>
              </a:solidFill>
              <a:effectLst/>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0104584"/>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media.linkonlineworld.com/img/UserArticles/2011/7/7-7-2011-11-24-05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19"/>
            <a:ext cx="9144000" cy="68526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6444208" y="332656"/>
            <a:ext cx="2699792" cy="648072"/>
          </a:xfrm>
          <a:prstGeom prst="rec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ar-EG" sz="3200" b="1" dirty="0" smtClean="0"/>
              <a:t>نظرية الكوب</a:t>
            </a:r>
            <a:endParaRPr kumimoji="0" lang="ar-EG" sz="18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924012183"/>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572000" y="332656"/>
            <a:ext cx="4572000" cy="648072"/>
          </a:xfrm>
          <a:prstGeom prst="rec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a:r>
              <a:rPr lang="ar-EG" sz="3200" b="1" dirty="0"/>
              <a:t>ترويض الغضب.. خطوات عملية </a:t>
            </a:r>
            <a:endParaRPr kumimoji="0" lang="ar-EG" sz="1800" b="1" i="0" u="none" strike="noStrike" cap="none" normalizeH="0" baseline="0" dirty="0" smtClean="0">
              <a:ln>
                <a:noFill/>
              </a:ln>
              <a:solidFill>
                <a:schemeClr val="tx1"/>
              </a:solidFill>
              <a:effectLst/>
            </a:endParaRPr>
          </a:p>
        </p:txBody>
      </p:sp>
      <p:graphicFrame>
        <p:nvGraphicFramePr>
          <p:cNvPr id="3" name="Diagram 2"/>
          <p:cNvGraphicFramePr/>
          <p:nvPr>
            <p:extLst>
              <p:ext uri="{D42A27DB-BD31-4B8C-83A1-F6EECF244321}">
                <p14:modId xmlns:p14="http://schemas.microsoft.com/office/powerpoint/2010/main" val="1612028533"/>
              </p:ext>
            </p:extLst>
          </p:nvPr>
        </p:nvGraphicFramePr>
        <p:xfrm>
          <a:off x="0" y="476672"/>
          <a:ext cx="9144000" cy="6381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112006"/>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948264" y="260648"/>
            <a:ext cx="2160240" cy="43204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smtClean="0"/>
              <a:t>مستوى الصعوبة</a:t>
            </a:r>
            <a:endParaRPr lang="ar-EG" sz="2400" b="1" dirty="0"/>
          </a:p>
        </p:txBody>
      </p:sp>
      <p:sp>
        <p:nvSpPr>
          <p:cNvPr id="8" name="Rectangle 7"/>
          <p:cNvSpPr/>
          <p:nvPr/>
        </p:nvSpPr>
        <p:spPr>
          <a:xfrm>
            <a:off x="5292080" y="188640"/>
            <a:ext cx="1512168" cy="57606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9" name="Rectangle 8"/>
          <p:cNvSpPr/>
          <p:nvPr/>
        </p:nvSpPr>
        <p:spPr>
          <a:xfrm>
            <a:off x="5364656" y="289792"/>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0" name="Rectangle 9"/>
          <p:cNvSpPr/>
          <p:nvPr/>
        </p:nvSpPr>
        <p:spPr>
          <a:xfrm>
            <a:off x="5508104" y="289224"/>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1" name="Rectangle 10"/>
          <p:cNvSpPr/>
          <p:nvPr/>
        </p:nvSpPr>
        <p:spPr>
          <a:xfrm>
            <a:off x="5651552" y="288656"/>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2" name="Rectangle 11"/>
          <p:cNvSpPr/>
          <p:nvPr/>
        </p:nvSpPr>
        <p:spPr>
          <a:xfrm>
            <a:off x="5795000" y="288088"/>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3" name="Rectangle 12"/>
          <p:cNvSpPr/>
          <p:nvPr/>
        </p:nvSpPr>
        <p:spPr>
          <a:xfrm>
            <a:off x="5938448" y="287520"/>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14" name="Rectangle 13"/>
          <p:cNvSpPr/>
          <p:nvPr/>
        </p:nvSpPr>
        <p:spPr>
          <a:xfrm>
            <a:off x="6081896" y="286952"/>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5" name="Rectangle 14"/>
          <p:cNvSpPr/>
          <p:nvPr/>
        </p:nvSpPr>
        <p:spPr>
          <a:xfrm>
            <a:off x="6225344" y="286384"/>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6" name="Rectangle 15"/>
          <p:cNvSpPr/>
          <p:nvPr/>
        </p:nvSpPr>
        <p:spPr>
          <a:xfrm>
            <a:off x="6368792" y="28581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7" name="Rectangle 16"/>
          <p:cNvSpPr/>
          <p:nvPr/>
        </p:nvSpPr>
        <p:spPr>
          <a:xfrm>
            <a:off x="6512240" y="28524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8" name="Rectangle 17"/>
          <p:cNvSpPr/>
          <p:nvPr/>
        </p:nvSpPr>
        <p:spPr>
          <a:xfrm>
            <a:off x="6655688" y="28468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19" name="Rounded Rectangle 18"/>
          <p:cNvSpPr/>
          <p:nvPr/>
        </p:nvSpPr>
        <p:spPr>
          <a:xfrm>
            <a:off x="2339752" y="260648"/>
            <a:ext cx="2160240" cy="432048"/>
          </a:xfrm>
          <a:prstGeom prst="round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400" b="1" dirty="0" smtClean="0"/>
              <a:t>الوقت اللازم للحل</a:t>
            </a:r>
            <a:endParaRPr lang="ar-EG" sz="2400" b="1" dirty="0"/>
          </a:p>
        </p:txBody>
      </p:sp>
      <p:sp>
        <p:nvSpPr>
          <p:cNvPr id="20" name="TextBox 19"/>
          <p:cNvSpPr txBox="1"/>
          <p:nvPr/>
        </p:nvSpPr>
        <p:spPr>
          <a:xfrm>
            <a:off x="4644008" y="241484"/>
            <a:ext cx="57606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en-US" sz="2800" b="1" dirty="0">
                <a:solidFill>
                  <a:srgbClr val="002060"/>
                </a:solidFill>
              </a:rPr>
              <a:t>4</a:t>
            </a:r>
            <a:endParaRPr lang="ar-EG" sz="2800" b="1" dirty="0">
              <a:solidFill>
                <a:srgbClr val="002060"/>
              </a:solidFill>
            </a:endParaRPr>
          </a:p>
        </p:txBody>
      </p:sp>
      <p:sp>
        <p:nvSpPr>
          <p:cNvPr id="21" name="Rectangle 20"/>
          <p:cNvSpPr/>
          <p:nvPr/>
        </p:nvSpPr>
        <p:spPr>
          <a:xfrm>
            <a:off x="683568" y="188640"/>
            <a:ext cx="1512168" cy="576064"/>
          </a:xfrm>
          <a:prstGeom prst="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22" name="Rectangle 21"/>
          <p:cNvSpPr/>
          <p:nvPr/>
        </p:nvSpPr>
        <p:spPr>
          <a:xfrm>
            <a:off x="756144" y="289792"/>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23" name="Rectangle 22"/>
          <p:cNvSpPr/>
          <p:nvPr/>
        </p:nvSpPr>
        <p:spPr>
          <a:xfrm>
            <a:off x="899592" y="289224"/>
            <a:ext cx="72008" cy="360040"/>
          </a:xfrm>
          <a:prstGeom prst="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EG"/>
          </a:p>
        </p:txBody>
      </p:sp>
      <p:sp>
        <p:nvSpPr>
          <p:cNvPr id="24" name="Rectangle 23"/>
          <p:cNvSpPr/>
          <p:nvPr/>
        </p:nvSpPr>
        <p:spPr>
          <a:xfrm>
            <a:off x="1043040" y="28865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5" name="Rectangle 24"/>
          <p:cNvSpPr/>
          <p:nvPr/>
        </p:nvSpPr>
        <p:spPr>
          <a:xfrm>
            <a:off x="1186488" y="28808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6" name="Rectangle 25"/>
          <p:cNvSpPr/>
          <p:nvPr/>
        </p:nvSpPr>
        <p:spPr>
          <a:xfrm>
            <a:off x="1329936" y="28752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7" name="Rectangle 26"/>
          <p:cNvSpPr/>
          <p:nvPr/>
        </p:nvSpPr>
        <p:spPr>
          <a:xfrm>
            <a:off x="1473384" y="286952"/>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8" name="Rectangle 27"/>
          <p:cNvSpPr/>
          <p:nvPr/>
        </p:nvSpPr>
        <p:spPr>
          <a:xfrm>
            <a:off x="1616832" y="286384"/>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29" name="Rectangle 28"/>
          <p:cNvSpPr/>
          <p:nvPr/>
        </p:nvSpPr>
        <p:spPr>
          <a:xfrm>
            <a:off x="1760280" y="285816"/>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0" name="Rectangle 29"/>
          <p:cNvSpPr/>
          <p:nvPr/>
        </p:nvSpPr>
        <p:spPr>
          <a:xfrm>
            <a:off x="1903728" y="285248"/>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1" name="Rectangle 30"/>
          <p:cNvSpPr/>
          <p:nvPr/>
        </p:nvSpPr>
        <p:spPr>
          <a:xfrm>
            <a:off x="2047176" y="284680"/>
            <a:ext cx="72008" cy="360040"/>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p>
        </p:txBody>
      </p:sp>
      <p:sp>
        <p:nvSpPr>
          <p:cNvPr id="32" name="TextBox 31"/>
          <p:cNvSpPr txBox="1"/>
          <p:nvPr/>
        </p:nvSpPr>
        <p:spPr>
          <a:xfrm>
            <a:off x="35496" y="241484"/>
            <a:ext cx="57606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rtl="1"/>
            <a:r>
              <a:rPr lang="en-US" sz="2800" b="1" dirty="0" smtClean="0">
                <a:solidFill>
                  <a:srgbClr val="002060"/>
                </a:solidFill>
              </a:rPr>
              <a:t>1</a:t>
            </a:r>
            <a:endParaRPr lang="ar-EG" sz="2800" b="1" dirty="0">
              <a:solidFill>
                <a:srgbClr val="002060"/>
              </a:solidFill>
            </a:endParaRPr>
          </a:p>
        </p:txBody>
      </p:sp>
      <p:sp>
        <p:nvSpPr>
          <p:cNvPr id="4" name="Rectangle 3"/>
          <p:cNvSpPr/>
          <p:nvPr/>
        </p:nvSpPr>
        <p:spPr>
          <a:xfrm>
            <a:off x="2771800" y="4941168"/>
            <a:ext cx="6408712" cy="576064"/>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b="1" dirty="0" smtClean="0">
                <a:solidFill>
                  <a:schemeClr val="bg1"/>
                </a:solidFill>
                <a:latin typeface="Simplified Arabic" panose="02020603050405020304" pitchFamily="18" charset="-78"/>
                <a:cs typeface="Simplified Arabic" panose="02020603050405020304" pitchFamily="18" charset="-78"/>
              </a:rPr>
              <a:t>أى من الاجزاء التالية ينتمى الى الصورة الأصلية بالأعلى</a:t>
            </a:r>
            <a:endParaRPr lang="ar-EG" b="1" dirty="0">
              <a:solidFill>
                <a:schemeClr val="bg1"/>
              </a:solidFill>
              <a:latin typeface="Simplified Arabic" panose="02020603050405020304" pitchFamily="18" charset="-78"/>
              <a:cs typeface="Simplified Arabic" panose="02020603050405020304" pitchFamily="18" charset="-78"/>
            </a:endParaRP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34418" y="-1625698"/>
            <a:ext cx="4033016" cy="9101855"/>
          </a:xfrm>
          <a:prstGeom prst="rect">
            <a:avLst/>
          </a:prstGeom>
        </p:spPr>
      </p:pic>
      <p:pic>
        <p:nvPicPr>
          <p:cNvPr id="33" name="Picture 3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44473" y="1578537"/>
            <a:ext cx="1334987" cy="9223937"/>
          </a:xfrm>
          <a:prstGeom prst="rect">
            <a:avLst/>
          </a:prstGeom>
        </p:spPr>
      </p:pic>
      <p:sp>
        <p:nvSpPr>
          <p:cNvPr id="34" name="TextBox 33"/>
          <p:cNvSpPr txBox="1"/>
          <p:nvPr/>
        </p:nvSpPr>
        <p:spPr>
          <a:xfrm>
            <a:off x="3779912" y="1498426"/>
            <a:ext cx="1340671" cy="3154710"/>
          </a:xfrm>
          <a:prstGeom prst="rect">
            <a:avLst/>
          </a:prstGeom>
          <a:noFill/>
        </p:spPr>
        <p:txBody>
          <a:bodyPr wrap="square" rtlCol="1">
            <a:spAutoFit/>
          </a:bodyPr>
          <a:lstStyle/>
          <a:p>
            <a:pPr algn="ctr"/>
            <a:r>
              <a:rPr lang="en-US" sz="19900" b="1" dirty="0" smtClean="0">
                <a:solidFill>
                  <a:schemeClr val="bg1"/>
                </a:solidFill>
              </a:rPr>
              <a:t>B</a:t>
            </a:r>
            <a:endParaRPr lang="ar-EG" sz="19900" b="1" dirty="0">
              <a:solidFill>
                <a:schemeClr val="bg1"/>
              </a:solidFill>
            </a:endParaRPr>
          </a:p>
        </p:txBody>
      </p:sp>
    </p:spTree>
    <p:extLst>
      <p:ext uri="{BB962C8B-B14F-4D97-AF65-F5344CB8AC3E}">
        <p14:creationId xmlns:p14="http://schemas.microsoft.com/office/powerpoint/2010/main" val="276897899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80">
                                          <p:stCondLst>
                                            <p:cond delay="0"/>
                                          </p:stCondLst>
                                        </p:cTn>
                                        <p:tgtEl>
                                          <p:spTgt spid="34"/>
                                        </p:tgtEl>
                                      </p:cBhvr>
                                    </p:animEffect>
                                    <p:anim calcmode="lin" valueType="num">
                                      <p:cBhvr>
                                        <p:cTn id="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3" dur="26">
                                          <p:stCondLst>
                                            <p:cond delay="650"/>
                                          </p:stCondLst>
                                        </p:cTn>
                                        <p:tgtEl>
                                          <p:spTgt spid="34"/>
                                        </p:tgtEl>
                                      </p:cBhvr>
                                      <p:to x="100000" y="60000"/>
                                    </p:animScale>
                                    <p:animScale>
                                      <p:cBhvr>
                                        <p:cTn id="14" dur="166" decel="50000">
                                          <p:stCondLst>
                                            <p:cond delay="676"/>
                                          </p:stCondLst>
                                        </p:cTn>
                                        <p:tgtEl>
                                          <p:spTgt spid="34"/>
                                        </p:tgtEl>
                                      </p:cBhvr>
                                      <p:to x="100000" y="100000"/>
                                    </p:animScale>
                                    <p:animScale>
                                      <p:cBhvr>
                                        <p:cTn id="15" dur="26">
                                          <p:stCondLst>
                                            <p:cond delay="1312"/>
                                          </p:stCondLst>
                                        </p:cTn>
                                        <p:tgtEl>
                                          <p:spTgt spid="34"/>
                                        </p:tgtEl>
                                      </p:cBhvr>
                                      <p:to x="100000" y="80000"/>
                                    </p:animScale>
                                    <p:animScale>
                                      <p:cBhvr>
                                        <p:cTn id="16" dur="166" decel="50000">
                                          <p:stCondLst>
                                            <p:cond delay="1338"/>
                                          </p:stCondLst>
                                        </p:cTn>
                                        <p:tgtEl>
                                          <p:spTgt spid="34"/>
                                        </p:tgtEl>
                                      </p:cBhvr>
                                      <p:to x="100000" y="100000"/>
                                    </p:animScale>
                                    <p:animScale>
                                      <p:cBhvr>
                                        <p:cTn id="17" dur="26">
                                          <p:stCondLst>
                                            <p:cond delay="1642"/>
                                          </p:stCondLst>
                                        </p:cTn>
                                        <p:tgtEl>
                                          <p:spTgt spid="34"/>
                                        </p:tgtEl>
                                      </p:cBhvr>
                                      <p:to x="100000" y="90000"/>
                                    </p:animScale>
                                    <p:animScale>
                                      <p:cBhvr>
                                        <p:cTn id="18" dur="166" decel="50000">
                                          <p:stCondLst>
                                            <p:cond delay="1668"/>
                                          </p:stCondLst>
                                        </p:cTn>
                                        <p:tgtEl>
                                          <p:spTgt spid="34"/>
                                        </p:tgtEl>
                                      </p:cBhvr>
                                      <p:to x="100000" y="100000"/>
                                    </p:animScale>
                                    <p:animScale>
                                      <p:cBhvr>
                                        <p:cTn id="19" dur="26">
                                          <p:stCondLst>
                                            <p:cond delay="1808"/>
                                          </p:stCondLst>
                                        </p:cTn>
                                        <p:tgtEl>
                                          <p:spTgt spid="34"/>
                                        </p:tgtEl>
                                      </p:cBhvr>
                                      <p:to x="100000" y="95000"/>
                                    </p:animScale>
                                    <p:animScale>
                                      <p:cBhvr>
                                        <p:cTn id="20"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5"/>
          <p:cNvSpPr>
            <a:spLocks/>
          </p:cNvSpPr>
          <p:nvPr/>
        </p:nvSpPr>
        <p:spPr bwMode="auto">
          <a:xfrm rot="21346829">
            <a:off x="1001637" y="1015307"/>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51300">
                <a:srgbClr val="199D7B"/>
              </a:gs>
              <a:gs pos="0">
                <a:srgbClr val="33CC33"/>
              </a:gs>
              <a:gs pos="100000">
                <a:srgbClr val="92D050"/>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5" name="Picture 3" descr="C:\TDDOWNLOAD\pencil.png"/>
          <p:cNvPicPr>
            <a:picLocks noChangeAspect="1" noChangeArrowheads="1"/>
          </p:cNvPicPr>
          <p:nvPr/>
        </p:nvPicPr>
        <p:blipFill>
          <a:blip r:embed="rId2">
            <a:duotone>
              <a:prstClr val="black"/>
              <a:srgbClr val="33CC33">
                <a:tint val="45000"/>
                <a:satMod val="400000"/>
              </a:srgbClr>
            </a:duotone>
            <a:extLst>
              <a:ext uri="{28A0092B-C50C-407E-A947-70E740481C1C}">
                <a14:useLocalDpi xmlns:a14="http://schemas.microsoft.com/office/drawing/2010/main" val="0"/>
              </a:ext>
            </a:extLst>
          </a:blip>
          <a:srcRect/>
          <a:stretch>
            <a:fillRect/>
          </a:stretch>
        </p:blipFill>
        <p:spPr bwMode="auto">
          <a:xfrm>
            <a:off x="755576" y="823221"/>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内容占位符 2"/>
          <p:cNvSpPr>
            <a:spLocks noGrp="1"/>
          </p:cNvSpPr>
          <p:nvPr>
            <p:ph idx="1"/>
          </p:nvPr>
        </p:nvSpPr>
        <p:spPr>
          <a:xfrm rot="21361315">
            <a:off x="1217538" y="1297882"/>
            <a:ext cx="6454775" cy="3346450"/>
          </a:xfrm>
        </p:spPr>
        <p:txBody>
          <a:bodyPr/>
          <a:lstStyle/>
          <a:p>
            <a:pPr marL="0" indent="0" algn="ctr" eaLnBrk="1" hangingPunct="1">
              <a:buNone/>
            </a:pPr>
            <a:endParaRPr lang="en-US" sz="3200" b="1" dirty="0">
              <a:solidFill>
                <a:schemeClr val="bg1"/>
              </a:solidFill>
            </a:endParaRPr>
          </a:p>
          <a:p>
            <a:pPr marL="0" indent="0" algn="ctr" eaLnBrk="1" hangingPunct="1">
              <a:buNone/>
            </a:pPr>
            <a:endParaRPr lang="en-US" sz="3200" b="1" dirty="0">
              <a:solidFill>
                <a:schemeClr val="bg1"/>
              </a:solidFill>
            </a:endParaRPr>
          </a:p>
          <a:p>
            <a:pPr marL="0" indent="0" algn="ctr" rtl="1" eaLnBrk="1" hangingPunct="1">
              <a:buNone/>
            </a:pPr>
            <a:r>
              <a:rPr lang="ar-EG" altLang="zh-CN" sz="4400" b="1" dirty="0">
                <a:solidFill>
                  <a:schemeClr val="bg1"/>
                </a:solidFill>
              </a:rPr>
              <a:t>قاعدة 10/90 لـ ستيفن كوفي</a:t>
            </a:r>
            <a:endParaRPr lang="ar-EG" altLang="en-US" sz="44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5888496"/>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down)">
                                      <p:cBhvr>
                                        <p:cTn id="41" dur="580">
                                          <p:stCondLst>
                                            <p:cond delay="0"/>
                                          </p:stCondLst>
                                        </p:cTn>
                                        <p:tgtEl>
                                          <p:spTgt spid="6">
                                            <p:txEl>
                                              <p:pRg st="2" end="2"/>
                                            </p:txEl>
                                          </p:spTgt>
                                        </p:tgtEl>
                                      </p:cBhvr>
                                    </p:animEffect>
                                    <p:anim calcmode="lin" valueType="num">
                                      <p:cBhvr>
                                        <p:cTn id="42"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xEl>
                                              <p:pRg st="2" end="2"/>
                                            </p:txEl>
                                          </p:spTgt>
                                        </p:tgtEl>
                                      </p:cBhvr>
                                      <p:to x="100000" y="60000"/>
                                    </p:animScale>
                                    <p:animScale>
                                      <p:cBhvr>
                                        <p:cTn id="48" dur="166" decel="50000">
                                          <p:stCondLst>
                                            <p:cond delay="676"/>
                                          </p:stCondLst>
                                        </p:cTn>
                                        <p:tgtEl>
                                          <p:spTgt spid="6">
                                            <p:txEl>
                                              <p:pRg st="2" end="2"/>
                                            </p:txEl>
                                          </p:spTgt>
                                        </p:tgtEl>
                                      </p:cBhvr>
                                      <p:to x="100000" y="100000"/>
                                    </p:animScale>
                                    <p:animScale>
                                      <p:cBhvr>
                                        <p:cTn id="49" dur="26">
                                          <p:stCondLst>
                                            <p:cond delay="1312"/>
                                          </p:stCondLst>
                                        </p:cTn>
                                        <p:tgtEl>
                                          <p:spTgt spid="6">
                                            <p:txEl>
                                              <p:pRg st="2" end="2"/>
                                            </p:txEl>
                                          </p:spTgt>
                                        </p:tgtEl>
                                      </p:cBhvr>
                                      <p:to x="100000" y="80000"/>
                                    </p:animScale>
                                    <p:animScale>
                                      <p:cBhvr>
                                        <p:cTn id="50" dur="166" decel="50000">
                                          <p:stCondLst>
                                            <p:cond delay="1338"/>
                                          </p:stCondLst>
                                        </p:cTn>
                                        <p:tgtEl>
                                          <p:spTgt spid="6">
                                            <p:txEl>
                                              <p:pRg st="2" end="2"/>
                                            </p:txEl>
                                          </p:spTgt>
                                        </p:tgtEl>
                                      </p:cBhvr>
                                      <p:to x="100000" y="100000"/>
                                    </p:animScale>
                                    <p:animScale>
                                      <p:cBhvr>
                                        <p:cTn id="51" dur="26">
                                          <p:stCondLst>
                                            <p:cond delay="1642"/>
                                          </p:stCondLst>
                                        </p:cTn>
                                        <p:tgtEl>
                                          <p:spTgt spid="6">
                                            <p:txEl>
                                              <p:pRg st="2" end="2"/>
                                            </p:txEl>
                                          </p:spTgt>
                                        </p:tgtEl>
                                      </p:cBhvr>
                                      <p:to x="100000" y="90000"/>
                                    </p:animScale>
                                    <p:animScale>
                                      <p:cBhvr>
                                        <p:cTn id="52" dur="166" decel="50000">
                                          <p:stCondLst>
                                            <p:cond delay="1668"/>
                                          </p:stCondLst>
                                        </p:cTn>
                                        <p:tgtEl>
                                          <p:spTgt spid="6">
                                            <p:txEl>
                                              <p:pRg st="2" end="2"/>
                                            </p:txEl>
                                          </p:spTgt>
                                        </p:tgtEl>
                                      </p:cBhvr>
                                      <p:to x="100000" y="100000"/>
                                    </p:animScale>
                                    <p:animScale>
                                      <p:cBhvr>
                                        <p:cTn id="53" dur="26">
                                          <p:stCondLst>
                                            <p:cond delay="1808"/>
                                          </p:stCondLst>
                                        </p:cTn>
                                        <p:tgtEl>
                                          <p:spTgt spid="6">
                                            <p:txEl>
                                              <p:pRg st="2" end="2"/>
                                            </p:txEl>
                                          </p:spTgt>
                                        </p:tgtEl>
                                      </p:cBhvr>
                                      <p:to x="100000" y="95000"/>
                                    </p:animScale>
                                    <p:animScale>
                                      <p:cBhvr>
                                        <p:cTn id="54"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508104" y="332656"/>
            <a:ext cx="3635896" cy="648072"/>
          </a:xfrm>
          <a:prstGeom prst="rec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t>ما هي هذه القاعدة؟</a:t>
            </a:r>
            <a:endParaRPr kumimoji="0" lang="ar-EG" sz="1800" b="1" i="0" u="none" strike="noStrike" cap="none" normalizeH="0" baseline="0" dirty="0" smtClean="0">
              <a:ln>
                <a:noFill/>
              </a:ln>
              <a:solidFill>
                <a:schemeClr val="tx1"/>
              </a:solidFill>
              <a:effectLst/>
            </a:endParaRPr>
          </a:p>
        </p:txBody>
      </p:sp>
      <p:sp>
        <p:nvSpPr>
          <p:cNvPr id="3" name="圆角矩形 12"/>
          <p:cNvSpPr>
            <a:spLocks noChangeArrowheads="1"/>
          </p:cNvSpPr>
          <p:nvPr/>
        </p:nvSpPr>
        <p:spPr bwMode="auto">
          <a:xfrm>
            <a:off x="467544" y="4186661"/>
            <a:ext cx="7595171" cy="970531"/>
          </a:xfrm>
          <a:prstGeom prst="roundRect">
            <a:avLst>
              <a:gd name="adj" fmla="val 50000"/>
            </a:avLst>
          </a:prstGeom>
          <a:solidFill>
            <a:srgbClr val="00CC66"/>
          </a:solidFill>
          <a:ln w="25400" cmpd="sng">
            <a:solidFill>
              <a:srgbClr val="33CC33"/>
            </a:solidFill>
            <a:round/>
            <a:headEnd/>
            <a:tailEnd/>
          </a:ln>
          <a:effectLst>
            <a:outerShdw dist="38100" dir="2700000" algn="ctr" rotWithShape="0">
              <a:srgbClr val="000000">
                <a:alpha val="37999"/>
              </a:srgbClr>
            </a:outerShdw>
          </a:effectLst>
        </p:spPr>
        <p:txBody>
          <a:bodyPr anchor="ctr"/>
          <a:lstStyle/>
          <a:p>
            <a:pPr algn="ctr" rtl="1"/>
            <a:r>
              <a:rPr lang="ar-EG" altLang="zh-CN"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بـ 10% من الحياة تتشكل من خلال ما يحدث لنا، والـ 90% من الحياة يتم تحديدها من خلال ردود أفعالنا</a:t>
            </a:r>
            <a:endParaRPr lang="zh-CN"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2530" name="Picture 2" descr="http://up.graaam.com/img/bf963bd4eb344db5060ea6a273aad9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362075"/>
            <a:ext cx="523875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3909723"/>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444208" y="332656"/>
            <a:ext cx="2699792" cy="648072"/>
          </a:xfrm>
          <a:prstGeom prst="rec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ar-EG" sz="3200" b="1" dirty="0" smtClean="0"/>
              <a:t>قصة</a:t>
            </a:r>
            <a:endParaRPr kumimoji="0" lang="ar-EG" sz="1800" b="1" i="0" u="none" strike="noStrike" cap="none" normalizeH="0" baseline="0" dirty="0" smtClean="0">
              <a:ln>
                <a:noFill/>
              </a:ln>
              <a:solidFill>
                <a:schemeClr val="tx1"/>
              </a:solidFill>
              <a:effectLst/>
            </a:endParaRPr>
          </a:p>
        </p:txBody>
      </p:sp>
      <p:sp>
        <p:nvSpPr>
          <p:cNvPr id="3" name="Rectangle 2"/>
          <p:cNvSpPr/>
          <p:nvPr/>
        </p:nvSpPr>
        <p:spPr>
          <a:xfrm>
            <a:off x="395536" y="1484784"/>
            <a:ext cx="8352928" cy="830997"/>
          </a:xfrm>
          <a:prstGeom prst="rect">
            <a:avLst/>
          </a:prstGeom>
          <a:solidFill>
            <a:srgbClr val="00CC66">
              <a:alpha val="32000"/>
            </a:srgbClr>
          </a:solidFill>
        </p:spPr>
        <p:txBody>
          <a:bodyPr wrap="square">
            <a:spAutoFit/>
          </a:bodyPr>
          <a:lstStyle/>
          <a:p>
            <a:pPr algn="ctr" rtl="1"/>
            <a:r>
              <a:rPr lang="ar-EG" sz="2400" b="1" dirty="0"/>
              <a:t>كنت تتناول طعام الإفطار مع عائلتك وفجأة أسقطت ابنتك الصغيرة فنجان القهوة على قميص عملك</a:t>
            </a:r>
          </a:p>
        </p:txBody>
      </p:sp>
      <p:pic>
        <p:nvPicPr>
          <p:cNvPr id="23554" name="Picture 2" descr="http://farm1.static.flickr.com/24/53051048_b9bb82bb4f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327896"/>
            <a:ext cx="8352928" cy="3621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9843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70" y="0"/>
            <a:ext cx="921414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748650"/>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769928"/>
            <a:ext cx="8352928" cy="1938992"/>
          </a:xfrm>
          <a:prstGeom prst="rect">
            <a:avLst/>
          </a:prstGeom>
          <a:solidFill>
            <a:srgbClr val="00CC66">
              <a:alpha val="32000"/>
            </a:srgbClr>
          </a:solidFill>
        </p:spPr>
        <p:txBody>
          <a:bodyPr wrap="square">
            <a:spAutoFit/>
          </a:bodyPr>
          <a:lstStyle/>
          <a:p>
            <a:pPr algn="ctr" rtl="1"/>
            <a:r>
              <a:rPr lang="ar-EG" sz="2400" b="1" dirty="0"/>
              <a:t>بدأت بالصراخ والشتم وقمت بتوبيخ ابنتك. فأخذت الطفلة في البكاء، ثم استدرت إلى زوجتك موبخا إياها لوضعها الفنجان على حافة الطاولة، وبعد مشادة لفظيه قصيرة بينكما، اندفعت إلى الطابق العلوي وقمت بتغيير قميصك ومن ثم عدت إلى الطابق السفلي، فوجد أن ابنتك قد انشغلت بالبكاء عن إنهاء فطورها والاستعداد للمدرسة، ونتيجة لذلك فاتها باص المدرسة وزوجتك كان لابد أن تغادر لعملها</a:t>
            </a:r>
          </a:p>
        </p:txBody>
      </p:sp>
      <p:pic>
        <p:nvPicPr>
          <p:cNvPr id="24578" name="Picture 2" descr="http://www.albawabhnews.com/media/news/f3cd269b-135c-4b43-af14-a32539a91b0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708920"/>
            <a:ext cx="8352928" cy="3162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445065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769928"/>
            <a:ext cx="8352928" cy="1569660"/>
          </a:xfrm>
          <a:prstGeom prst="rect">
            <a:avLst/>
          </a:prstGeom>
          <a:solidFill>
            <a:srgbClr val="00CC66">
              <a:alpha val="32000"/>
            </a:srgbClr>
          </a:solidFill>
        </p:spPr>
        <p:txBody>
          <a:bodyPr wrap="square">
            <a:spAutoFit/>
          </a:bodyPr>
          <a:lstStyle/>
          <a:p>
            <a:pPr algn="ctr" rtl="1"/>
            <a:r>
              <a:rPr lang="ar-EG" sz="2400" b="1" dirty="0"/>
              <a:t>اضطررت إلى إيصال ابنتك بسيارتك الخاصة إلى المدرسة، وبما أنك متأخر قدت سيارتك بسرعة 40 ميل في الساعة من أصل 30 ميل في الساعة كحد أقصى. وبعد 15 دقيقة تأخير ودفع مخالفة مرورية، وصلت إلى المدرسة. ركضت ابنتك إلى مبنى المدرسة دون أن تقول لك مع السلامة</a:t>
            </a:r>
          </a:p>
        </p:txBody>
      </p:sp>
      <p:pic>
        <p:nvPicPr>
          <p:cNvPr id="25602" name="Picture 2" descr="http://www.lahamag.com/Content/ResizedImages/210/200/outside/1309101043490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339588"/>
            <a:ext cx="8352928" cy="33936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1454185"/>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769928"/>
            <a:ext cx="8352928" cy="1200329"/>
          </a:xfrm>
          <a:prstGeom prst="rect">
            <a:avLst/>
          </a:prstGeom>
          <a:solidFill>
            <a:srgbClr val="00CC66">
              <a:alpha val="32000"/>
            </a:srgbClr>
          </a:solidFill>
        </p:spPr>
        <p:txBody>
          <a:bodyPr wrap="square">
            <a:spAutoFit/>
          </a:bodyPr>
          <a:lstStyle/>
          <a:p>
            <a:pPr algn="ctr" rtl="1"/>
            <a:r>
              <a:rPr lang="ar-EG" sz="2400" b="1" dirty="0"/>
              <a:t>وبعد وصولك إلى المكتب متأخراً 20 دقيقة، وجدت أنك قد نسيت حقيبتك…. فها هو يومك بدأ بصورة سيئة واستمر من سيء إلى أسوء. بعد عودتك إلى المنزل تجد توترا في العلاقة بينك وبين زوجتك وابنتك</a:t>
            </a:r>
          </a:p>
        </p:txBody>
      </p:sp>
      <p:pic>
        <p:nvPicPr>
          <p:cNvPr id="26626" name="Picture 2" descr="http://s.alriyadh.com/2013/03/25/img/4812298085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70257"/>
            <a:ext cx="8352928" cy="41950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928430"/>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644008" y="332656"/>
            <a:ext cx="4499992" cy="648072"/>
          </a:xfrm>
          <a:prstGeom prst="rect">
            <a:avLst/>
          </a:prstGeom>
          <a:solidFill>
            <a:srgbClr val="33CC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t>لماذا كان يومك سيئاً؟</a:t>
            </a:r>
            <a:endParaRPr kumimoji="0" lang="ar-EG" sz="1800" b="1" i="0" u="none" strike="noStrike" cap="none" normalizeH="0" baseline="0" dirty="0" smtClean="0">
              <a:ln>
                <a:noFill/>
              </a:ln>
              <a:solidFill>
                <a:schemeClr val="tx1"/>
              </a:solidFill>
              <a:effectLst/>
            </a:endParaRPr>
          </a:p>
        </p:txBody>
      </p:sp>
      <p:graphicFrame>
        <p:nvGraphicFramePr>
          <p:cNvPr id="5" name="Diagram 4"/>
          <p:cNvGraphicFramePr/>
          <p:nvPr>
            <p:extLst>
              <p:ext uri="{D42A27DB-BD31-4B8C-83A1-F6EECF244321}">
                <p14:modId xmlns:p14="http://schemas.microsoft.com/office/powerpoint/2010/main" val="3456722471"/>
              </p:ext>
            </p:extLst>
          </p:nvPr>
        </p:nvGraphicFramePr>
        <p:xfrm>
          <a:off x="611560" y="764704"/>
          <a:ext cx="8064896" cy="5216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2655623"/>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إدارة الغضب‬ - YouTube.mp4">
            <a:hlinkClick r:id="" action="ppaction://media"/>
          </p:cNvPr>
          <p:cNvPicPr>
            <a:picLocks noChangeAspect="1"/>
          </p:cNvPicPr>
          <p:nvPr>
            <a:videoFile r:link="rId1"/>
            <p:extLst>
              <p:ext uri="{DAA4B4D4-6D71-4841-9C94-3DE7FCFB9230}">
                <p14:media xmlns:p14="http://schemas.microsoft.com/office/powerpoint/2010/main" r:embed="rId2">
                  <p14:trim st="4000" end="24208.2539"/>
                </p14:media>
              </p:ext>
            </p:extLst>
          </p:nvPr>
        </p:nvPicPr>
        <p:blipFill>
          <a:blip r:embed="rId4"/>
          <a:stretch>
            <a:fillRect/>
          </a:stretch>
        </p:blipFill>
        <p:spPr>
          <a:xfrm rot="10800000" flipH="1" flipV="1">
            <a:off x="0" y="0"/>
            <a:ext cx="9144000" cy="6857999"/>
          </a:xfrm>
          <a:prstGeom prst="rect">
            <a:avLst/>
          </a:prstGeom>
        </p:spPr>
      </p:pic>
    </p:spTree>
    <p:extLst>
      <p:ext uri="{BB962C8B-B14F-4D97-AF65-F5344CB8AC3E}">
        <p14:creationId xmlns:p14="http://schemas.microsoft.com/office/powerpoint/2010/main" val="33802926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8" name="Rectangle 90"/>
          <p:cNvSpPr>
            <a:spLocks noGrp="1" noChangeArrowheads="1"/>
          </p:cNvSpPr>
          <p:nvPr>
            <p:ph type="ctrTitle"/>
          </p:nvPr>
        </p:nvSpPr>
        <p:spPr>
          <a:xfrm>
            <a:off x="1692275" y="2060575"/>
            <a:ext cx="5832475" cy="647700"/>
          </a:xfrm>
        </p:spPr>
        <p:txBody>
          <a:bodyPr/>
          <a:lstStyle/>
          <a:p>
            <a:r>
              <a:rPr lang="ar-EG" sz="5000" b="1" smtClean="0">
                <a:solidFill>
                  <a:srgbClr val="333300"/>
                </a:solidFill>
              </a:rPr>
              <a:t>شكرا لكم , ونلقاكم فى دورات اخرى</a:t>
            </a:r>
            <a:endParaRPr lang="es-ES" sz="5000" b="1" dirty="0">
              <a:solidFill>
                <a:srgbClr val="333300"/>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1251268"/>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5"/>
          <p:cNvSpPr>
            <a:spLocks/>
          </p:cNvSpPr>
          <p:nvPr/>
        </p:nvSpPr>
        <p:spPr bwMode="auto">
          <a:xfrm rot="21346829">
            <a:off x="1001637" y="1015307"/>
            <a:ext cx="6954838" cy="3879850"/>
          </a:xfrm>
          <a:custGeom>
            <a:avLst/>
            <a:gdLst>
              <a:gd name="T0" fmla="*/ 492043 w 6954838"/>
              <a:gd name="T1" fmla="*/ 0 h 3879850"/>
              <a:gd name="T2" fmla="*/ 6954838 w 6954838"/>
              <a:gd name="T3" fmla="*/ 0 h 3879850"/>
              <a:gd name="T4" fmla="*/ 6954838 w 6954838"/>
              <a:gd name="T5" fmla="*/ 0 h 3879850"/>
              <a:gd name="T6" fmla="*/ 6954838 w 6954838"/>
              <a:gd name="T7" fmla="*/ 3387807 h 3879850"/>
              <a:gd name="T8" fmla="*/ 6462795 w 6954838"/>
              <a:gd name="T9" fmla="*/ 3879850 h 3879850"/>
              <a:gd name="T10" fmla="*/ 0 w 6954838"/>
              <a:gd name="T11" fmla="*/ 3879850 h 3879850"/>
              <a:gd name="T12" fmla="*/ 0 w 6954838"/>
              <a:gd name="T13" fmla="*/ 3879850 h 3879850"/>
              <a:gd name="T14" fmla="*/ 0 w 6954838"/>
              <a:gd name="T15" fmla="*/ 492043 h 3879850"/>
              <a:gd name="T16" fmla="*/ 492043 w 6954838"/>
              <a:gd name="T17" fmla="*/ 0 h 3879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4838" h="3879850">
                <a:moveTo>
                  <a:pt x="492043" y="0"/>
                </a:moveTo>
                <a:lnTo>
                  <a:pt x="6954838" y="0"/>
                </a:lnTo>
                <a:lnTo>
                  <a:pt x="6954838" y="3387807"/>
                </a:lnTo>
                <a:cubicBezTo>
                  <a:pt x="6954838" y="3659555"/>
                  <a:pt x="6734543" y="3879850"/>
                  <a:pt x="6462795" y="3879850"/>
                </a:cubicBezTo>
                <a:lnTo>
                  <a:pt x="0" y="3879850"/>
                </a:lnTo>
                <a:lnTo>
                  <a:pt x="0" y="492043"/>
                </a:lnTo>
                <a:cubicBezTo>
                  <a:pt x="0" y="220295"/>
                  <a:pt x="220295" y="0"/>
                  <a:pt x="492043" y="0"/>
                </a:cubicBezTo>
                <a:close/>
              </a:path>
            </a:pathLst>
          </a:custGeom>
          <a:gradFill rotWithShape="1">
            <a:gsLst>
              <a:gs pos="51300">
                <a:srgbClr val="199D7B"/>
              </a:gs>
              <a:gs pos="0">
                <a:srgbClr val="33CC33"/>
              </a:gs>
              <a:gs pos="100000">
                <a:srgbClr val="92D050"/>
              </a:gs>
            </a:gsLst>
            <a:lin ang="18900000" scaled="1"/>
          </a:gradFill>
          <a:ln>
            <a:noFill/>
          </a:ln>
          <a:effectLst>
            <a:outerShdw dist="23000" dir="5400000" algn="ctr" rotWithShape="0">
              <a:srgbClr val="000000">
                <a:alpha val="32999"/>
              </a:srgbClr>
            </a:outerShdw>
          </a:effectLst>
          <a:extLst/>
        </p:spPr>
        <p:txBody>
          <a:bodyPr anchor="ctr"/>
          <a:lstStyle/>
          <a:p>
            <a:pPr algn="l" rtl="0" fontAlgn="base">
              <a:spcBef>
                <a:spcPct val="0"/>
              </a:spcBef>
              <a:spcAft>
                <a:spcPct val="0"/>
              </a:spcAft>
            </a:pPr>
            <a:endParaRPr lang="ar-EG">
              <a:solidFill>
                <a:srgbClr val="000000"/>
              </a:solidFill>
              <a:latin typeface="Arial" panose="020B0604020202020204" pitchFamily="34" charset="0"/>
              <a:ea typeface="SimSun" panose="02010600030101010101" pitchFamily="2" charset="-122"/>
            </a:endParaRPr>
          </a:p>
        </p:txBody>
      </p:sp>
      <p:pic>
        <p:nvPicPr>
          <p:cNvPr id="5" name="Picture 3" descr="C:\TDDOWNLOAD\pencil.png"/>
          <p:cNvPicPr>
            <a:picLocks noChangeAspect="1" noChangeArrowheads="1"/>
          </p:cNvPicPr>
          <p:nvPr/>
        </p:nvPicPr>
        <p:blipFill>
          <a:blip r:embed="rId2">
            <a:duotone>
              <a:prstClr val="black"/>
              <a:srgbClr val="33CC33">
                <a:tint val="45000"/>
                <a:satMod val="400000"/>
              </a:srgbClr>
            </a:duotone>
            <a:extLst>
              <a:ext uri="{28A0092B-C50C-407E-A947-70E740481C1C}">
                <a14:useLocalDpi xmlns:a14="http://schemas.microsoft.com/office/drawing/2010/main" val="0"/>
              </a:ext>
            </a:extLst>
          </a:blip>
          <a:srcRect/>
          <a:stretch>
            <a:fillRect/>
          </a:stretch>
        </p:blipFill>
        <p:spPr bwMode="auto">
          <a:xfrm>
            <a:off x="755576" y="823221"/>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内容占位符 2"/>
          <p:cNvSpPr>
            <a:spLocks noGrp="1"/>
          </p:cNvSpPr>
          <p:nvPr>
            <p:ph idx="1"/>
          </p:nvPr>
        </p:nvSpPr>
        <p:spPr>
          <a:xfrm rot="21361315">
            <a:off x="1217538" y="1297882"/>
            <a:ext cx="6454775" cy="3346450"/>
          </a:xfrm>
        </p:spPr>
        <p:txBody>
          <a:bodyPr/>
          <a:lstStyle/>
          <a:p>
            <a:pPr marL="0" indent="0" algn="ctr" eaLnBrk="1" hangingPunct="1">
              <a:buNone/>
            </a:pPr>
            <a:endParaRPr lang="en-US" sz="3200" b="1" dirty="0">
              <a:solidFill>
                <a:schemeClr val="bg1"/>
              </a:solidFill>
            </a:endParaRPr>
          </a:p>
          <a:p>
            <a:pPr marL="0" indent="0" algn="ctr" eaLnBrk="1" hangingPunct="1">
              <a:buNone/>
            </a:pPr>
            <a:endParaRPr lang="en-US" sz="3200" b="1" dirty="0">
              <a:solidFill>
                <a:schemeClr val="bg1"/>
              </a:solidFill>
            </a:endParaRPr>
          </a:p>
          <a:p>
            <a:pPr marL="0" indent="0" algn="ctr" rtl="1" eaLnBrk="1" hangingPunct="1">
              <a:buNone/>
            </a:pPr>
            <a:r>
              <a:rPr lang="ar-EG" altLang="zh-CN" sz="4400" b="1" dirty="0">
                <a:solidFill>
                  <a:schemeClr val="bg1"/>
                </a:solidFill>
              </a:rPr>
              <a:t>تعريف الغضب</a:t>
            </a:r>
            <a:endParaRPr lang="ar-EG" altLang="en-US" sz="44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down)">
                                      <p:cBhvr>
                                        <p:cTn id="41" dur="580">
                                          <p:stCondLst>
                                            <p:cond delay="0"/>
                                          </p:stCondLst>
                                        </p:cTn>
                                        <p:tgtEl>
                                          <p:spTgt spid="6">
                                            <p:txEl>
                                              <p:pRg st="2" end="2"/>
                                            </p:txEl>
                                          </p:spTgt>
                                        </p:tgtEl>
                                      </p:cBhvr>
                                    </p:animEffect>
                                    <p:anim calcmode="lin" valueType="num">
                                      <p:cBhvr>
                                        <p:cTn id="42"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xEl>
                                              <p:pRg st="2" end="2"/>
                                            </p:txEl>
                                          </p:spTgt>
                                        </p:tgtEl>
                                      </p:cBhvr>
                                      <p:to x="100000" y="60000"/>
                                    </p:animScale>
                                    <p:animScale>
                                      <p:cBhvr>
                                        <p:cTn id="48" dur="166" decel="50000">
                                          <p:stCondLst>
                                            <p:cond delay="676"/>
                                          </p:stCondLst>
                                        </p:cTn>
                                        <p:tgtEl>
                                          <p:spTgt spid="6">
                                            <p:txEl>
                                              <p:pRg st="2" end="2"/>
                                            </p:txEl>
                                          </p:spTgt>
                                        </p:tgtEl>
                                      </p:cBhvr>
                                      <p:to x="100000" y="100000"/>
                                    </p:animScale>
                                    <p:animScale>
                                      <p:cBhvr>
                                        <p:cTn id="49" dur="26">
                                          <p:stCondLst>
                                            <p:cond delay="1312"/>
                                          </p:stCondLst>
                                        </p:cTn>
                                        <p:tgtEl>
                                          <p:spTgt spid="6">
                                            <p:txEl>
                                              <p:pRg st="2" end="2"/>
                                            </p:txEl>
                                          </p:spTgt>
                                        </p:tgtEl>
                                      </p:cBhvr>
                                      <p:to x="100000" y="80000"/>
                                    </p:animScale>
                                    <p:animScale>
                                      <p:cBhvr>
                                        <p:cTn id="50" dur="166" decel="50000">
                                          <p:stCondLst>
                                            <p:cond delay="1338"/>
                                          </p:stCondLst>
                                        </p:cTn>
                                        <p:tgtEl>
                                          <p:spTgt spid="6">
                                            <p:txEl>
                                              <p:pRg st="2" end="2"/>
                                            </p:txEl>
                                          </p:spTgt>
                                        </p:tgtEl>
                                      </p:cBhvr>
                                      <p:to x="100000" y="100000"/>
                                    </p:animScale>
                                    <p:animScale>
                                      <p:cBhvr>
                                        <p:cTn id="51" dur="26">
                                          <p:stCondLst>
                                            <p:cond delay="1642"/>
                                          </p:stCondLst>
                                        </p:cTn>
                                        <p:tgtEl>
                                          <p:spTgt spid="6">
                                            <p:txEl>
                                              <p:pRg st="2" end="2"/>
                                            </p:txEl>
                                          </p:spTgt>
                                        </p:tgtEl>
                                      </p:cBhvr>
                                      <p:to x="100000" y="90000"/>
                                    </p:animScale>
                                    <p:animScale>
                                      <p:cBhvr>
                                        <p:cTn id="52" dur="166" decel="50000">
                                          <p:stCondLst>
                                            <p:cond delay="1668"/>
                                          </p:stCondLst>
                                        </p:cTn>
                                        <p:tgtEl>
                                          <p:spTgt spid="6">
                                            <p:txEl>
                                              <p:pRg st="2" end="2"/>
                                            </p:txEl>
                                          </p:spTgt>
                                        </p:tgtEl>
                                      </p:cBhvr>
                                      <p:to x="100000" y="100000"/>
                                    </p:animScale>
                                    <p:animScale>
                                      <p:cBhvr>
                                        <p:cTn id="53" dur="26">
                                          <p:stCondLst>
                                            <p:cond delay="1808"/>
                                          </p:stCondLst>
                                        </p:cTn>
                                        <p:tgtEl>
                                          <p:spTgt spid="6">
                                            <p:txEl>
                                              <p:pRg st="2" end="2"/>
                                            </p:txEl>
                                          </p:spTgt>
                                        </p:tgtEl>
                                      </p:cBhvr>
                                      <p:to x="100000" y="95000"/>
                                    </p:animScale>
                                    <p:animScale>
                                      <p:cBhvr>
                                        <p:cTn id="54"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228184" y="332656"/>
            <a:ext cx="2664296" cy="792088"/>
          </a:xfrm>
          <a:prstGeom prst="roundRect">
            <a:avLst/>
          </a:prstGeom>
          <a:gradFill>
            <a:gsLst>
              <a:gs pos="51300">
                <a:srgbClr val="199D7B"/>
              </a:gs>
              <a:gs pos="0">
                <a:srgbClr val="33CC33"/>
              </a:gs>
              <a:gs pos="100000">
                <a:schemeClr val="accent1">
                  <a:lumMod val="50000"/>
                </a:schemeClr>
              </a:gs>
            </a:gsLst>
            <a:lin ang="18900000" scaled="1"/>
          </a:gradFill>
          <a:ln w="9525" cap="flat" cmpd="sng" algn="ctr">
            <a:no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3200" b="1" dirty="0">
                <a:latin typeface="Simplified Arabic" pitchFamily="18" charset="-78"/>
                <a:cs typeface="Simplified Arabic" pitchFamily="18" charset="-78"/>
              </a:rPr>
              <a:t>تعريف الغضب</a:t>
            </a:r>
            <a:endParaRPr kumimoji="0" lang="ar-EG" sz="32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sp>
        <p:nvSpPr>
          <p:cNvPr id="3" name="Round Diagonal Corner Rectangle 2"/>
          <p:cNvSpPr/>
          <p:nvPr/>
        </p:nvSpPr>
        <p:spPr bwMode="auto">
          <a:xfrm>
            <a:off x="683568" y="4005064"/>
            <a:ext cx="7776864" cy="1224136"/>
          </a:xfrm>
          <a:prstGeom prst="round2DiagRect">
            <a:avLst/>
          </a:prstGeom>
          <a:solidFill>
            <a:srgbClr val="66FF99"/>
          </a:solidFill>
          <a:ln w="9525" cap="flat" cmpd="sng" algn="ctr">
            <a:solidFill>
              <a:srgbClr val="33CC33"/>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algn="ctr" rtl="1"/>
            <a:r>
              <a:rPr lang="ar-EG" sz="2800" b="1" dirty="0">
                <a:latin typeface="Simplified Arabic" pitchFamily="18" charset="-78"/>
                <a:cs typeface="Simplified Arabic" pitchFamily="18" charset="-78"/>
              </a:rPr>
              <a:t>” الغضب هو إحساس أو عاطفة شعورية تختلف حدتها من الاستثارة الخفيفة انتهاءاً إلى الثورة الحادة”</a:t>
            </a:r>
            <a:endParaRPr kumimoji="0" lang="ar-EG" sz="2800" b="1" i="0" u="none" strike="noStrike" cap="none" normalizeH="0" baseline="0" dirty="0" smtClean="0">
              <a:ln>
                <a:noFill/>
              </a:ln>
              <a:solidFill>
                <a:schemeClr val="tx1"/>
              </a:solidFill>
              <a:effectLst/>
              <a:latin typeface="Simplified Arabic" pitchFamily="18" charset="-78"/>
              <a:cs typeface="Simplified Arabic" pitchFamily="18" charset="-78"/>
            </a:endParaRPr>
          </a:p>
        </p:txBody>
      </p:sp>
      <p:pic>
        <p:nvPicPr>
          <p:cNvPr id="1029"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778" y="1073122"/>
            <a:ext cx="2895600" cy="24860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75" y="6647089"/>
            <a:ext cx="8096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29"/>
                                        </p:tgtEl>
                                        <p:attrNameLst>
                                          <p:attrName>style.visibility</p:attrName>
                                        </p:attrNameLst>
                                      </p:cBhvr>
                                      <p:to>
                                        <p:strVal val="visible"/>
                                      </p:to>
                                    </p:set>
                                    <p:animEffect transition="in" filter="wipe(down)">
                                      <p:cBhvr>
                                        <p:cTn id="11" dur="500"/>
                                        <p:tgtEl>
                                          <p:spTgt spid="102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3662</TotalTime>
  <Words>1595</Words>
  <Application>Microsoft Office PowerPoint</Application>
  <PresentationFormat>On-screen Show (4:3)</PresentationFormat>
  <Paragraphs>248</Paragraphs>
  <Slides>75</Slides>
  <Notes>3</Notes>
  <HiddenSlides>0</HiddenSlides>
  <MMClips>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75</vt:i4>
      </vt:variant>
    </vt:vector>
  </HeadingPairs>
  <TitlesOfParts>
    <vt:vector size="90" baseType="lpstr">
      <vt:lpstr>Arial Unicode MS</vt:lpstr>
      <vt:lpstr>SimHei</vt:lpstr>
      <vt:lpstr>宋体</vt:lpstr>
      <vt:lpstr>宋体</vt:lpstr>
      <vt:lpstr>Arial</vt:lpstr>
      <vt:lpstr>Calibri</vt:lpstr>
      <vt:lpstr>Century Gothic</vt:lpstr>
      <vt:lpstr>HY헤드라인M</vt:lpstr>
      <vt:lpstr>Simplified Arabic</vt:lpstr>
      <vt:lpstr>Times New Roman</vt:lpstr>
      <vt:lpstr>Verdana</vt:lpstr>
      <vt:lpstr>Wingdings</vt:lpstr>
      <vt:lpstr>Wingdings 3</vt:lpstr>
      <vt:lpstr>汉仪粗宋简</vt:lpstr>
      <vt:lpstr>Ion</vt:lpstr>
      <vt:lpstr>فن ادارة الغضب</vt:lpstr>
      <vt:lpstr>PowerPoint Presentation</vt:lpstr>
      <vt:lpstr>محتويات البرنامج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مسببات الغضب الاخرى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شكرا لكم , ونلقاكم فى دورات اخرى</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amal salah</cp:lastModifiedBy>
  <cp:revision>605</cp:revision>
  <dcterms:created xsi:type="dcterms:W3CDTF">2010-05-23T14:28:12Z</dcterms:created>
  <dcterms:modified xsi:type="dcterms:W3CDTF">2014-10-20T22:36:16Z</dcterms:modified>
</cp:coreProperties>
</file>