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Override12.xml" ContentType="application/vnd.openxmlformats-officedocument.themeOverride+xml"/>
  <Override PartName="/ppt/theme/themeOverride30.xml" ContentType="application/vnd.openxmlformats-officedocument.themeOverr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theme/themeOverride39.xml" ContentType="application/vnd.openxmlformats-officedocument.themeOverride+xml"/>
  <Override PartName="/docProps/custom.xml" ContentType="application/vnd.openxmlformats-officedocument.custom-properties+xml"/>
  <Override PartName="/ppt/theme/themeOverride17.xml" ContentType="application/vnd.openxmlformats-officedocument.themeOverride+xml"/>
  <Override PartName="/ppt/diagrams/colors8.xml" ContentType="application/vnd.openxmlformats-officedocument.drawingml.diagramColors+xml"/>
  <Override PartName="/ppt/theme/themeOverride28.xml" ContentType="application/vnd.openxmlformats-officedocument.themeOverride+xml"/>
  <Override PartName="/ppt/theme/themeOverride46.xml" ContentType="application/vnd.openxmlformats-officedocument.themeOverr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theme/themeOverride24.xml" ContentType="application/vnd.openxmlformats-officedocument.themeOverride+xml"/>
  <Override PartName="/ppt/theme/themeOverride35.xml" ContentType="application/vnd.openxmlformats-officedocument.themeOverride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theme/themeOverride13.xml" ContentType="application/vnd.openxmlformats-officedocument.themeOverride+xml"/>
  <Override PartName="/ppt/diagrams/quickStyle7.xml" ContentType="application/vnd.openxmlformats-officedocument.drawingml.diagramStyle+xml"/>
  <Override PartName="/ppt/theme/themeOverride42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20.xml" ContentType="application/vnd.openxmlformats-officedocument.themeOverride+xml"/>
  <Override PartName="/ppt/theme/themeOverride31.xml" ContentType="application/vnd.openxmlformats-officedocument.themeOverr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heme/themeOverride2.xml" ContentType="application/vnd.openxmlformats-officedocument.themeOverr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theme/themeOverride29.xml" ContentType="application/vnd.openxmlformats-officedocument.themeOverride+xml"/>
  <Override PartName="/ppt/theme/themeOverride47.xml" ContentType="application/vnd.openxmlformats-officedocument.themeOverr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theme/themeOverride18.xml" ContentType="application/vnd.openxmlformats-officedocument.themeOverride+xml"/>
  <Override PartName="/ppt/theme/themeOverride36.xml" ContentType="application/vnd.openxmlformats-officedocument.themeOverrid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theme/themeOverride16.xml" ContentType="application/vnd.openxmlformats-officedocument.themeOverride+xml"/>
  <Override PartName="/ppt/theme/themeOverride25.xml" ContentType="application/vnd.openxmlformats-officedocument.themeOverride+xml"/>
  <Override PartName="/ppt/diagrams/quickStyle8.xml" ContentType="application/vnd.openxmlformats-officedocument.drawingml.diagramStyle+xml"/>
  <Override PartName="/ppt/theme/themeOverride34.xml" ContentType="application/vnd.openxmlformats-officedocument.themeOverride+xml"/>
  <Override PartName="/ppt/theme/themeOverride43.xml" ContentType="application/vnd.openxmlformats-officedocument.themeOverr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ppt/diagrams/quickStyle6.xml" ContentType="application/vnd.openxmlformats-officedocument.drawingml.diagramStyle+xml"/>
  <Override PartName="/ppt/theme/themeOverride23.xml" ContentType="application/vnd.openxmlformats-officedocument.themeOverride+xml"/>
  <Override PartName="/ppt/theme/themeOverride32.xml" ContentType="application/vnd.openxmlformats-officedocument.themeOverride+xml"/>
  <Override PartName="/ppt/theme/themeOverride41.xml" ContentType="application/vnd.openxmlformats-officedocument.themeOverrid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Override19.xml" ContentType="application/vnd.openxmlformats-officedocument.themeOverride+xml"/>
  <Override PartName="/ppt/theme/themeOverride48.xml" ContentType="application/vnd.openxmlformats-officedocument.themeOverr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theme/themeOverride37.xml" ContentType="application/vnd.openxmlformats-officedocument.themeOverride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theme/themeOverride15.xml" ContentType="application/vnd.openxmlformats-officedocument.themeOverride+xml"/>
  <Override PartName="/ppt/theme/themeOverride26.xml" ContentType="application/vnd.openxmlformats-officedocument.themeOverride+xml"/>
  <Override PartName="/ppt/diagrams/quickStyle9.xml" ContentType="application/vnd.openxmlformats-officedocument.drawingml.diagramStyle+xml"/>
  <Override PartName="/ppt/theme/themeOverride44.xml" ContentType="application/vnd.openxmlformats-officedocument.themeOverr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heme/themeOverride22.xml" ContentType="application/vnd.openxmlformats-officedocument.themeOverride+xml"/>
  <Override PartName="/ppt/theme/themeOverride33.xml" ContentType="application/vnd.openxmlformats-officedocument.themeOverride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diagrams/quickStyle5.xml" ContentType="application/vnd.openxmlformats-officedocument.drawingml.diagramStyle+xml"/>
  <Override PartName="/ppt/theme/themeOverride40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Override PartName="/ppt/diagrams/layout8.xml" ContentType="application/vnd.openxmlformats-officedocument.drawingml.diagram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diagrams/data9.xml" ContentType="application/vnd.openxmlformats-officedocument.drawingml.diagramData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theme/themeOverride38.xml" ContentType="application/vnd.openxmlformats-officedocument.themeOverride+xml"/>
  <Override PartName="/ppt/theme/themeOverride49.xml" ContentType="application/vnd.openxmlformats-officedocument.themeOverr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theme/themeOverride27.xml" ContentType="application/vnd.openxmlformats-officedocument.themeOverride+xml"/>
  <Override PartName="/ppt/theme/themeOverride45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6"/>
  </p:notes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260" r:id="rId5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33"/>
    <a:srgbClr val="00FFFF"/>
    <a:srgbClr val="66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226124-1CDA-4CC7-A333-4ADCB2E0D65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pPr rtl="1"/>
          <a:endParaRPr lang="ar-EG"/>
        </a:p>
      </dgm:t>
    </dgm:pt>
    <dgm:pt modelId="{D1ED16C9-F013-40C4-AA0A-4BCD5DCA05E1}">
      <dgm:prSet phldrT="[Text]" custT="1"/>
      <dgm:spPr/>
      <dgm:t>
        <a:bodyPr/>
        <a:lstStyle/>
        <a:p>
          <a:pPr algn="ctr" rtl="1"/>
          <a:r>
            <a:rPr lang="ar-SA" sz="2800" b="1" dirty="0" smtClean="0"/>
            <a:t>حل المشكلات حلا إبداعيا </a:t>
          </a:r>
          <a:endParaRPr lang="ar-EG" sz="2800" dirty="0"/>
        </a:p>
      </dgm:t>
    </dgm:pt>
    <dgm:pt modelId="{4A15EEBE-EF6B-46D9-9BD7-BFD27363020E}" type="parTrans" cxnId="{4D2251AC-8E6A-4E7B-9FA1-771444DF4E52}">
      <dgm:prSet/>
      <dgm:spPr/>
      <dgm:t>
        <a:bodyPr/>
        <a:lstStyle/>
        <a:p>
          <a:pPr rtl="1"/>
          <a:endParaRPr lang="ar-EG"/>
        </a:p>
      </dgm:t>
    </dgm:pt>
    <dgm:pt modelId="{9AC6603E-0B75-4EC7-B592-A07CBDBD24B1}" type="sibTrans" cxnId="{4D2251AC-8E6A-4E7B-9FA1-771444DF4E52}">
      <dgm:prSet/>
      <dgm:spPr/>
      <dgm:t>
        <a:bodyPr/>
        <a:lstStyle/>
        <a:p>
          <a:pPr rtl="1"/>
          <a:endParaRPr lang="ar-EG"/>
        </a:p>
      </dgm:t>
    </dgm:pt>
    <dgm:pt modelId="{5F3C2817-1F16-449F-BAE2-26384A35220B}">
      <dgm:prSet phldrT="[Text]" custT="1"/>
      <dgm:spPr/>
      <dgm:t>
        <a:bodyPr/>
        <a:lstStyle/>
        <a:p>
          <a:pPr algn="ctr" rtl="1"/>
          <a:r>
            <a:rPr lang="ar-SA" sz="2800" b="1" dirty="0" smtClean="0"/>
            <a:t>خلق مشكلات للخصم </a:t>
          </a:r>
          <a:endParaRPr lang="ar-EG" sz="2800" dirty="0"/>
        </a:p>
      </dgm:t>
    </dgm:pt>
    <dgm:pt modelId="{BCA81E28-39AF-4FFB-A07A-26B4E1AC9942}" type="parTrans" cxnId="{B84ADA75-E619-49A5-BA6A-D3448E942915}">
      <dgm:prSet/>
      <dgm:spPr/>
      <dgm:t>
        <a:bodyPr/>
        <a:lstStyle/>
        <a:p>
          <a:pPr rtl="1"/>
          <a:endParaRPr lang="ar-EG"/>
        </a:p>
      </dgm:t>
    </dgm:pt>
    <dgm:pt modelId="{05815F72-D9D2-453B-AA92-1AB020E7E098}" type="sibTrans" cxnId="{B84ADA75-E619-49A5-BA6A-D3448E942915}">
      <dgm:prSet/>
      <dgm:spPr/>
      <dgm:t>
        <a:bodyPr/>
        <a:lstStyle/>
        <a:p>
          <a:pPr rtl="1"/>
          <a:endParaRPr lang="ar-EG"/>
        </a:p>
      </dgm:t>
    </dgm:pt>
    <dgm:pt modelId="{F773D401-E5E6-42AD-9C8E-41548C2E784A}">
      <dgm:prSet phldrT="[Text]" custT="1"/>
      <dgm:spPr/>
      <dgm:t>
        <a:bodyPr/>
        <a:lstStyle/>
        <a:p>
          <a:pPr algn="ctr" rtl="1"/>
          <a:r>
            <a:rPr lang="ar-SA" sz="2800" b="1" dirty="0" smtClean="0"/>
            <a:t>إيجاد مشكلات ، أو مشاريع جديدة </a:t>
          </a:r>
          <a:endParaRPr lang="ar-EG" sz="2800" dirty="0"/>
        </a:p>
      </dgm:t>
    </dgm:pt>
    <dgm:pt modelId="{A7A9031E-61DE-4742-A508-A3BA71587999}" type="parTrans" cxnId="{486709AD-7E6E-4606-9CF0-7D7C88C283AD}">
      <dgm:prSet/>
      <dgm:spPr/>
      <dgm:t>
        <a:bodyPr/>
        <a:lstStyle/>
        <a:p>
          <a:pPr rtl="1"/>
          <a:endParaRPr lang="ar-EG"/>
        </a:p>
      </dgm:t>
    </dgm:pt>
    <dgm:pt modelId="{EB3CBCB5-E918-42E0-916A-78880BA4E446}" type="sibTrans" cxnId="{486709AD-7E6E-4606-9CF0-7D7C88C283AD}">
      <dgm:prSet/>
      <dgm:spPr/>
      <dgm:t>
        <a:bodyPr/>
        <a:lstStyle/>
        <a:p>
          <a:pPr rtl="1"/>
          <a:endParaRPr lang="ar-EG"/>
        </a:p>
      </dgm:t>
    </dgm:pt>
    <dgm:pt modelId="{43DB1976-E7AA-4F9B-AB4D-432E570131A8}">
      <dgm:prSet phldrT="[Text]" custT="1"/>
      <dgm:spPr/>
      <dgm:t>
        <a:bodyPr/>
        <a:lstStyle/>
        <a:p>
          <a:pPr algn="ctr" rtl="1"/>
          <a:r>
            <a:rPr lang="ar-SA" sz="2800" b="1" dirty="0" smtClean="0"/>
            <a:t>تحفيز وتدريب تفكير وإبداع المتدربين </a:t>
          </a:r>
          <a:endParaRPr lang="ar-EG" sz="2800" dirty="0"/>
        </a:p>
      </dgm:t>
    </dgm:pt>
    <dgm:pt modelId="{E8BEA422-EA9D-40BF-AA98-BAD19DD5FFB0}" type="parTrans" cxnId="{73E22231-E058-4453-AF39-F9A096FB8C61}">
      <dgm:prSet/>
      <dgm:spPr/>
      <dgm:t>
        <a:bodyPr/>
        <a:lstStyle/>
        <a:p>
          <a:pPr rtl="1"/>
          <a:endParaRPr lang="ar-EG"/>
        </a:p>
      </dgm:t>
    </dgm:pt>
    <dgm:pt modelId="{EB7394C5-4C0C-48E9-BBE7-FD456D14B0F4}" type="sibTrans" cxnId="{73E22231-E058-4453-AF39-F9A096FB8C61}">
      <dgm:prSet/>
      <dgm:spPr/>
      <dgm:t>
        <a:bodyPr/>
        <a:lstStyle/>
        <a:p>
          <a:pPr rtl="1"/>
          <a:endParaRPr lang="ar-EG"/>
        </a:p>
      </dgm:t>
    </dgm:pt>
    <dgm:pt modelId="{08107FE4-03A6-42AC-8141-8792B825C4C4}" type="pres">
      <dgm:prSet presAssocID="{6C226124-1CDA-4CC7-A333-4ADCB2E0D65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rtl="1"/>
          <a:endParaRPr lang="ar-EG"/>
        </a:p>
      </dgm:t>
    </dgm:pt>
    <dgm:pt modelId="{B45EA0DA-F25B-4E9D-AAA2-0C8240853153}" type="pres">
      <dgm:prSet presAssocID="{6C226124-1CDA-4CC7-A333-4ADCB2E0D655}" presName="Name1" presStyleCnt="0"/>
      <dgm:spPr/>
    </dgm:pt>
    <dgm:pt modelId="{2CA4D9FB-5D95-44F4-9A72-DCF2EBE49140}" type="pres">
      <dgm:prSet presAssocID="{6C226124-1CDA-4CC7-A333-4ADCB2E0D655}" presName="cycle" presStyleCnt="0"/>
      <dgm:spPr/>
    </dgm:pt>
    <dgm:pt modelId="{F0C55596-9D1F-4E0C-945E-CE96141961EB}" type="pres">
      <dgm:prSet presAssocID="{6C226124-1CDA-4CC7-A333-4ADCB2E0D655}" presName="srcNode" presStyleLbl="node1" presStyleIdx="0" presStyleCnt="4"/>
      <dgm:spPr/>
    </dgm:pt>
    <dgm:pt modelId="{944F1B78-688C-4D4A-8791-1630A2EB3D94}" type="pres">
      <dgm:prSet presAssocID="{6C226124-1CDA-4CC7-A333-4ADCB2E0D655}" presName="conn" presStyleLbl="parChTrans1D2" presStyleIdx="0" presStyleCnt="1"/>
      <dgm:spPr/>
      <dgm:t>
        <a:bodyPr/>
        <a:lstStyle/>
        <a:p>
          <a:pPr rtl="1"/>
          <a:endParaRPr lang="ar-EG"/>
        </a:p>
      </dgm:t>
    </dgm:pt>
    <dgm:pt modelId="{A9C5C35F-37C1-49C4-B837-58497EB6E64F}" type="pres">
      <dgm:prSet presAssocID="{6C226124-1CDA-4CC7-A333-4ADCB2E0D655}" presName="extraNode" presStyleLbl="node1" presStyleIdx="0" presStyleCnt="4"/>
      <dgm:spPr/>
    </dgm:pt>
    <dgm:pt modelId="{17E7AB7C-A4AE-4D74-8FDF-A70064EC44B7}" type="pres">
      <dgm:prSet presAssocID="{6C226124-1CDA-4CC7-A333-4ADCB2E0D655}" presName="dstNode" presStyleLbl="node1" presStyleIdx="0" presStyleCnt="4"/>
      <dgm:spPr/>
    </dgm:pt>
    <dgm:pt modelId="{7CA85501-3E1D-4C81-BE62-CCB78C1A5464}" type="pres">
      <dgm:prSet presAssocID="{D1ED16C9-F013-40C4-AA0A-4BCD5DCA05E1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5B827738-D0C4-493E-8767-90A67074CCC6}" type="pres">
      <dgm:prSet presAssocID="{D1ED16C9-F013-40C4-AA0A-4BCD5DCA05E1}" presName="accent_1" presStyleCnt="0"/>
      <dgm:spPr/>
    </dgm:pt>
    <dgm:pt modelId="{6C430D76-FAC6-4BA1-8FA5-95A6A02A796F}" type="pres">
      <dgm:prSet presAssocID="{D1ED16C9-F013-40C4-AA0A-4BCD5DCA05E1}" presName="accentRepeatNode" presStyleLbl="solidFgAcc1" presStyleIdx="0" presStyleCnt="4"/>
      <dgm:spPr/>
    </dgm:pt>
    <dgm:pt modelId="{5BAC6A5E-5198-4071-B216-207CA199A4D2}" type="pres">
      <dgm:prSet presAssocID="{5F3C2817-1F16-449F-BAE2-26384A35220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0CAC114A-D941-4B61-B4F1-3EB93BF1F3D4}" type="pres">
      <dgm:prSet presAssocID="{5F3C2817-1F16-449F-BAE2-26384A35220B}" presName="accent_2" presStyleCnt="0"/>
      <dgm:spPr/>
    </dgm:pt>
    <dgm:pt modelId="{072B1453-2977-416A-95B4-72A52662486D}" type="pres">
      <dgm:prSet presAssocID="{5F3C2817-1F16-449F-BAE2-26384A35220B}" presName="accentRepeatNode" presStyleLbl="solidFgAcc1" presStyleIdx="1" presStyleCnt="4"/>
      <dgm:spPr/>
    </dgm:pt>
    <dgm:pt modelId="{8EA9C2A1-FC97-4509-A2DF-7016B23BA83A}" type="pres">
      <dgm:prSet presAssocID="{F773D401-E5E6-42AD-9C8E-41548C2E784A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65F85079-8EF7-477D-95E9-F8D2D5BC4C34}" type="pres">
      <dgm:prSet presAssocID="{F773D401-E5E6-42AD-9C8E-41548C2E784A}" presName="accent_3" presStyleCnt="0"/>
      <dgm:spPr/>
    </dgm:pt>
    <dgm:pt modelId="{8295F9B4-3672-4E32-AE2B-B2DE5B487E83}" type="pres">
      <dgm:prSet presAssocID="{F773D401-E5E6-42AD-9C8E-41548C2E784A}" presName="accentRepeatNode" presStyleLbl="solidFgAcc1" presStyleIdx="2" presStyleCnt="4"/>
      <dgm:spPr/>
    </dgm:pt>
    <dgm:pt modelId="{026CF25E-C9B1-468B-8DF0-F3CA3F0AE8E5}" type="pres">
      <dgm:prSet presAssocID="{43DB1976-E7AA-4F9B-AB4D-432E570131A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68A7556B-9207-40AF-BD0A-222D7CB84C8F}" type="pres">
      <dgm:prSet presAssocID="{43DB1976-E7AA-4F9B-AB4D-432E570131A8}" presName="accent_4" presStyleCnt="0"/>
      <dgm:spPr/>
    </dgm:pt>
    <dgm:pt modelId="{4F8D7339-5CF4-42FF-8D75-FC1ECCE9E3DC}" type="pres">
      <dgm:prSet presAssocID="{43DB1976-E7AA-4F9B-AB4D-432E570131A8}" presName="accentRepeatNode" presStyleLbl="solidFgAcc1" presStyleIdx="3" presStyleCnt="4"/>
      <dgm:spPr/>
    </dgm:pt>
  </dgm:ptLst>
  <dgm:cxnLst>
    <dgm:cxn modelId="{26192EFF-8993-44A3-B375-DCF1E785A343}" type="presOf" srcId="{F773D401-E5E6-42AD-9C8E-41548C2E784A}" destId="{8EA9C2A1-FC97-4509-A2DF-7016B23BA83A}" srcOrd="0" destOrd="0" presId="urn:microsoft.com/office/officeart/2008/layout/VerticalCurvedList"/>
    <dgm:cxn modelId="{6E8A9FA2-A0C3-4033-9FE4-6B6C0EAF810E}" type="presOf" srcId="{D1ED16C9-F013-40C4-AA0A-4BCD5DCA05E1}" destId="{7CA85501-3E1D-4C81-BE62-CCB78C1A5464}" srcOrd="0" destOrd="0" presId="urn:microsoft.com/office/officeart/2008/layout/VerticalCurvedList"/>
    <dgm:cxn modelId="{B84ADA75-E619-49A5-BA6A-D3448E942915}" srcId="{6C226124-1CDA-4CC7-A333-4ADCB2E0D655}" destId="{5F3C2817-1F16-449F-BAE2-26384A35220B}" srcOrd="1" destOrd="0" parTransId="{BCA81E28-39AF-4FFB-A07A-26B4E1AC9942}" sibTransId="{05815F72-D9D2-453B-AA92-1AB020E7E098}"/>
    <dgm:cxn modelId="{59835139-6574-4432-B8DC-41423612AB0C}" type="presOf" srcId="{5F3C2817-1F16-449F-BAE2-26384A35220B}" destId="{5BAC6A5E-5198-4071-B216-207CA199A4D2}" srcOrd="0" destOrd="0" presId="urn:microsoft.com/office/officeart/2008/layout/VerticalCurvedList"/>
    <dgm:cxn modelId="{441DF01B-E575-4CA7-8E50-599B99FBED8B}" type="presOf" srcId="{6C226124-1CDA-4CC7-A333-4ADCB2E0D655}" destId="{08107FE4-03A6-42AC-8141-8792B825C4C4}" srcOrd="0" destOrd="0" presId="urn:microsoft.com/office/officeart/2008/layout/VerticalCurvedList"/>
    <dgm:cxn modelId="{D7A82975-2E32-4F2B-A8D7-F121558D3F91}" type="presOf" srcId="{9AC6603E-0B75-4EC7-B592-A07CBDBD24B1}" destId="{944F1B78-688C-4D4A-8791-1630A2EB3D94}" srcOrd="0" destOrd="0" presId="urn:microsoft.com/office/officeart/2008/layout/VerticalCurvedList"/>
    <dgm:cxn modelId="{73E22231-E058-4453-AF39-F9A096FB8C61}" srcId="{6C226124-1CDA-4CC7-A333-4ADCB2E0D655}" destId="{43DB1976-E7AA-4F9B-AB4D-432E570131A8}" srcOrd="3" destOrd="0" parTransId="{E8BEA422-EA9D-40BF-AA98-BAD19DD5FFB0}" sibTransId="{EB7394C5-4C0C-48E9-BBE7-FD456D14B0F4}"/>
    <dgm:cxn modelId="{486709AD-7E6E-4606-9CF0-7D7C88C283AD}" srcId="{6C226124-1CDA-4CC7-A333-4ADCB2E0D655}" destId="{F773D401-E5E6-42AD-9C8E-41548C2E784A}" srcOrd="2" destOrd="0" parTransId="{A7A9031E-61DE-4742-A508-A3BA71587999}" sibTransId="{EB3CBCB5-E918-42E0-916A-78880BA4E446}"/>
    <dgm:cxn modelId="{942814E4-1900-4B68-ADF7-D574888248CC}" type="presOf" srcId="{43DB1976-E7AA-4F9B-AB4D-432E570131A8}" destId="{026CF25E-C9B1-468B-8DF0-F3CA3F0AE8E5}" srcOrd="0" destOrd="0" presId="urn:microsoft.com/office/officeart/2008/layout/VerticalCurvedList"/>
    <dgm:cxn modelId="{4D2251AC-8E6A-4E7B-9FA1-771444DF4E52}" srcId="{6C226124-1CDA-4CC7-A333-4ADCB2E0D655}" destId="{D1ED16C9-F013-40C4-AA0A-4BCD5DCA05E1}" srcOrd="0" destOrd="0" parTransId="{4A15EEBE-EF6B-46D9-9BD7-BFD27363020E}" sibTransId="{9AC6603E-0B75-4EC7-B592-A07CBDBD24B1}"/>
    <dgm:cxn modelId="{B6E2CCBA-9084-4288-AA22-150DE351890B}" type="presParOf" srcId="{08107FE4-03A6-42AC-8141-8792B825C4C4}" destId="{B45EA0DA-F25B-4E9D-AAA2-0C8240853153}" srcOrd="0" destOrd="0" presId="urn:microsoft.com/office/officeart/2008/layout/VerticalCurvedList"/>
    <dgm:cxn modelId="{F124FBFF-DF4B-48BE-BD79-896B049A2219}" type="presParOf" srcId="{B45EA0DA-F25B-4E9D-AAA2-0C8240853153}" destId="{2CA4D9FB-5D95-44F4-9A72-DCF2EBE49140}" srcOrd="0" destOrd="0" presId="urn:microsoft.com/office/officeart/2008/layout/VerticalCurvedList"/>
    <dgm:cxn modelId="{A98A1520-484B-4AB4-B81C-433859D2349D}" type="presParOf" srcId="{2CA4D9FB-5D95-44F4-9A72-DCF2EBE49140}" destId="{F0C55596-9D1F-4E0C-945E-CE96141961EB}" srcOrd="0" destOrd="0" presId="urn:microsoft.com/office/officeart/2008/layout/VerticalCurvedList"/>
    <dgm:cxn modelId="{CF3019C6-F505-461D-BA2A-F5D58D8F6CC3}" type="presParOf" srcId="{2CA4D9FB-5D95-44F4-9A72-DCF2EBE49140}" destId="{944F1B78-688C-4D4A-8791-1630A2EB3D94}" srcOrd="1" destOrd="0" presId="urn:microsoft.com/office/officeart/2008/layout/VerticalCurvedList"/>
    <dgm:cxn modelId="{2FE3A73A-7EFF-4B02-9A00-8F8CA8571193}" type="presParOf" srcId="{2CA4D9FB-5D95-44F4-9A72-DCF2EBE49140}" destId="{A9C5C35F-37C1-49C4-B837-58497EB6E64F}" srcOrd="2" destOrd="0" presId="urn:microsoft.com/office/officeart/2008/layout/VerticalCurvedList"/>
    <dgm:cxn modelId="{E328F6E4-21F1-4D7B-B06C-9DB8239BE5CA}" type="presParOf" srcId="{2CA4D9FB-5D95-44F4-9A72-DCF2EBE49140}" destId="{17E7AB7C-A4AE-4D74-8FDF-A70064EC44B7}" srcOrd="3" destOrd="0" presId="urn:microsoft.com/office/officeart/2008/layout/VerticalCurvedList"/>
    <dgm:cxn modelId="{51B94950-57AE-4BA1-A6DC-1C33A6C8CD28}" type="presParOf" srcId="{B45EA0DA-F25B-4E9D-AAA2-0C8240853153}" destId="{7CA85501-3E1D-4C81-BE62-CCB78C1A5464}" srcOrd="1" destOrd="0" presId="urn:microsoft.com/office/officeart/2008/layout/VerticalCurvedList"/>
    <dgm:cxn modelId="{B798BAD1-1937-47BF-8855-C4F7B0C099AC}" type="presParOf" srcId="{B45EA0DA-F25B-4E9D-AAA2-0C8240853153}" destId="{5B827738-D0C4-493E-8767-90A67074CCC6}" srcOrd="2" destOrd="0" presId="urn:microsoft.com/office/officeart/2008/layout/VerticalCurvedList"/>
    <dgm:cxn modelId="{1D67FD95-0BD3-4673-9F1A-C524B0C6C500}" type="presParOf" srcId="{5B827738-D0C4-493E-8767-90A67074CCC6}" destId="{6C430D76-FAC6-4BA1-8FA5-95A6A02A796F}" srcOrd="0" destOrd="0" presId="urn:microsoft.com/office/officeart/2008/layout/VerticalCurvedList"/>
    <dgm:cxn modelId="{AAC79DBE-27AD-45C9-9CFC-C200ABE661E7}" type="presParOf" srcId="{B45EA0DA-F25B-4E9D-AAA2-0C8240853153}" destId="{5BAC6A5E-5198-4071-B216-207CA199A4D2}" srcOrd="3" destOrd="0" presId="urn:microsoft.com/office/officeart/2008/layout/VerticalCurvedList"/>
    <dgm:cxn modelId="{CEC6A21B-80C8-4AF0-91E0-C53FA7382447}" type="presParOf" srcId="{B45EA0DA-F25B-4E9D-AAA2-0C8240853153}" destId="{0CAC114A-D941-4B61-B4F1-3EB93BF1F3D4}" srcOrd="4" destOrd="0" presId="urn:microsoft.com/office/officeart/2008/layout/VerticalCurvedList"/>
    <dgm:cxn modelId="{858ED382-FB50-40B7-8AF1-9EB275E9DC31}" type="presParOf" srcId="{0CAC114A-D941-4B61-B4F1-3EB93BF1F3D4}" destId="{072B1453-2977-416A-95B4-72A52662486D}" srcOrd="0" destOrd="0" presId="urn:microsoft.com/office/officeart/2008/layout/VerticalCurvedList"/>
    <dgm:cxn modelId="{637283EE-1A8B-4F1B-B621-9D4F6BAD0D19}" type="presParOf" srcId="{B45EA0DA-F25B-4E9D-AAA2-0C8240853153}" destId="{8EA9C2A1-FC97-4509-A2DF-7016B23BA83A}" srcOrd="5" destOrd="0" presId="urn:microsoft.com/office/officeart/2008/layout/VerticalCurvedList"/>
    <dgm:cxn modelId="{792BAC94-82E9-49FD-8F81-989178CF1C11}" type="presParOf" srcId="{B45EA0DA-F25B-4E9D-AAA2-0C8240853153}" destId="{65F85079-8EF7-477D-95E9-F8D2D5BC4C34}" srcOrd="6" destOrd="0" presId="urn:microsoft.com/office/officeart/2008/layout/VerticalCurvedList"/>
    <dgm:cxn modelId="{229F9704-3CB5-4A92-A653-75D5A2560CC3}" type="presParOf" srcId="{65F85079-8EF7-477D-95E9-F8D2D5BC4C34}" destId="{8295F9B4-3672-4E32-AE2B-B2DE5B487E83}" srcOrd="0" destOrd="0" presId="urn:microsoft.com/office/officeart/2008/layout/VerticalCurvedList"/>
    <dgm:cxn modelId="{4FBEE519-368B-4B2F-8FD5-0C1365E245AE}" type="presParOf" srcId="{B45EA0DA-F25B-4E9D-AAA2-0C8240853153}" destId="{026CF25E-C9B1-468B-8DF0-F3CA3F0AE8E5}" srcOrd="7" destOrd="0" presId="urn:microsoft.com/office/officeart/2008/layout/VerticalCurvedList"/>
    <dgm:cxn modelId="{F5BF75AE-E18E-4C44-B319-89FB7BBA18BD}" type="presParOf" srcId="{B45EA0DA-F25B-4E9D-AAA2-0C8240853153}" destId="{68A7556B-9207-40AF-BD0A-222D7CB84C8F}" srcOrd="8" destOrd="0" presId="urn:microsoft.com/office/officeart/2008/layout/VerticalCurvedList"/>
    <dgm:cxn modelId="{EAAB2BA1-3746-4B62-83D2-4CEE7B175FB6}" type="presParOf" srcId="{68A7556B-9207-40AF-BD0A-222D7CB84C8F}" destId="{4F8D7339-5CF4-42FF-8D75-FC1ECCE9E3D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7A7A3F-2F22-4538-8833-9654C6EC2CB4}" type="doc">
      <dgm:prSet loTypeId="urn:microsoft.com/office/officeart/2005/8/layout/pyramid2" loCatId="list" qsTypeId="urn:microsoft.com/office/officeart/2005/8/quickstyle/simple1" qsCatId="simple" csTypeId="urn:microsoft.com/office/officeart/2005/8/colors/accent2_2" csCatId="accent2" phldr="1"/>
      <dgm:spPr/>
    </dgm:pt>
    <dgm:pt modelId="{87977DD3-F8EF-4259-9DCC-4E9713E0B719}">
      <dgm:prSet phldrT="[Text]" custT="1"/>
      <dgm:spPr/>
      <dgm:t>
        <a:bodyPr/>
        <a:lstStyle/>
        <a:p>
          <a:pPr rtl="1"/>
          <a:r>
            <a:rPr lang="ar-SA" sz="2800" b="1" smtClean="0"/>
            <a:t>تحديد المشكلة </a:t>
          </a:r>
          <a:endParaRPr lang="ar-EG" sz="2800"/>
        </a:p>
      </dgm:t>
    </dgm:pt>
    <dgm:pt modelId="{8E2FEF3C-9DC9-4B54-BB7F-E80C05586C2C}" type="parTrans" cxnId="{6828DD05-5694-4735-A3DC-9199C9F3AA60}">
      <dgm:prSet/>
      <dgm:spPr/>
      <dgm:t>
        <a:bodyPr/>
        <a:lstStyle/>
        <a:p>
          <a:pPr rtl="1"/>
          <a:endParaRPr lang="ar-EG"/>
        </a:p>
      </dgm:t>
    </dgm:pt>
    <dgm:pt modelId="{3B757594-7EAE-4193-9A4F-65FB75476A25}" type="sibTrans" cxnId="{6828DD05-5694-4735-A3DC-9199C9F3AA60}">
      <dgm:prSet/>
      <dgm:spPr/>
      <dgm:t>
        <a:bodyPr/>
        <a:lstStyle/>
        <a:p>
          <a:pPr rtl="1"/>
          <a:endParaRPr lang="ar-EG"/>
        </a:p>
      </dgm:t>
    </dgm:pt>
    <dgm:pt modelId="{8F8DCAB0-6D6E-493F-835A-583BAB953ECE}">
      <dgm:prSet phldrT="[Text]" custT="1"/>
      <dgm:spPr/>
      <dgm:t>
        <a:bodyPr/>
        <a:lstStyle/>
        <a:p>
          <a:pPr rtl="1"/>
          <a:r>
            <a:rPr lang="ar-SA" sz="2800" b="1" dirty="0" smtClean="0"/>
            <a:t>أيجاد الأفكار </a:t>
          </a:r>
          <a:endParaRPr lang="ar-EG" sz="2800" dirty="0"/>
        </a:p>
      </dgm:t>
    </dgm:pt>
    <dgm:pt modelId="{C0A20E19-3C77-42BD-B77B-4E3757C1CCDB}" type="parTrans" cxnId="{32A9AACB-21AF-4091-A7AD-A9513B0369DB}">
      <dgm:prSet/>
      <dgm:spPr/>
      <dgm:t>
        <a:bodyPr/>
        <a:lstStyle/>
        <a:p>
          <a:pPr rtl="1"/>
          <a:endParaRPr lang="ar-EG"/>
        </a:p>
      </dgm:t>
    </dgm:pt>
    <dgm:pt modelId="{1F31446D-DB6A-4B6D-B1F1-BD0E58EF69DC}" type="sibTrans" cxnId="{32A9AACB-21AF-4091-A7AD-A9513B0369DB}">
      <dgm:prSet/>
      <dgm:spPr/>
      <dgm:t>
        <a:bodyPr/>
        <a:lstStyle/>
        <a:p>
          <a:pPr rtl="1"/>
          <a:endParaRPr lang="ar-EG"/>
        </a:p>
      </dgm:t>
    </dgm:pt>
    <dgm:pt modelId="{0D90174D-3D47-4BB5-B24C-3828EF14EBCC}">
      <dgm:prSet phldrT="[Text]" custT="1"/>
      <dgm:spPr/>
      <dgm:t>
        <a:bodyPr/>
        <a:lstStyle/>
        <a:p>
          <a:pPr rtl="1"/>
          <a:r>
            <a:rPr lang="ar-SA" sz="2800" b="1" dirty="0" smtClean="0"/>
            <a:t>إيجاد الحل </a:t>
          </a:r>
          <a:endParaRPr lang="ar-EG" sz="2800" dirty="0"/>
        </a:p>
      </dgm:t>
    </dgm:pt>
    <dgm:pt modelId="{5A4A19A0-C229-48D1-A5EA-61293E9E794F}" type="parTrans" cxnId="{E509CF3C-7686-4D66-ADA0-2449AE89F34B}">
      <dgm:prSet/>
      <dgm:spPr/>
      <dgm:t>
        <a:bodyPr/>
        <a:lstStyle/>
        <a:p>
          <a:pPr rtl="1"/>
          <a:endParaRPr lang="ar-EG"/>
        </a:p>
      </dgm:t>
    </dgm:pt>
    <dgm:pt modelId="{84CA5477-504A-41B3-A8D9-4DD2C81E3AC5}" type="sibTrans" cxnId="{E509CF3C-7686-4D66-ADA0-2449AE89F34B}">
      <dgm:prSet/>
      <dgm:spPr/>
      <dgm:t>
        <a:bodyPr/>
        <a:lstStyle/>
        <a:p>
          <a:pPr rtl="1"/>
          <a:endParaRPr lang="ar-EG"/>
        </a:p>
      </dgm:t>
    </dgm:pt>
    <dgm:pt modelId="{17F16671-7162-4B7D-9CF6-0CF9AB5C23A4}" type="pres">
      <dgm:prSet presAssocID="{5D7A7A3F-2F22-4538-8833-9654C6EC2CB4}" presName="compositeShape" presStyleCnt="0">
        <dgm:presLayoutVars>
          <dgm:dir/>
          <dgm:resizeHandles/>
        </dgm:presLayoutVars>
      </dgm:prSet>
      <dgm:spPr/>
    </dgm:pt>
    <dgm:pt modelId="{8FBAD7CD-5B80-437B-9C86-E44E8CC1A7FB}" type="pres">
      <dgm:prSet presAssocID="{5D7A7A3F-2F22-4538-8833-9654C6EC2CB4}" presName="pyramid" presStyleLbl="node1" presStyleIdx="0" presStyleCnt="1"/>
      <dgm:spPr/>
    </dgm:pt>
    <dgm:pt modelId="{3C92FF19-9495-4DDE-931C-F2C247C59404}" type="pres">
      <dgm:prSet presAssocID="{5D7A7A3F-2F22-4538-8833-9654C6EC2CB4}" presName="theList" presStyleCnt="0"/>
      <dgm:spPr/>
    </dgm:pt>
    <dgm:pt modelId="{68176EDE-4326-496F-9E69-8FF7575F5C05}" type="pres">
      <dgm:prSet presAssocID="{87977DD3-F8EF-4259-9DCC-4E9713E0B719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0953FDC1-91C4-409A-9277-EF08157E0F17}" type="pres">
      <dgm:prSet presAssocID="{87977DD3-F8EF-4259-9DCC-4E9713E0B719}" presName="aSpace" presStyleCnt="0"/>
      <dgm:spPr/>
    </dgm:pt>
    <dgm:pt modelId="{E552165C-14C9-4B85-9715-61A8CCAEDB93}" type="pres">
      <dgm:prSet presAssocID="{8F8DCAB0-6D6E-493F-835A-583BAB953ECE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E3B69501-0517-409C-B75B-2DDF8AC638ED}" type="pres">
      <dgm:prSet presAssocID="{8F8DCAB0-6D6E-493F-835A-583BAB953ECE}" presName="aSpace" presStyleCnt="0"/>
      <dgm:spPr/>
    </dgm:pt>
    <dgm:pt modelId="{F9DC76CF-3066-418D-BB78-9E6D25903BE5}" type="pres">
      <dgm:prSet presAssocID="{0D90174D-3D47-4BB5-B24C-3828EF14EBCC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2B426858-B756-4B1D-977A-4BD5BC69D528}" type="pres">
      <dgm:prSet presAssocID="{0D90174D-3D47-4BB5-B24C-3828EF14EBCC}" presName="aSpace" presStyleCnt="0"/>
      <dgm:spPr/>
    </dgm:pt>
  </dgm:ptLst>
  <dgm:cxnLst>
    <dgm:cxn modelId="{380C0C2F-1BA2-4154-B40D-40826AB1688B}" type="presOf" srcId="{87977DD3-F8EF-4259-9DCC-4E9713E0B719}" destId="{68176EDE-4326-496F-9E69-8FF7575F5C05}" srcOrd="0" destOrd="0" presId="urn:microsoft.com/office/officeart/2005/8/layout/pyramid2"/>
    <dgm:cxn modelId="{FDEC5F07-8AD2-4309-A561-CB21E487F644}" type="presOf" srcId="{5D7A7A3F-2F22-4538-8833-9654C6EC2CB4}" destId="{17F16671-7162-4B7D-9CF6-0CF9AB5C23A4}" srcOrd="0" destOrd="0" presId="urn:microsoft.com/office/officeart/2005/8/layout/pyramid2"/>
    <dgm:cxn modelId="{15E8A088-32F2-4448-A6B5-55FACE50E78C}" type="presOf" srcId="{8F8DCAB0-6D6E-493F-835A-583BAB953ECE}" destId="{E552165C-14C9-4B85-9715-61A8CCAEDB93}" srcOrd="0" destOrd="0" presId="urn:microsoft.com/office/officeart/2005/8/layout/pyramid2"/>
    <dgm:cxn modelId="{17A23A39-CDCE-464C-8FD7-50C9C1BC310A}" type="presOf" srcId="{0D90174D-3D47-4BB5-B24C-3828EF14EBCC}" destId="{F9DC76CF-3066-418D-BB78-9E6D25903BE5}" srcOrd="0" destOrd="0" presId="urn:microsoft.com/office/officeart/2005/8/layout/pyramid2"/>
    <dgm:cxn modelId="{6828DD05-5694-4735-A3DC-9199C9F3AA60}" srcId="{5D7A7A3F-2F22-4538-8833-9654C6EC2CB4}" destId="{87977DD3-F8EF-4259-9DCC-4E9713E0B719}" srcOrd="0" destOrd="0" parTransId="{8E2FEF3C-9DC9-4B54-BB7F-E80C05586C2C}" sibTransId="{3B757594-7EAE-4193-9A4F-65FB75476A25}"/>
    <dgm:cxn modelId="{32A9AACB-21AF-4091-A7AD-A9513B0369DB}" srcId="{5D7A7A3F-2F22-4538-8833-9654C6EC2CB4}" destId="{8F8DCAB0-6D6E-493F-835A-583BAB953ECE}" srcOrd="1" destOrd="0" parTransId="{C0A20E19-3C77-42BD-B77B-4E3757C1CCDB}" sibTransId="{1F31446D-DB6A-4B6D-B1F1-BD0E58EF69DC}"/>
    <dgm:cxn modelId="{E509CF3C-7686-4D66-ADA0-2449AE89F34B}" srcId="{5D7A7A3F-2F22-4538-8833-9654C6EC2CB4}" destId="{0D90174D-3D47-4BB5-B24C-3828EF14EBCC}" srcOrd="2" destOrd="0" parTransId="{5A4A19A0-C229-48D1-A5EA-61293E9E794F}" sibTransId="{84CA5477-504A-41B3-A8D9-4DD2C81E3AC5}"/>
    <dgm:cxn modelId="{7C8094E8-C93F-492D-953C-B2DA2257F2C0}" type="presParOf" srcId="{17F16671-7162-4B7D-9CF6-0CF9AB5C23A4}" destId="{8FBAD7CD-5B80-437B-9C86-E44E8CC1A7FB}" srcOrd="0" destOrd="0" presId="urn:microsoft.com/office/officeart/2005/8/layout/pyramid2"/>
    <dgm:cxn modelId="{880155AD-FC4F-4CE7-9405-AAD4FBF7DF8B}" type="presParOf" srcId="{17F16671-7162-4B7D-9CF6-0CF9AB5C23A4}" destId="{3C92FF19-9495-4DDE-931C-F2C247C59404}" srcOrd="1" destOrd="0" presId="urn:microsoft.com/office/officeart/2005/8/layout/pyramid2"/>
    <dgm:cxn modelId="{3993E31A-DD37-4107-8243-F99E66755ED0}" type="presParOf" srcId="{3C92FF19-9495-4DDE-931C-F2C247C59404}" destId="{68176EDE-4326-496F-9E69-8FF7575F5C05}" srcOrd="0" destOrd="0" presId="urn:microsoft.com/office/officeart/2005/8/layout/pyramid2"/>
    <dgm:cxn modelId="{01CD2542-E430-4182-A131-5D77790A58F6}" type="presParOf" srcId="{3C92FF19-9495-4DDE-931C-F2C247C59404}" destId="{0953FDC1-91C4-409A-9277-EF08157E0F17}" srcOrd="1" destOrd="0" presId="urn:microsoft.com/office/officeart/2005/8/layout/pyramid2"/>
    <dgm:cxn modelId="{6E595A09-838F-4B24-BF32-19392B050E3F}" type="presParOf" srcId="{3C92FF19-9495-4DDE-931C-F2C247C59404}" destId="{E552165C-14C9-4B85-9715-61A8CCAEDB93}" srcOrd="2" destOrd="0" presId="urn:microsoft.com/office/officeart/2005/8/layout/pyramid2"/>
    <dgm:cxn modelId="{A87321A7-88AA-41B7-8340-693D8F1EE323}" type="presParOf" srcId="{3C92FF19-9495-4DDE-931C-F2C247C59404}" destId="{E3B69501-0517-409C-B75B-2DDF8AC638ED}" srcOrd="3" destOrd="0" presId="urn:microsoft.com/office/officeart/2005/8/layout/pyramid2"/>
    <dgm:cxn modelId="{82BFB970-C8C8-4238-94CF-AB364236988D}" type="presParOf" srcId="{3C92FF19-9495-4DDE-931C-F2C247C59404}" destId="{F9DC76CF-3066-418D-BB78-9E6D25903BE5}" srcOrd="4" destOrd="0" presId="urn:microsoft.com/office/officeart/2005/8/layout/pyramid2"/>
    <dgm:cxn modelId="{210394EA-6CFB-4C0C-A73A-2240725FD413}" type="presParOf" srcId="{3C92FF19-9495-4DDE-931C-F2C247C59404}" destId="{2B426858-B756-4B1D-977A-4BD5BC69D52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E2F099-F573-447E-BFD3-06DDE891AEA2}" type="doc">
      <dgm:prSet loTypeId="urn:microsoft.com/office/officeart/2005/8/layout/hList6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pPr rtl="1"/>
          <a:endParaRPr lang="ar-EG"/>
        </a:p>
      </dgm:t>
    </dgm:pt>
    <dgm:pt modelId="{FB31F53D-BF14-4D44-BC04-B0D75F53AF96}">
      <dgm:prSet phldrT="[Text]" custT="1"/>
      <dgm:spPr/>
      <dgm:t>
        <a:bodyPr/>
        <a:lstStyle/>
        <a:p>
          <a:pPr rtl="1"/>
          <a:r>
            <a:rPr lang="ar-SA" sz="28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كم الأفكار يرفع ويزيد كيفها </a:t>
          </a:r>
          <a:endParaRPr lang="ar-EG" sz="2800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601F98-41D6-41E5-B3C3-6F26F22C1DD7}" type="parTrans" cxnId="{C700DA73-B51A-4A6C-8DCE-797BDCC71A78}">
      <dgm:prSet/>
      <dgm:spPr/>
      <dgm:t>
        <a:bodyPr/>
        <a:lstStyle/>
        <a:p>
          <a:pPr rtl="1"/>
          <a:endParaRPr lang="ar-EG"/>
        </a:p>
      </dgm:t>
    </dgm:pt>
    <dgm:pt modelId="{B20DFF21-4F9A-4C23-A190-CAAF5EAE3510}" type="sibTrans" cxnId="{C700DA73-B51A-4A6C-8DCE-797BDCC71A78}">
      <dgm:prSet/>
      <dgm:spPr/>
      <dgm:t>
        <a:bodyPr/>
        <a:lstStyle/>
        <a:p>
          <a:pPr rtl="1"/>
          <a:endParaRPr lang="ar-EG"/>
        </a:p>
      </dgm:t>
    </dgm:pt>
    <dgm:pt modelId="{5A6DB7FA-EDB0-4C7A-9DF1-1B975BE6857A}">
      <dgm:prSet phldrT="[Text]" custT="1"/>
      <dgm:spPr/>
      <dgm:t>
        <a:bodyPr/>
        <a:lstStyle/>
        <a:p>
          <a:pPr rtl="1"/>
          <a:r>
            <a:rPr lang="ar-SA" sz="28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تأجيل الحكم على قيمة الأفكار </a:t>
          </a:r>
          <a:endParaRPr lang="ar-EG" sz="2800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59C827-C17F-40EE-8F08-6D35CE86F5CE}" type="parTrans" cxnId="{8DF6CF0C-6AFD-4422-91B9-C3C38709D2F0}">
      <dgm:prSet/>
      <dgm:spPr/>
      <dgm:t>
        <a:bodyPr/>
        <a:lstStyle/>
        <a:p>
          <a:pPr rtl="1"/>
          <a:endParaRPr lang="ar-EG"/>
        </a:p>
      </dgm:t>
    </dgm:pt>
    <dgm:pt modelId="{6FF16E5C-0D23-45D9-9E4F-F43908E1DCB5}" type="sibTrans" cxnId="{8DF6CF0C-6AFD-4422-91B9-C3C38709D2F0}">
      <dgm:prSet/>
      <dgm:spPr/>
      <dgm:t>
        <a:bodyPr/>
        <a:lstStyle/>
        <a:p>
          <a:pPr rtl="1"/>
          <a:endParaRPr lang="ar-EG"/>
        </a:p>
      </dgm:t>
    </dgm:pt>
    <dgm:pt modelId="{D22A9A47-C822-458B-A426-0B2D603744A8}" type="pres">
      <dgm:prSet presAssocID="{0FE2F099-F573-447E-BFD3-06DDE891AEA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FFD1CBC7-31C1-43E5-A8E5-D42AFDA134D4}" type="pres">
      <dgm:prSet presAssocID="{FB31F53D-BF14-4D44-BC04-B0D75F53AF9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EBBC6A32-409A-490F-B737-C3A3B2D4B465}" type="pres">
      <dgm:prSet presAssocID="{B20DFF21-4F9A-4C23-A190-CAAF5EAE3510}" presName="sibTrans" presStyleCnt="0"/>
      <dgm:spPr/>
    </dgm:pt>
    <dgm:pt modelId="{1F8326EB-FD89-4186-87BE-3D964D741461}" type="pres">
      <dgm:prSet presAssocID="{5A6DB7FA-EDB0-4C7A-9DF1-1B975BE6857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0AF1CCDB-9FD2-42F0-A216-50F3317EC73B}" type="presOf" srcId="{FB31F53D-BF14-4D44-BC04-B0D75F53AF96}" destId="{FFD1CBC7-31C1-43E5-A8E5-D42AFDA134D4}" srcOrd="0" destOrd="0" presId="urn:microsoft.com/office/officeart/2005/8/layout/hList6"/>
    <dgm:cxn modelId="{9AC66E7D-376F-41A0-9870-F78A076C06B7}" type="presOf" srcId="{0FE2F099-F573-447E-BFD3-06DDE891AEA2}" destId="{D22A9A47-C822-458B-A426-0B2D603744A8}" srcOrd="0" destOrd="0" presId="urn:microsoft.com/office/officeart/2005/8/layout/hList6"/>
    <dgm:cxn modelId="{C700DA73-B51A-4A6C-8DCE-797BDCC71A78}" srcId="{0FE2F099-F573-447E-BFD3-06DDE891AEA2}" destId="{FB31F53D-BF14-4D44-BC04-B0D75F53AF96}" srcOrd="0" destOrd="0" parTransId="{0A601F98-41D6-41E5-B3C3-6F26F22C1DD7}" sibTransId="{B20DFF21-4F9A-4C23-A190-CAAF5EAE3510}"/>
    <dgm:cxn modelId="{8DF6CF0C-6AFD-4422-91B9-C3C38709D2F0}" srcId="{0FE2F099-F573-447E-BFD3-06DDE891AEA2}" destId="{5A6DB7FA-EDB0-4C7A-9DF1-1B975BE6857A}" srcOrd="1" destOrd="0" parTransId="{9159C827-C17F-40EE-8F08-6D35CE86F5CE}" sibTransId="{6FF16E5C-0D23-45D9-9E4F-F43908E1DCB5}"/>
    <dgm:cxn modelId="{11D50C83-B283-44F1-A0B9-E71D0D847C26}" type="presOf" srcId="{5A6DB7FA-EDB0-4C7A-9DF1-1B975BE6857A}" destId="{1F8326EB-FD89-4186-87BE-3D964D741461}" srcOrd="0" destOrd="0" presId="urn:microsoft.com/office/officeart/2005/8/layout/hList6"/>
    <dgm:cxn modelId="{BADB7F38-D6EE-4254-BCC1-83DB2DD2C37E}" type="presParOf" srcId="{D22A9A47-C822-458B-A426-0B2D603744A8}" destId="{FFD1CBC7-31C1-43E5-A8E5-D42AFDA134D4}" srcOrd="0" destOrd="0" presId="urn:microsoft.com/office/officeart/2005/8/layout/hList6"/>
    <dgm:cxn modelId="{1F61DF07-31BC-4D40-8DD5-544B7DEF202C}" type="presParOf" srcId="{D22A9A47-C822-458B-A426-0B2D603744A8}" destId="{EBBC6A32-409A-490F-B737-C3A3B2D4B465}" srcOrd="1" destOrd="0" presId="urn:microsoft.com/office/officeart/2005/8/layout/hList6"/>
    <dgm:cxn modelId="{2A644BB6-EA7F-4694-8AE9-E44A745C657E}" type="presParOf" srcId="{D22A9A47-C822-458B-A426-0B2D603744A8}" destId="{1F8326EB-FD89-4186-87BE-3D964D741461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5826CA-06B3-4397-A355-61A5090F772E}" type="doc">
      <dgm:prSet loTypeId="urn:microsoft.com/office/officeart/2005/8/layout/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pPr rtl="1"/>
          <a:endParaRPr lang="ar-EG"/>
        </a:p>
      </dgm:t>
    </dgm:pt>
    <dgm:pt modelId="{8425FB73-61B3-480B-9C49-6DF89D5363E4}">
      <dgm:prSet phldrT="[Text]"/>
      <dgm:spPr/>
      <dgm:t>
        <a:bodyPr/>
        <a:lstStyle/>
        <a:p>
          <a:pPr algn="ctr" rtl="1"/>
          <a:r>
            <a:rPr lang="ar-SA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ضرورة تجنب النقد للأفكار المتولدة </a:t>
          </a:r>
          <a:endParaRPr lang="ar-EG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76F851-5C63-41AE-8056-ED21B45AB4F8}" type="parTrans" cxnId="{3D0F642C-41D3-40EA-8043-5EB999F3B90E}">
      <dgm:prSet/>
      <dgm:spPr/>
      <dgm:t>
        <a:bodyPr/>
        <a:lstStyle/>
        <a:p>
          <a:pPr rtl="1"/>
          <a:endParaRPr lang="ar-EG"/>
        </a:p>
      </dgm:t>
    </dgm:pt>
    <dgm:pt modelId="{FD46BDCB-7144-444F-AF2C-83E507584CEF}" type="sibTrans" cxnId="{3D0F642C-41D3-40EA-8043-5EB999F3B90E}">
      <dgm:prSet/>
      <dgm:spPr/>
      <dgm:t>
        <a:bodyPr/>
        <a:lstStyle/>
        <a:p>
          <a:pPr rtl="1"/>
          <a:endParaRPr lang="ar-EG"/>
        </a:p>
      </dgm:t>
    </dgm:pt>
    <dgm:pt modelId="{C3B4F021-7FED-4870-9C34-0BB31873F2F3}">
      <dgm:prSet phldrT="[Text]"/>
      <dgm:spPr/>
      <dgm:t>
        <a:bodyPr/>
        <a:lstStyle/>
        <a:p>
          <a:pPr algn="ctr" rtl="1"/>
          <a:r>
            <a:rPr lang="ar-SA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حرية التفكير والترحيب بكل الأفكار مهما يكن نوعها </a:t>
          </a:r>
          <a:endParaRPr lang="ar-EG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808742-BEB8-4F37-A7C3-E59A9006A433}" type="parTrans" cxnId="{EFB4DC39-03F7-4707-A9C5-E54B3712FF8D}">
      <dgm:prSet/>
      <dgm:spPr/>
      <dgm:t>
        <a:bodyPr/>
        <a:lstStyle/>
        <a:p>
          <a:pPr rtl="1"/>
          <a:endParaRPr lang="ar-EG"/>
        </a:p>
      </dgm:t>
    </dgm:pt>
    <dgm:pt modelId="{5C3AD64D-46A0-4E9E-9F85-8957D9476543}" type="sibTrans" cxnId="{EFB4DC39-03F7-4707-A9C5-E54B3712FF8D}">
      <dgm:prSet/>
      <dgm:spPr/>
      <dgm:t>
        <a:bodyPr/>
        <a:lstStyle/>
        <a:p>
          <a:pPr rtl="1"/>
          <a:endParaRPr lang="ar-EG"/>
        </a:p>
      </dgm:t>
    </dgm:pt>
    <dgm:pt modelId="{D01D2BCB-9E79-4485-9452-82CAF3388818}">
      <dgm:prSet phldrT="[Text]"/>
      <dgm:spPr/>
      <dgm:t>
        <a:bodyPr/>
        <a:lstStyle/>
        <a:p>
          <a:pPr algn="ctr" rtl="1"/>
          <a:r>
            <a:rPr lang="ar-SA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التأكد على زيادة كمية الأفكار المطروحة </a:t>
          </a:r>
          <a:endParaRPr lang="ar-EG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6E8D2E-FC45-424B-B3DC-75663939B310}" type="parTrans" cxnId="{5939A19C-931E-4B17-8C44-73093796087A}">
      <dgm:prSet/>
      <dgm:spPr/>
      <dgm:t>
        <a:bodyPr/>
        <a:lstStyle/>
        <a:p>
          <a:pPr rtl="1"/>
          <a:endParaRPr lang="ar-EG"/>
        </a:p>
      </dgm:t>
    </dgm:pt>
    <dgm:pt modelId="{9C7D244C-FECC-40B4-A22D-D3EC4DD73664}" type="sibTrans" cxnId="{5939A19C-931E-4B17-8C44-73093796087A}">
      <dgm:prSet/>
      <dgm:spPr/>
      <dgm:t>
        <a:bodyPr/>
        <a:lstStyle/>
        <a:p>
          <a:pPr rtl="1"/>
          <a:endParaRPr lang="ar-EG"/>
        </a:p>
      </dgm:t>
    </dgm:pt>
    <dgm:pt modelId="{182C97B0-775A-4C9E-960E-D02CEE1FCF01}">
      <dgm:prSet phldrT="[Text]"/>
      <dgm:spPr/>
      <dgm:t>
        <a:bodyPr/>
        <a:lstStyle/>
        <a:p>
          <a:pPr algn="ctr" rtl="1"/>
          <a:r>
            <a:rPr lang="ar-SA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تعميق أفكار الآخرين وتطويرها </a:t>
          </a:r>
          <a:endParaRPr lang="ar-EG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AEB076-EB5E-4DCE-8656-3203078372DA}" type="parTrans" cxnId="{A1CFAFFF-703D-4CEC-8622-D317377CE8A2}">
      <dgm:prSet/>
      <dgm:spPr/>
      <dgm:t>
        <a:bodyPr/>
        <a:lstStyle/>
        <a:p>
          <a:pPr rtl="1"/>
          <a:endParaRPr lang="ar-EG"/>
        </a:p>
      </dgm:t>
    </dgm:pt>
    <dgm:pt modelId="{4132B380-8C85-48E8-A1B0-BD2AEFB9CB7C}" type="sibTrans" cxnId="{A1CFAFFF-703D-4CEC-8622-D317377CE8A2}">
      <dgm:prSet/>
      <dgm:spPr/>
      <dgm:t>
        <a:bodyPr/>
        <a:lstStyle/>
        <a:p>
          <a:pPr rtl="1"/>
          <a:endParaRPr lang="ar-EG"/>
        </a:p>
      </dgm:t>
    </dgm:pt>
    <dgm:pt modelId="{9AEA155C-167C-4FAC-B0F5-9683EE8A98DF}" type="pres">
      <dgm:prSet presAssocID="{F45826CA-06B3-4397-A355-61A5090F772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3913A29B-A271-4037-BE85-F89D95DF9088}" type="pres">
      <dgm:prSet presAssocID="{8425FB73-61B3-480B-9C49-6DF89D5363E4}" presName="parentLin" presStyleCnt="0"/>
      <dgm:spPr/>
    </dgm:pt>
    <dgm:pt modelId="{59E4AC92-492D-45E9-9E1C-97DD576E5CE7}" type="pres">
      <dgm:prSet presAssocID="{8425FB73-61B3-480B-9C49-6DF89D5363E4}" presName="parentLeftMargin" presStyleLbl="node1" presStyleIdx="0" presStyleCnt="4"/>
      <dgm:spPr/>
      <dgm:t>
        <a:bodyPr/>
        <a:lstStyle/>
        <a:p>
          <a:pPr rtl="1"/>
          <a:endParaRPr lang="ar-EG"/>
        </a:p>
      </dgm:t>
    </dgm:pt>
    <dgm:pt modelId="{7ED0A195-0CF3-4270-AC70-0A935485397D}" type="pres">
      <dgm:prSet presAssocID="{8425FB73-61B3-480B-9C49-6DF89D5363E4}" presName="parentText" presStyleLbl="node1" presStyleIdx="0" presStyleCnt="4" custScaleX="11294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5ACD27C0-3543-48B1-B22D-E1D572DCB975}" type="pres">
      <dgm:prSet presAssocID="{8425FB73-61B3-480B-9C49-6DF89D5363E4}" presName="negativeSpace" presStyleCnt="0"/>
      <dgm:spPr/>
    </dgm:pt>
    <dgm:pt modelId="{EC6BCFDD-F9B4-4F73-AB74-FD6D8801F0B1}" type="pres">
      <dgm:prSet presAssocID="{8425FB73-61B3-480B-9C49-6DF89D5363E4}" presName="childText" presStyleLbl="conFgAcc1" presStyleIdx="0" presStyleCnt="4">
        <dgm:presLayoutVars>
          <dgm:bulletEnabled val="1"/>
        </dgm:presLayoutVars>
      </dgm:prSet>
      <dgm:spPr/>
    </dgm:pt>
    <dgm:pt modelId="{CF48A6BD-8E38-408D-8D79-5FCA730F493A}" type="pres">
      <dgm:prSet presAssocID="{FD46BDCB-7144-444F-AF2C-83E507584CEF}" presName="spaceBetweenRectangles" presStyleCnt="0"/>
      <dgm:spPr/>
    </dgm:pt>
    <dgm:pt modelId="{EEE132DE-1B74-47EE-886D-3C0BDBD0EAEA}" type="pres">
      <dgm:prSet presAssocID="{C3B4F021-7FED-4870-9C34-0BB31873F2F3}" presName="parentLin" presStyleCnt="0"/>
      <dgm:spPr/>
    </dgm:pt>
    <dgm:pt modelId="{0C7796AF-7F25-47EB-956D-F5303BAF705A}" type="pres">
      <dgm:prSet presAssocID="{C3B4F021-7FED-4870-9C34-0BB31873F2F3}" presName="parentLeftMargin" presStyleLbl="node1" presStyleIdx="0" presStyleCnt="4"/>
      <dgm:spPr/>
      <dgm:t>
        <a:bodyPr/>
        <a:lstStyle/>
        <a:p>
          <a:pPr rtl="1"/>
          <a:endParaRPr lang="ar-EG"/>
        </a:p>
      </dgm:t>
    </dgm:pt>
    <dgm:pt modelId="{09E75EB2-D066-44E9-B3EC-A66C9A083564}" type="pres">
      <dgm:prSet presAssocID="{C3B4F021-7FED-4870-9C34-0BB31873F2F3}" presName="parentText" presStyleLbl="node1" presStyleIdx="1" presStyleCnt="4" custScaleX="11294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76C7D2A1-E8E7-4DD1-A69A-FAAFD809D17F}" type="pres">
      <dgm:prSet presAssocID="{C3B4F021-7FED-4870-9C34-0BB31873F2F3}" presName="negativeSpace" presStyleCnt="0"/>
      <dgm:spPr/>
    </dgm:pt>
    <dgm:pt modelId="{D72710F3-B76F-4370-A9AD-52C1BD1EBC05}" type="pres">
      <dgm:prSet presAssocID="{C3B4F021-7FED-4870-9C34-0BB31873F2F3}" presName="childText" presStyleLbl="conFgAcc1" presStyleIdx="1" presStyleCnt="4">
        <dgm:presLayoutVars>
          <dgm:bulletEnabled val="1"/>
        </dgm:presLayoutVars>
      </dgm:prSet>
      <dgm:spPr/>
    </dgm:pt>
    <dgm:pt modelId="{33E94295-FECB-44CE-B661-082D7E809E60}" type="pres">
      <dgm:prSet presAssocID="{5C3AD64D-46A0-4E9E-9F85-8957D9476543}" presName="spaceBetweenRectangles" presStyleCnt="0"/>
      <dgm:spPr/>
    </dgm:pt>
    <dgm:pt modelId="{CC9E6679-BDAE-426C-A402-5ED46A049180}" type="pres">
      <dgm:prSet presAssocID="{D01D2BCB-9E79-4485-9452-82CAF3388818}" presName="parentLin" presStyleCnt="0"/>
      <dgm:spPr/>
    </dgm:pt>
    <dgm:pt modelId="{E30374A6-5A0F-43D6-B063-E5F684AEC903}" type="pres">
      <dgm:prSet presAssocID="{D01D2BCB-9E79-4485-9452-82CAF3388818}" presName="parentLeftMargin" presStyleLbl="node1" presStyleIdx="1" presStyleCnt="4"/>
      <dgm:spPr/>
      <dgm:t>
        <a:bodyPr/>
        <a:lstStyle/>
        <a:p>
          <a:pPr rtl="1"/>
          <a:endParaRPr lang="ar-EG"/>
        </a:p>
      </dgm:t>
    </dgm:pt>
    <dgm:pt modelId="{838FAC2C-1F25-45E6-9987-223F6FA018D0}" type="pres">
      <dgm:prSet presAssocID="{D01D2BCB-9E79-4485-9452-82CAF3388818}" presName="parentText" presStyleLbl="node1" presStyleIdx="2" presStyleCnt="4" custScaleX="11294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B478F0EE-4E83-4EBF-A7F0-485978104A97}" type="pres">
      <dgm:prSet presAssocID="{D01D2BCB-9E79-4485-9452-82CAF3388818}" presName="negativeSpace" presStyleCnt="0"/>
      <dgm:spPr/>
    </dgm:pt>
    <dgm:pt modelId="{3AF3A7D5-4CF7-4A35-9F7D-20085E6F6643}" type="pres">
      <dgm:prSet presAssocID="{D01D2BCB-9E79-4485-9452-82CAF3388818}" presName="childText" presStyleLbl="conFgAcc1" presStyleIdx="2" presStyleCnt="4">
        <dgm:presLayoutVars>
          <dgm:bulletEnabled val="1"/>
        </dgm:presLayoutVars>
      </dgm:prSet>
      <dgm:spPr/>
    </dgm:pt>
    <dgm:pt modelId="{9F19C46D-3ADF-4252-9A03-6A9B4A2AD898}" type="pres">
      <dgm:prSet presAssocID="{9C7D244C-FECC-40B4-A22D-D3EC4DD73664}" presName="spaceBetweenRectangles" presStyleCnt="0"/>
      <dgm:spPr/>
    </dgm:pt>
    <dgm:pt modelId="{DFC94C03-0317-4347-8CB0-4397980E3B7D}" type="pres">
      <dgm:prSet presAssocID="{182C97B0-775A-4C9E-960E-D02CEE1FCF01}" presName="parentLin" presStyleCnt="0"/>
      <dgm:spPr/>
    </dgm:pt>
    <dgm:pt modelId="{31A037C3-DEE3-41FE-9B73-5B259EF26135}" type="pres">
      <dgm:prSet presAssocID="{182C97B0-775A-4C9E-960E-D02CEE1FCF01}" presName="parentLeftMargin" presStyleLbl="node1" presStyleIdx="2" presStyleCnt="4"/>
      <dgm:spPr/>
      <dgm:t>
        <a:bodyPr/>
        <a:lstStyle/>
        <a:p>
          <a:pPr rtl="1"/>
          <a:endParaRPr lang="ar-EG"/>
        </a:p>
      </dgm:t>
    </dgm:pt>
    <dgm:pt modelId="{92399F3F-3C00-4A43-A1CF-12CEBF6BC13F}" type="pres">
      <dgm:prSet presAssocID="{182C97B0-775A-4C9E-960E-D02CEE1FCF01}" presName="parentText" presStyleLbl="node1" presStyleIdx="3" presStyleCnt="4" custScaleX="11294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CF7E96DF-24C2-4DA4-92F8-E37A9EFF1696}" type="pres">
      <dgm:prSet presAssocID="{182C97B0-775A-4C9E-960E-D02CEE1FCF01}" presName="negativeSpace" presStyleCnt="0"/>
      <dgm:spPr/>
    </dgm:pt>
    <dgm:pt modelId="{CD0C0D2A-E40C-47AE-9380-07F1B8CCE4DE}" type="pres">
      <dgm:prSet presAssocID="{182C97B0-775A-4C9E-960E-D02CEE1FCF0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2E54004-8607-4A31-929D-00ACA3443104}" type="presOf" srcId="{C3B4F021-7FED-4870-9C34-0BB31873F2F3}" destId="{09E75EB2-D066-44E9-B3EC-A66C9A083564}" srcOrd="1" destOrd="0" presId="urn:microsoft.com/office/officeart/2005/8/layout/list1"/>
    <dgm:cxn modelId="{B10778E7-5A92-4071-A593-C8A23A2E6759}" type="presOf" srcId="{F45826CA-06B3-4397-A355-61A5090F772E}" destId="{9AEA155C-167C-4FAC-B0F5-9683EE8A98DF}" srcOrd="0" destOrd="0" presId="urn:microsoft.com/office/officeart/2005/8/layout/list1"/>
    <dgm:cxn modelId="{5804B9A0-A930-484A-A7B4-ECEC69459D58}" type="presOf" srcId="{8425FB73-61B3-480B-9C49-6DF89D5363E4}" destId="{59E4AC92-492D-45E9-9E1C-97DD576E5CE7}" srcOrd="0" destOrd="0" presId="urn:microsoft.com/office/officeart/2005/8/layout/list1"/>
    <dgm:cxn modelId="{AC33EFB6-8C2D-4EFF-AD5D-F6EA5F476EB6}" type="presOf" srcId="{8425FB73-61B3-480B-9C49-6DF89D5363E4}" destId="{7ED0A195-0CF3-4270-AC70-0A935485397D}" srcOrd="1" destOrd="0" presId="urn:microsoft.com/office/officeart/2005/8/layout/list1"/>
    <dgm:cxn modelId="{C090E869-E0EC-4610-83AF-3105CC67239F}" type="presOf" srcId="{182C97B0-775A-4C9E-960E-D02CEE1FCF01}" destId="{92399F3F-3C00-4A43-A1CF-12CEBF6BC13F}" srcOrd="1" destOrd="0" presId="urn:microsoft.com/office/officeart/2005/8/layout/list1"/>
    <dgm:cxn modelId="{EFB4DC39-03F7-4707-A9C5-E54B3712FF8D}" srcId="{F45826CA-06B3-4397-A355-61A5090F772E}" destId="{C3B4F021-7FED-4870-9C34-0BB31873F2F3}" srcOrd="1" destOrd="0" parTransId="{93808742-BEB8-4F37-A7C3-E59A9006A433}" sibTransId="{5C3AD64D-46A0-4E9E-9F85-8957D9476543}"/>
    <dgm:cxn modelId="{9785E39D-0DFD-4A44-B5CC-6B9B0287A282}" type="presOf" srcId="{D01D2BCB-9E79-4485-9452-82CAF3388818}" destId="{838FAC2C-1F25-45E6-9987-223F6FA018D0}" srcOrd="1" destOrd="0" presId="urn:microsoft.com/office/officeart/2005/8/layout/list1"/>
    <dgm:cxn modelId="{A1CFAFFF-703D-4CEC-8622-D317377CE8A2}" srcId="{F45826CA-06B3-4397-A355-61A5090F772E}" destId="{182C97B0-775A-4C9E-960E-D02CEE1FCF01}" srcOrd="3" destOrd="0" parTransId="{5FAEB076-EB5E-4DCE-8656-3203078372DA}" sibTransId="{4132B380-8C85-48E8-A1B0-BD2AEFB9CB7C}"/>
    <dgm:cxn modelId="{5939A19C-931E-4B17-8C44-73093796087A}" srcId="{F45826CA-06B3-4397-A355-61A5090F772E}" destId="{D01D2BCB-9E79-4485-9452-82CAF3388818}" srcOrd="2" destOrd="0" parTransId="{356E8D2E-FC45-424B-B3DC-75663939B310}" sibTransId="{9C7D244C-FECC-40B4-A22D-D3EC4DD73664}"/>
    <dgm:cxn modelId="{3D0F642C-41D3-40EA-8043-5EB999F3B90E}" srcId="{F45826CA-06B3-4397-A355-61A5090F772E}" destId="{8425FB73-61B3-480B-9C49-6DF89D5363E4}" srcOrd="0" destOrd="0" parTransId="{4876F851-5C63-41AE-8056-ED21B45AB4F8}" sibTransId="{FD46BDCB-7144-444F-AF2C-83E507584CEF}"/>
    <dgm:cxn modelId="{9E0C2698-B9A1-4B96-9D04-16D004B302CE}" type="presOf" srcId="{D01D2BCB-9E79-4485-9452-82CAF3388818}" destId="{E30374A6-5A0F-43D6-B063-E5F684AEC903}" srcOrd="0" destOrd="0" presId="urn:microsoft.com/office/officeart/2005/8/layout/list1"/>
    <dgm:cxn modelId="{628AF6F9-753E-4D43-972F-7BDEB5B9449F}" type="presOf" srcId="{182C97B0-775A-4C9E-960E-D02CEE1FCF01}" destId="{31A037C3-DEE3-41FE-9B73-5B259EF26135}" srcOrd="0" destOrd="0" presId="urn:microsoft.com/office/officeart/2005/8/layout/list1"/>
    <dgm:cxn modelId="{CE1996F4-2EB5-4FE9-AEE9-2B229681DFE5}" type="presOf" srcId="{C3B4F021-7FED-4870-9C34-0BB31873F2F3}" destId="{0C7796AF-7F25-47EB-956D-F5303BAF705A}" srcOrd="0" destOrd="0" presId="urn:microsoft.com/office/officeart/2005/8/layout/list1"/>
    <dgm:cxn modelId="{7E6679CD-91F9-44D5-BE5C-63EACE314F4F}" type="presParOf" srcId="{9AEA155C-167C-4FAC-B0F5-9683EE8A98DF}" destId="{3913A29B-A271-4037-BE85-F89D95DF9088}" srcOrd="0" destOrd="0" presId="urn:microsoft.com/office/officeart/2005/8/layout/list1"/>
    <dgm:cxn modelId="{5162A8DA-8D01-4A38-909E-7C26034F60A5}" type="presParOf" srcId="{3913A29B-A271-4037-BE85-F89D95DF9088}" destId="{59E4AC92-492D-45E9-9E1C-97DD576E5CE7}" srcOrd="0" destOrd="0" presId="urn:microsoft.com/office/officeart/2005/8/layout/list1"/>
    <dgm:cxn modelId="{457C6C07-D17F-4B34-927C-B77C3D7CE8DD}" type="presParOf" srcId="{3913A29B-A271-4037-BE85-F89D95DF9088}" destId="{7ED0A195-0CF3-4270-AC70-0A935485397D}" srcOrd="1" destOrd="0" presId="urn:microsoft.com/office/officeart/2005/8/layout/list1"/>
    <dgm:cxn modelId="{1CCDFD5F-BC75-455B-8B27-8248DBCB1670}" type="presParOf" srcId="{9AEA155C-167C-4FAC-B0F5-9683EE8A98DF}" destId="{5ACD27C0-3543-48B1-B22D-E1D572DCB975}" srcOrd="1" destOrd="0" presId="urn:microsoft.com/office/officeart/2005/8/layout/list1"/>
    <dgm:cxn modelId="{7CA7733E-3A8A-49C7-9377-31BC01E314C8}" type="presParOf" srcId="{9AEA155C-167C-4FAC-B0F5-9683EE8A98DF}" destId="{EC6BCFDD-F9B4-4F73-AB74-FD6D8801F0B1}" srcOrd="2" destOrd="0" presId="urn:microsoft.com/office/officeart/2005/8/layout/list1"/>
    <dgm:cxn modelId="{D2C21E35-B67A-4E8E-BAB9-75BAEE1D83AA}" type="presParOf" srcId="{9AEA155C-167C-4FAC-B0F5-9683EE8A98DF}" destId="{CF48A6BD-8E38-408D-8D79-5FCA730F493A}" srcOrd="3" destOrd="0" presId="urn:microsoft.com/office/officeart/2005/8/layout/list1"/>
    <dgm:cxn modelId="{3AFE3F36-4108-4354-BFCB-E06C6C7832C5}" type="presParOf" srcId="{9AEA155C-167C-4FAC-B0F5-9683EE8A98DF}" destId="{EEE132DE-1B74-47EE-886D-3C0BDBD0EAEA}" srcOrd="4" destOrd="0" presId="urn:microsoft.com/office/officeart/2005/8/layout/list1"/>
    <dgm:cxn modelId="{5C4E0505-E1AC-4E6C-B0CD-D31B65C09330}" type="presParOf" srcId="{EEE132DE-1B74-47EE-886D-3C0BDBD0EAEA}" destId="{0C7796AF-7F25-47EB-956D-F5303BAF705A}" srcOrd="0" destOrd="0" presId="urn:microsoft.com/office/officeart/2005/8/layout/list1"/>
    <dgm:cxn modelId="{722630E4-BD04-42E0-A2E6-8B309830F31D}" type="presParOf" srcId="{EEE132DE-1B74-47EE-886D-3C0BDBD0EAEA}" destId="{09E75EB2-D066-44E9-B3EC-A66C9A083564}" srcOrd="1" destOrd="0" presId="urn:microsoft.com/office/officeart/2005/8/layout/list1"/>
    <dgm:cxn modelId="{C9CB6216-231E-48DC-81DA-8E04ACE0891F}" type="presParOf" srcId="{9AEA155C-167C-4FAC-B0F5-9683EE8A98DF}" destId="{76C7D2A1-E8E7-4DD1-A69A-FAAFD809D17F}" srcOrd="5" destOrd="0" presId="urn:microsoft.com/office/officeart/2005/8/layout/list1"/>
    <dgm:cxn modelId="{119CD026-C45B-454E-9E33-7CC4BFDDD553}" type="presParOf" srcId="{9AEA155C-167C-4FAC-B0F5-9683EE8A98DF}" destId="{D72710F3-B76F-4370-A9AD-52C1BD1EBC05}" srcOrd="6" destOrd="0" presId="urn:microsoft.com/office/officeart/2005/8/layout/list1"/>
    <dgm:cxn modelId="{44E488C3-6D5B-4E1B-91B4-451B95419014}" type="presParOf" srcId="{9AEA155C-167C-4FAC-B0F5-9683EE8A98DF}" destId="{33E94295-FECB-44CE-B661-082D7E809E60}" srcOrd="7" destOrd="0" presId="urn:microsoft.com/office/officeart/2005/8/layout/list1"/>
    <dgm:cxn modelId="{CC8F3D27-095B-4E50-92A3-1017C5F4CFE6}" type="presParOf" srcId="{9AEA155C-167C-4FAC-B0F5-9683EE8A98DF}" destId="{CC9E6679-BDAE-426C-A402-5ED46A049180}" srcOrd="8" destOrd="0" presId="urn:microsoft.com/office/officeart/2005/8/layout/list1"/>
    <dgm:cxn modelId="{A86DD66F-16FB-40A7-A871-276666748EC0}" type="presParOf" srcId="{CC9E6679-BDAE-426C-A402-5ED46A049180}" destId="{E30374A6-5A0F-43D6-B063-E5F684AEC903}" srcOrd="0" destOrd="0" presId="urn:microsoft.com/office/officeart/2005/8/layout/list1"/>
    <dgm:cxn modelId="{2B084BC5-5ACC-4537-BAFD-78025FD1B968}" type="presParOf" srcId="{CC9E6679-BDAE-426C-A402-5ED46A049180}" destId="{838FAC2C-1F25-45E6-9987-223F6FA018D0}" srcOrd="1" destOrd="0" presId="urn:microsoft.com/office/officeart/2005/8/layout/list1"/>
    <dgm:cxn modelId="{F807D243-AB86-426E-89E6-AD7B97E448D5}" type="presParOf" srcId="{9AEA155C-167C-4FAC-B0F5-9683EE8A98DF}" destId="{B478F0EE-4E83-4EBF-A7F0-485978104A97}" srcOrd="9" destOrd="0" presId="urn:microsoft.com/office/officeart/2005/8/layout/list1"/>
    <dgm:cxn modelId="{E4D3CAC1-2A25-4B4A-BBB0-0E230CB498F5}" type="presParOf" srcId="{9AEA155C-167C-4FAC-B0F5-9683EE8A98DF}" destId="{3AF3A7D5-4CF7-4A35-9F7D-20085E6F6643}" srcOrd="10" destOrd="0" presId="urn:microsoft.com/office/officeart/2005/8/layout/list1"/>
    <dgm:cxn modelId="{4EA50937-6FC9-4A79-89BC-08A789DB1870}" type="presParOf" srcId="{9AEA155C-167C-4FAC-B0F5-9683EE8A98DF}" destId="{9F19C46D-3ADF-4252-9A03-6A9B4A2AD898}" srcOrd="11" destOrd="0" presId="urn:microsoft.com/office/officeart/2005/8/layout/list1"/>
    <dgm:cxn modelId="{762DC57F-D15A-47FC-A3A1-33E5DCD92ECF}" type="presParOf" srcId="{9AEA155C-167C-4FAC-B0F5-9683EE8A98DF}" destId="{DFC94C03-0317-4347-8CB0-4397980E3B7D}" srcOrd="12" destOrd="0" presId="urn:microsoft.com/office/officeart/2005/8/layout/list1"/>
    <dgm:cxn modelId="{B535DF61-DFA6-4A23-ACD9-400F2EFDE2CD}" type="presParOf" srcId="{DFC94C03-0317-4347-8CB0-4397980E3B7D}" destId="{31A037C3-DEE3-41FE-9B73-5B259EF26135}" srcOrd="0" destOrd="0" presId="urn:microsoft.com/office/officeart/2005/8/layout/list1"/>
    <dgm:cxn modelId="{808EF5C0-B91F-4F72-B0A4-C1F93B6DB090}" type="presParOf" srcId="{DFC94C03-0317-4347-8CB0-4397980E3B7D}" destId="{92399F3F-3C00-4A43-A1CF-12CEBF6BC13F}" srcOrd="1" destOrd="0" presId="urn:microsoft.com/office/officeart/2005/8/layout/list1"/>
    <dgm:cxn modelId="{1CFCE835-798C-4E15-BB7F-E1B7CCDF9935}" type="presParOf" srcId="{9AEA155C-167C-4FAC-B0F5-9683EE8A98DF}" destId="{CF7E96DF-24C2-4DA4-92F8-E37A9EFF1696}" srcOrd="13" destOrd="0" presId="urn:microsoft.com/office/officeart/2005/8/layout/list1"/>
    <dgm:cxn modelId="{8A226D38-6373-435D-A16B-DDBDF4359156}" type="presParOf" srcId="{9AEA155C-167C-4FAC-B0F5-9683EE8A98DF}" destId="{CD0C0D2A-E40C-47AE-9380-07F1B8CCE4D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27EB6D-D952-4548-B078-B69D04B6B3E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EG"/>
        </a:p>
      </dgm:t>
    </dgm:pt>
    <dgm:pt modelId="{05747CD0-3D2E-4004-8380-9CFF9D64F00B}">
      <dgm:prSet phldrT="[Text]"/>
      <dgm:spPr/>
      <dgm:t>
        <a:bodyPr/>
        <a:lstStyle/>
        <a:p>
          <a:pPr algn="ctr" rtl="1"/>
          <a:r>
            <a:rPr lang="ar-SA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مشكلات تحدد فيها المعطيات والأهداف بوضوح تام </a:t>
          </a:r>
          <a:endParaRPr lang="ar-EG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90FAF0-2D18-427D-8867-A7B927F039A2}" type="parTrans" cxnId="{B51B8820-910C-4F4C-87FC-A9DFFE34F469}">
      <dgm:prSet/>
      <dgm:spPr/>
      <dgm:t>
        <a:bodyPr/>
        <a:lstStyle/>
        <a:p>
          <a:pPr rtl="1"/>
          <a:endParaRPr lang="ar-EG"/>
        </a:p>
      </dgm:t>
    </dgm:pt>
    <dgm:pt modelId="{2D538B49-3BE5-4F7B-AFAF-DB33CA452AED}" type="sibTrans" cxnId="{B51B8820-910C-4F4C-87FC-A9DFFE34F469}">
      <dgm:prSet/>
      <dgm:spPr/>
      <dgm:t>
        <a:bodyPr/>
        <a:lstStyle/>
        <a:p>
          <a:pPr rtl="1"/>
          <a:endParaRPr lang="ar-EG"/>
        </a:p>
      </dgm:t>
    </dgm:pt>
    <dgm:pt modelId="{C756B066-BACF-4DBD-B448-FA8534E96993}">
      <dgm:prSet phldrT="[Text]"/>
      <dgm:spPr/>
      <dgm:t>
        <a:bodyPr/>
        <a:lstStyle/>
        <a:p>
          <a:pPr algn="ctr" rtl="1"/>
          <a:r>
            <a:rPr lang="ar-SA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مشكلات توضح فيها المعطيات ، والأهداف غير محددة بوضوح </a:t>
          </a:r>
          <a:endParaRPr lang="ar-EG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F0E197-DD42-42CA-9218-E96FEC7DD397}" type="parTrans" cxnId="{B42309D2-047D-4034-A0CB-77E3D401CFFC}">
      <dgm:prSet/>
      <dgm:spPr/>
      <dgm:t>
        <a:bodyPr/>
        <a:lstStyle/>
        <a:p>
          <a:pPr rtl="1"/>
          <a:endParaRPr lang="ar-EG"/>
        </a:p>
      </dgm:t>
    </dgm:pt>
    <dgm:pt modelId="{887C75E9-6CF3-47AC-8013-6B69F45A6E4E}" type="sibTrans" cxnId="{B42309D2-047D-4034-A0CB-77E3D401CFFC}">
      <dgm:prSet/>
      <dgm:spPr/>
      <dgm:t>
        <a:bodyPr/>
        <a:lstStyle/>
        <a:p>
          <a:pPr rtl="1"/>
          <a:endParaRPr lang="ar-EG"/>
        </a:p>
      </dgm:t>
    </dgm:pt>
    <dgm:pt modelId="{ADDB7DDB-F430-4856-833C-1ACD49FCC102}">
      <dgm:prSet phldrT="[Text]"/>
      <dgm:spPr/>
      <dgm:t>
        <a:bodyPr/>
        <a:lstStyle/>
        <a:p>
          <a:pPr algn="ctr" rtl="1"/>
          <a:r>
            <a:rPr lang="ar-SA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مشكلات أهدافها محدد وواضحة ، ومعطياتها غير واضحة </a:t>
          </a:r>
          <a:endParaRPr lang="ar-EG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771C6A-BF33-43F3-B5F7-878D03376373}" type="parTrans" cxnId="{68AD8C50-D1EC-4ABB-B7A0-E3234B6284A8}">
      <dgm:prSet/>
      <dgm:spPr/>
      <dgm:t>
        <a:bodyPr/>
        <a:lstStyle/>
        <a:p>
          <a:pPr rtl="1"/>
          <a:endParaRPr lang="ar-EG"/>
        </a:p>
      </dgm:t>
    </dgm:pt>
    <dgm:pt modelId="{27E33254-6E3C-4590-8FD2-702038F154ED}" type="sibTrans" cxnId="{68AD8C50-D1EC-4ABB-B7A0-E3234B6284A8}">
      <dgm:prSet/>
      <dgm:spPr/>
      <dgm:t>
        <a:bodyPr/>
        <a:lstStyle/>
        <a:p>
          <a:pPr rtl="1"/>
          <a:endParaRPr lang="ar-EG"/>
        </a:p>
      </dgm:t>
    </dgm:pt>
    <dgm:pt modelId="{CB340C1D-3F31-4FFA-BDAD-7F1BF6F61D49}">
      <dgm:prSet phldrT="[Text]"/>
      <dgm:spPr/>
      <dgm:t>
        <a:bodyPr/>
        <a:lstStyle/>
        <a:p>
          <a:pPr algn="ctr" rtl="1"/>
          <a:r>
            <a:rPr lang="ar-SA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مشكلات لها إجابة صحيحة ، ولكن الإجراءات اللازمة للانتقال من الوضع القائم إلى الوضع النهائي غير واضحة </a:t>
          </a:r>
          <a:endParaRPr lang="ar-EG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BC955B-BF44-45FD-B2C8-DC35AF00C5AB}" type="parTrans" cxnId="{2AC06E6C-4C36-4129-B729-13AC560B470D}">
      <dgm:prSet/>
      <dgm:spPr/>
      <dgm:t>
        <a:bodyPr/>
        <a:lstStyle/>
        <a:p>
          <a:pPr rtl="1"/>
          <a:endParaRPr lang="ar-EG"/>
        </a:p>
      </dgm:t>
    </dgm:pt>
    <dgm:pt modelId="{800D2663-AAEF-4973-833A-11B53CF109FE}" type="sibTrans" cxnId="{2AC06E6C-4C36-4129-B729-13AC560B470D}">
      <dgm:prSet/>
      <dgm:spPr/>
      <dgm:t>
        <a:bodyPr/>
        <a:lstStyle/>
        <a:p>
          <a:pPr rtl="1"/>
          <a:endParaRPr lang="ar-EG"/>
        </a:p>
      </dgm:t>
    </dgm:pt>
    <dgm:pt modelId="{B228EAA1-27D4-43C5-BABF-52ED606A5D5D}">
      <dgm:prSet phldrT="[Text]"/>
      <dgm:spPr/>
      <dgm:t>
        <a:bodyPr/>
        <a:lstStyle/>
        <a:p>
          <a:pPr algn="ctr" rtl="1"/>
          <a:r>
            <a:rPr lang="ar-SA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مشكلات تفتقر إلى وضوح الأهداف والمعطيات </a:t>
          </a:r>
          <a:endParaRPr lang="ar-EG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EEE792-30DC-4B4B-B3B7-DE7C98199F0D}" type="parTrans" cxnId="{9C119A2D-A802-4212-988F-9AC8EE05B14A}">
      <dgm:prSet/>
      <dgm:spPr/>
      <dgm:t>
        <a:bodyPr/>
        <a:lstStyle/>
        <a:p>
          <a:pPr rtl="1"/>
          <a:endParaRPr lang="ar-EG"/>
        </a:p>
      </dgm:t>
    </dgm:pt>
    <dgm:pt modelId="{D396879B-4334-4E54-839A-1409E19536DC}" type="sibTrans" cxnId="{9C119A2D-A802-4212-988F-9AC8EE05B14A}">
      <dgm:prSet/>
      <dgm:spPr/>
      <dgm:t>
        <a:bodyPr/>
        <a:lstStyle/>
        <a:p>
          <a:pPr rtl="1"/>
          <a:endParaRPr lang="ar-EG"/>
        </a:p>
      </dgm:t>
    </dgm:pt>
    <dgm:pt modelId="{ECEFD744-F74B-4DA6-88C2-DF18088D2487}" type="pres">
      <dgm:prSet presAssocID="{A027EB6D-D952-4548-B078-B69D04B6B3E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rtl="1"/>
          <a:endParaRPr lang="ar-EG"/>
        </a:p>
      </dgm:t>
    </dgm:pt>
    <dgm:pt modelId="{27526BEF-F8AE-483A-91AB-375C11A89F59}" type="pres">
      <dgm:prSet presAssocID="{A027EB6D-D952-4548-B078-B69D04B6B3E1}" presName="Name1" presStyleCnt="0"/>
      <dgm:spPr/>
    </dgm:pt>
    <dgm:pt modelId="{A931E2DF-97AF-485E-A9C7-E748BC160992}" type="pres">
      <dgm:prSet presAssocID="{A027EB6D-D952-4548-B078-B69D04B6B3E1}" presName="cycle" presStyleCnt="0"/>
      <dgm:spPr/>
    </dgm:pt>
    <dgm:pt modelId="{D2B7B3CF-0117-4551-B016-F381A05A38D6}" type="pres">
      <dgm:prSet presAssocID="{A027EB6D-D952-4548-B078-B69D04B6B3E1}" presName="srcNode" presStyleLbl="node1" presStyleIdx="0" presStyleCnt="5"/>
      <dgm:spPr/>
    </dgm:pt>
    <dgm:pt modelId="{000E975C-994F-40B0-832C-5033D00611AA}" type="pres">
      <dgm:prSet presAssocID="{A027EB6D-D952-4548-B078-B69D04B6B3E1}" presName="conn" presStyleLbl="parChTrans1D2" presStyleIdx="0" presStyleCnt="1"/>
      <dgm:spPr/>
      <dgm:t>
        <a:bodyPr/>
        <a:lstStyle/>
        <a:p>
          <a:pPr rtl="1"/>
          <a:endParaRPr lang="ar-EG"/>
        </a:p>
      </dgm:t>
    </dgm:pt>
    <dgm:pt modelId="{C9D78B94-2753-4591-B2BD-93FDB2F84BA7}" type="pres">
      <dgm:prSet presAssocID="{A027EB6D-D952-4548-B078-B69D04B6B3E1}" presName="extraNode" presStyleLbl="node1" presStyleIdx="0" presStyleCnt="5"/>
      <dgm:spPr/>
    </dgm:pt>
    <dgm:pt modelId="{8873E1D1-784F-4FCD-9951-705EAA33CCED}" type="pres">
      <dgm:prSet presAssocID="{A027EB6D-D952-4548-B078-B69D04B6B3E1}" presName="dstNode" presStyleLbl="node1" presStyleIdx="0" presStyleCnt="5"/>
      <dgm:spPr/>
    </dgm:pt>
    <dgm:pt modelId="{E8B59632-9B81-4E76-B3F9-38F335946946}" type="pres">
      <dgm:prSet presAssocID="{05747CD0-3D2E-4004-8380-9CFF9D64F00B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9C5A5CE2-5C47-433D-8E63-3668B88769EA}" type="pres">
      <dgm:prSet presAssocID="{05747CD0-3D2E-4004-8380-9CFF9D64F00B}" presName="accent_1" presStyleCnt="0"/>
      <dgm:spPr/>
    </dgm:pt>
    <dgm:pt modelId="{2CDE59D0-02EA-4B7E-8CF2-4753A6642391}" type="pres">
      <dgm:prSet presAssocID="{05747CD0-3D2E-4004-8380-9CFF9D64F00B}" presName="accentRepeatNode" presStyleLbl="solidFgAcc1" presStyleIdx="0" presStyleCnt="5"/>
      <dgm:spPr/>
    </dgm:pt>
    <dgm:pt modelId="{A19F01CE-2E20-4575-A963-D756A04211D4}" type="pres">
      <dgm:prSet presAssocID="{C756B066-BACF-4DBD-B448-FA8534E9699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6E67853E-BBF2-4EE7-90D5-95E197E0DFD8}" type="pres">
      <dgm:prSet presAssocID="{C756B066-BACF-4DBD-B448-FA8534E96993}" presName="accent_2" presStyleCnt="0"/>
      <dgm:spPr/>
    </dgm:pt>
    <dgm:pt modelId="{52A1346C-D02F-497B-B076-328F95823F10}" type="pres">
      <dgm:prSet presAssocID="{C756B066-BACF-4DBD-B448-FA8534E96993}" presName="accentRepeatNode" presStyleLbl="solidFgAcc1" presStyleIdx="1" presStyleCnt="5"/>
      <dgm:spPr/>
    </dgm:pt>
    <dgm:pt modelId="{7972E141-617B-4782-B699-159BB2CE0087}" type="pres">
      <dgm:prSet presAssocID="{ADDB7DDB-F430-4856-833C-1ACD49FCC102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5DF3CAD0-03A1-4FCF-9DCF-B952733507FC}" type="pres">
      <dgm:prSet presAssocID="{ADDB7DDB-F430-4856-833C-1ACD49FCC102}" presName="accent_3" presStyleCnt="0"/>
      <dgm:spPr/>
    </dgm:pt>
    <dgm:pt modelId="{9E5A7C57-4299-48D5-A726-0AD0A14866CB}" type="pres">
      <dgm:prSet presAssocID="{ADDB7DDB-F430-4856-833C-1ACD49FCC102}" presName="accentRepeatNode" presStyleLbl="solidFgAcc1" presStyleIdx="2" presStyleCnt="5"/>
      <dgm:spPr/>
    </dgm:pt>
    <dgm:pt modelId="{4A71A00A-D945-4B3D-A483-A4065CF4AEB0}" type="pres">
      <dgm:prSet presAssocID="{B228EAA1-27D4-43C5-BABF-52ED606A5D5D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3EE9B882-A703-492A-8A88-C1BF67EE7B1F}" type="pres">
      <dgm:prSet presAssocID="{B228EAA1-27D4-43C5-BABF-52ED606A5D5D}" presName="accent_4" presStyleCnt="0"/>
      <dgm:spPr/>
    </dgm:pt>
    <dgm:pt modelId="{32C263EF-C73A-4D01-B79A-B8C7F830E7C5}" type="pres">
      <dgm:prSet presAssocID="{B228EAA1-27D4-43C5-BABF-52ED606A5D5D}" presName="accentRepeatNode" presStyleLbl="solidFgAcc1" presStyleIdx="3" presStyleCnt="5"/>
      <dgm:spPr/>
    </dgm:pt>
    <dgm:pt modelId="{62B24B3A-B9FA-425E-9ED1-583CF6B20A3D}" type="pres">
      <dgm:prSet presAssocID="{CB340C1D-3F31-4FFA-BDAD-7F1BF6F61D49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4628F967-EBA0-4E08-8ED9-85241D6260D7}" type="pres">
      <dgm:prSet presAssocID="{CB340C1D-3F31-4FFA-BDAD-7F1BF6F61D49}" presName="accent_5" presStyleCnt="0"/>
      <dgm:spPr/>
    </dgm:pt>
    <dgm:pt modelId="{1A8BAE8C-A6C0-449A-9468-147E72936761}" type="pres">
      <dgm:prSet presAssocID="{CB340C1D-3F31-4FFA-BDAD-7F1BF6F61D49}" presName="accentRepeatNode" presStyleLbl="solidFgAcc1" presStyleIdx="4" presStyleCnt="5"/>
      <dgm:spPr/>
    </dgm:pt>
  </dgm:ptLst>
  <dgm:cxnLst>
    <dgm:cxn modelId="{9C119A2D-A802-4212-988F-9AC8EE05B14A}" srcId="{A027EB6D-D952-4548-B078-B69D04B6B3E1}" destId="{B228EAA1-27D4-43C5-BABF-52ED606A5D5D}" srcOrd="3" destOrd="0" parTransId="{FFEEE792-30DC-4B4B-B3B7-DE7C98199F0D}" sibTransId="{D396879B-4334-4E54-839A-1409E19536DC}"/>
    <dgm:cxn modelId="{C3ADF2A3-20E2-44ED-BD8E-3D04DE1A2736}" type="presOf" srcId="{B228EAA1-27D4-43C5-BABF-52ED606A5D5D}" destId="{4A71A00A-D945-4B3D-A483-A4065CF4AEB0}" srcOrd="0" destOrd="0" presId="urn:microsoft.com/office/officeart/2008/layout/VerticalCurvedList"/>
    <dgm:cxn modelId="{2AC06E6C-4C36-4129-B729-13AC560B470D}" srcId="{A027EB6D-D952-4548-B078-B69D04B6B3E1}" destId="{CB340C1D-3F31-4FFA-BDAD-7F1BF6F61D49}" srcOrd="4" destOrd="0" parTransId="{ADBC955B-BF44-45FD-B2C8-DC35AF00C5AB}" sibTransId="{800D2663-AAEF-4973-833A-11B53CF109FE}"/>
    <dgm:cxn modelId="{38E3FF69-FC84-4E82-883E-3351D3F17C46}" type="presOf" srcId="{2D538B49-3BE5-4F7B-AFAF-DB33CA452AED}" destId="{000E975C-994F-40B0-832C-5033D00611AA}" srcOrd="0" destOrd="0" presId="urn:microsoft.com/office/officeart/2008/layout/VerticalCurvedList"/>
    <dgm:cxn modelId="{F2029997-F586-4963-8343-5A245548F581}" type="presOf" srcId="{05747CD0-3D2E-4004-8380-9CFF9D64F00B}" destId="{E8B59632-9B81-4E76-B3F9-38F335946946}" srcOrd="0" destOrd="0" presId="urn:microsoft.com/office/officeart/2008/layout/VerticalCurvedList"/>
    <dgm:cxn modelId="{FE2B723F-2543-4BDC-A57A-952696BCC620}" type="presOf" srcId="{A027EB6D-D952-4548-B078-B69D04B6B3E1}" destId="{ECEFD744-F74B-4DA6-88C2-DF18088D2487}" srcOrd="0" destOrd="0" presId="urn:microsoft.com/office/officeart/2008/layout/VerticalCurvedList"/>
    <dgm:cxn modelId="{B51B8820-910C-4F4C-87FC-A9DFFE34F469}" srcId="{A027EB6D-D952-4548-B078-B69D04B6B3E1}" destId="{05747CD0-3D2E-4004-8380-9CFF9D64F00B}" srcOrd="0" destOrd="0" parTransId="{0690FAF0-2D18-427D-8867-A7B927F039A2}" sibTransId="{2D538B49-3BE5-4F7B-AFAF-DB33CA452AED}"/>
    <dgm:cxn modelId="{68AD8C50-D1EC-4ABB-B7A0-E3234B6284A8}" srcId="{A027EB6D-D952-4548-B078-B69D04B6B3E1}" destId="{ADDB7DDB-F430-4856-833C-1ACD49FCC102}" srcOrd="2" destOrd="0" parTransId="{37771C6A-BF33-43F3-B5F7-878D03376373}" sibTransId="{27E33254-6E3C-4590-8FD2-702038F154ED}"/>
    <dgm:cxn modelId="{E51E2C8E-7805-4CF9-9FCB-B7096DE1B5B3}" type="presOf" srcId="{ADDB7DDB-F430-4856-833C-1ACD49FCC102}" destId="{7972E141-617B-4782-B699-159BB2CE0087}" srcOrd="0" destOrd="0" presId="urn:microsoft.com/office/officeart/2008/layout/VerticalCurvedList"/>
    <dgm:cxn modelId="{FC8276BD-DE99-46E2-9DB2-3FA16930D924}" type="presOf" srcId="{C756B066-BACF-4DBD-B448-FA8534E96993}" destId="{A19F01CE-2E20-4575-A963-D756A04211D4}" srcOrd="0" destOrd="0" presId="urn:microsoft.com/office/officeart/2008/layout/VerticalCurvedList"/>
    <dgm:cxn modelId="{7CFED551-16A5-44B0-9D77-0710AD374226}" type="presOf" srcId="{CB340C1D-3F31-4FFA-BDAD-7F1BF6F61D49}" destId="{62B24B3A-B9FA-425E-9ED1-583CF6B20A3D}" srcOrd="0" destOrd="0" presId="urn:microsoft.com/office/officeart/2008/layout/VerticalCurvedList"/>
    <dgm:cxn modelId="{B42309D2-047D-4034-A0CB-77E3D401CFFC}" srcId="{A027EB6D-D952-4548-B078-B69D04B6B3E1}" destId="{C756B066-BACF-4DBD-B448-FA8534E96993}" srcOrd="1" destOrd="0" parTransId="{A0F0E197-DD42-42CA-9218-E96FEC7DD397}" sibTransId="{887C75E9-6CF3-47AC-8013-6B69F45A6E4E}"/>
    <dgm:cxn modelId="{2C9792AC-2990-456A-85C0-BC96115D8AB5}" type="presParOf" srcId="{ECEFD744-F74B-4DA6-88C2-DF18088D2487}" destId="{27526BEF-F8AE-483A-91AB-375C11A89F59}" srcOrd="0" destOrd="0" presId="urn:microsoft.com/office/officeart/2008/layout/VerticalCurvedList"/>
    <dgm:cxn modelId="{DF6641A6-6014-4642-AA35-7393CD0A320F}" type="presParOf" srcId="{27526BEF-F8AE-483A-91AB-375C11A89F59}" destId="{A931E2DF-97AF-485E-A9C7-E748BC160992}" srcOrd="0" destOrd="0" presId="urn:microsoft.com/office/officeart/2008/layout/VerticalCurvedList"/>
    <dgm:cxn modelId="{E58399BF-AF39-47CB-AE27-92186C0BC42A}" type="presParOf" srcId="{A931E2DF-97AF-485E-A9C7-E748BC160992}" destId="{D2B7B3CF-0117-4551-B016-F381A05A38D6}" srcOrd="0" destOrd="0" presId="urn:microsoft.com/office/officeart/2008/layout/VerticalCurvedList"/>
    <dgm:cxn modelId="{E8F29A7F-EBBA-4721-A880-631DC894663E}" type="presParOf" srcId="{A931E2DF-97AF-485E-A9C7-E748BC160992}" destId="{000E975C-994F-40B0-832C-5033D00611AA}" srcOrd="1" destOrd="0" presId="urn:microsoft.com/office/officeart/2008/layout/VerticalCurvedList"/>
    <dgm:cxn modelId="{354AC3C9-FEEE-4022-9F99-445076225DFA}" type="presParOf" srcId="{A931E2DF-97AF-485E-A9C7-E748BC160992}" destId="{C9D78B94-2753-4591-B2BD-93FDB2F84BA7}" srcOrd="2" destOrd="0" presId="urn:microsoft.com/office/officeart/2008/layout/VerticalCurvedList"/>
    <dgm:cxn modelId="{33C7D08D-3DA2-4121-A570-584C3E2B6E56}" type="presParOf" srcId="{A931E2DF-97AF-485E-A9C7-E748BC160992}" destId="{8873E1D1-784F-4FCD-9951-705EAA33CCED}" srcOrd="3" destOrd="0" presId="urn:microsoft.com/office/officeart/2008/layout/VerticalCurvedList"/>
    <dgm:cxn modelId="{F9BCFC97-C7D0-4CBC-8045-DD6BAB4E02FD}" type="presParOf" srcId="{27526BEF-F8AE-483A-91AB-375C11A89F59}" destId="{E8B59632-9B81-4E76-B3F9-38F335946946}" srcOrd="1" destOrd="0" presId="urn:microsoft.com/office/officeart/2008/layout/VerticalCurvedList"/>
    <dgm:cxn modelId="{7510934B-4573-4BD7-AD51-9F2224C69BE2}" type="presParOf" srcId="{27526BEF-F8AE-483A-91AB-375C11A89F59}" destId="{9C5A5CE2-5C47-433D-8E63-3668B88769EA}" srcOrd="2" destOrd="0" presId="urn:microsoft.com/office/officeart/2008/layout/VerticalCurvedList"/>
    <dgm:cxn modelId="{31749414-877A-49B1-8A92-01B8A0A85C2A}" type="presParOf" srcId="{9C5A5CE2-5C47-433D-8E63-3668B88769EA}" destId="{2CDE59D0-02EA-4B7E-8CF2-4753A6642391}" srcOrd="0" destOrd="0" presId="urn:microsoft.com/office/officeart/2008/layout/VerticalCurvedList"/>
    <dgm:cxn modelId="{E151EEFF-32CE-4028-AAAF-48CE4C100D65}" type="presParOf" srcId="{27526BEF-F8AE-483A-91AB-375C11A89F59}" destId="{A19F01CE-2E20-4575-A963-D756A04211D4}" srcOrd="3" destOrd="0" presId="urn:microsoft.com/office/officeart/2008/layout/VerticalCurvedList"/>
    <dgm:cxn modelId="{C7D6CBC3-F312-4752-B2A9-88352C6B6121}" type="presParOf" srcId="{27526BEF-F8AE-483A-91AB-375C11A89F59}" destId="{6E67853E-BBF2-4EE7-90D5-95E197E0DFD8}" srcOrd="4" destOrd="0" presId="urn:microsoft.com/office/officeart/2008/layout/VerticalCurvedList"/>
    <dgm:cxn modelId="{3B846BD9-330E-4A3E-AD80-7DDD555D4C66}" type="presParOf" srcId="{6E67853E-BBF2-4EE7-90D5-95E197E0DFD8}" destId="{52A1346C-D02F-497B-B076-328F95823F10}" srcOrd="0" destOrd="0" presId="urn:microsoft.com/office/officeart/2008/layout/VerticalCurvedList"/>
    <dgm:cxn modelId="{6B45979B-476D-41B8-A8EB-5DEB7CAC141F}" type="presParOf" srcId="{27526BEF-F8AE-483A-91AB-375C11A89F59}" destId="{7972E141-617B-4782-B699-159BB2CE0087}" srcOrd="5" destOrd="0" presId="urn:microsoft.com/office/officeart/2008/layout/VerticalCurvedList"/>
    <dgm:cxn modelId="{E72C6F2C-DDD8-4B00-B4DE-710417F09399}" type="presParOf" srcId="{27526BEF-F8AE-483A-91AB-375C11A89F59}" destId="{5DF3CAD0-03A1-4FCF-9DCF-B952733507FC}" srcOrd="6" destOrd="0" presId="urn:microsoft.com/office/officeart/2008/layout/VerticalCurvedList"/>
    <dgm:cxn modelId="{5D6224F4-EC52-4F19-AA6D-080080ECE322}" type="presParOf" srcId="{5DF3CAD0-03A1-4FCF-9DCF-B952733507FC}" destId="{9E5A7C57-4299-48D5-A726-0AD0A14866CB}" srcOrd="0" destOrd="0" presId="urn:microsoft.com/office/officeart/2008/layout/VerticalCurvedList"/>
    <dgm:cxn modelId="{F4F6C57A-B5F2-4E83-A1DF-90650BC7F389}" type="presParOf" srcId="{27526BEF-F8AE-483A-91AB-375C11A89F59}" destId="{4A71A00A-D945-4B3D-A483-A4065CF4AEB0}" srcOrd="7" destOrd="0" presId="urn:microsoft.com/office/officeart/2008/layout/VerticalCurvedList"/>
    <dgm:cxn modelId="{7E30AC81-ECE8-4534-910B-5B0CB4E4A8BA}" type="presParOf" srcId="{27526BEF-F8AE-483A-91AB-375C11A89F59}" destId="{3EE9B882-A703-492A-8A88-C1BF67EE7B1F}" srcOrd="8" destOrd="0" presId="urn:microsoft.com/office/officeart/2008/layout/VerticalCurvedList"/>
    <dgm:cxn modelId="{17B650CE-9DDE-4DD0-8086-A1B3940F08E3}" type="presParOf" srcId="{3EE9B882-A703-492A-8A88-C1BF67EE7B1F}" destId="{32C263EF-C73A-4D01-B79A-B8C7F830E7C5}" srcOrd="0" destOrd="0" presId="urn:microsoft.com/office/officeart/2008/layout/VerticalCurvedList"/>
    <dgm:cxn modelId="{4D6742C0-922E-4C6D-8BB5-A15EE420C1DD}" type="presParOf" srcId="{27526BEF-F8AE-483A-91AB-375C11A89F59}" destId="{62B24B3A-B9FA-425E-9ED1-583CF6B20A3D}" srcOrd="9" destOrd="0" presId="urn:microsoft.com/office/officeart/2008/layout/VerticalCurvedList"/>
    <dgm:cxn modelId="{8AC5E119-02A6-4B1F-8452-05B4A11AE59F}" type="presParOf" srcId="{27526BEF-F8AE-483A-91AB-375C11A89F59}" destId="{4628F967-EBA0-4E08-8ED9-85241D6260D7}" srcOrd="10" destOrd="0" presId="urn:microsoft.com/office/officeart/2008/layout/VerticalCurvedList"/>
    <dgm:cxn modelId="{5F7A87FF-A78E-4659-8199-0DF94476B5AA}" type="presParOf" srcId="{4628F967-EBA0-4E08-8ED9-85241D6260D7}" destId="{1A8BAE8C-A6C0-449A-9468-147E7293676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1A6326-B664-47DF-90BD-12F41BBABC2D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pPr rtl="1"/>
          <a:endParaRPr lang="ar-EG"/>
        </a:p>
      </dgm:t>
    </dgm:pt>
    <dgm:pt modelId="{E105A60E-3666-4DE4-A7E2-46AF3E13AB10}">
      <dgm:prSet phldrT="[Text]"/>
      <dgm:spPr/>
      <dgm:t>
        <a:bodyPr/>
        <a:lstStyle/>
        <a:p>
          <a:pPr algn="ctr" rtl="1"/>
          <a:r>
            <a:rPr lang="ar-SA" b="1" dirty="0" smtClean="0"/>
            <a:t>إثارة المشكلة والشعور بها </a:t>
          </a:r>
          <a:endParaRPr lang="ar-EG" b="1" dirty="0"/>
        </a:p>
      </dgm:t>
    </dgm:pt>
    <dgm:pt modelId="{9F881139-5D54-405F-BFC3-8982180B1089}" type="parTrans" cxnId="{0859CFE5-1665-4185-847E-39FEBBF84246}">
      <dgm:prSet/>
      <dgm:spPr/>
      <dgm:t>
        <a:bodyPr/>
        <a:lstStyle/>
        <a:p>
          <a:pPr rtl="1"/>
          <a:endParaRPr lang="ar-EG"/>
        </a:p>
      </dgm:t>
    </dgm:pt>
    <dgm:pt modelId="{3A386FC9-1349-4446-A28F-6E7029490D24}" type="sibTrans" cxnId="{0859CFE5-1665-4185-847E-39FEBBF84246}">
      <dgm:prSet/>
      <dgm:spPr/>
      <dgm:t>
        <a:bodyPr/>
        <a:lstStyle/>
        <a:p>
          <a:pPr rtl="1"/>
          <a:endParaRPr lang="ar-EG"/>
        </a:p>
      </dgm:t>
    </dgm:pt>
    <dgm:pt modelId="{F7045F9A-329B-46AD-AA7D-4E451EEF678C}">
      <dgm:prSet phldrT="[Text]"/>
      <dgm:spPr/>
      <dgm:t>
        <a:bodyPr/>
        <a:lstStyle/>
        <a:p>
          <a:pPr algn="ctr" rtl="1"/>
          <a:r>
            <a:rPr lang="ar-SA" b="1" dirty="0" smtClean="0"/>
            <a:t>تحديد المشكلة </a:t>
          </a:r>
          <a:endParaRPr lang="ar-EG" b="1" dirty="0"/>
        </a:p>
      </dgm:t>
    </dgm:pt>
    <dgm:pt modelId="{55DC5FA9-CF90-4875-8653-02CF30261337}" type="parTrans" cxnId="{BA66709B-DF0D-488B-A8DE-43252331A818}">
      <dgm:prSet/>
      <dgm:spPr/>
      <dgm:t>
        <a:bodyPr/>
        <a:lstStyle/>
        <a:p>
          <a:pPr rtl="1"/>
          <a:endParaRPr lang="ar-EG"/>
        </a:p>
      </dgm:t>
    </dgm:pt>
    <dgm:pt modelId="{68411FB9-6A45-4979-938A-D231BACC1858}" type="sibTrans" cxnId="{BA66709B-DF0D-488B-A8DE-43252331A818}">
      <dgm:prSet/>
      <dgm:spPr/>
      <dgm:t>
        <a:bodyPr/>
        <a:lstStyle/>
        <a:p>
          <a:pPr rtl="1"/>
          <a:endParaRPr lang="ar-EG"/>
        </a:p>
      </dgm:t>
    </dgm:pt>
    <dgm:pt modelId="{7EFAE19D-2F8D-4498-B226-9AC2CE4BC3DC}">
      <dgm:prSet phldrT="[Text]"/>
      <dgm:spPr/>
      <dgm:t>
        <a:bodyPr/>
        <a:lstStyle/>
        <a:p>
          <a:pPr algn="ctr" rtl="1"/>
          <a:r>
            <a:rPr lang="ar-SA" b="1" dirty="0" smtClean="0"/>
            <a:t>جمع المعلومات والبيانات المتصلة بالمشكلة </a:t>
          </a:r>
          <a:endParaRPr lang="ar-EG" b="1" dirty="0"/>
        </a:p>
      </dgm:t>
    </dgm:pt>
    <dgm:pt modelId="{2CECE8D9-B274-4514-B650-5A864F4CA30D}" type="parTrans" cxnId="{F995293B-FF46-4427-A9A5-B9C56DEF1C95}">
      <dgm:prSet/>
      <dgm:spPr/>
      <dgm:t>
        <a:bodyPr/>
        <a:lstStyle/>
        <a:p>
          <a:pPr rtl="1"/>
          <a:endParaRPr lang="ar-EG"/>
        </a:p>
      </dgm:t>
    </dgm:pt>
    <dgm:pt modelId="{19D4FE54-C52B-47BA-A0EF-1A0855DD4F9B}" type="sibTrans" cxnId="{F995293B-FF46-4427-A9A5-B9C56DEF1C95}">
      <dgm:prSet/>
      <dgm:spPr/>
      <dgm:t>
        <a:bodyPr/>
        <a:lstStyle/>
        <a:p>
          <a:pPr rtl="1"/>
          <a:endParaRPr lang="ar-EG"/>
        </a:p>
      </dgm:t>
    </dgm:pt>
    <dgm:pt modelId="{BDBBC859-BB59-4251-A250-F995F3F6451F}">
      <dgm:prSet phldrT="[Text]"/>
      <dgm:spPr/>
      <dgm:t>
        <a:bodyPr/>
        <a:lstStyle/>
        <a:p>
          <a:pPr algn="ctr" rtl="1"/>
          <a:r>
            <a:rPr lang="ar-SA" b="1" dirty="0" smtClean="0"/>
            <a:t>اختبار صحة الفروض واختيار الأكثر احتمالاً ليكون حل المشكلة </a:t>
          </a:r>
          <a:endParaRPr lang="ar-EG" b="1" dirty="0"/>
        </a:p>
      </dgm:t>
    </dgm:pt>
    <dgm:pt modelId="{932BFE77-63A4-4D87-9763-9E0604ACEE2C}" type="parTrans" cxnId="{15C94E1D-E720-4FDC-B1B7-583A750C80D5}">
      <dgm:prSet/>
      <dgm:spPr/>
      <dgm:t>
        <a:bodyPr/>
        <a:lstStyle/>
        <a:p>
          <a:pPr rtl="1"/>
          <a:endParaRPr lang="ar-EG"/>
        </a:p>
      </dgm:t>
    </dgm:pt>
    <dgm:pt modelId="{82053BA9-5FE1-445C-9484-C8D32B915F17}" type="sibTrans" cxnId="{15C94E1D-E720-4FDC-B1B7-583A750C80D5}">
      <dgm:prSet/>
      <dgm:spPr/>
      <dgm:t>
        <a:bodyPr/>
        <a:lstStyle/>
        <a:p>
          <a:pPr rtl="1"/>
          <a:endParaRPr lang="ar-EG"/>
        </a:p>
      </dgm:t>
    </dgm:pt>
    <dgm:pt modelId="{112CA824-F532-454B-896A-21345D476245}">
      <dgm:prSet phldrT="[Text]"/>
      <dgm:spPr/>
      <dgm:t>
        <a:bodyPr/>
        <a:lstStyle/>
        <a:p>
          <a:pPr algn="ctr" rtl="1"/>
          <a:r>
            <a:rPr lang="ar-SA" b="1" dirty="0" smtClean="0"/>
            <a:t>فرض الفروض المحتملة </a:t>
          </a:r>
          <a:endParaRPr lang="ar-EG" b="1" dirty="0"/>
        </a:p>
      </dgm:t>
    </dgm:pt>
    <dgm:pt modelId="{FA7CAA45-1950-4DE5-A4C9-DE6ACD6B9889}" type="parTrans" cxnId="{A7C13F3E-F667-4C21-B676-317398623DAE}">
      <dgm:prSet/>
      <dgm:spPr/>
      <dgm:t>
        <a:bodyPr/>
        <a:lstStyle/>
        <a:p>
          <a:pPr rtl="1"/>
          <a:endParaRPr lang="ar-EG"/>
        </a:p>
      </dgm:t>
    </dgm:pt>
    <dgm:pt modelId="{D1EA3997-B94B-49BA-8658-1D13567F3BC2}" type="sibTrans" cxnId="{A7C13F3E-F667-4C21-B676-317398623DAE}">
      <dgm:prSet/>
      <dgm:spPr/>
      <dgm:t>
        <a:bodyPr/>
        <a:lstStyle/>
        <a:p>
          <a:pPr rtl="1"/>
          <a:endParaRPr lang="ar-EG"/>
        </a:p>
      </dgm:t>
    </dgm:pt>
    <dgm:pt modelId="{5A6CF500-6066-4CE4-B17D-F2881B42619D}" type="pres">
      <dgm:prSet presAssocID="{941A6326-B664-47DF-90BD-12F41BBABC2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0882DE78-0E82-48E3-8C28-085BF2E45ABD}" type="pres">
      <dgm:prSet presAssocID="{E105A60E-3666-4DE4-A7E2-46AF3E13AB10}" presName="parentLin" presStyleCnt="0"/>
      <dgm:spPr/>
    </dgm:pt>
    <dgm:pt modelId="{5DA527CB-8CF0-4B55-9822-5639829C0986}" type="pres">
      <dgm:prSet presAssocID="{E105A60E-3666-4DE4-A7E2-46AF3E13AB10}" presName="parentLeftMargin" presStyleLbl="node1" presStyleIdx="0" presStyleCnt="5"/>
      <dgm:spPr/>
      <dgm:t>
        <a:bodyPr/>
        <a:lstStyle/>
        <a:p>
          <a:pPr rtl="1"/>
          <a:endParaRPr lang="ar-EG"/>
        </a:p>
      </dgm:t>
    </dgm:pt>
    <dgm:pt modelId="{F5A594D8-2D85-403D-9A9E-921EA401FE72}" type="pres">
      <dgm:prSet presAssocID="{E105A60E-3666-4DE4-A7E2-46AF3E13AB10}" presName="parentText" presStyleLbl="node1" presStyleIdx="0" presStyleCnt="5" custScaleX="12097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E6538818-5487-44D6-B839-254343B9511F}" type="pres">
      <dgm:prSet presAssocID="{E105A60E-3666-4DE4-A7E2-46AF3E13AB10}" presName="negativeSpace" presStyleCnt="0"/>
      <dgm:spPr/>
    </dgm:pt>
    <dgm:pt modelId="{06821BE7-4CE7-489E-887E-5D92C1137058}" type="pres">
      <dgm:prSet presAssocID="{E105A60E-3666-4DE4-A7E2-46AF3E13AB10}" presName="childText" presStyleLbl="conFgAcc1" presStyleIdx="0" presStyleCnt="5">
        <dgm:presLayoutVars>
          <dgm:bulletEnabled val="1"/>
        </dgm:presLayoutVars>
      </dgm:prSet>
      <dgm:spPr/>
    </dgm:pt>
    <dgm:pt modelId="{991DC923-6A3F-49DA-9999-7DFD94C54251}" type="pres">
      <dgm:prSet presAssocID="{3A386FC9-1349-4446-A28F-6E7029490D24}" presName="spaceBetweenRectangles" presStyleCnt="0"/>
      <dgm:spPr/>
    </dgm:pt>
    <dgm:pt modelId="{810EB763-8B96-4AA6-A970-2EC865D3869E}" type="pres">
      <dgm:prSet presAssocID="{F7045F9A-329B-46AD-AA7D-4E451EEF678C}" presName="parentLin" presStyleCnt="0"/>
      <dgm:spPr/>
    </dgm:pt>
    <dgm:pt modelId="{793CD6D3-E6DB-47D1-B788-B6D3D14B1D96}" type="pres">
      <dgm:prSet presAssocID="{F7045F9A-329B-46AD-AA7D-4E451EEF678C}" presName="parentLeftMargin" presStyleLbl="node1" presStyleIdx="0" presStyleCnt="5"/>
      <dgm:spPr/>
      <dgm:t>
        <a:bodyPr/>
        <a:lstStyle/>
        <a:p>
          <a:pPr rtl="1"/>
          <a:endParaRPr lang="ar-EG"/>
        </a:p>
      </dgm:t>
    </dgm:pt>
    <dgm:pt modelId="{8928EDB5-1F12-42AD-A122-2BAD03BE9419}" type="pres">
      <dgm:prSet presAssocID="{F7045F9A-329B-46AD-AA7D-4E451EEF678C}" presName="parentText" presStyleLbl="node1" presStyleIdx="1" presStyleCnt="5" custScaleX="12097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D02EBAF-1B95-43C0-B5DC-1DCFF97C7A06}" type="pres">
      <dgm:prSet presAssocID="{F7045F9A-329B-46AD-AA7D-4E451EEF678C}" presName="negativeSpace" presStyleCnt="0"/>
      <dgm:spPr/>
    </dgm:pt>
    <dgm:pt modelId="{D8A55B70-4058-47B4-8ED1-8CA9D888A512}" type="pres">
      <dgm:prSet presAssocID="{F7045F9A-329B-46AD-AA7D-4E451EEF678C}" presName="childText" presStyleLbl="conFgAcc1" presStyleIdx="1" presStyleCnt="5">
        <dgm:presLayoutVars>
          <dgm:bulletEnabled val="1"/>
        </dgm:presLayoutVars>
      </dgm:prSet>
      <dgm:spPr/>
    </dgm:pt>
    <dgm:pt modelId="{5F9EBDFE-F333-4895-8CCF-B279C9C202A2}" type="pres">
      <dgm:prSet presAssocID="{68411FB9-6A45-4979-938A-D231BACC1858}" presName="spaceBetweenRectangles" presStyleCnt="0"/>
      <dgm:spPr/>
    </dgm:pt>
    <dgm:pt modelId="{9D5BB169-9C3B-4D52-BEFF-9E36D59F28F4}" type="pres">
      <dgm:prSet presAssocID="{7EFAE19D-2F8D-4498-B226-9AC2CE4BC3DC}" presName="parentLin" presStyleCnt="0"/>
      <dgm:spPr/>
    </dgm:pt>
    <dgm:pt modelId="{5D0FF1C9-1A63-4D10-8956-AECEF2F8B5A4}" type="pres">
      <dgm:prSet presAssocID="{7EFAE19D-2F8D-4498-B226-9AC2CE4BC3DC}" presName="parentLeftMargin" presStyleLbl="node1" presStyleIdx="1" presStyleCnt="5"/>
      <dgm:spPr/>
      <dgm:t>
        <a:bodyPr/>
        <a:lstStyle/>
        <a:p>
          <a:pPr rtl="1"/>
          <a:endParaRPr lang="ar-EG"/>
        </a:p>
      </dgm:t>
    </dgm:pt>
    <dgm:pt modelId="{8D1C3905-2942-4E1B-A59A-0CEFC46C0E30}" type="pres">
      <dgm:prSet presAssocID="{7EFAE19D-2F8D-4498-B226-9AC2CE4BC3DC}" presName="parentText" presStyleLbl="node1" presStyleIdx="2" presStyleCnt="5" custScaleX="12097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1C6167EA-6B0A-4240-B85C-BC905187BF73}" type="pres">
      <dgm:prSet presAssocID="{7EFAE19D-2F8D-4498-B226-9AC2CE4BC3DC}" presName="negativeSpace" presStyleCnt="0"/>
      <dgm:spPr/>
    </dgm:pt>
    <dgm:pt modelId="{A5EAB96B-4867-4483-A8B4-866F3650B63D}" type="pres">
      <dgm:prSet presAssocID="{7EFAE19D-2F8D-4498-B226-9AC2CE4BC3DC}" presName="childText" presStyleLbl="conFgAcc1" presStyleIdx="2" presStyleCnt="5">
        <dgm:presLayoutVars>
          <dgm:bulletEnabled val="1"/>
        </dgm:presLayoutVars>
      </dgm:prSet>
      <dgm:spPr/>
    </dgm:pt>
    <dgm:pt modelId="{A68B1F3C-8BDB-46A5-98CD-2016AFC77F19}" type="pres">
      <dgm:prSet presAssocID="{19D4FE54-C52B-47BA-A0EF-1A0855DD4F9B}" presName="spaceBetweenRectangles" presStyleCnt="0"/>
      <dgm:spPr/>
    </dgm:pt>
    <dgm:pt modelId="{306694BB-795E-487F-B96E-5178642DE73A}" type="pres">
      <dgm:prSet presAssocID="{112CA824-F532-454B-896A-21345D476245}" presName="parentLin" presStyleCnt="0"/>
      <dgm:spPr/>
    </dgm:pt>
    <dgm:pt modelId="{3EBBB363-9DD1-461E-BD4A-0E5702CDD976}" type="pres">
      <dgm:prSet presAssocID="{112CA824-F532-454B-896A-21345D476245}" presName="parentLeftMargin" presStyleLbl="node1" presStyleIdx="2" presStyleCnt="5"/>
      <dgm:spPr/>
      <dgm:t>
        <a:bodyPr/>
        <a:lstStyle/>
        <a:p>
          <a:pPr rtl="1"/>
          <a:endParaRPr lang="ar-EG"/>
        </a:p>
      </dgm:t>
    </dgm:pt>
    <dgm:pt modelId="{519CEE6B-EABA-48B5-BC38-810FDA6C3278}" type="pres">
      <dgm:prSet presAssocID="{112CA824-F532-454B-896A-21345D476245}" presName="parentText" presStyleLbl="node1" presStyleIdx="3" presStyleCnt="5" custScaleX="12097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95FD8B90-ECA4-4EB9-B459-1DAC957DB044}" type="pres">
      <dgm:prSet presAssocID="{112CA824-F532-454B-896A-21345D476245}" presName="negativeSpace" presStyleCnt="0"/>
      <dgm:spPr/>
    </dgm:pt>
    <dgm:pt modelId="{959ED18C-0632-4228-A5A2-A64DFD5DE553}" type="pres">
      <dgm:prSet presAssocID="{112CA824-F532-454B-896A-21345D476245}" presName="childText" presStyleLbl="conFgAcc1" presStyleIdx="3" presStyleCnt="5">
        <dgm:presLayoutVars>
          <dgm:bulletEnabled val="1"/>
        </dgm:presLayoutVars>
      </dgm:prSet>
      <dgm:spPr/>
    </dgm:pt>
    <dgm:pt modelId="{30DC7D62-2DF8-4A4C-BA6F-B9F9E2101A85}" type="pres">
      <dgm:prSet presAssocID="{D1EA3997-B94B-49BA-8658-1D13567F3BC2}" presName="spaceBetweenRectangles" presStyleCnt="0"/>
      <dgm:spPr/>
    </dgm:pt>
    <dgm:pt modelId="{06C07FB1-E30B-4EA5-9CC4-54A52C2D8148}" type="pres">
      <dgm:prSet presAssocID="{BDBBC859-BB59-4251-A250-F995F3F6451F}" presName="parentLin" presStyleCnt="0"/>
      <dgm:spPr/>
    </dgm:pt>
    <dgm:pt modelId="{51A08696-37AE-4781-B41C-5A7721A83E97}" type="pres">
      <dgm:prSet presAssocID="{BDBBC859-BB59-4251-A250-F995F3F6451F}" presName="parentLeftMargin" presStyleLbl="node1" presStyleIdx="3" presStyleCnt="5"/>
      <dgm:spPr/>
      <dgm:t>
        <a:bodyPr/>
        <a:lstStyle/>
        <a:p>
          <a:pPr rtl="1"/>
          <a:endParaRPr lang="ar-EG"/>
        </a:p>
      </dgm:t>
    </dgm:pt>
    <dgm:pt modelId="{7EAB80AE-7C1C-4EEB-BF06-B0AD04B9A775}" type="pres">
      <dgm:prSet presAssocID="{BDBBC859-BB59-4251-A250-F995F3F6451F}" presName="parentText" presStyleLbl="node1" presStyleIdx="4" presStyleCnt="5" custScaleX="12097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8F1BE58B-32DE-4D3C-BF8A-192519EBC849}" type="pres">
      <dgm:prSet presAssocID="{BDBBC859-BB59-4251-A250-F995F3F6451F}" presName="negativeSpace" presStyleCnt="0"/>
      <dgm:spPr/>
    </dgm:pt>
    <dgm:pt modelId="{06CCC9E2-4978-40C4-99C4-D61CA086F3E0}" type="pres">
      <dgm:prSet presAssocID="{BDBBC859-BB59-4251-A250-F995F3F6451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8EA4819-2B0D-460A-9305-9354EF780A5E}" type="presOf" srcId="{7EFAE19D-2F8D-4498-B226-9AC2CE4BC3DC}" destId="{5D0FF1C9-1A63-4D10-8956-AECEF2F8B5A4}" srcOrd="0" destOrd="0" presId="urn:microsoft.com/office/officeart/2005/8/layout/list1"/>
    <dgm:cxn modelId="{15C94E1D-E720-4FDC-B1B7-583A750C80D5}" srcId="{941A6326-B664-47DF-90BD-12F41BBABC2D}" destId="{BDBBC859-BB59-4251-A250-F995F3F6451F}" srcOrd="4" destOrd="0" parTransId="{932BFE77-63A4-4D87-9763-9E0604ACEE2C}" sibTransId="{82053BA9-5FE1-445C-9484-C8D32B915F17}"/>
    <dgm:cxn modelId="{66B72CB5-A150-4E39-84E9-961926BC06CA}" type="presOf" srcId="{BDBBC859-BB59-4251-A250-F995F3F6451F}" destId="{7EAB80AE-7C1C-4EEB-BF06-B0AD04B9A775}" srcOrd="1" destOrd="0" presId="urn:microsoft.com/office/officeart/2005/8/layout/list1"/>
    <dgm:cxn modelId="{0859CFE5-1665-4185-847E-39FEBBF84246}" srcId="{941A6326-B664-47DF-90BD-12F41BBABC2D}" destId="{E105A60E-3666-4DE4-A7E2-46AF3E13AB10}" srcOrd="0" destOrd="0" parTransId="{9F881139-5D54-405F-BFC3-8982180B1089}" sibTransId="{3A386FC9-1349-4446-A28F-6E7029490D24}"/>
    <dgm:cxn modelId="{8C02D04A-5539-49C1-8F47-8793C6AC017C}" type="presOf" srcId="{941A6326-B664-47DF-90BD-12F41BBABC2D}" destId="{5A6CF500-6066-4CE4-B17D-F2881B42619D}" srcOrd="0" destOrd="0" presId="urn:microsoft.com/office/officeart/2005/8/layout/list1"/>
    <dgm:cxn modelId="{6CB46918-E456-4864-B4B9-A469EB0A74C5}" type="presOf" srcId="{112CA824-F532-454B-896A-21345D476245}" destId="{3EBBB363-9DD1-461E-BD4A-0E5702CDD976}" srcOrd="0" destOrd="0" presId="urn:microsoft.com/office/officeart/2005/8/layout/list1"/>
    <dgm:cxn modelId="{BA66709B-DF0D-488B-A8DE-43252331A818}" srcId="{941A6326-B664-47DF-90BD-12F41BBABC2D}" destId="{F7045F9A-329B-46AD-AA7D-4E451EEF678C}" srcOrd="1" destOrd="0" parTransId="{55DC5FA9-CF90-4875-8653-02CF30261337}" sibTransId="{68411FB9-6A45-4979-938A-D231BACC1858}"/>
    <dgm:cxn modelId="{F7DB4F53-D234-41C8-B684-1AB123E6785B}" type="presOf" srcId="{F7045F9A-329B-46AD-AA7D-4E451EEF678C}" destId="{793CD6D3-E6DB-47D1-B788-B6D3D14B1D96}" srcOrd="0" destOrd="0" presId="urn:microsoft.com/office/officeart/2005/8/layout/list1"/>
    <dgm:cxn modelId="{3786E7B7-8506-4FDC-8C5A-9FCF8DFDF3E7}" type="presOf" srcId="{E105A60E-3666-4DE4-A7E2-46AF3E13AB10}" destId="{5DA527CB-8CF0-4B55-9822-5639829C0986}" srcOrd="0" destOrd="0" presId="urn:microsoft.com/office/officeart/2005/8/layout/list1"/>
    <dgm:cxn modelId="{3AE801E5-EE10-4D86-BA94-D273CA674D85}" type="presOf" srcId="{BDBBC859-BB59-4251-A250-F995F3F6451F}" destId="{51A08696-37AE-4781-B41C-5A7721A83E97}" srcOrd="0" destOrd="0" presId="urn:microsoft.com/office/officeart/2005/8/layout/list1"/>
    <dgm:cxn modelId="{034317A3-A2B9-4824-A720-34EFEE74D7D0}" type="presOf" srcId="{F7045F9A-329B-46AD-AA7D-4E451EEF678C}" destId="{8928EDB5-1F12-42AD-A122-2BAD03BE9419}" srcOrd="1" destOrd="0" presId="urn:microsoft.com/office/officeart/2005/8/layout/list1"/>
    <dgm:cxn modelId="{651F9790-FBFB-46CA-978B-CA864483C60D}" type="presOf" srcId="{112CA824-F532-454B-896A-21345D476245}" destId="{519CEE6B-EABA-48B5-BC38-810FDA6C3278}" srcOrd="1" destOrd="0" presId="urn:microsoft.com/office/officeart/2005/8/layout/list1"/>
    <dgm:cxn modelId="{B2E97958-7320-4C69-BD2E-E37489228FC1}" type="presOf" srcId="{E105A60E-3666-4DE4-A7E2-46AF3E13AB10}" destId="{F5A594D8-2D85-403D-9A9E-921EA401FE72}" srcOrd="1" destOrd="0" presId="urn:microsoft.com/office/officeart/2005/8/layout/list1"/>
    <dgm:cxn modelId="{F995293B-FF46-4427-A9A5-B9C56DEF1C95}" srcId="{941A6326-B664-47DF-90BD-12F41BBABC2D}" destId="{7EFAE19D-2F8D-4498-B226-9AC2CE4BC3DC}" srcOrd="2" destOrd="0" parTransId="{2CECE8D9-B274-4514-B650-5A864F4CA30D}" sibTransId="{19D4FE54-C52B-47BA-A0EF-1A0855DD4F9B}"/>
    <dgm:cxn modelId="{0F8946C8-3986-42C2-A5E7-551F00A1E2A3}" type="presOf" srcId="{7EFAE19D-2F8D-4498-B226-9AC2CE4BC3DC}" destId="{8D1C3905-2942-4E1B-A59A-0CEFC46C0E30}" srcOrd="1" destOrd="0" presId="urn:microsoft.com/office/officeart/2005/8/layout/list1"/>
    <dgm:cxn modelId="{A7C13F3E-F667-4C21-B676-317398623DAE}" srcId="{941A6326-B664-47DF-90BD-12F41BBABC2D}" destId="{112CA824-F532-454B-896A-21345D476245}" srcOrd="3" destOrd="0" parTransId="{FA7CAA45-1950-4DE5-A4C9-DE6ACD6B9889}" sibTransId="{D1EA3997-B94B-49BA-8658-1D13567F3BC2}"/>
    <dgm:cxn modelId="{8EC0B7B5-0568-4316-A740-417904A8C8A1}" type="presParOf" srcId="{5A6CF500-6066-4CE4-B17D-F2881B42619D}" destId="{0882DE78-0E82-48E3-8C28-085BF2E45ABD}" srcOrd="0" destOrd="0" presId="urn:microsoft.com/office/officeart/2005/8/layout/list1"/>
    <dgm:cxn modelId="{DF015E22-2B54-4B09-B515-C26AB1BFA242}" type="presParOf" srcId="{0882DE78-0E82-48E3-8C28-085BF2E45ABD}" destId="{5DA527CB-8CF0-4B55-9822-5639829C0986}" srcOrd="0" destOrd="0" presId="urn:microsoft.com/office/officeart/2005/8/layout/list1"/>
    <dgm:cxn modelId="{33BD8159-25C1-4843-9D14-582DAC87889F}" type="presParOf" srcId="{0882DE78-0E82-48E3-8C28-085BF2E45ABD}" destId="{F5A594D8-2D85-403D-9A9E-921EA401FE72}" srcOrd="1" destOrd="0" presId="urn:microsoft.com/office/officeart/2005/8/layout/list1"/>
    <dgm:cxn modelId="{3CA894D0-88C9-459F-BDA7-787524EB00A2}" type="presParOf" srcId="{5A6CF500-6066-4CE4-B17D-F2881B42619D}" destId="{E6538818-5487-44D6-B839-254343B9511F}" srcOrd="1" destOrd="0" presId="urn:microsoft.com/office/officeart/2005/8/layout/list1"/>
    <dgm:cxn modelId="{4B0E8728-E929-4B44-BD21-F5B71059505B}" type="presParOf" srcId="{5A6CF500-6066-4CE4-B17D-F2881B42619D}" destId="{06821BE7-4CE7-489E-887E-5D92C1137058}" srcOrd="2" destOrd="0" presId="urn:microsoft.com/office/officeart/2005/8/layout/list1"/>
    <dgm:cxn modelId="{F458586A-E89C-408B-AB19-E13FB4B4349C}" type="presParOf" srcId="{5A6CF500-6066-4CE4-B17D-F2881B42619D}" destId="{991DC923-6A3F-49DA-9999-7DFD94C54251}" srcOrd="3" destOrd="0" presId="urn:microsoft.com/office/officeart/2005/8/layout/list1"/>
    <dgm:cxn modelId="{1D140F0D-7778-406E-BE92-AD59B08B18DF}" type="presParOf" srcId="{5A6CF500-6066-4CE4-B17D-F2881B42619D}" destId="{810EB763-8B96-4AA6-A970-2EC865D3869E}" srcOrd="4" destOrd="0" presId="urn:microsoft.com/office/officeart/2005/8/layout/list1"/>
    <dgm:cxn modelId="{6DF38F01-8A11-4B40-92F1-02ECFB63730E}" type="presParOf" srcId="{810EB763-8B96-4AA6-A970-2EC865D3869E}" destId="{793CD6D3-E6DB-47D1-B788-B6D3D14B1D96}" srcOrd="0" destOrd="0" presId="urn:microsoft.com/office/officeart/2005/8/layout/list1"/>
    <dgm:cxn modelId="{F3AB69BB-E622-413D-9522-5AB3866AC2A5}" type="presParOf" srcId="{810EB763-8B96-4AA6-A970-2EC865D3869E}" destId="{8928EDB5-1F12-42AD-A122-2BAD03BE9419}" srcOrd="1" destOrd="0" presId="urn:microsoft.com/office/officeart/2005/8/layout/list1"/>
    <dgm:cxn modelId="{9CCAD1C9-75A7-4477-A3A1-C1CC2E528F5E}" type="presParOf" srcId="{5A6CF500-6066-4CE4-B17D-F2881B42619D}" destId="{DD02EBAF-1B95-43C0-B5DC-1DCFF97C7A06}" srcOrd="5" destOrd="0" presId="urn:microsoft.com/office/officeart/2005/8/layout/list1"/>
    <dgm:cxn modelId="{7EC4CD94-0319-4CEA-BC2B-87B5D9F85E07}" type="presParOf" srcId="{5A6CF500-6066-4CE4-B17D-F2881B42619D}" destId="{D8A55B70-4058-47B4-8ED1-8CA9D888A512}" srcOrd="6" destOrd="0" presId="urn:microsoft.com/office/officeart/2005/8/layout/list1"/>
    <dgm:cxn modelId="{385E9477-2C99-4EE0-BA30-6EAE8AF6A8E1}" type="presParOf" srcId="{5A6CF500-6066-4CE4-B17D-F2881B42619D}" destId="{5F9EBDFE-F333-4895-8CCF-B279C9C202A2}" srcOrd="7" destOrd="0" presId="urn:microsoft.com/office/officeart/2005/8/layout/list1"/>
    <dgm:cxn modelId="{B05B4CA6-396B-4A97-8C0C-078FDEDBA516}" type="presParOf" srcId="{5A6CF500-6066-4CE4-B17D-F2881B42619D}" destId="{9D5BB169-9C3B-4D52-BEFF-9E36D59F28F4}" srcOrd="8" destOrd="0" presId="urn:microsoft.com/office/officeart/2005/8/layout/list1"/>
    <dgm:cxn modelId="{5D110E0F-3F1C-40E0-A25A-3E0458A06E29}" type="presParOf" srcId="{9D5BB169-9C3B-4D52-BEFF-9E36D59F28F4}" destId="{5D0FF1C9-1A63-4D10-8956-AECEF2F8B5A4}" srcOrd="0" destOrd="0" presId="urn:microsoft.com/office/officeart/2005/8/layout/list1"/>
    <dgm:cxn modelId="{CE0DEAF6-8463-4C54-9875-65E1C74F54AF}" type="presParOf" srcId="{9D5BB169-9C3B-4D52-BEFF-9E36D59F28F4}" destId="{8D1C3905-2942-4E1B-A59A-0CEFC46C0E30}" srcOrd="1" destOrd="0" presId="urn:microsoft.com/office/officeart/2005/8/layout/list1"/>
    <dgm:cxn modelId="{67CCA4D0-F520-4C97-A614-17E539EF3865}" type="presParOf" srcId="{5A6CF500-6066-4CE4-B17D-F2881B42619D}" destId="{1C6167EA-6B0A-4240-B85C-BC905187BF73}" srcOrd="9" destOrd="0" presId="urn:microsoft.com/office/officeart/2005/8/layout/list1"/>
    <dgm:cxn modelId="{08B87070-E7B8-4C08-A3F6-C6C4196A85CB}" type="presParOf" srcId="{5A6CF500-6066-4CE4-B17D-F2881B42619D}" destId="{A5EAB96B-4867-4483-A8B4-866F3650B63D}" srcOrd="10" destOrd="0" presId="urn:microsoft.com/office/officeart/2005/8/layout/list1"/>
    <dgm:cxn modelId="{8888E5E9-B91C-451D-B859-C543CA109D9C}" type="presParOf" srcId="{5A6CF500-6066-4CE4-B17D-F2881B42619D}" destId="{A68B1F3C-8BDB-46A5-98CD-2016AFC77F19}" srcOrd="11" destOrd="0" presId="urn:microsoft.com/office/officeart/2005/8/layout/list1"/>
    <dgm:cxn modelId="{72BF22E8-AD8F-440F-AFD9-CEF4F89E8287}" type="presParOf" srcId="{5A6CF500-6066-4CE4-B17D-F2881B42619D}" destId="{306694BB-795E-487F-B96E-5178642DE73A}" srcOrd="12" destOrd="0" presId="urn:microsoft.com/office/officeart/2005/8/layout/list1"/>
    <dgm:cxn modelId="{79AC565B-84F4-4850-981C-6540E745E2FA}" type="presParOf" srcId="{306694BB-795E-487F-B96E-5178642DE73A}" destId="{3EBBB363-9DD1-461E-BD4A-0E5702CDD976}" srcOrd="0" destOrd="0" presId="urn:microsoft.com/office/officeart/2005/8/layout/list1"/>
    <dgm:cxn modelId="{53597E12-1396-44A0-8BA4-36E48B446F05}" type="presParOf" srcId="{306694BB-795E-487F-B96E-5178642DE73A}" destId="{519CEE6B-EABA-48B5-BC38-810FDA6C3278}" srcOrd="1" destOrd="0" presId="urn:microsoft.com/office/officeart/2005/8/layout/list1"/>
    <dgm:cxn modelId="{C14A7B0B-2DCB-4352-910B-6F29F72DC4CA}" type="presParOf" srcId="{5A6CF500-6066-4CE4-B17D-F2881B42619D}" destId="{95FD8B90-ECA4-4EB9-B459-1DAC957DB044}" srcOrd="13" destOrd="0" presId="urn:microsoft.com/office/officeart/2005/8/layout/list1"/>
    <dgm:cxn modelId="{F2B3015F-9E48-4E87-9F4F-E8FF6FF9BE64}" type="presParOf" srcId="{5A6CF500-6066-4CE4-B17D-F2881B42619D}" destId="{959ED18C-0632-4228-A5A2-A64DFD5DE553}" srcOrd="14" destOrd="0" presId="urn:microsoft.com/office/officeart/2005/8/layout/list1"/>
    <dgm:cxn modelId="{5046DE4E-C6DC-485A-BF43-DE5362A4EE6D}" type="presParOf" srcId="{5A6CF500-6066-4CE4-B17D-F2881B42619D}" destId="{30DC7D62-2DF8-4A4C-BA6F-B9F9E2101A85}" srcOrd="15" destOrd="0" presId="urn:microsoft.com/office/officeart/2005/8/layout/list1"/>
    <dgm:cxn modelId="{8DBA73BE-7119-49BA-851B-A1BC5DEBFE90}" type="presParOf" srcId="{5A6CF500-6066-4CE4-B17D-F2881B42619D}" destId="{06C07FB1-E30B-4EA5-9CC4-54A52C2D8148}" srcOrd="16" destOrd="0" presId="urn:microsoft.com/office/officeart/2005/8/layout/list1"/>
    <dgm:cxn modelId="{D950BD61-AA17-48FA-AC5D-42E218B10A2F}" type="presParOf" srcId="{06C07FB1-E30B-4EA5-9CC4-54A52C2D8148}" destId="{51A08696-37AE-4781-B41C-5A7721A83E97}" srcOrd="0" destOrd="0" presId="urn:microsoft.com/office/officeart/2005/8/layout/list1"/>
    <dgm:cxn modelId="{1C960DF6-BAC5-409B-BB6E-1C60B6517F66}" type="presParOf" srcId="{06C07FB1-E30B-4EA5-9CC4-54A52C2D8148}" destId="{7EAB80AE-7C1C-4EEB-BF06-B0AD04B9A775}" srcOrd="1" destOrd="0" presId="urn:microsoft.com/office/officeart/2005/8/layout/list1"/>
    <dgm:cxn modelId="{F1C84C59-F839-4C49-B844-40A82AD75798}" type="presParOf" srcId="{5A6CF500-6066-4CE4-B17D-F2881B42619D}" destId="{8F1BE58B-32DE-4D3C-BF8A-192519EBC849}" srcOrd="17" destOrd="0" presId="urn:microsoft.com/office/officeart/2005/8/layout/list1"/>
    <dgm:cxn modelId="{39A29B13-6D7D-4DE7-98E4-B93D1CD8690D}" type="presParOf" srcId="{5A6CF500-6066-4CE4-B17D-F2881B42619D}" destId="{06CCC9E2-4978-40C4-99C4-D61CA086F3E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277AD72-B014-4CD3-AED5-8A6D79476804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EG"/>
        </a:p>
      </dgm:t>
    </dgm:pt>
    <dgm:pt modelId="{D7F19A2F-D9EB-40AA-879D-83082BCAFBD1}">
      <dgm:prSet phldrT="[Text]"/>
      <dgm:spPr/>
      <dgm:t>
        <a:bodyPr/>
        <a:lstStyle/>
        <a:p>
          <a:pPr algn="ctr" rtl="1"/>
          <a:r>
            <a:rPr lang="ar-SA" b="1" dirty="0" smtClean="0"/>
            <a:t>تتماشى استراتيجية حل المشكلات مع طبيعة عملية التعليم التي تقضي </a:t>
          </a:r>
          <a:br>
            <a:rPr lang="ar-SA" b="1" dirty="0" smtClean="0"/>
          </a:br>
          <a:r>
            <a:rPr lang="ar-SA" b="1" dirty="0" smtClean="0"/>
            <a:t>أن يوجد لدى المتعلم هدف يسعى إلى تحقيقه </a:t>
          </a:r>
          <a:endParaRPr lang="ar-EG" dirty="0"/>
        </a:p>
      </dgm:t>
    </dgm:pt>
    <dgm:pt modelId="{019D9C30-7A82-4194-9131-D4E6BBAB9C5D}" type="parTrans" cxnId="{E5A9A7E4-0152-400C-B935-DDC3B3601D14}">
      <dgm:prSet/>
      <dgm:spPr/>
      <dgm:t>
        <a:bodyPr/>
        <a:lstStyle/>
        <a:p>
          <a:pPr rtl="1"/>
          <a:endParaRPr lang="ar-EG"/>
        </a:p>
      </dgm:t>
    </dgm:pt>
    <dgm:pt modelId="{E8F5DEB3-71B3-4CA6-BAA2-41CCFA47DF49}" type="sibTrans" cxnId="{E5A9A7E4-0152-400C-B935-DDC3B3601D14}">
      <dgm:prSet/>
      <dgm:spPr/>
      <dgm:t>
        <a:bodyPr/>
        <a:lstStyle/>
        <a:p>
          <a:pPr rtl="1"/>
          <a:endParaRPr lang="ar-EG"/>
        </a:p>
      </dgm:t>
    </dgm:pt>
    <dgm:pt modelId="{1ED9C85B-0680-44D8-977C-53DD2176BAF9}">
      <dgm:prSet phldrT="[Text]"/>
      <dgm:spPr/>
      <dgm:t>
        <a:bodyPr/>
        <a:lstStyle/>
        <a:p>
          <a:pPr algn="ctr" rtl="1"/>
          <a:r>
            <a:rPr lang="ar-SA" b="1" dirty="0" smtClean="0"/>
            <a:t>تتفق مع مواقف البحث العلمي ، لذلك فهي تنمي روح الاستقصاء </a:t>
          </a:r>
          <a:br>
            <a:rPr lang="ar-SA" b="1" dirty="0" smtClean="0"/>
          </a:br>
          <a:r>
            <a:rPr lang="ar-SA" b="1" dirty="0" smtClean="0"/>
            <a:t>والبحث العلمي لدى الطلبة </a:t>
          </a:r>
          <a:endParaRPr lang="ar-EG" dirty="0"/>
        </a:p>
      </dgm:t>
    </dgm:pt>
    <dgm:pt modelId="{136AFB93-40A7-4886-B550-FF68B872DF69}" type="parTrans" cxnId="{70A1E39E-60E5-459F-B86E-122CEE36D73C}">
      <dgm:prSet/>
      <dgm:spPr/>
      <dgm:t>
        <a:bodyPr/>
        <a:lstStyle/>
        <a:p>
          <a:pPr rtl="1"/>
          <a:endParaRPr lang="ar-EG"/>
        </a:p>
      </dgm:t>
    </dgm:pt>
    <dgm:pt modelId="{EBF7926D-42E1-4AB3-8FE2-BCF6F4320B43}" type="sibTrans" cxnId="{70A1E39E-60E5-459F-B86E-122CEE36D73C}">
      <dgm:prSet/>
      <dgm:spPr/>
      <dgm:t>
        <a:bodyPr/>
        <a:lstStyle/>
        <a:p>
          <a:pPr rtl="1"/>
          <a:endParaRPr lang="ar-EG"/>
        </a:p>
      </dgm:t>
    </dgm:pt>
    <dgm:pt modelId="{9B3DBC9E-32EC-4714-96D6-B5DF9F451A8A}">
      <dgm:prSet phldrT="[Text]"/>
      <dgm:spPr/>
      <dgm:t>
        <a:bodyPr/>
        <a:lstStyle/>
        <a:p>
          <a:pPr algn="ctr" rtl="1"/>
          <a:r>
            <a:rPr lang="ar-SA" b="1" dirty="0" smtClean="0"/>
            <a:t>تجمع في إطار واحد بين محتوى التعلم ، أو مادته ، وبين استراتيجية </a:t>
          </a:r>
          <a:br>
            <a:rPr lang="ar-SA" b="1" dirty="0" smtClean="0"/>
          </a:br>
          <a:r>
            <a:rPr lang="ar-SA" b="1" dirty="0" smtClean="0"/>
            <a:t>التعلم وطريقته </a:t>
          </a:r>
          <a:endParaRPr lang="ar-EG" dirty="0"/>
        </a:p>
      </dgm:t>
    </dgm:pt>
    <dgm:pt modelId="{201AEF27-67EC-44B6-9A79-EE1EAA5397A0}" type="parTrans" cxnId="{8BD54656-F9A7-4391-8FA7-92426A54D752}">
      <dgm:prSet/>
      <dgm:spPr/>
      <dgm:t>
        <a:bodyPr/>
        <a:lstStyle/>
        <a:p>
          <a:pPr rtl="1"/>
          <a:endParaRPr lang="ar-EG"/>
        </a:p>
      </dgm:t>
    </dgm:pt>
    <dgm:pt modelId="{28BBFEB5-97C6-4BC2-9A5B-41139DA1321F}" type="sibTrans" cxnId="{8BD54656-F9A7-4391-8FA7-92426A54D752}">
      <dgm:prSet/>
      <dgm:spPr/>
      <dgm:t>
        <a:bodyPr/>
        <a:lstStyle/>
        <a:p>
          <a:pPr rtl="1"/>
          <a:endParaRPr lang="ar-EG"/>
        </a:p>
      </dgm:t>
    </dgm:pt>
    <dgm:pt modelId="{24CC5B0F-5D9B-4860-85DE-CFAAD5231D40}" type="pres">
      <dgm:prSet presAssocID="{F277AD72-B014-4CD3-AED5-8A6D7947680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388695E5-11F2-4319-8A5A-1AE839A12C6B}" type="pres">
      <dgm:prSet presAssocID="{D7F19A2F-D9EB-40AA-879D-83082BCAFBD1}" presName="parentLin" presStyleCnt="0"/>
      <dgm:spPr/>
    </dgm:pt>
    <dgm:pt modelId="{99A32BAE-2753-4FEF-BA94-234E8511B169}" type="pres">
      <dgm:prSet presAssocID="{D7F19A2F-D9EB-40AA-879D-83082BCAFBD1}" presName="parentLeftMargin" presStyleLbl="node1" presStyleIdx="0" presStyleCnt="3"/>
      <dgm:spPr/>
      <dgm:t>
        <a:bodyPr/>
        <a:lstStyle/>
        <a:p>
          <a:pPr rtl="1"/>
          <a:endParaRPr lang="ar-EG"/>
        </a:p>
      </dgm:t>
    </dgm:pt>
    <dgm:pt modelId="{EA92C6C7-C5F4-4AB1-AC12-5CF239EE8934}" type="pres">
      <dgm:prSet presAssocID="{D7F19A2F-D9EB-40AA-879D-83082BCAFBD1}" presName="parentText" presStyleLbl="node1" presStyleIdx="0" presStyleCnt="3" custScaleX="13968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492DE4EC-5D18-4CE9-B2CB-B6CE7A01E3CF}" type="pres">
      <dgm:prSet presAssocID="{D7F19A2F-D9EB-40AA-879D-83082BCAFBD1}" presName="negativeSpace" presStyleCnt="0"/>
      <dgm:spPr/>
    </dgm:pt>
    <dgm:pt modelId="{ABAAC9D0-904A-42A6-822C-7DE5F30B5DE8}" type="pres">
      <dgm:prSet presAssocID="{D7F19A2F-D9EB-40AA-879D-83082BCAFBD1}" presName="childText" presStyleLbl="conFgAcc1" presStyleIdx="0" presStyleCnt="3">
        <dgm:presLayoutVars>
          <dgm:bulletEnabled val="1"/>
        </dgm:presLayoutVars>
      </dgm:prSet>
      <dgm:spPr/>
    </dgm:pt>
    <dgm:pt modelId="{42B36BFC-29CE-46FA-BC47-65792DD2F3E6}" type="pres">
      <dgm:prSet presAssocID="{E8F5DEB3-71B3-4CA6-BAA2-41CCFA47DF49}" presName="spaceBetweenRectangles" presStyleCnt="0"/>
      <dgm:spPr/>
    </dgm:pt>
    <dgm:pt modelId="{EC902B28-E3F8-4E88-8467-86ECE7D93016}" type="pres">
      <dgm:prSet presAssocID="{1ED9C85B-0680-44D8-977C-53DD2176BAF9}" presName="parentLin" presStyleCnt="0"/>
      <dgm:spPr/>
    </dgm:pt>
    <dgm:pt modelId="{690B2631-A3D7-4958-8F3A-2BDF71EAC313}" type="pres">
      <dgm:prSet presAssocID="{1ED9C85B-0680-44D8-977C-53DD2176BAF9}" presName="parentLeftMargin" presStyleLbl="node1" presStyleIdx="0" presStyleCnt="3"/>
      <dgm:spPr/>
      <dgm:t>
        <a:bodyPr/>
        <a:lstStyle/>
        <a:p>
          <a:pPr rtl="1"/>
          <a:endParaRPr lang="ar-EG"/>
        </a:p>
      </dgm:t>
    </dgm:pt>
    <dgm:pt modelId="{4CB67520-454D-4C00-BE41-D9C9225E7CCE}" type="pres">
      <dgm:prSet presAssocID="{1ED9C85B-0680-44D8-977C-53DD2176BAF9}" presName="parentText" presStyleLbl="node1" presStyleIdx="1" presStyleCnt="3" custScaleX="13968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922B5AFF-1B7E-454E-A187-58F28C3B9672}" type="pres">
      <dgm:prSet presAssocID="{1ED9C85B-0680-44D8-977C-53DD2176BAF9}" presName="negativeSpace" presStyleCnt="0"/>
      <dgm:spPr/>
    </dgm:pt>
    <dgm:pt modelId="{5F7154C3-A962-4D71-B01C-8D86EE4650FB}" type="pres">
      <dgm:prSet presAssocID="{1ED9C85B-0680-44D8-977C-53DD2176BAF9}" presName="childText" presStyleLbl="conFgAcc1" presStyleIdx="1" presStyleCnt="3">
        <dgm:presLayoutVars>
          <dgm:bulletEnabled val="1"/>
        </dgm:presLayoutVars>
      </dgm:prSet>
      <dgm:spPr/>
    </dgm:pt>
    <dgm:pt modelId="{D312BAAB-70AC-4B32-BF76-603566AE8977}" type="pres">
      <dgm:prSet presAssocID="{EBF7926D-42E1-4AB3-8FE2-BCF6F4320B43}" presName="spaceBetweenRectangles" presStyleCnt="0"/>
      <dgm:spPr/>
    </dgm:pt>
    <dgm:pt modelId="{ADA9B5EB-FF5B-4E94-8F64-C5858798F3AB}" type="pres">
      <dgm:prSet presAssocID="{9B3DBC9E-32EC-4714-96D6-B5DF9F451A8A}" presName="parentLin" presStyleCnt="0"/>
      <dgm:spPr/>
    </dgm:pt>
    <dgm:pt modelId="{107E2E25-79EA-4873-9126-63F2C7F2A5FA}" type="pres">
      <dgm:prSet presAssocID="{9B3DBC9E-32EC-4714-96D6-B5DF9F451A8A}" presName="parentLeftMargin" presStyleLbl="node1" presStyleIdx="1" presStyleCnt="3"/>
      <dgm:spPr/>
      <dgm:t>
        <a:bodyPr/>
        <a:lstStyle/>
        <a:p>
          <a:pPr rtl="1"/>
          <a:endParaRPr lang="ar-EG"/>
        </a:p>
      </dgm:t>
    </dgm:pt>
    <dgm:pt modelId="{EF20D95F-0D6C-4097-B494-A3CE2C54A98A}" type="pres">
      <dgm:prSet presAssocID="{9B3DBC9E-32EC-4714-96D6-B5DF9F451A8A}" presName="parentText" presStyleLbl="node1" presStyleIdx="2" presStyleCnt="3" custScaleX="13968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89B4031D-CE9E-46E3-A932-BAC6EFB40EA7}" type="pres">
      <dgm:prSet presAssocID="{9B3DBC9E-32EC-4714-96D6-B5DF9F451A8A}" presName="negativeSpace" presStyleCnt="0"/>
      <dgm:spPr/>
    </dgm:pt>
    <dgm:pt modelId="{EE49BA32-1360-42AC-B13A-AFD11325FB51}" type="pres">
      <dgm:prSet presAssocID="{9B3DBC9E-32EC-4714-96D6-B5DF9F451A8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D661E8C-10B6-46F0-B823-EBC56D807BF8}" type="presOf" srcId="{F277AD72-B014-4CD3-AED5-8A6D79476804}" destId="{24CC5B0F-5D9B-4860-85DE-CFAAD5231D40}" srcOrd="0" destOrd="0" presId="urn:microsoft.com/office/officeart/2005/8/layout/list1"/>
    <dgm:cxn modelId="{8C52FAE8-DAD0-49C7-8B69-086522B48C8C}" type="presOf" srcId="{D7F19A2F-D9EB-40AA-879D-83082BCAFBD1}" destId="{99A32BAE-2753-4FEF-BA94-234E8511B169}" srcOrd="0" destOrd="0" presId="urn:microsoft.com/office/officeart/2005/8/layout/list1"/>
    <dgm:cxn modelId="{FBF7476E-3F40-4B01-B62A-9D30573D434D}" type="presOf" srcId="{1ED9C85B-0680-44D8-977C-53DD2176BAF9}" destId="{690B2631-A3D7-4958-8F3A-2BDF71EAC313}" srcOrd="0" destOrd="0" presId="urn:microsoft.com/office/officeart/2005/8/layout/list1"/>
    <dgm:cxn modelId="{72FA917A-6D07-4E22-BBFF-255138F073B4}" type="presOf" srcId="{1ED9C85B-0680-44D8-977C-53DD2176BAF9}" destId="{4CB67520-454D-4C00-BE41-D9C9225E7CCE}" srcOrd="1" destOrd="0" presId="urn:microsoft.com/office/officeart/2005/8/layout/list1"/>
    <dgm:cxn modelId="{70A1E39E-60E5-459F-B86E-122CEE36D73C}" srcId="{F277AD72-B014-4CD3-AED5-8A6D79476804}" destId="{1ED9C85B-0680-44D8-977C-53DD2176BAF9}" srcOrd="1" destOrd="0" parTransId="{136AFB93-40A7-4886-B550-FF68B872DF69}" sibTransId="{EBF7926D-42E1-4AB3-8FE2-BCF6F4320B43}"/>
    <dgm:cxn modelId="{7FB08E87-B57B-4819-A903-1377846B0B2F}" type="presOf" srcId="{9B3DBC9E-32EC-4714-96D6-B5DF9F451A8A}" destId="{EF20D95F-0D6C-4097-B494-A3CE2C54A98A}" srcOrd="1" destOrd="0" presId="urn:microsoft.com/office/officeart/2005/8/layout/list1"/>
    <dgm:cxn modelId="{B878B7BF-4240-43F9-B30D-8631F60C251E}" type="presOf" srcId="{9B3DBC9E-32EC-4714-96D6-B5DF9F451A8A}" destId="{107E2E25-79EA-4873-9126-63F2C7F2A5FA}" srcOrd="0" destOrd="0" presId="urn:microsoft.com/office/officeart/2005/8/layout/list1"/>
    <dgm:cxn modelId="{6F3B5F10-3BC4-414C-8F81-C343CD4902A9}" type="presOf" srcId="{D7F19A2F-D9EB-40AA-879D-83082BCAFBD1}" destId="{EA92C6C7-C5F4-4AB1-AC12-5CF239EE8934}" srcOrd="1" destOrd="0" presId="urn:microsoft.com/office/officeart/2005/8/layout/list1"/>
    <dgm:cxn modelId="{E5A9A7E4-0152-400C-B935-DDC3B3601D14}" srcId="{F277AD72-B014-4CD3-AED5-8A6D79476804}" destId="{D7F19A2F-D9EB-40AA-879D-83082BCAFBD1}" srcOrd="0" destOrd="0" parTransId="{019D9C30-7A82-4194-9131-D4E6BBAB9C5D}" sibTransId="{E8F5DEB3-71B3-4CA6-BAA2-41CCFA47DF49}"/>
    <dgm:cxn modelId="{8BD54656-F9A7-4391-8FA7-92426A54D752}" srcId="{F277AD72-B014-4CD3-AED5-8A6D79476804}" destId="{9B3DBC9E-32EC-4714-96D6-B5DF9F451A8A}" srcOrd="2" destOrd="0" parTransId="{201AEF27-67EC-44B6-9A79-EE1EAA5397A0}" sibTransId="{28BBFEB5-97C6-4BC2-9A5B-41139DA1321F}"/>
    <dgm:cxn modelId="{DCA84F50-DFAB-405D-B7EA-4B0FEC70F512}" type="presParOf" srcId="{24CC5B0F-5D9B-4860-85DE-CFAAD5231D40}" destId="{388695E5-11F2-4319-8A5A-1AE839A12C6B}" srcOrd="0" destOrd="0" presId="urn:microsoft.com/office/officeart/2005/8/layout/list1"/>
    <dgm:cxn modelId="{5717C8B7-86DE-4301-BC16-8EB91036E02F}" type="presParOf" srcId="{388695E5-11F2-4319-8A5A-1AE839A12C6B}" destId="{99A32BAE-2753-4FEF-BA94-234E8511B169}" srcOrd="0" destOrd="0" presId="urn:microsoft.com/office/officeart/2005/8/layout/list1"/>
    <dgm:cxn modelId="{4D76A135-FFD9-4438-B6BA-35755BD252BF}" type="presParOf" srcId="{388695E5-11F2-4319-8A5A-1AE839A12C6B}" destId="{EA92C6C7-C5F4-4AB1-AC12-5CF239EE8934}" srcOrd="1" destOrd="0" presId="urn:microsoft.com/office/officeart/2005/8/layout/list1"/>
    <dgm:cxn modelId="{89E569B0-C777-416A-AB7E-A313B67F2A23}" type="presParOf" srcId="{24CC5B0F-5D9B-4860-85DE-CFAAD5231D40}" destId="{492DE4EC-5D18-4CE9-B2CB-B6CE7A01E3CF}" srcOrd="1" destOrd="0" presId="urn:microsoft.com/office/officeart/2005/8/layout/list1"/>
    <dgm:cxn modelId="{1ACCCC87-717A-469D-928D-A5B9528FA31F}" type="presParOf" srcId="{24CC5B0F-5D9B-4860-85DE-CFAAD5231D40}" destId="{ABAAC9D0-904A-42A6-822C-7DE5F30B5DE8}" srcOrd="2" destOrd="0" presId="urn:microsoft.com/office/officeart/2005/8/layout/list1"/>
    <dgm:cxn modelId="{68F1AA43-92F5-4EC7-8B30-4B56FF2854BC}" type="presParOf" srcId="{24CC5B0F-5D9B-4860-85DE-CFAAD5231D40}" destId="{42B36BFC-29CE-46FA-BC47-65792DD2F3E6}" srcOrd="3" destOrd="0" presId="urn:microsoft.com/office/officeart/2005/8/layout/list1"/>
    <dgm:cxn modelId="{FC24E3FB-82DD-4EF6-8A1C-DADEA9247660}" type="presParOf" srcId="{24CC5B0F-5D9B-4860-85DE-CFAAD5231D40}" destId="{EC902B28-E3F8-4E88-8467-86ECE7D93016}" srcOrd="4" destOrd="0" presId="urn:microsoft.com/office/officeart/2005/8/layout/list1"/>
    <dgm:cxn modelId="{19092010-D694-47DF-8AF4-D122C67A04D1}" type="presParOf" srcId="{EC902B28-E3F8-4E88-8467-86ECE7D93016}" destId="{690B2631-A3D7-4958-8F3A-2BDF71EAC313}" srcOrd="0" destOrd="0" presId="urn:microsoft.com/office/officeart/2005/8/layout/list1"/>
    <dgm:cxn modelId="{9BBC531E-5A9D-4ABC-9A65-A2ECC104D480}" type="presParOf" srcId="{EC902B28-E3F8-4E88-8467-86ECE7D93016}" destId="{4CB67520-454D-4C00-BE41-D9C9225E7CCE}" srcOrd="1" destOrd="0" presId="urn:microsoft.com/office/officeart/2005/8/layout/list1"/>
    <dgm:cxn modelId="{3CF870B1-B414-4563-8E73-B9CF3A15FD93}" type="presParOf" srcId="{24CC5B0F-5D9B-4860-85DE-CFAAD5231D40}" destId="{922B5AFF-1B7E-454E-A187-58F28C3B9672}" srcOrd="5" destOrd="0" presId="urn:microsoft.com/office/officeart/2005/8/layout/list1"/>
    <dgm:cxn modelId="{0FAB9476-F2E8-42AE-A7F7-9EC1AD67DFF5}" type="presParOf" srcId="{24CC5B0F-5D9B-4860-85DE-CFAAD5231D40}" destId="{5F7154C3-A962-4D71-B01C-8D86EE4650FB}" srcOrd="6" destOrd="0" presId="urn:microsoft.com/office/officeart/2005/8/layout/list1"/>
    <dgm:cxn modelId="{7C445546-3956-4F43-A05F-CCEB3E46CD38}" type="presParOf" srcId="{24CC5B0F-5D9B-4860-85DE-CFAAD5231D40}" destId="{D312BAAB-70AC-4B32-BF76-603566AE8977}" srcOrd="7" destOrd="0" presId="urn:microsoft.com/office/officeart/2005/8/layout/list1"/>
    <dgm:cxn modelId="{81881C88-A39A-4B3D-92AC-936EAF0A727A}" type="presParOf" srcId="{24CC5B0F-5D9B-4860-85DE-CFAAD5231D40}" destId="{ADA9B5EB-FF5B-4E94-8F64-C5858798F3AB}" srcOrd="8" destOrd="0" presId="urn:microsoft.com/office/officeart/2005/8/layout/list1"/>
    <dgm:cxn modelId="{EE6A09D1-714F-4C05-94C1-0CA57710FBCA}" type="presParOf" srcId="{ADA9B5EB-FF5B-4E94-8F64-C5858798F3AB}" destId="{107E2E25-79EA-4873-9126-63F2C7F2A5FA}" srcOrd="0" destOrd="0" presId="urn:microsoft.com/office/officeart/2005/8/layout/list1"/>
    <dgm:cxn modelId="{AD91D95A-2FBA-4CC1-8917-FA7A1A81714F}" type="presParOf" srcId="{ADA9B5EB-FF5B-4E94-8F64-C5858798F3AB}" destId="{EF20D95F-0D6C-4097-B494-A3CE2C54A98A}" srcOrd="1" destOrd="0" presId="urn:microsoft.com/office/officeart/2005/8/layout/list1"/>
    <dgm:cxn modelId="{6B4E2687-E9B8-4B9B-92E3-7A013DE5BECA}" type="presParOf" srcId="{24CC5B0F-5D9B-4860-85DE-CFAAD5231D40}" destId="{89B4031D-CE9E-46E3-A932-BAC6EFB40EA7}" srcOrd="9" destOrd="0" presId="urn:microsoft.com/office/officeart/2005/8/layout/list1"/>
    <dgm:cxn modelId="{BB486D2B-EF5F-4435-A820-4A391D3FBA7D}" type="presParOf" srcId="{24CC5B0F-5D9B-4860-85DE-CFAAD5231D40}" destId="{EE49BA32-1360-42AC-B13A-AFD11325FB5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277AD72-B014-4CD3-AED5-8A6D79476804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EG"/>
        </a:p>
      </dgm:t>
    </dgm:pt>
    <dgm:pt modelId="{D7F19A2F-D9EB-40AA-879D-83082BCAFBD1}">
      <dgm:prSet phldrT="[Text]"/>
      <dgm:spPr/>
      <dgm:t>
        <a:bodyPr/>
        <a:lstStyle/>
        <a:p>
          <a:pPr algn="ctr" rtl="1"/>
          <a:r>
            <a:rPr lang="ar-EG" b="1" dirty="0" smtClean="0"/>
            <a:t>أن يكون المعلم نفسه قادرا على توظيف استراتيجة حل المشكلات </a:t>
          </a:r>
          <a:endParaRPr lang="ar-EG" dirty="0"/>
        </a:p>
      </dgm:t>
    </dgm:pt>
    <dgm:pt modelId="{019D9C30-7A82-4194-9131-D4E6BBAB9C5D}" type="parTrans" cxnId="{E5A9A7E4-0152-400C-B935-DDC3B3601D14}">
      <dgm:prSet/>
      <dgm:spPr/>
      <dgm:t>
        <a:bodyPr/>
        <a:lstStyle/>
        <a:p>
          <a:pPr rtl="1"/>
          <a:endParaRPr lang="ar-EG"/>
        </a:p>
      </dgm:t>
    </dgm:pt>
    <dgm:pt modelId="{E8F5DEB3-71B3-4CA6-BAA2-41CCFA47DF49}" type="sibTrans" cxnId="{E5A9A7E4-0152-400C-B935-DDC3B3601D14}">
      <dgm:prSet/>
      <dgm:spPr/>
      <dgm:t>
        <a:bodyPr/>
        <a:lstStyle/>
        <a:p>
          <a:pPr rtl="1"/>
          <a:endParaRPr lang="ar-EG"/>
        </a:p>
      </dgm:t>
    </dgm:pt>
    <dgm:pt modelId="{1ED9C85B-0680-44D8-977C-53DD2176BAF9}">
      <dgm:prSet phldrT="[Text]"/>
      <dgm:spPr/>
      <dgm:t>
        <a:bodyPr/>
        <a:lstStyle/>
        <a:p>
          <a:pPr algn="ctr" rtl="1"/>
          <a:r>
            <a:rPr lang="ar-EG" b="1" dirty="0" smtClean="0"/>
            <a:t>أن يكون المعلم قادرا على تحديد الأهداف التعليمية لكل خطوة من</a:t>
          </a:r>
        </a:p>
        <a:p>
          <a:pPr algn="ctr" rtl="1"/>
          <a:r>
            <a:rPr lang="ar-EG" b="1" dirty="0" smtClean="0"/>
            <a:t>خطوات استراتيجية حل المشكلات</a:t>
          </a:r>
        </a:p>
      </dgm:t>
    </dgm:pt>
    <dgm:pt modelId="{136AFB93-40A7-4886-B550-FF68B872DF69}" type="parTrans" cxnId="{70A1E39E-60E5-459F-B86E-122CEE36D73C}">
      <dgm:prSet/>
      <dgm:spPr/>
      <dgm:t>
        <a:bodyPr/>
        <a:lstStyle/>
        <a:p>
          <a:pPr rtl="1"/>
          <a:endParaRPr lang="ar-EG"/>
        </a:p>
      </dgm:t>
    </dgm:pt>
    <dgm:pt modelId="{EBF7926D-42E1-4AB3-8FE2-BCF6F4320B43}" type="sibTrans" cxnId="{70A1E39E-60E5-459F-B86E-122CEE36D73C}">
      <dgm:prSet/>
      <dgm:spPr/>
      <dgm:t>
        <a:bodyPr/>
        <a:lstStyle/>
        <a:p>
          <a:pPr rtl="1"/>
          <a:endParaRPr lang="ar-EG"/>
        </a:p>
      </dgm:t>
    </dgm:pt>
    <dgm:pt modelId="{9B3DBC9E-32EC-4714-96D6-B5DF9F451A8A}">
      <dgm:prSet phldrT="[Text]"/>
      <dgm:spPr/>
      <dgm:t>
        <a:bodyPr/>
        <a:lstStyle/>
        <a:p>
          <a:pPr algn="ctr" rtl="1"/>
          <a:r>
            <a:rPr lang="ar-EG" b="1" dirty="0" smtClean="0"/>
            <a:t>أن تكون المشكلة من النوع الذي ستثير الطلبة وتتحداهم </a:t>
          </a:r>
          <a:endParaRPr lang="ar-EG" dirty="0"/>
        </a:p>
      </dgm:t>
    </dgm:pt>
    <dgm:pt modelId="{201AEF27-67EC-44B6-9A79-EE1EAA5397A0}" type="parTrans" cxnId="{8BD54656-F9A7-4391-8FA7-92426A54D752}">
      <dgm:prSet/>
      <dgm:spPr/>
      <dgm:t>
        <a:bodyPr/>
        <a:lstStyle/>
        <a:p>
          <a:pPr rtl="1"/>
          <a:endParaRPr lang="ar-EG"/>
        </a:p>
      </dgm:t>
    </dgm:pt>
    <dgm:pt modelId="{28BBFEB5-97C6-4BC2-9A5B-41139DA1321F}" type="sibTrans" cxnId="{8BD54656-F9A7-4391-8FA7-92426A54D752}">
      <dgm:prSet/>
      <dgm:spPr/>
      <dgm:t>
        <a:bodyPr/>
        <a:lstStyle/>
        <a:p>
          <a:pPr rtl="1"/>
          <a:endParaRPr lang="ar-EG"/>
        </a:p>
      </dgm:t>
    </dgm:pt>
    <dgm:pt modelId="{24CC5B0F-5D9B-4860-85DE-CFAAD5231D40}" type="pres">
      <dgm:prSet presAssocID="{F277AD72-B014-4CD3-AED5-8A6D7947680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388695E5-11F2-4319-8A5A-1AE839A12C6B}" type="pres">
      <dgm:prSet presAssocID="{D7F19A2F-D9EB-40AA-879D-83082BCAFBD1}" presName="parentLin" presStyleCnt="0"/>
      <dgm:spPr/>
    </dgm:pt>
    <dgm:pt modelId="{99A32BAE-2753-4FEF-BA94-234E8511B169}" type="pres">
      <dgm:prSet presAssocID="{D7F19A2F-D9EB-40AA-879D-83082BCAFBD1}" presName="parentLeftMargin" presStyleLbl="node1" presStyleIdx="0" presStyleCnt="3"/>
      <dgm:spPr/>
      <dgm:t>
        <a:bodyPr/>
        <a:lstStyle/>
        <a:p>
          <a:pPr rtl="1"/>
          <a:endParaRPr lang="ar-EG"/>
        </a:p>
      </dgm:t>
    </dgm:pt>
    <dgm:pt modelId="{EA92C6C7-C5F4-4AB1-AC12-5CF239EE8934}" type="pres">
      <dgm:prSet presAssocID="{D7F19A2F-D9EB-40AA-879D-83082BCAFBD1}" presName="parentText" presStyleLbl="node1" presStyleIdx="0" presStyleCnt="3" custScaleX="13968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492DE4EC-5D18-4CE9-B2CB-B6CE7A01E3CF}" type="pres">
      <dgm:prSet presAssocID="{D7F19A2F-D9EB-40AA-879D-83082BCAFBD1}" presName="negativeSpace" presStyleCnt="0"/>
      <dgm:spPr/>
    </dgm:pt>
    <dgm:pt modelId="{ABAAC9D0-904A-42A6-822C-7DE5F30B5DE8}" type="pres">
      <dgm:prSet presAssocID="{D7F19A2F-D9EB-40AA-879D-83082BCAFBD1}" presName="childText" presStyleLbl="conFgAcc1" presStyleIdx="0" presStyleCnt="3">
        <dgm:presLayoutVars>
          <dgm:bulletEnabled val="1"/>
        </dgm:presLayoutVars>
      </dgm:prSet>
      <dgm:spPr/>
    </dgm:pt>
    <dgm:pt modelId="{42B36BFC-29CE-46FA-BC47-65792DD2F3E6}" type="pres">
      <dgm:prSet presAssocID="{E8F5DEB3-71B3-4CA6-BAA2-41CCFA47DF49}" presName="spaceBetweenRectangles" presStyleCnt="0"/>
      <dgm:spPr/>
    </dgm:pt>
    <dgm:pt modelId="{EC902B28-E3F8-4E88-8467-86ECE7D93016}" type="pres">
      <dgm:prSet presAssocID="{1ED9C85B-0680-44D8-977C-53DD2176BAF9}" presName="parentLin" presStyleCnt="0"/>
      <dgm:spPr/>
    </dgm:pt>
    <dgm:pt modelId="{690B2631-A3D7-4958-8F3A-2BDF71EAC313}" type="pres">
      <dgm:prSet presAssocID="{1ED9C85B-0680-44D8-977C-53DD2176BAF9}" presName="parentLeftMargin" presStyleLbl="node1" presStyleIdx="0" presStyleCnt="3"/>
      <dgm:spPr/>
      <dgm:t>
        <a:bodyPr/>
        <a:lstStyle/>
        <a:p>
          <a:pPr rtl="1"/>
          <a:endParaRPr lang="ar-EG"/>
        </a:p>
      </dgm:t>
    </dgm:pt>
    <dgm:pt modelId="{4CB67520-454D-4C00-BE41-D9C9225E7CCE}" type="pres">
      <dgm:prSet presAssocID="{1ED9C85B-0680-44D8-977C-53DD2176BAF9}" presName="parentText" presStyleLbl="node1" presStyleIdx="1" presStyleCnt="3" custScaleX="139683" custScaleY="14758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922B5AFF-1B7E-454E-A187-58F28C3B9672}" type="pres">
      <dgm:prSet presAssocID="{1ED9C85B-0680-44D8-977C-53DD2176BAF9}" presName="negativeSpace" presStyleCnt="0"/>
      <dgm:spPr/>
    </dgm:pt>
    <dgm:pt modelId="{5F7154C3-A962-4D71-B01C-8D86EE4650FB}" type="pres">
      <dgm:prSet presAssocID="{1ED9C85B-0680-44D8-977C-53DD2176BAF9}" presName="childText" presStyleLbl="conFgAcc1" presStyleIdx="1" presStyleCnt="3">
        <dgm:presLayoutVars>
          <dgm:bulletEnabled val="1"/>
        </dgm:presLayoutVars>
      </dgm:prSet>
      <dgm:spPr/>
    </dgm:pt>
    <dgm:pt modelId="{D312BAAB-70AC-4B32-BF76-603566AE8977}" type="pres">
      <dgm:prSet presAssocID="{EBF7926D-42E1-4AB3-8FE2-BCF6F4320B43}" presName="spaceBetweenRectangles" presStyleCnt="0"/>
      <dgm:spPr/>
    </dgm:pt>
    <dgm:pt modelId="{ADA9B5EB-FF5B-4E94-8F64-C5858798F3AB}" type="pres">
      <dgm:prSet presAssocID="{9B3DBC9E-32EC-4714-96D6-B5DF9F451A8A}" presName="parentLin" presStyleCnt="0"/>
      <dgm:spPr/>
    </dgm:pt>
    <dgm:pt modelId="{107E2E25-79EA-4873-9126-63F2C7F2A5FA}" type="pres">
      <dgm:prSet presAssocID="{9B3DBC9E-32EC-4714-96D6-B5DF9F451A8A}" presName="parentLeftMargin" presStyleLbl="node1" presStyleIdx="1" presStyleCnt="3"/>
      <dgm:spPr/>
      <dgm:t>
        <a:bodyPr/>
        <a:lstStyle/>
        <a:p>
          <a:pPr rtl="1"/>
          <a:endParaRPr lang="ar-EG"/>
        </a:p>
      </dgm:t>
    </dgm:pt>
    <dgm:pt modelId="{EF20D95F-0D6C-4097-B494-A3CE2C54A98A}" type="pres">
      <dgm:prSet presAssocID="{9B3DBC9E-32EC-4714-96D6-B5DF9F451A8A}" presName="parentText" presStyleLbl="node1" presStyleIdx="2" presStyleCnt="3" custScaleX="13968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89B4031D-CE9E-46E3-A932-BAC6EFB40EA7}" type="pres">
      <dgm:prSet presAssocID="{9B3DBC9E-32EC-4714-96D6-B5DF9F451A8A}" presName="negativeSpace" presStyleCnt="0"/>
      <dgm:spPr/>
    </dgm:pt>
    <dgm:pt modelId="{EE49BA32-1360-42AC-B13A-AFD11325FB51}" type="pres">
      <dgm:prSet presAssocID="{9B3DBC9E-32EC-4714-96D6-B5DF9F451A8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F7E6237-9D39-4A3E-A107-2EFA20A747B7}" type="presOf" srcId="{D7F19A2F-D9EB-40AA-879D-83082BCAFBD1}" destId="{EA92C6C7-C5F4-4AB1-AC12-5CF239EE8934}" srcOrd="1" destOrd="0" presId="urn:microsoft.com/office/officeart/2005/8/layout/list1"/>
    <dgm:cxn modelId="{28FB40C2-DA11-4FEE-B88F-3E1E9553EE50}" type="presOf" srcId="{9B3DBC9E-32EC-4714-96D6-B5DF9F451A8A}" destId="{EF20D95F-0D6C-4097-B494-A3CE2C54A98A}" srcOrd="1" destOrd="0" presId="urn:microsoft.com/office/officeart/2005/8/layout/list1"/>
    <dgm:cxn modelId="{66EA25EE-7A29-4FF1-92AC-411072655B1B}" type="presOf" srcId="{1ED9C85B-0680-44D8-977C-53DD2176BAF9}" destId="{4CB67520-454D-4C00-BE41-D9C9225E7CCE}" srcOrd="1" destOrd="0" presId="urn:microsoft.com/office/officeart/2005/8/layout/list1"/>
    <dgm:cxn modelId="{A87253BD-5B83-4E8C-B6DF-3493FB0DC818}" type="presOf" srcId="{D7F19A2F-D9EB-40AA-879D-83082BCAFBD1}" destId="{99A32BAE-2753-4FEF-BA94-234E8511B169}" srcOrd="0" destOrd="0" presId="urn:microsoft.com/office/officeart/2005/8/layout/list1"/>
    <dgm:cxn modelId="{8A9BF481-39FD-4728-83EC-3B4638B99DFA}" type="presOf" srcId="{1ED9C85B-0680-44D8-977C-53DD2176BAF9}" destId="{690B2631-A3D7-4958-8F3A-2BDF71EAC313}" srcOrd="0" destOrd="0" presId="urn:microsoft.com/office/officeart/2005/8/layout/list1"/>
    <dgm:cxn modelId="{E4CC9AE2-6AB6-4F88-AD48-267F47D5E7F3}" type="presOf" srcId="{9B3DBC9E-32EC-4714-96D6-B5DF9F451A8A}" destId="{107E2E25-79EA-4873-9126-63F2C7F2A5FA}" srcOrd="0" destOrd="0" presId="urn:microsoft.com/office/officeart/2005/8/layout/list1"/>
    <dgm:cxn modelId="{70A1E39E-60E5-459F-B86E-122CEE36D73C}" srcId="{F277AD72-B014-4CD3-AED5-8A6D79476804}" destId="{1ED9C85B-0680-44D8-977C-53DD2176BAF9}" srcOrd="1" destOrd="0" parTransId="{136AFB93-40A7-4886-B550-FF68B872DF69}" sibTransId="{EBF7926D-42E1-4AB3-8FE2-BCF6F4320B43}"/>
    <dgm:cxn modelId="{919F2AFF-2E39-403A-87B0-87298790D25F}" type="presOf" srcId="{F277AD72-B014-4CD3-AED5-8A6D79476804}" destId="{24CC5B0F-5D9B-4860-85DE-CFAAD5231D40}" srcOrd="0" destOrd="0" presId="urn:microsoft.com/office/officeart/2005/8/layout/list1"/>
    <dgm:cxn modelId="{E5A9A7E4-0152-400C-B935-DDC3B3601D14}" srcId="{F277AD72-B014-4CD3-AED5-8A6D79476804}" destId="{D7F19A2F-D9EB-40AA-879D-83082BCAFBD1}" srcOrd="0" destOrd="0" parTransId="{019D9C30-7A82-4194-9131-D4E6BBAB9C5D}" sibTransId="{E8F5DEB3-71B3-4CA6-BAA2-41CCFA47DF49}"/>
    <dgm:cxn modelId="{8BD54656-F9A7-4391-8FA7-92426A54D752}" srcId="{F277AD72-B014-4CD3-AED5-8A6D79476804}" destId="{9B3DBC9E-32EC-4714-96D6-B5DF9F451A8A}" srcOrd="2" destOrd="0" parTransId="{201AEF27-67EC-44B6-9A79-EE1EAA5397A0}" sibTransId="{28BBFEB5-97C6-4BC2-9A5B-41139DA1321F}"/>
    <dgm:cxn modelId="{0D8FD69D-8393-479A-ACCD-9B395369D71F}" type="presParOf" srcId="{24CC5B0F-5D9B-4860-85DE-CFAAD5231D40}" destId="{388695E5-11F2-4319-8A5A-1AE839A12C6B}" srcOrd="0" destOrd="0" presId="urn:microsoft.com/office/officeart/2005/8/layout/list1"/>
    <dgm:cxn modelId="{B44832D9-99F8-453E-B3F2-EC24E61FEB23}" type="presParOf" srcId="{388695E5-11F2-4319-8A5A-1AE839A12C6B}" destId="{99A32BAE-2753-4FEF-BA94-234E8511B169}" srcOrd="0" destOrd="0" presId="urn:microsoft.com/office/officeart/2005/8/layout/list1"/>
    <dgm:cxn modelId="{6A39D9DC-BF56-4A85-8489-11E616182B74}" type="presParOf" srcId="{388695E5-11F2-4319-8A5A-1AE839A12C6B}" destId="{EA92C6C7-C5F4-4AB1-AC12-5CF239EE8934}" srcOrd="1" destOrd="0" presId="urn:microsoft.com/office/officeart/2005/8/layout/list1"/>
    <dgm:cxn modelId="{84A4B10B-D6BF-4943-BAF0-E0508927AF20}" type="presParOf" srcId="{24CC5B0F-5D9B-4860-85DE-CFAAD5231D40}" destId="{492DE4EC-5D18-4CE9-B2CB-B6CE7A01E3CF}" srcOrd="1" destOrd="0" presId="urn:microsoft.com/office/officeart/2005/8/layout/list1"/>
    <dgm:cxn modelId="{C22366D5-16D7-422B-B08D-4DA23B647E8F}" type="presParOf" srcId="{24CC5B0F-5D9B-4860-85DE-CFAAD5231D40}" destId="{ABAAC9D0-904A-42A6-822C-7DE5F30B5DE8}" srcOrd="2" destOrd="0" presId="urn:microsoft.com/office/officeart/2005/8/layout/list1"/>
    <dgm:cxn modelId="{5F31486D-38B7-4DAD-B46A-672AA90F56AF}" type="presParOf" srcId="{24CC5B0F-5D9B-4860-85DE-CFAAD5231D40}" destId="{42B36BFC-29CE-46FA-BC47-65792DD2F3E6}" srcOrd="3" destOrd="0" presId="urn:microsoft.com/office/officeart/2005/8/layout/list1"/>
    <dgm:cxn modelId="{0236B98E-49C0-4FBE-9377-28508008B090}" type="presParOf" srcId="{24CC5B0F-5D9B-4860-85DE-CFAAD5231D40}" destId="{EC902B28-E3F8-4E88-8467-86ECE7D93016}" srcOrd="4" destOrd="0" presId="urn:microsoft.com/office/officeart/2005/8/layout/list1"/>
    <dgm:cxn modelId="{96DB076F-0FF2-46BB-A6C9-439EF6CEEE9A}" type="presParOf" srcId="{EC902B28-E3F8-4E88-8467-86ECE7D93016}" destId="{690B2631-A3D7-4958-8F3A-2BDF71EAC313}" srcOrd="0" destOrd="0" presId="urn:microsoft.com/office/officeart/2005/8/layout/list1"/>
    <dgm:cxn modelId="{A6AC2AB2-63A9-42DC-8E02-2BC9A3214CD6}" type="presParOf" srcId="{EC902B28-E3F8-4E88-8467-86ECE7D93016}" destId="{4CB67520-454D-4C00-BE41-D9C9225E7CCE}" srcOrd="1" destOrd="0" presId="urn:microsoft.com/office/officeart/2005/8/layout/list1"/>
    <dgm:cxn modelId="{E3A21158-9DD6-49A0-846B-ADD61A29408B}" type="presParOf" srcId="{24CC5B0F-5D9B-4860-85DE-CFAAD5231D40}" destId="{922B5AFF-1B7E-454E-A187-58F28C3B9672}" srcOrd="5" destOrd="0" presId="urn:microsoft.com/office/officeart/2005/8/layout/list1"/>
    <dgm:cxn modelId="{89165AC9-B48A-4A8D-9806-536B2F0DA664}" type="presParOf" srcId="{24CC5B0F-5D9B-4860-85DE-CFAAD5231D40}" destId="{5F7154C3-A962-4D71-B01C-8D86EE4650FB}" srcOrd="6" destOrd="0" presId="urn:microsoft.com/office/officeart/2005/8/layout/list1"/>
    <dgm:cxn modelId="{7CADF8F9-CD98-4A23-9468-561CF553E640}" type="presParOf" srcId="{24CC5B0F-5D9B-4860-85DE-CFAAD5231D40}" destId="{D312BAAB-70AC-4B32-BF76-603566AE8977}" srcOrd="7" destOrd="0" presId="urn:microsoft.com/office/officeart/2005/8/layout/list1"/>
    <dgm:cxn modelId="{ADC0E380-3286-4EB8-A8F8-1E997C0979A7}" type="presParOf" srcId="{24CC5B0F-5D9B-4860-85DE-CFAAD5231D40}" destId="{ADA9B5EB-FF5B-4E94-8F64-C5858798F3AB}" srcOrd="8" destOrd="0" presId="urn:microsoft.com/office/officeart/2005/8/layout/list1"/>
    <dgm:cxn modelId="{B33A8288-159F-4B13-9738-4F53B7338CBA}" type="presParOf" srcId="{ADA9B5EB-FF5B-4E94-8F64-C5858798F3AB}" destId="{107E2E25-79EA-4873-9126-63F2C7F2A5FA}" srcOrd="0" destOrd="0" presId="urn:microsoft.com/office/officeart/2005/8/layout/list1"/>
    <dgm:cxn modelId="{B31C2E68-362A-43DA-A4F3-F23521A4996C}" type="presParOf" srcId="{ADA9B5EB-FF5B-4E94-8F64-C5858798F3AB}" destId="{EF20D95F-0D6C-4097-B494-A3CE2C54A98A}" srcOrd="1" destOrd="0" presId="urn:microsoft.com/office/officeart/2005/8/layout/list1"/>
    <dgm:cxn modelId="{9B72B82F-2EF6-4FA9-8764-2D1F4B5E40AC}" type="presParOf" srcId="{24CC5B0F-5D9B-4860-85DE-CFAAD5231D40}" destId="{89B4031D-CE9E-46E3-A932-BAC6EFB40EA7}" srcOrd="9" destOrd="0" presId="urn:microsoft.com/office/officeart/2005/8/layout/list1"/>
    <dgm:cxn modelId="{D86F5839-861B-45D9-8470-2B0547252B51}" type="presParOf" srcId="{24CC5B0F-5D9B-4860-85DE-CFAAD5231D40}" destId="{EE49BA32-1360-42AC-B13A-AFD11325FB5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277AD72-B014-4CD3-AED5-8A6D79476804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EG"/>
        </a:p>
      </dgm:t>
    </dgm:pt>
    <dgm:pt modelId="{D7F19A2F-D9EB-40AA-879D-83082BCAFBD1}">
      <dgm:prSet phldrT="[Text]"/>
      <dgm:spPr/>
      <dgm:t>
        <a:bodyPr/>
        <a:lstStyle/>
        <a:p>
          <a:pPr algn="ctr" rtl="1"/>
          <a:r>
            <a:rPr lang="ar-EG" b="1" dirty="0" smtClean="0"/>
            <a:t>استخدام المعلم طريقة مناسبة لتقويم تعلم الطلاب استراتيجة </a:t>
          </a:r>
        </a:p>
        <a:p>
          <a:pPr algn="ctr" rtl="1"/>
          <a:r>
            <a:rPr lang="ar-EG" b="1" dirty="0" smtClean="0"/>
            <a:t>حل المشكلات </a:t>
          </a:r>
        </a:p>
      </dgm:t>
    </dgm:pt>
    <dgm:pt modelId="{019D9C30-7A82-4194-9131-D4E6BBAB9C5D}" type="parTrans" cxnId="{E5A9A7E4-0152-400C-B935-DDC3B3601D14}">
      <dgm:prSet/>
      <dgm:spPr/>
      <dgm:t>
        <a:bodyPr/>
        <a:lstStyle/>
        <a:p>
          <a:pPr rtl="1"/>
          <a:endParaRPr lang="ar-EG"/>
        </a:p>
      </dgm:t>
    </dgm:pt>
    <dgm:pt modelId="{E8F5DEB3-71B3-4CA6-BAA2-41CCFA47DF49}" type="sibTrans" cxnId="{E5A9A7E4-0152-400C-B935-DDC3B3601D14}">
      <dgm:prSet/>
      <dgm:spPr/>
      <dgm:t>
        <a:bodyPr/>
        <a:lstStyle/>
        <a:p>
          <a:pPr rtl="1"/>
          <a:endParaRPr lang="ar-EG"/>
        </a:p>
      </dgm:t>
    </dgm:pt>
    <dgm:pt modelId="{1ED9C85B-0680-44D8-977C-53DD2176BAF9}">
      <dgm:prSet phldrT="[Text]"/>
      <dgm:spPr/>
      <dgm:t>
        <a:bodyPr/>
        <a:lstStyle/>
        <a:p>
          <a:pPr algn="ctr" rtl="1"/>
          <a:r>
            <a:rPr lang="ar-EG" b="1" dirty="0" smtClean="0"/>
            <a:t>ضرورة تأكد المعلم من وضوح المتطلبات الأساسية لحل المشكلات قبل</a:t>
          </a:r>
        </a:p>
        <a:p>
          <a:pPr algn="ctr" rtl="1"/>
          <a:r>
            <a:rPr lang="ar-EG" b="1" dirty="0" smtClean="0"/>
            <a:t>الشروع في تعلمها </a:t>
          </a:r>
        </a:p>
      </dgm:t>
    </dgm:pt>
    <dgm:pt modelId="{136AFB93-40A7-4886-B550-FF68B872DF69}" type="parTrans" cxnId="{70A1E39E-60E5-459F-B86E-122CEE36D73C}">
      <dgm:prSet/>
      <dgm:spPr/>
      <dgm:t>
        <a:bodyPr/>
        <a:lstStyle/>
        <a:p>
          <a:pPr rtl="1"/>
          <a:endParaRPr lang="ar-EG"/>
        </a:p>
      </dgm:t>
    </dgm:pt>
    <dgm:pt modelId="{EBF7926D-42E1-4AB3-8FE2-BCF6F4320B43}" type="sibTrans" cxnId="{70A1E39E-60E5-459F-B86E-122CEE36D73C}">
      <dgm:prSet/>
      <dgm:spPr/>
      <dgm:t>
        <a:bodyPr/>
        <a:lstStyle/>
        <a:p>
          <a:pPr rtl="1"/>
          <a:endParaRPr lang="ar-EG"/>
        </a:p>
      </dgm:t>
    </dgm:pt>
    <dgm:pt modelId="{9B3DBC9E-32EC-4714-96D6-B5DF9F451A8A}">
      <dgm:prSet phldrT="[Text]"/>
      <dgm:spPr/>
      <dgm:t>
        <a:bodyPr/>
        <a:lstStyle/>
        <a:p>
          <a:pPr algn="ctr" rtl="1"/>
          <a:r>
            <a:rPr lang="ar-EG" b="1" dirty="0" smtClean="0"/>
            <a:t>تنظيم الوقت التعليمي لتوفير فرص التدريب المناسب </a:t>
          </a:r>
          <a:endParaRPr lang="ar-EG" dirty="0"/>
        </a:p>
      </dgm:t>
    </dgm:pt>
    <dgm:pt modelId="{201AEF27-67EC-44B6-9A79-EE1EAA5397A0}" type="parTrans" cxnId="{8BD54656-F9A7-4391-8FA7-92426A54D752}">
      <dgm:prSet/>
      <dgm:spPr/>
      <dgm:t>
        <a:bodyPr/>
        <a:lstStyle/>
        <a:p>
          <a:pPr rtl="1"/>
          <a:endParaRPr lang="ar-EG"/>
        </a:p>
      </dgm:t>
    </dgm:pt>
    <dgm:pt modelId="{28BBFEB5-97C6-4BC2-9A5B-41139DA1321F}" type="sibTrans" cxnId="{8BD54656-F9A7-4391-8FA7-92426A54D752}">
      <dgm:prSet/>
      <dgm:spPr/>
      <dgm:t>
        <a:bodyPr/>
        <a:lstStyle/>
        <a:p>
          <a:pPr rtl="1"/>
          <a:endParaRPr lang="ar-EG"/>
        </a:p>
      </dgm:t>
    </dgm:pt>
    <dgm:pt modelId="{24CC5B0F-5D9B-4860-85DE-CFAAD5231D40}" type="pres">
      <dgm:prSet presAssocID="{F277AD72-B014-4CD3-AED5-8A6D7947680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388695E5-11F2-4319-8A5A-1AE839A12C6B}" type="pres">
      <dgm:prSet presAssocID="{D7F19A2F-D9EB-40AA-879D-83082BCAFBD1}" presName="parentLin" presStyleCnt="0"/>
      <dgm:spPr/>
    </dgm:pt>
    <dgm:pt modelId="{99A32BAE-2753-4FEF-BA94-234E8511B169}" type="pres">
      <dgm:prSet presAssocID="{D7F19A2F-D9EB-40AA-879D-83082BCAFBD1}" presName="parentLeftMargin" presStyleLbl="node1" presStyleIdx="0" presStyleCnt="3"/>
      <dgm:spPr/>
      <dgm:t>
        <a:bodyPr/>
        <a:lstStyle/>
        <a:p>
          <a:pPr rtl="1"/>
          <a:endParaRPr lang="ar-EG"/>
        </a:p>
      </dgm:t>
    </dgm:pt>
    <dgm:pt modelId="{EA92C6C7-C5F4-4AB1-AC12-5CF239EE8934}" type="pres">
      <dgm:prSet presAssocID="{D7F19A2F-D9EB-40AA-879D-83082BCAFBD1}" presName="parentText" presStyleLbl="node1" presStyleIdx="0" presStyleCnt="3" custScaleX="139683" custScaleY="13512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492DE4EC-5D18-4CE9-B2CB-B6CE7A01E3CF}" type="pres">
      <dgm:prSet presAssocID="{D7F19A2F-D9EB-40AA-879D-83082BCAFBD1}" presName="negativeSpace" presStyleCnt="0"/>
      <dgm:spPr/>
    </dgm:pt>
    <dgm:pt modelId="{ABAAC9D0-904A-42A6-822C-7DE5F30B5DE8}" type="pres">
      <dgm:prSet presAssocID="{D7F19A2F-D9EB-40AA-879D-83082BCAFBD1}" presName="childText" presStyleLbl="conFgAcc1" presStyleIdx="0" presStyleCnt="3">
        <dgm:presLayoutVars>
          <dgm:bulletEnabled val="1"/>
        </dgm:presLayoutVars>
      </dgm:prSet>
      <dgm:spPr/>
    </dgm:pt>
    <dgm:pt modelId="{42B36BFC-29CE-46FA-BC47-65792DD2F3E6}" type="pres">
      <dgm:prSet presAssocID="{E8F5DEB3-71B3-4CA6-BAA2-41CCFA47DF49}" presName="spaceBetweenRectangles" presStyleCnt="0"/>
      <dgm:spPr/>
    </dgm:pt>
    <dgm:pt modelId="{EC902B28-E3F8-4E88-8467-86ECE7D93016}" type="pres">
      <dgm:prSet presAssocID="{1ED9C85B-0680-44D8-977C-53DD2176BAF9}" presName="parentLin" presStyleCnt="0"/>
      <dgm:spPr/>
    </dgm:pt>
    <dgm:pt modelId="{690B2631-A3D7-4958-8F3A-2BDF71EAC313}" type="pres">
      <dgm:prSet presAssocID="{1ED9C85B-0680-44D8-977C-53DD2176BAF9}" presName="parentLeftMargin" presStyleLbl="node1" presStyleIdx="0" presStyleCnt="3"/>
      <dgm:spPr/>
      <dgm:t>
        <a:bodyPr/>
        <a:lstStyle/>
        <a:p>
          <a:pPr rtl="1"/>
          <a:endParaRPr lang="ar-EG"/>
        </a:p>
      </dgm:t>
    </dgm:pt>
    <dgm:pt modelId="{4CB67520-454D-4C00-BE41-D9C9225E7CCE}" type="pres">
      <dgm:prSet presAssocID="{1ED9C85B-0680-44D8-977C-53DD2176BAF9}" presName="parentText" presStyleLbl="node1" presStyleIdx="1" presStyleCnt="3" custScaleX="139683" custScaleY="14758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922B5AFF-1B7E-454E-A187-58F28C3B9672}" type="pres">
      <dgm:prSet presAssocID="{1ED9C85B-0680-44D8-977C-53DD2176BAF9}" presName="negativeSpace" presStyleCnt="0"/>
      <dgm:spPr/>
    </dgm:pt>
    <dgm:pt modelId="{5F7154C3-A962-4D71-B01C-8D86EE4650FB}" type="pres">
      <dgm:prSet presAssocID="{1ED9C85B-0680-44D8-977C-53DD2176BAF9}" presName="childText" presStyleLbl="conFgAcc1" presStyleIdx="1" presStyleCnt="3">
        <dgm:presLayoutVars>
          <dgm:bulletEnabled val="1"/>
        </dgm:presLayoutVars>
      </dgm:prSet>
      <dgm:spPr/>
    </dgm:pt>
    <dgm:pt modelId="{D312BAAB-70AC-4B32-BF76-603566AE8977}" type="pres">
      <dgm:prSet presAssocID="{EBF7926D-42E1-4AB3-8FE2-BCF6F4320B43}" presName="spaceBetweenRectangles" presStyleCnt="0"/>
      <dgm:spPr/>
    </dgm:pt>
    <dgm:pt modelId="{ADA9B5EB-FF5B-4E94-8F64-C5858798F3AB}" type="pres">
      <dgm:prSet presAssocID="{9B3DBC9E-32EC-4714-96D6-B5DF9F451A8A}" presName="parentLin" presStyleCnt="0"/>
      <dgm:spPr/>
    </dgm:pt>
    <dgm:pt modelId="{107E2E25-79EA-4873-9126-63F2C7F2A5FA}" type="pres">
      <dgm:prSet presAssocID="{9B3DBC9E-32EC-4714-96D6-B5DF9F451A8A}" presName="parentLeftMargin" presStyleLbl="node1" presStyleIdx="1" presStyleCnt="3"/>
      <dgm:spPr/>
      <dgm:t>
        <a:bodyPr/>
        <a:lstStyle/>
        <a:p>
          <a:pPr rtl="1"/>
          <a:endParaRPr lang="ar-EG"/>
        </a:p>
      </dgm:t>
    </dgm:pt>
    <dgm:pt modelId="{EF20D95F-0D6C-4097-B494-A3CE2C54A98A}" type="pres">
      <dgm:prSet presAssocID="{9B3DBC9E-32EC-4714-96D6-B5DF9F451A8A}" presName="parentText" presStyleLbl="node1" presStyleIdx="2" presStyleCnt="3" custScaleX="13968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89B4031D-CE9E-46E3-A932-BAC6EFB40EA7}" type="pres">
      <dgm:prSet presAssocID="{9B3DBC9E-32EC-4714-96D6-B5DF9F451A8A}" presName="negativeSpace" presStyleCnt="0"/>
      <dgm:spPr/>
    </dgm:pt>
    <dgm:pt modelId="{EE49BA32-1360-42AC-B13A-AFD11325FB51}" type="pres">
      <dgm:prSet presAssocID="{9B3DBC9E-32EC-4714-96D6-B5DF9F451A8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C021575-BDD0-4D5B-9423-32B9DFBEE8B6}" type="presOf" srcId="{1ED9C85B-0680-44D8-977C-53DD2176BAF9}" destId="{690B2631-A3D7-4958-8F3A-2BDF71EAC313}" srcOrd="0" destOrd="0" presId="urn:microsoft.com/office/officeart/2005/8/layout/list1"/>
    <dgm:cxn modelId="{F3F99ABE-209C-4117-840D-56F7D9259577}" type="presOf" srcId="{9B3DBC9E-32EC-4714-96D6-B5DF9F451A8A}" destId="{107E2E25-79EA-4873-9126-63F2C7F2A5FA}" srcOrd="0" destOrd="0" presId="urn:microsoft.com/office/officeart/2005/8/layout/list1"/>
    <dgm:cxn modelId="{A2370716-5727-417E-8077-0254B96674E5}" type="presOf" srcId="{F277AD72-B014-4CD3-AED5-8A6D79476804}" destId="{24CC5B0F-5D9B-4860-85DE-CFAAD5231D40}" srcOrd="0" destOrd="0" presId="urn:microsoft.com/office/officeart/2005/8/layout/list1"/>
    <dgm:cxn modelId="{70A1E39E-60E5-459F-B86E-122CEE36D73C}" srcId="{F277AD72-B014-4CD3-AED5-8A6D79476804}" destId="{1ED9C85B-0680-44D8-977C-53DD2176BAF9}" srcOrd="1" destOrd="0" parTransId="{136AFB93-40A7-4886-B550-FF68B872DF69}" sibTransId="{EBF7926D-42E1-4AB3-8FE2-BCF6F4320B43}"/>
    <dgm:cxn modelId="{BD5417B7-6274-4584-A1F3-DF4F60FF3594}" type="presOf" srcId="{1ED9C85B-0680-44D8-977C-53DD2176BAF9}" destId="{4CB67520-454D-4C00-BE41-D9C9225E7CCE}" srcOrd="1" destOrd="0" presId="urn:microsoft.com/office/officeart/2005/8/layout/list1"/>
    <dgm:cxn modelId="{E5A9A7E4-0152-400C-B935-DDC3B3601D14}" srcId="{F277AD72-B014-4CD3-AED5-8A6D79476804}" destId="{D7F19A2F-D9EB-40AA-879D-83082BCAFBD1}" srcOrd="0" destOrd="0" parTransId="{019D9C30-7A82-4194-9131-D4E6BBAB9C5D}" sibTransId="{E8F5DEB3-71B3-4CA6-BAA2-41CCFA47DF49}"/>
    <dgm:cxn modelId="{00CA994E-7BC9-4BA7-8D36-89C3D53EA97A}" type="presOf" srcId="{D7F19A2F-D9EB-40AA-879D-83082BCAFBD1}" destId="{EA92C6C7-C5F4-4AB1-AC12-5CF239EE8934}" srcOrd="1" destOrd="0" presId="urn:microsoft.com/office/officeart/2005/8/layout/list1"/>
    <dgm:cxn modelId="{8BD54656-F9A7-4391-8FA7-92426A54D752}" srcId="{F277AD72-B014-4CD3-AED5-8A6D79476804}" destId="{9B3DBC9E-32EC-4714-96D6-B5DF9F451A8A}" srcOrd="2" destOrd="0" parTransId="{201AEF27-67EC-44B6-9A79-EE1EAA5397A0}" sibTransId="{28BBFEB5-97C6-4BC2-9A5B-41139DA1321F}"/>
    <dgm:cxn modelId="{71D3021D-77B0-4A4D-8CD6-A33F18042E3C}" type="presOf" srcId="{D7F19A2F-D9EB-40AA-879D-83082BCAFBD1}" destId="{99A32BAE-2753-4FEF-BA94-234E8511B169}" srcOrd="0" destOrd="0" presId="urn:microsoft.com/office/officeart/2005/8/layout/list1"/>
    <dgm:cxn modelId="{68533D03-8B6F-4937-920D-14184FB67600}" type="presOf" srcId="{9B3DBC9E-32EC-4714-96D6-B5DF9F451A8A}" destId="{EF20D95F-0D6C-4097-B494-A3CE2C54A98A}" srcOrd="1" destOrd="0" presId="urn:microsoft.com/office/officeart/2005/8/layout/list1"/>
    <dgm:cxn modelId="{F0ACE29D-387D-4C49-8051-285710A5CBE1}" type="presParOf" srcId="{24CC5B0F-5D9B-4860-85DE-CFAAD5231D40}" destId="{388695E5-11F2-4319-8A5A-1AE839A12C6B}" srcOrd="0" destOrd="0" presId="urn:microsoft.com/office/officeart/2005/8/layout/list1"/>
    <dgm:cxn modelId="{A816C9ED-1DC3-4232-A9A4-0244AC0FB89F}" type="presParOf" srcId="{388695E5-11F2-4319-8A5A-1AE839A12C6B}" destId="{99A32BAE-2753-4FEF-BA94-234E8511B169}" srcOrd="0" destOrd="0" presId="urn:microsoft.com/office/officeart/2005/8/layout/list1"/>
    <dgm:cxn modelId="{A3FC6B0E-01B8-4FA8-BBE0-93D73694769A}" type="presParOf" srcId="{388695E5-11F2-4319-8A5A-1AE839A12C6B}" destId="{EA92C6C7-C5F4-4AB1-AC12-5CF239EE8934}" srcOrd="1" destOrd="0" presId="urn:microsoft.com/office/officeart/2005/8/layout/list1"/>
    <dgm:cxn modelId="{4950350C-8143-4E9F-93F1-35F94A89125E}" type="presParOf" srcId="{24CC5B0F-5D9B-4860-85DE-CFAAD5231D40}" destId="{492DE4EC-5D18-4CE9-B2CB-B6CE7A01E3CF}" srcOrd="1" destOrd="0" presId="urn:microsoft.com/office/officeart/2005/8/layout/list1"/>
    <dgm:cxn modelId="{88F6A40C-5FBA-4E2A-A4B9-892B41BE2664}" type="presParOf" srcId="{24CC5B0F-5D9B-4860-85DE-CFAAD5231D40}" destId="{ABAAC9D0-904A-42A6-822C-7DE5F30B5DE8}" srcOrd="2" destOrd="0" presId="urn:microsoft.com/office/officeart/2005/8/layout/list1"/>
    <dgm:cxn modelId="{B398FD0A-2C6F-437E-90D0-0025ABD051A3}" type="presParOf" srcId="{24CC5B0F-5D9B-4860-85DE-CFAAD5231D40}" destId="{42B36BFC-29CE-46FA-BC47-65792DD2F3E6}" srcOrd="3" destOrd="0" presId="urn:microsoft.com/office/officeart/2005/8/layout/list1"/>
    <dgm:cxn modelId="{19272DA2-22E8-4333-86E1-64CF51FCDFB3}" type="presParOf" srcId="{24CC5B0F-5D9B-4860-85DE-CFAAD5231D40}" destId="{EC902B28-E3F8-4E88-8467-86ECE7D93016}" srcOrd="4" destOrd="0" presId="urn:microsoft.com/office/officeart/2005/8/layout/list1"/>
    <dgm:cxn modelId="{001ABB93-2508-48AF-A963-3A948478A3F5}" type="presParOf" srcId="{EC902B28-E3F8-4E88-8467-86ECE7D93016}" destId="{690B2631-A3D7-4958-8F3A-2BDF71EAC313}" srcOrd="0" destOrd="0" presId="urn:microsoft.com/office/officeart/2005/8/layout/list1"/>
    <dgm:cxn modelId="{CDD85B5F-26E6-4F14-8DBA-83815BBC2843}" type="presParOf" srcId="{EC902B28-E3F8-4E88-8467-86ECE7D93016}" destId="{4CB67520-454D-4C00-BE41-D9C9225E7CCE}" srcOrd="1" destOrd="0" presId="urn:microsoft.com/office/officeart/2005/8/layout/list1"/>
    <dgm:cxn modelId="{08AF2353-F95F-474D-B7F0-5380E944DA97}" type="presParOf" srcId="{24CC5B0F-5D9B-4860-85DE-CFAAD5231D40}" destId="{922B5AFF-1B7E-454E-A187-58F28C3B9672}" srcOrd="5" destOrd="0" presId="urn:microsoft.com/office/officeart/2005/8/layout/list1"/>
    <dgm:cxn modelId="{BC42A77B-8B8D-4135-B24C-AE179655F010}" type="presParOf" srcId="{24CC5B0F-5D9B-4860-85DE-CFAAD5231D40}" destId="{5F7154C3-A962-4D71-B01C-8D86EE4650FB}" srcOrd="6" destOrd="0" presId="urn:microsoft.com/office/officeart/2005/8/layout/list1"/>
    <dgm:cxn modelId="{B2333C5C-B11C-4931-8DB6-2D6ECF49F725}" type="presParOf" srcId="{24CC5B0F-5D9B-4860-85DE-CFAAD5231D40}" destId="{D312BAAB-70AC-4B32-BF76-603566AE8977}" srcOrd="7" destOrd="0" presId="urn:microsoft.com/office/officeart/2005/8/layout/list1"/>
    <dgm:cxn modelId="{30ACA13F-1058-4AC5-9A12-A3428E7CD3E9}" type="presParOf" srcId="{24CC5B0F-5D9B-4860-85DE-CFAAD5231D40}" destId="{ADA9B5EB-FF5B-4E94-8F64-C5858798F3AB}" srcOrd="8" destOrd="0" presId="urn:microsoft.com/office/officeart/2005/8/layout/list1"/>
    <dgm:cxn modelId="{38E9C7C9-6486-446E-979F-B3BA7466C8F5}" type="presParOf" srcId="{ADA9B5EB-FF5B-4E94-8F64-C5858798F3AB}" destId="{107E2E25-79EA-4873-9126-63F2C7F2A5FA}" srcOrd="0" destOrd="0" presId="urn:microsoft.com/office/officeart/2005/8/layout/list1"/>
    <dgm:cxn modelId="{980BF2DE-B99B-458F-9803-0B80D40AAE8F}" type="presParOf" srcId="{ADA9B5EB-FF5B-4E94-8F64-C5858798F3AB}" destId="{EF20D95F-0D6C-4097-B494-A3CE2C54A98A}" srcOrd="1" destOrd="0" presId="urn:microsoft.com/office/officeart/2005/8/layout/list1"/>
    <dgm:cxn modelId="{A2073C6E-A939-41E7-8094-4DDF7C1A9186}" type="presParOf" srcId="{24CC5B0F-5D9B-4860-85DE-CFAAD5231D40}" destId="{89B4031D-CE9E-46E3-A932-BAC6EFB40EA7}" srcOrd="9" destOrd="0" presId="urn:microsoft.com/office/officeart/2005/8/layout/list1"/>
    <dgm:cxn modelId="{1D070E94-7833-4D1E-AF84-13656E142165}" type="presParOf" srcId="{24CC5B0F-5D9B-4860-85DE-CFAAD5231D40}" destId="{EE49BA32-1360-42AC-B13A-AFD11325FB5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07DF7003-BAC2-49B2-B17F-AD04B1EB2597}" type="datetimeFigureOut">
              <a:rPr lang="ar-EG"/>
              <a:pPr>
                <a:defRPr/>
              </a:pPr>
              <a:t>28/05/1436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EG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pPr>
              <a:defRPr/>
            </a:pPr>
            <a:fld id="{AAD08EA1-A50B-41CD-9B06-220BFFB0E9A3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1615964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4076700"/>
            <a:ext cx="7772400" cy="1470025"/>
          </a:xfrm>
        </p:spPr>
        <p:txBody>
          <a:bodyPr/>
          <a:lstStyle>
            <a:lvl1pPr>
              <a:defRPr sz="4000">
                <a:ea typeface="Microsoft YaHei" pitchFamily="34" charset="-122"/>
              </a:defRPr>
            </a:lvl1pPr>
          </a:lstStyle>
          <a:p>
            <a:pPr lvl="0"/>
            <a:r>
              <a:rPr lang="fr-FR" noProof="0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5300663"/>
            <a:ext cx="6400800" cy="11049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82F3B77-C2AD-49EC-A366-54372E890BFA}" type="datetimeFigureOut">
              <a:rPr lang="fr-FR" altLang="en-US"/>
              <a:pPr>
                <a:defRPr/>
              </a:pPr>
              <a:t>18/03/2015</a:t>
            </a:fld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AD95C3-4A22-43FB-A4BE-58C4284583C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7087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E1CB3-3B18-401B-9AB7-995A39E3ADFB}" type="datetimeFigureOut">
              <a:rPr lang="zh-CN" altLang="en-US"/>
              <a:pPr>
                <a:defRPr/>
              </a:pPr>
              <a:t>2015/3/18</a:t>
            </a:fld>
            <a:endParaRPr lang="fr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DFFA1-71F1-4A46-A788-FDE80736169E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xmlns="" val="1809115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2709C-0159-4531-B0CF-6A578F2F0BE8}" type="datetimeFigureOut">
              <a:rPr lang="zh-CN" altLang="en-US"/>
              <a:pPr>
                <a:defRPr/>
              </a:pPr>
              <a:t>2015/3/18</a:t>
            </a:fld>
            <a:endParaRPr lang="fr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A4A3B-7F5D-45E5-B807-C4E6148FD9C8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xmlns="" val="622065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E2651-C2C5-4BEC-9153-44245BB3CDF8}" type="datetimeFigureOut">
              <a:rPr lang="zh-CN" altLang="en-US"/>
              <a:pPr>
                <a:defRPr/>
              </a:pPr>
              <a:t>2015/3/18</a:t>
            </a:fld>
            <a:endParaRPr lang="fr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CD0B6-E863-4399-B3E4-46AA94D6FB7F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xmlns="" val="567005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DB76A-CF6B-4C45-99F6-0C103C36575C}" type="datetimeFigureOut">
              <a:rPr lang="zh-CN" altLang="en-US"/>
              <a:pPr>
                <a:defRPr/>
              </a:pPr>
              <a:t>2015/3/18</a:t>
            </a:fld>
            <a:endParaRPr lang="fr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09545-4A11-43FB-BC77-2E5AC1AA4B3E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xmlns="" val="157149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7978E-CD8E-4C74-B6E9-7A906F72E42A}" type="datetimeFigureOut">
              <a:rPr lang="zh-CN" altLang="en-US"/>
              <a:pPr>
                <a:defRPr/>
              </a:pPr>
              <a:t>2015/3/18</a:t>
            </a:fld>
            <a:endParaRPr lang="fr-C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2FA98-EEF0-41E9-8E9F-01CAC020BCE4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xmlns="" val="1657537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B106F-E387-4F25-84F7-28F2FB31C365}" type="datetimeFigureOut">
              <a:rPr lang="zh-CN" altLang="en-US"/>
              <a:pPr>
                <a:defRPr/>
              </a:pPr>
              <a:t>2015/3/18</a:t>
            </a:fld>
            <a:endParaRPr lang="fr-CA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185EE-BED1-4B00-9766-03FD4186A53F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xmlns="" val="112830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1FA42-BDAD-4F7D-8C90-3345C6EE025A}" type="datetimeFigureOut">
              <a:rPr lang="zh-CN" altLang="en-US"/>
              <a:pPr>
                <a:defRPr/>
              </a:pPr>
              <a:t>2015/3/18</a:t>
            </a:fld>
            <a:endParaRPr lang="fr-CA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847E3-4D78-497C-A476-F3D4A9B3988E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xmlns="" val="4036907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D14AF-A7A3-46F8-B1AE-FE7B392DA72D}" type="datetimeFigureOut">
              <a:rPr lang="zh-CN" altLang="en-US"/>
              <a:pPr>
                <a:defRPr/>
              </a:pPr>
              <a:t>2015/3/18</a:t>
            </a:fld>
            <a:endParaRPr lang="fr-CA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AE2D9-995F-4703-932D-A8A1EB6FC753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xmlns="" val="3656609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77143-A2AF-4022-A595-9A52E4FE0AA5}" type="datetimeFigureOut">
              <a:rPr lang="zh-CN" altLang="en-US"/>
              <a:pPr>
                <a:defRPr/>
              </a:pPr>
              <a:t>2015/3/18</a:t>
            </a:fld>
            <a:endParaRPr lang="fr-C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D133B-36B0-4642-B896-1C6EEC178B67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xmlns="" val="406404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C2EC0-EF16-4D1B-BDA9-984E0520AE65}" type="datetimeFigureOut">
              <a:rPr lang="zh-CN" altLang="en-US"/>
              <a:pPr>
                <a:defRPr/>
              </a:pPr>
              <a:t>2015/3/18</a:t>
            </a:fld>
            <a:endParaRPr lang="fr-C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80EA3-8B75-42BA-B806-89F8D5D56DF1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xmlns="" val="1042221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Espace réservé de la dat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  <a:ea typeface="SimSun" pitchFamily="2" charset="-122"/>
              </a:defRPr>
            </a:lvl1pPr>
          </a:lstStyle>
          <a:p>
            <a:pPr>
              <a:defRPr/>
            </a:pPr>
            <a:fld id="{EE958CAF-F9FE-4BC8-BD0E-CCB4F486E378}" type="datetimeFigureOut">
              <a:rPr lang="zh-CN" altLang="en-US"/>
              <a:pPr>
                <a:defRPr/>
              </a:pPr>
              <a:t>2015/3/18</a:t>
            </a:fld>
            <a:endParaRPr lang="fr-CA" altLang="en-US">
              <a:ea typeface="+mn-ea"/>
            </a:endParaRPr>
          </a:p>
        </p:txBody>
      </p:sp>
      <p:sp>
        <p:nvSpPr>
          <p:cNvPr id="1029" name="Espace réservé du pied de pag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1030" name="Espace réservé du numéro de diapositiv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38E9F162-1B0F-41FC-A3D6-997EF87459FB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5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6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8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0.xml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2.xml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3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5.xml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7.xml"/><Relationship Id="rId4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9.xml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1.xml"/><Relationship Id="rId4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3.xml"/><Relationship Id="rId4" Type="http://schemas.openxmlformats.org/officeDocument/2006/relationships/image" Target="../media/image1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5.xml"/><Relationship Id="rId4" Type="http://schemas.openxmlformats.org/officeDocument/2006/relationships/image" Target="../media/image1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7.xml"/><Relationship Id="rId4" Type="http://schemas.openxmlformats.org/officeDocument/2006/relationships/image" Target="../media/image1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9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4293840"/>
            <a:ext cx="7772400" cy="1295400"/>
          </a:xfrm>
        </p:spPr>
        <p:txBody>
          <a:bodyPr/>
          <a:lstStyle/>
          <a:p>
            <a:pPr rtl="1" eaLnBrk="1" hangingPunct="1"/>
            <a:r>
              <a:rPr lang="ar-EG" b="1" dirty="0" smtClean="0">
                <a:solidFill>
                  <a:srgbClr val="002060"/>
                </a:solidFill>
              </a:rPr>
              <a:t>دورة العصف الذهني وحل المشكلات</a:t>
            </a:r>
            <a:endParaRPr lang="ar-EG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908175" y="260350"/>
            <a:ext cx="5256213" cy="1368425"/>
          </a:xfrm>
          <a:prstGeom prst="rect">
            <a:avLst/>
          </a:prstGeom>
          <a:solidFill>
            <a:srgbClr val="66FFFF"/>
          </a:solidFill>
          <a:ln w="9525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algn="ctr" rtl="1">
              <a:defRPr/>
            </a:pPr>
            <a:endParaRPr lang="ar-EG" sz="600" b="1" dirty="0"/>
          </a:p>
          <a:p>
            <a:pPr algn="ctr" rtl="1">
              <a:defRPr/>
            </a:pPr>
            <a:r>
              <a:rPr lang="ar-SA" sz="3200" b="1" dirty="0"/>
              <a:t>العصف الذهني لواحدة أو أكثر من عبارات المشكلة التي تمت بلورتها</a:t>
            </a:r>
            <a:endParaRPr lang="ar-EG" sz="3200" dirty="0"/>
          </a:p>
        </p:txBody>
      </p:sp>
      <p:sp>
        <p:nvSpPr>
          <p:cNvPr id="3" name="Flowchart: Alternate Process 2"/>
          <p:cNvSpPr/>
          <p:nvPr/>
        </p:nvSpPr>
        <p:spPr bwMode="auto">
          <a:xfrm>
            <a:off x="250825" y="4797425"/>
            <a:ext cx="8713788" cy="1295400"/>
          </a:xfrm>
          <a:prstGeom prst="flowChartAlternateProcess">
            <a:avLst/>
          </a:prstGeom>
          <a:solidFill>
            <a:srgbClr val="00FFFF"/>
          </a:solidFill>
          <a:ln w="9525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algn="ctr" rtl="1">
              <a:defRPr/>
            </a:pPr>
            <a:endParaRPr lang="ar-EG" sz="1050" b="1" dirty="0">
              <a:solidFill>
                <a:srgbClr val="7030A0"/>
              </a:solidFill>
              <a:latin typeface="Script MT Bold" pitchFamily="66" charset="0"/>
            </a:endParaRPr>
          </a:p>
          <a:p>
            <a:pPr algn="ctr" rtl="1">
              <a:defRPr/>
            </a:pPr>
            <a:r>
              <a:rPr lang="ar-EG" sz="2800" b="1" dirty="0">
                <a:solidFill>
                  <a:srgbClr val="7030A0"/>
                </a:solidFill>
                <a:latin typeface="Script MT Bold" pitchFamily="66" charset="0"/>
              </a:rPr>
              <a:t>وتعتبر هذه الخطوة مهمة لجلسة العصف الذهني حيث </a:t>
            </a:r>
          </a:p>
          <a:p>
            <a:pPr algn="ctr" rtl="1">
              <a:defRPr/>
            </a:pPr>
            <a:r>
              <a:rPr lang="ar-EG" sz="2800" b="1" dirty="0">
                <a:solidFill>
                  <a:srgbClr val="7030A0"/>
                </a:solidFill>
                <a:latin typeface="Script MT Bold" pitchFamily="66" charset="0"/>
              </a:rPr>
              <a:t>يتم من خلالها إثارة فيض حر من الأفكار 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0774" y="1844824"/>
            <a:ext cx="6617569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908175" y="260350"/>
            <a:ext cx="5256213" cy="792163"/>
          </a:xfrm>
          <a:prstGeom prst="rect">
            <a:avLst/>
          </a:prstGeom>
          <a:solidFill>
            <a:srgbClr val="66FFFF"/>
          </a:solidFill>
          <a:ln w="9525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algn="ctr" rtl="1">
              <a:defRPr/>
            </a:pPr>
            <a:endParaRPr lang="ar-EG" sz="600" b="1" dirty="0"/>
          </a:p>
          <a:p>
            <a:pPr algn="ctr" rtl="1">
              <a:defRPr/>
            </a:pPr>
            <a:r>
              <a:rPr lang="ar-SA" sz="3200" b="1" dirty="0"/>
              <a:t>تقويم الأفكار التي تم التوصل إليها </a:t>
            </a:r>
            <a:endParaRPr lang="ar-EG" sz="3200" dirty="0"/>
          </a:p>
        </p:txBody>
      </p:sp>
      <p:sp>
        <p:nvSpPr>
          <p:cNvPr id="23555" name="Flowchart: Alternate Process 2"/>
          <p:cNvSpPr>
            <a:spLocks noChangeArrowheads="1"/>
          </p:cNvSpPr>
          <p:nvPr/>
        </p:nvSpPr>
        <p:spPr bwMode="auto">
          <a:xfrm>
            <a:off x="250825" y="4581525"/>
            <a:ext cx="8713788" cy="1727200"/>
          </a:xfrm>
          <a:prstGeom prst="flowChartAlternateProcess">
            <a:avLst/>
          </a:prstGeom>
          <a:solidFill>
            <a:srgbClr val="00FFFF"/>
          </a:solidFill>
          <a:ln w="9525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algn="ctr" rtl="1"/>
            <a:endParaRPr lang="ar-EG" sz="1000" b="1">
              <a:solidFill>
                <a:srgbClr val="7030A0"/>
              </a:solidFill>
              <a:latin typeface="Script MT Bold" pitchFamily="66" charset="0"/>
            </a:endParaRPr>
          </a:p>
          <a:p>
            <a:pPr algn="ctr" rtl="1"/>
            <a:r>
              <a:rPr lang="ar-EG" sz="2800" b="1">
                <a:solidFill>
                  <a:srgbClr val="7030A0"/>
                </a:solidFill>
                <a:latin typeface="Script MT Bold" pitchFamily="66" charset="0"/>
              </a:rPr>
              <a:t>تتصف جلسات العصف الذهني بأنها تؤدي إلى توليد عدد كبير من الأفكار المطروحة حول مشكلة معينة ، ومن هنا تظهر أهمية تقويم هذه الأفكار وانتقاء القليل منها لوضعه موضع التنفيذ 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4258" y="1340768"/>
            <a:ext cx="5544046" cy="3059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对角圆角矩形 5"/>
          <p:cNvSpPr>
            <a:spLocks/>
          </p:cNvSpPr>
          <p:nvPr/>
        </p:nvSpPr>
        <p:spPr bwMode="auto">
          <a:xfrm rot="21346829">
            <a:off x="1073150" y="1663700"/>
            <a:ext cx="6954838" cy="3879850"/>
          </a:xfrm>
          <a:custGeom>
            <a:avLst/>
            <a:gdLst>
              <a:gd name="T0" fmla="*/ 492043 w 6954838"/>
              <a:gd name="T1" fmla="*/ 0 h 3879850"/>
              <a:gd name="T2" fmla="*/ 6954838 w 6954838"/>
              <a:gd name="T3" fmla="*/ 0 h 3879850"/>
              <a:gd name="T4" fmla="*/ 6954838 w 6954838"/>
              <a:gd name="T5" fmla="*/ 0 h 3879850"/>
              <a:gd name="T6" fmla="*/ 6954838 w 6954838"/>
              <a:gd name="T7" fmla="*/ 3387807 h 3879850"/>
              <a:gd name="T8" fmla="*/ 6462795 w 6954838"/>
              <a:gd name="T9" fmla="*/ 3879850 h 3879850"/>
              <a:gd name="T10" fmla="*/ 0 w 6954838"/>
              <a:gd name="T11" fmla="*/ 3879850 h 3879850"/>
              <a:gd name="T12" fmla="*/ 0 w 6954838"/>
              <a:gd name="T13" fmla="*/ 3879850 h 3879850"/>
              <a:gd name="T14" fmla="*/ 0 w 6954838"/>
              <a:gd name="T15" fmla="*/ 492043 h 3879850"/>
              <a:gd name="T16" fmla="*/ 492043 w 6954838"/>
              <a:gd name="T17" fmla="*/ 0 h 3879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54838" h="3879850">
                <a:moveTo>
                  <a:pt x="492043" y="0"/>
                </a:moveTo>
                <a:lnTo>
                  <a:pt x="6954838" y="0"/>
                </a:lnTo>
                <a:lnTo>
                  <a:pt x="6954838" y="3387807"/>
                </a:lnTo>
                <a:cubicBezTo>
                  <a:pt x="6954838" y="3659555"/>
                  <a:pt x="6734543" y="3879850"/>
                  <a:pt x="6462795" y="3879850"/>
                </a:cubicBezTo>
                <a:lnTo>
                  <a:pt x="0" y="3879850"/>
                </a:lnTo>
                <a:lnTo>
                  <a:pt x="0" y="492043"/>
                </a:lnTo>
                <a:cubicBezTo>
                  <a:pt x="0" y="220295"/>
                  <a:pt x="220295" y="0"/>
                  <a:pt x="492043" y="0"/>
                </a:cubicBezTo>
                <a:close/>
              </a:path>
            </a:pathLst>
          </a:custGeom>
          <a:solidFill>
            <a:srgbClr val="66FFFF"/>
          </a:solidFill>
          <a:ln w="9525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1"/>
          <a:lstStyle/>
          <a:p>
            <a:pPr algn="ctr" rtl="1">
              <a:defRPr/>
            </a:pPr>
            <a:endParaRPr lang="ar-EG" sz="600" b="1"/>
          </a:p>
        </p:txBody>
      </p:sp>
      <p:pic>
        <p:nvPicPr>
          <p:cNvPr id="24579" name="Picture 3" descr="C:\TDDOWNLOAD\penci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71613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内容占位符 2"/>
          <p:cNvSpPr txBox="1">
            <a:spLocks/>
          </p:cNvSpPr>
          <p:nvPr/>
        </p:nvSpPr>
        <p:spPr bwMode="auto">
          <a:xfrm rot="21361315">
            <a:off x="1289050" y="1946275"/>
            <a:ext cx="6454775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defRPr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 algn="ctr">
              <a:defRPr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  <a:defRPr/>
            </a:pPr>
            <a:r>
              <a:rPr lang="ar-EG" altLang="zh-CN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عناصر نجاح عملية العصف الذهني </a:t>
            </a:r>
            <a:endParaRPr lang="ar-EG" alt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Hexagon 1"/>
          <p:cNvSpPr>
            <a:spLocks noChangeArrowheads="1"/>
          </p:cNvSpPr>
          <p:nvPr/>
        </p:nvSpPr>
        <p:spPr bwMode="auto">
          <a:xfrm>
            <a:off x="5364163" y="1412875"/>
            <a:ext cx="2232025" cy="1871663"/>
          </a:xfrm>
          <a:prstGeom prst="hexagon">
            <a:avLst>
              <a:gd name="adj" fmla="val 25005"/>
              <a:gd name="vf" fmla="val 115470"/>
            </a:avLst>
          </a:prstGeom>
          <a:solidFill>
            <a:srgbClr val="00FFFF"/>
          </a:solidFill>
          <a:ln w="9525" algn="ctr">
            <a:solidFill>
              <a:srgbClr val="669933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b="1"/>
          </a:p>
          <a:p>
            <a:pPr algn="ctr"/>
            <a:endParaRPr lang="en-US" sz="1200" b="1"/>
          </a:p>
          <a:p>
            <a:pPr algn="ctr" rtl="1"/>
            <a:r>
              <a:rPr lang="ar-SA" sz="2100" b="1"/>
              <a:t>وضوح المشكلة </a:t>
            </a:r>
            <a:endParaRPr lang="ar-EG" sz="2100"/>
          </a:p>
        </p:txBody>
      </p:sp>
      <p:sp>
        <p:nvSpPr>
          <p:cNvPr id="25603" name="Hexagon 7"/>
          <p:cNvSpPr>
            <a:spLocks noChangeArrowheads="1"/>
          </p:cNvSpPr>
          <p:nvPr/>
        </p:nvSpPr>
        <p:spPr bwMode="auto">
          <a:xfrm>
            <a:off x="3563938" y="2420938"/>
            <a:ext cx="2232025" cy="1871662"/>
          </a:xfrm>
          <a:prstGeom prst="hexagon">
            <a:avLst>
              <a:gd name="adj" fmla="val 25005"/>
              <a:gd name="vf" fmla="val 115470"/>
            </a:avLst>
          </a:prstGeom>
          <a:solidFill>
            <a:srgbClr val="00FFFF"/>
          </a:solidFill>
          <a:ln w="9525" algn="ctr">
            <a:solidFill>
              <a:srgbClr val="669933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2100" b="1"/>
          </a:p>
          <a:p>
            <a:pPr algn="ctr" rtl="1"/>
            <a:endParaRPr lang="ar-EG" sz="900" b="1"/>
          </a:p>
          <a:p>
            <a:pPr algn="ctr" rtl="1"/>
            <a:r>
              <a:rPr lang="ar-SA" sz="2100" b="1"/>
              <a:t>وضوح مبادئ </a:t>
            </a:r>
            <a:endParaRPr lang="ar-EG" sz="2100"/>
          </a:p>
        </p:txBody>
      </p:sp>
      <p:sp>
        <p:nvSpPr>
          <p:cNvPr id="25604" name="Hexagon 8"/>
          <p:cNvSpPr>
            <a:spLocks noChangeArrowheads="1"/>
          </p:cNvSpPr>
          <p:nvPr/>
        </p:nvSpPr>
        <p:spPr bwMode="auto">
          <a:xfrm>
            <a:off x="1763713" y="3429000"/>
            <a:ext cx="2232025" cy="1871663"/>
          </a:xfrm>
          <a:prstGeom prst="hexagon">
            <a:avLst>
              <a:gd name="adj" fmla="val 25005"/>
              <a:gd name="vf" fmla="val 115470"/>
            </a:avLst>
          </a:prstGeom>
          <a:solidFill>
            <a:srgbClr val="00FFFF"/>
          </a:solidFill>
          <a:ln w="9525" algn="ctr">
            <a:solidFill>
              <a:srgbClr val="669933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b="1"/>
          </a:p>
          <a:p>
            <a:pPr algn="ctr" rtl="1"/>
            <a:endParaRPr lang="en-US" sz="1600" b="1"/>
          </a:p>
          <a:p>
            <a:pPr algn="ctr"/>
            <a:r>
              <a:rPr lang="ar-SA" sz="2000" b="1"/>
              <a:t>خبرة قائد النشاط </a:t>
            </a:r>
            <a:endParaRPr lang="ar-EG" sz="20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25603" grpId="0" animBg="1"/>
      <p:bldP spid="2560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对角圆角矩形 5"/>
          <p:cNvSpPr>
            <a:spLocks/>
          </p:cNvSpPr>
          <p:nvPr/>
        </p:nvSpPr>
        <p:spPr bwMode="auto">
          <a:xfrm rot="21346829">
            <a:off x="1073150" y="1663700"/>
            <a:ext cx="6954838" cy="3879850"/>
          </a:xfrm>
          <a:custGeom>
            <a:avLst/>
            <a:gdLst>
              <a:gd name="T0" fmla="*/ 492043 w 6954838"/>
              <a:gd name="T1" fmla="*/ 0 h 3879850"/>
              <a:gd name="T2" fmla="*/ 6954838 w 6954838"/>
              <a:gd name="T3" fmla="*/ 0 h 3879850"/>
              <a:gd name="T4" fmla="*/ 6954838 w 6954838"/>
              <a:gd name="T5" fmla="*/ 0 h 3879850"/>
              <a:gd name="T6" fmla="*/ 6954838 w 6954838"/>
              <a:gd name="T7" fmla="*/ 3387807 h 3879850"/>
              <a:gd name="T8" fmla="*/ 6462795 w 6954838"/>
              <a:gd name="T9" fmla="*/ 3879850 h 3879850"/>
              <a:gd name="T10" fmla="*/ 0 w 6954838"/>
              <a:gd name="T11" fmla="*/ 3879850 h 3879850"/>
              <a:gd name="T12" fmla="*/ 0 w 6954838"/>
              <a:gd name="T13" fmla="*/ 3879850 h 3879850"/>
              <a:gd name="T14" fmla="*/ 0 w 6954838"/>
              <a:gd name="T15" fmla="*/ 492043 h 3879850"/>
              <a:gd name="T16" fmla="*/ 492043 w 6954838"/>
              <a:gd name="T17" fmla="*/ 0 h 3879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54838" h="3879850">
                <a:moveTo>
                  <a:pt x="492043" y="0"/>
                </a:moveTo>
                <a:lnTo>
                  <a:pt x="6954838" y="0"/>
                </a:lnTo>
                <a:lnTo>
                  <a:pt x="6954838" y="3387807"/>
                </a:lnTo>
                <a:cubicBezTo>
                  <a:pt x="6954838" y="3659555"/>
                  <a:pt x="6734543" y="3879850"/>
                  <a:pt x="6462795" y="3879850"/>
                </a:cubicBezTo>
                <a:lnTo>
                  <a:pt x="0" y="3879850"/>
                </a:lnTo>
                <a:lnTo>
                  <a:pt x="0" y="492043"/>
                </a:lnTo>
                <a:cubicBezTo>
                  <a:pt x="0" y="220295"/>
                  <a:pt x="220295" y="0"/>
                  <a:pt x="492043" y="0"/>
                </a:cubicBezTo>
                <a:close/>
              </a:path>
            </a:pathLst>
          </a:custGeom>
          <a:solidFill>
            <a:srgbClr val="66FFFF"/>
          </a:solidFill>
          <a:ln w="9525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1"/>
          <a:lstStyle/>
          <a:p>
            <a:pPr algn="ctr" rtl="1">
              <a:defRPr/>
            </a:pPr>
            <a:endParaRPr lang="ar-EG" sz="600" b="1"/>
          </a:p>
        </p:txBody>
      </p:sp>
      <p:pic>
        <p:nvPicPr>
          <p:cNvPr id="26627" name="Picture 3" descr="C:\TDDOWNLOAD\penci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71613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内容占位符 2"/>
          <p:cNvSpPr txBox="1">
            <a:spLocks/>
          </p:cNvSpPr>
          <p:nvPr/>
        </p:nvSpPr>
        <p:spPr bwMode="auto">
          <a:xfrm rot="21361315">
            <a:off x="1289050" y="1946275"/>
            <a:ext cx="6454775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defRPr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 algn="ctr">
              <a:defRPr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  <a:defRPr/>
            </a:pPr>
            <a:endParaRPr lang="en-US" altLang="zh-CN" sz="7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Arial" pitchFamily="34" charset="0"/>
              <a:buNone/>
              <a:defRPr/>
            </a:pPr>
            <a:r>
              <a:rPr lang="ar-EG" altLang="zh-CN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مهارات حل المشكلات</a:t>
            </a:r>
            <a:endParaRPr lang="ar-EG" alt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5292725" y="260350"/>
            <a:ext cx="3671888" cy="792163"/>
          </a:xfrm>
          <a:prstGeom prst="rect">
            <a:avLst/>
          </a:prstGeom>
          <a:solidFill>
            <a:srgbClr val="66FFFF"/>
          </a:solidFill>
          <a:ln w="9525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algn="ctr" rtl="1">
              <a:defRPr/>
            </a:pPr>
            <a:endParaRPr lang="ar-EG" sz="600" b="1" dirty="0"/>
          </a:p>
          <a:p>
            <a:pPr algn="ctr" rtl="1">
              <a:defRPr/>
            </a:pPr>
            <a:r>
              <a:rPr lang="ar-SA" sz="3200" b="1" dirty="0"/>
              <a:t>مفهوم حل المشكلات </a:t>
            </a:r>
            <a:endParaRPr lang="ar-EG" sz="3200" dirty="0"/>
          </a:p>
        </p:txBody>
      </p:sp>
      <p:sp>
        <p:nvSpPr>
          <p:cNvPr id="27651" name="Flowchart: Alternate Process 2"/>
          <p:cNvSpPr>
            <a:spLocks noChangeArrowheads="1"/>
          </p:cNvSpPr>
          <p:nvPr/>
        </p:nvSpPr>
        <p:spPr bwMode="auto">
          <a:xfrm>
            <a:off x="250825" y="4292600"/>
            <a:ext cx="8713788" cy="2016125"/>
          </a:xfrm>
          <a:prstGeom prst="flowChartAlternateProcess">
            <a:avLst/>
          </a:prstGeom>
          <a:solidFill>
            <a:srgbClr val="00B0F0"/>
          </a:solidFill>
          <a:ln w="9525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algn="ctr" rtl="1"/>
            <a:r>
              <a:rPr lang="ar-EG" sz="2800" b="1">
                <a:latin typeface="Script MT Bold" pitchFamily="66" charset="0"/>
              </a:rPr>
              <a:t>يقصد به مجموعة العمليات التي يقوم بها الفرد مستخدماً المعلومات والمعارف التي سبق له تعلمها ، والمهارات التي اكتسبها في التغلب </a:t>
            </a:r>
          </a:p>
          <a:p>
            <a:pPr algn="ctr" rtl="1"/>
            <a:r>
              <a:rPr lang="ar-EG" sz="2800" b="1">
                <a:latin typeface="Script MT Bold" pitchFamily="66" charset="0"/>
              </a:rPr>
              <a:t>على موقف بشكل جديد ، وغير مألوف له في السيطرة عليه ، </a:t>
            </a:r>
          </a:p>
          <a:p>
            <a:pPr algn="ctr" rtl="1"/>
            <a:r>
              <a:rPr lang="ar-EG" sz="2800" b="1">
                <a:latin typeface="Script MT Bold" pitchFamily="66" charset="0"/>
              </a:rPr>
              <a:t>والوصول إلى حل له 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12776"/>
            <a:ext cx="6096000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ave 3"/>
          <p:cNvSpPr>
            <a:spLocks noChangeArrowheads="1"/>
          </p:cNvSpPr>
          <p:nvPr/>
        </p:nvSpPr>
        <p:spPr bwMode="auto">
          <a:xfrm>
            <a:off x="2195513" y="2482850"/>
            <a:ext cx="4716462" cy="1944688"/>
          </a:xfrm>
          <a:prstGeom prst="wave">
            <a:avLst>
              <a:gd name="adj1" fmla="val 12500"/>
              <a:gd name="adj2" fmla="val 0"/>
            </a:avLst>
          </a:prstGeom>
          <a:solidFill>
            <a:srgbClr val="00B050"/>
          </a:solidFill>
          <a:ln w="9525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 algn="ctr" rtl="1"/>
            <a:endParaRPr lang="ar-EG" sz="1200" b="1"/>
          </a:p>
          <a:p>
            <a:pPr algn="ctr" rtl="1"/>
            <a:r>
              <a:rPr lang="ar-SA" sz="3200" b="1"/>
              <a:t>أنواع المشكلات </a:t>
            </a:r>
            <a:endParaRPr lang="ar-EG" sz="3200" b="1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67544" y="548680"/>
          <a:ext cx="820891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对角圆角矩形 5"/>
          <p:cNvSpPr>
            <a:spLocks/>
          </p:cNvSpPr>
          <p:nvPr/>
        </p:nvSpPr>
        <p:spPr bwMode="auto">
          <a:xfrm rot="21346829">
            <a:off x="1073150" y="1663700"/>
            <a:ext cx="6954838" cy="3879850"/>
          </a:xfrm>
          <a:custGeom>
            <a:avLst/>
            <a:gdLst>
              <a:gd name="T0" fmla="*/ 492043 w 6954838"/>
              <a:gd name="T1" fmla="*/ 0 h 3879850"/>
              <a:gd name="T2" fmla="*/ 6954838 w 6954838"/>
              <a:gd name="T3" fmla="*/ 0 h 3879850"/>
              <a:gd name="T4" fmla="*/ 6954838 w 6954838"/>
              <a:gd name="T5" fmla="*/ 0 h 3879850"/>
              <a:gd name="T6" fmla="*/ 6954838 w 6954838"/>
              <a:gd name="T7" fmla="*/ 3387807 h 3879850"/>
              <a:gd name="T8" fmla="*/ 6462795 w 6954838"/>
              <a:gd name="T9" fmla="*/ 3879850 h 3879850"/>
              <a:gd name="T10" fmla="*/ 0 w 6954838"/>
              <a:gd name="T11" fmla="*/ 3879850 h 3879850"/>
              <a:gd name="T12" fmla="*/ 0 w 6954838"/>
              <a:gd name="T13" fmla="*/ 3879850 h 3879850"/>
              <a:gd name="T14" fmla="*/ 0 w 6954838"/>
              <a:gd name="T15" fmla="*/ 492043 h 3879850"/>
              <a:gd name="T16" fmla="*/ 492043 w 6954838"/>
              <a:gd name="T17" fmla="*/ 0 h 3879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54838" h="3879850">
                <a:moveTo>
                  <a:pt x="492043" y="0"/>
                </a:moveTo>
                <a:lnTo>
                  <a:pt x="6954838" y="0"/>
                </a:lnTo>
                <a:lnTo>
                  <a:pt x="6954838" y="3387807"/>
                </a:lnTo>
                <a:cubicBezTo>
                  <a:pt x="6954838" y="3659555"/>
                  <a:pt x="6734543" y="3879850"/>
                  <a:pt x="6462795" y="3879850"/>
                </a:cubicBezTo>
                <a:lnTo>
                  <a:pt x="0" y="3879850"/>
                </a:lnTo>
                <a:lnTo>
                  <a:pt x="0" y="492043"/>
                </a:lnTo>
                <a:cubicBezTo>
                  <a:pt x="0" y="220295"/>
                  <a:pt x="220295" y="0"/>
                  <a:pt x="492043" y="0"/>
                </a:cubicBezTo>
                <a:close/>
              </a:path>
            </a:pathLst>
          </a:custGeom>
          <a:solidFill>
            <a:srgbClr val="66FFFF"/>
          </a:solidFill>
          <a:ln w="9525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1"/>
          <a:lstStyle/>
          <a:p>
            <a:pPr algn="ctr" rtl="1">
              <a:defRPr/>
            </a:pPr>
            <a:endParaRPr lang="ar-EG" sz="600" b="1"/>
          </a:p>
        </p:txBody>
      </p:sp>
      <p:pic>
        <p:nvPicPr>
          <p:cNvPr id="30723" name="Picture 3" descr="C:\TDDOWNLOAD\penci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71613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内容占位符 2"/>
          <p:cNvSpPr txBox="1">
            <a:spLocks/>
          </p:cNvSpPr>
          <p:nvPr/>
        </p:nvSpPr>
        <p:spPr bwMode="auto">
          <a:xfrm rot="21361315">
            <a:off x="1289050" y="1946275"/>
            <a:ext cx="6454775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defRPr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  <a:defRPr/>
            </a:pPr>
            <a:endParaRPr lang="en-US" altLang="zh-CN" sz="7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Arial" pitchFamily="34" charset="0"/>
              <a:buNone/>
              <a:defRPr/>
            </a:pPr>
            <a:r>
              <a:rPr lang="ar-EG" altLang="zh-CN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ويصف المتخصصون طريقة حل المشكلات في تناولها للموضوعات والقضايا المطروحة على الأفراد / التلاميذ إلى طريقتين قد تتفقان في بعض العناصر ولكن تختلفان في كثير منها هما </a:t>
            </a:r>
            <a:endParaRPr lang="ar-EG" alt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539750" y="260350"/>
            <a:ext cx="7993063" cy="792163"/>
          </a:xfrm>
          <a:prstGeom prst="rect">
            <a:avLst/>
          </a:prstGeom>
          <a:solidFill>
            <a:srgbClr val="66FFFF"/>
          </a:solidFill>
          <a:ln w="9525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algn="ctr" rtl="1">
              <a:defRPr/>
            </a:pPr>
            <a:endParaRPr lang="ar-EG" sz="600" b="1" dirty="0"/>
          </a:p>
          <a:p>
            <a:pPr algn="ctr" rtl="1">
              <a:defRPr/>
            </a:pPr>
            <a:r>
              <a:rPr lang="ar-SA" sz="3200" b="1" dirty="0"/>
              <a:t>طريقة حل المشكلات بالأسلوب العادي الاتفاقي أو النمطي </a:t>
            </a:r>
            <a:endParaRPr lang="ar-EG" sz="32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539552" y="1397000"/>
          <a:ext cx="7848872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5292725" y="260350"/>
            <a:ext cx="3671888" cy="792163"/>
          </a:xfrm>
          <a:prstGeom prst="rect">
            <a:avLst/>
          </a:prstGeom>
          <a:solidFill>
            <a:srgbClr val="66FFFF"/>
          </a:solidFill>
          <a:ln w="9525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algn="ctr" rtl="1">
              <a:defRPr/>
            </a:pPr>
            <a:endParaRPr lang="ar-EG" sz="600" b="1" dirty="0"/>
          </a:p>
          <a:p>
            <a:pPr algn="ctr" rtl="1">
              <a:defRPr/>
            </a:pPr>
            <a:r>
              <a:rPr lang="ar-SA" sz="3200" b="1" dirty="0"/>
              <a:t>مفهوم العصف الذهني </a:t>
            </a:r>
            <a:endParaRPr lang="ar-EG" sz="3200" dirty="0"/>
          </a:p>
        </p:txBody>
      </p:sp>
      <p:sp>
        <p:nvSpPr>
          <p:cNvPr id="14339" name="Flowchart: Alternate Process 2"/>
          <p:cNvSpPr>
            <a:spLocks noChangeArrowheads="1"/>
          </p:cNvSpPr>
          <p:nvPr/>
        </p:nvSpPr>
        <p:spPr bwMode="auto">
          <a:xfrm>
            <a:off x="250825" y="4581525"/>
            <a:ext cx="8713788" cy="1727200"/>
          </a:xfrm>
          <a:prstGeom prst="flowChartAlternateProcess">
            <a:avLst/>
          </a:prstGeom>
          <a:solidFill>
            <a:srgbClr val="00FFFF"/>
          </a:solidFill>
          <a:ln w="9525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algn="ctr" rtl="1"/>
            <a:endParaRPr lang="ar-EG" sz="900" b="1">
              <a:solidFill>
                <a:srgbClr val="7030A0"/>
              </a:solidFill>
              <a:latin typeface="Script MT Bold" pitchFamily="66" charset="0"/>
            </a:endParaRPr>
          </a:p>
          <a:p>
            <a:pPr algn="ctr" rtl="1"/>
            <a:r>
              <a:rPr lang="ar-EG" sz="2800" b="1">
                <a:solidFill>
                  <a:srgbClr val="7030A0"/>
                </a:solidFill>
                <a:latin typeface="Script MT Bold" pitchFamily="66" charset="0"/>
              </a:rPr>
              <a:t>ويستخدم العصف الذهني كأسلوب للتفكير الجماعي أو الفردي في حل كثير من المشكلات العلمية والحياتية المختلفة ، بقصد زيادة القدرات والعمليات الذهنية 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336704" cy="2733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539750" y="260350"/>
            <a:ext cx="7993063" cy="792163"/>
          </a:xfrm>
          <a:prstGeom prst="rect">
            <a:avLst/>
          </a:prstGeom>
          <a:solidFill>
            <a:srgbClr val="66FFFF"/>
          </a:solidFill>
          <a:ln w="9525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algn="ctr" rtl="1">
              <a:defRPr/>
            </a:pPr>
            <a:endParaRPr lang="ar-EG" sz="600" b="1" dirty="0"/>
          </a:p>
          <a:p>
            <a:pPr algn="ctr" rtl="1">
              <a:defRPr/>
            </a:pPr>
            <a:r>
              <a:rPr lang="ar-SA" sz="3200" b="1" dirty="0"/>
              <a:t>طريقة حل المشكلات بالأسلوب الابتكاري ، أو الإبداعي </a:t>
            </a:r>
            <a:endParaRPr lang="ar-EG" sz="3200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352928" cy="4176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对角圆角矩形 5"/>
          <p:cNvSpPr>
            <a:spLocks/>
          </p:cNvSpPr>
          <p:nvPr/>
        </p:nvSpPr>
        <p:spPr bwMode="auto">
          <a:xfrm rot="21346829">
            <a:off x="1073150" y="1663700"/>
            <a:ext cx="6954838" cy="3879850"/>
          </a:xfrm>
          <a:custGeom>
            <a:avLst/>
            <a:gdLst>
              <a:gd name="T0" fmla="*/ 492043 w 6954838"/>
              <a:gd name="T1" fmla="*/ 0 h 3879850"/>
              <a:gd name="T2" fmla="*/ 6954838 w 6954838"/>
              <a:gd name="T3" fmla="*/ 0 h 3879850"/>
              <a:gd name="T4" fmla="*/ 6954838 w 6954838"/>
              <a:gd name="T5" fmla="*/ 0 h 3879850"/>
              <a:gd name="T6" fmla="*/ 6954838 w 6954838"/>
              <a:gd name="T7" fmla="*/ 3387807 h 3879850"/>
              <a:gd name="T8" fmla="*/ 6462795 w 6954838"/>
              <a:gd name="T9" fmla="*/ 3879850 h 3879850"/>
              <a:gd name="T10" fmla="*/ 0 w 6954838"/>
              <a:gd name="T11" fmla="*/ 3879850 h 3879850"/>
              <a:gd name="T12" fmla="*/ 0 w 6954838"/>
              <a:gd name="T13" fmla="*/ 3879850 h 3879850"/>
              <a:gd name="T14" fmla="*/ 0 w 6954838"/>
              <a:gd name="T15" fmla="*/ 492043 h 3879850"/>
              <a:gd name="T16" fmla="*/ 492043 w 6954838"/>
              <a:gd name="T17" fmla="*/ 0 h 3879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54838" h="3879850">
                <a:moveTo>
                  <a:pt x="492043" y="0"/>
                </a:moveTo>
                <a:lnTo>
                  <a:pt x="6954838" y="0"/>
                </a:lnTo>
                <a:lnTo>
                  <a:pt x="6954838" y="3387807"/>
                </a:lnTo>
                <a:cubicBezTo>
                  <a:pt x="6954838" y="3659555"/>
                  <a:pt x="6734543" y="3879850"/>
                  <a:pt x="6462795" y="3879850"/>
                </a:cubicBezTo>
                <a:lnTo>
                  <a:pt x="0" y="3879850"/>
                </a:lnTo>
                <a:lnTo>
                  <a:pt x="0" y="492043"/>
                </a:lnTo>
                <a:cubicBezTo>
                  <a:pt x="0" y="220295"/>
                  <a:pt x="220295" y="0"/>
                  <a:pt x="492043" y="0"/>
                </a:cubicBezTo>
                <a:close/>
              </a:path>
            </a:pathLst>
          </a:custGeom>
          <a:solidFill>
            <a:srgbClr val="66FFFF"/>
          </a:solidFill>
          <a:ln w="9525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1"/>
          <a:lstStyle/>
          <a:p>
            <a:pPr algn="ctr" rtl="1">
              <a:defRPr/>
            </a:pPr>
            <a:endParaRPr lang="ar-EG" sz="600" b="1"/>
          </a:p>
        </p:txBody>
      </p:sp>
      <p:pic>
        <p:nvPicPr>
          <p:cNvPr id="33795" name="Picture 3" descr="C:\TDDOWNLOAD\penci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71613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内容占位符 2"/>
          <p:cNvSpPr txBox="1">
            <a:spLocks/>
          </p:cNvSpPr>
          <p:nvPr/>
        </p:nvSpPr>
        <p:spPr bwMode="auto">
          <a:xfrm rot="21361315">
            <a:off x="1289050" y="1946275"/>
            <a:ext cx="6454775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defRPr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 algn="ctr">
              <a:defRPr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  <a:defRPr/>
            </a:pPr>
            <a:endParaRPr lang="en-US" altLang="zh-CN" sz="7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Arial" pitchFamily="34" charset="0"/>
              <a:buNone/>
              <a:defRPr/>
            </a:pPr>
            <a:r>
              <a:rPr lang="ar-EG" altLang="zh-CN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خطوات حل المشكلة</a:t>
            </a:r>
            <a:endParaRPr lang="ar-EG" alt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5292725" y="260350"/>
            <a:ext cx="3671888" cy="792163"/>
          </a:xfrm>
          <a:prstGeom prst="rect">
            <a:avLst/>
          </a:prstGeom>
          <a:solidFill>
            <a:srgbClr val="66FFFF"/>
          </a:solidFill>
          <a:ln w="9525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algn="ctr" rtl="1">
              <a:defRPr/>
            </a:pPr>
            <a:endParaRPr lang="ar-EG" sz="600" b="1" dirty="0"/>
          </a:p>
          <a:p>
            <a:pPr algn="ctr" rtl="1">
              <a:defRPr/>
            </a:pPr>
            <a:r>
              <a:rPr lang="ar-SA" sz="3200" b="1" dirty="0"/>
              <a:t>الشعور بالمشكلة </a:t>
            </a:r>
            <a:endParaRPr lang="ar-EG" sz="3200" dirty="0"/>
          </a:p>
        </p:txBody>
      </p:sp>
      <p:sp>
        <p:nvSpPr>
          <p:cNvPr id="34819" name="Flowchart: Alternate Process 2"/>
          <p:cNvSpPr>
            <a:spLocks noChangeArrowheads="1"/>
          </p:cNvSpPr>
          <p:nvPr/>
        </p:nvSpPr>
        <p:spPr bwMode="auto">
          <a:xfrm>
            <a:off x="250825" y="4581525"/>
            <a:ext cx="8713788" cy="1727200"/>
          </a:xfrm>
          <a:prstGeom prst="flowChartAlternateProcess">
            <a:avLst/>
          </a:prstGeom>
          <a:solidFill>
            <a:srgbClr val="92D050"/>
          </a:solidFill>
          <a:ln w="9525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algn="ctr" rtl="1"/>
            <a:endParaRPr lang="ar-EG" sz="900" b="1">
              <a:solidFill>
                <a:srgbClr val="7030A0"/>
              </a:solidFill>
              <a:latin typeface="Script MT Bold" pitchFamily="66" charset="0"/>
            </a:endParaRPr>
          </a:p>
          <a:p>
            <a:pPr algn="ctr" rtl="1"/>
            <a:endParaRPr lang="ar-EG" sz="1600" b="1">
              <a:solidFill>
                <a:srgbClr val="7030A0"/>
              </a:solidFill>
              <a:latin typeface="Script MT Bold" pitchFamily="66" charset="0"/>
            </a:endParaRPr>
          </a:p>
          <a:p>
            <a:pPr algn="ctr" rtl="1"/>
            <a:r>
              <a:rPr lang="ar-EG" sz="2800" b="1">
                <a:solidFill>
                  <a:srgbClr val="7030A0"/>
                </a:solidFill>
                <a:latin typeface="Script MT Bold" pitchFamily="66" charset="0"/>
              </a:rPr>
              <a:t>وهذه الخطوة تتمثل في إدراك معوق أو عقبة تحول دون الوصول إلى</a:t>
            </a:r>
          </a:p>
          <a:p>
            <a:pPr algn="ctr" rtl="1"/>
            <a:r>
              <a:rPr lang="ar-EG" sz="2800" b="1">
                <a:solidFill>
                  <a:srgbClr val="7030A0"/>
                </a:solidFill>
                <a:latin typeface="Script MT Bold" pitchFamily="66" charset="0"/>
              </a:rPr>
              <a:t>هدف محدد 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9826" y="1556792"/>
            <a:ext cx="6390526" cy="25717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5292725" y="260350"/>
            <a:ext cx="3671888" cy="792163"/>
          </a:xfrm>
          <a:prstGeom prst="rect">
            <a:avLst/>
          </a:prstGeom>
          <a:solidFill>
            <a:srgbClr val="66FFFF"/>
          </a:solidFill>
          <a:ln w="9525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algn="ctr" rtl="1">
              <a:defRPr/>
            </a:pPr>
            <a:endParaRPr lang="ar-EG" sz="600" b="1" dirty="0"/>
          </a:p>
          <a:p>
            <a:pPr algn="ctr" rtl="1">
              <a:defRPr/>
            </a:pPr>
            <a:r>
              <a:rPr lang="ar-SA" sz="3200" b="1" dirty="0"/>
              <a:t>تحديد المشكلة </a:t>
            </a:r>
            <a:endParaRPr lang="ar-EG" sz="3200" dirty="0"/>
          </a:p>
        </p:txBody>
      </p:sp>
      <p:sp>
        <p:nvSpPr>
          <p:cNvPr id="35843" name="Flowchart: Alternate Process 2"/>
          <p:cNvSpPr>
            <a:spLocks noChangeArrowheads="1"/>
          </p:cNvSpPr>
          <p:nvPr/>
        </p:nvSpPr>
        <p:spPr bwMode="auto">
          <a:xfrm>
            <a:off x="250825" y="4581525"/>
            <a:ext cx="8713788" cy="1727200"/>
          </a:xfrm>
          <a:prstGeom prst="flowChartAlternateProcess">
            <a:avLst/>
          </a:prstGeom>
          <a:solidFill>
            <a:srgbClr val="92D050"/>
          </a:solidFill>
          <a:ln w="9525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algn="ctr" rtl="1"/>
            <a:endParaRPr lang="ar-EG" sz="900" b="1">
              <a:solidFill>
                <a:srgbClr val="7030A0"/>
              </a:solidFill>
              <a:latin typeface="Script MT Bold" pitchFamily="66" charset="0"/>
            </a:endParaRPr>
          </a:p>
          <a:p>
            <a:pPr algn="ctr" rtl="1"/>
            <a:endParaRPr lang="ar-EG" sz="1600" b="1">
              <a:solidFill>
                <a:srgbClr val="7030A0"/>
              </a:solidFill>
              <a:latin typeface="Script MT Bold" pitchFamily="66" charset="0"/>
            </a:endParaRPr>
          </a:p>
          <a:p>
            <a:pPr algn="ctr" rtl="1"/>
            <a:r>
              <a:rPr lang="ar-EG" sz="2800" b="1">
                <a:solidFill>
                  <a:srgbClr val="7030A0"/>
                </a:solidFill>
                <a:latin typeface="Script MT Bold" pitchFamily="66" charset="0"/>
              </a:rPr>
              <a:t>هو ما يعني وصفها بدقة مما يتيح لنا رسم حدودها وما يميزها</a:t>
            </a:r>
          </a:p>
          <a:p>
            <a:pPr algn="ctr" rtl="1"/>
            <a:r>
              <a:rPr lang="ar-EG" sz="2800" b="1">
                <a:solidFill>
                  <a:srgbClr val="7030A0"/>
                </a:solidFill>
                <a:latin typeface="Script MT Bold" pitchFamily="66" charset="0"/>
              </a:rPr>
              <a:t>عن سواها 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5216" y="1215916"/>
            <a:ext cx="5983088" cy="3149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5292725" y="260350"/>
            <a:ext cx="3671888" cy="792163"/>
          </a:xfrm>
          <a:prstGeom prst="rect">
            <a:avLst/>
          </a:prstGeom>
          <a:solidFill>
            <a:srgbClr val="66FFFF"/>
          </a:solidFill>
          <a:ln w="9525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algn="ctr" rtl="1">
              <a:defRPr/>
            </a:pPr>
            <a:endParaRPr lang="ar-EG" sz="600" b="1" dirty="0"/>
          </a:p>
          <a:p>
            <a:pPr algn="ctr" rtl="1">
              <a:defRPr/>
            </a:pPr>
            <a:r>
              <a:rPr lang="ar-SA" sz="3200" b="1" dirty="0"/>
              <a:t>تحليل المشكلة </a:t>
            </a:r>
            <a:endParaRPr lang="ar-EG" sz="3200" dirty="0"/>
          </a:p>
        </p:txBody>
      </p:sp>
      <p:sp>
        <p:nvSpPr>
          <p:cNvPr id="36867" name="Flowchart: Alternate Process 2"/>
          <p:cNvSpPr>
            <a:spLocks noChangeArrowheads="1"/>
          </p:cNvSpPr>
          <p:nvPr/>
        </p:nvSpPr>
        <p:spPr bwMode="auto">
          <a:xfrm>
            <a:off x="250825" y="4581525"/>
            <a:ext cx="8713788" cy="1727200"/>
          </a:xfrm>
          <a:prstGeom prst="flowChartAlternateProcess">
            <a:avLst/>
          </a:prstGeom>
          <a:solidFill>
            <a:srgbClr val="92D050"/>
          </a:solidFill>
          <a:ln w="9525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algn="ctr" rtl="1"/>
            <a:endParaRPr lang="ar-EG" sz="900" b="1">
              <a:solidFill>
                <a:srgbClr val="7030A0"/>
              </a:solidFill>
              <a:latin typeface="Script MT Bold" pitchFamily="66" charset="0"/>
            </a:endParaRPr>
          </a:p>
          <a:p>
            <a:pPr algn="ctr" rtl="1"/>
            <a:endParaRPr lang="ar-EG" sz="1600" b="1">
              <a:solidFill>
                <a:srgbClr val="7030A0"/>
              </a:solidFill>
              <a:latin typeface="Script MT Bold" pitchFamily="66" charset="0"/>
            </a:endParaRPr>
          </a:p>
          <a:p>
            <a:pPr algn="ctr" rtl="1"/>
            <a:r>
              <a:rPr lang="ar-EG" sz="2800" b="1">
                <a:solidFill>
                  <a:srgbClr val="7030A0"/>
                </a:solidFill>
                <a:latin typeface="Script MT Bold" pitchFamily="66" charset="0"/>
              </a:rPr>
              <a:t>التي تتمثل في تعرف الفرد على العناصر الأساسية في مشكلة ما ، واستبعاد العناصر التي لا تتضمنها المشكلة </a:t>
            </a:r>
          </a:p>
        </p:txBody>
      </p:sp>
      <p:pic>
        <p:nvPicPr>
          <p:cNvPr id="36869" name="Picture 5" descr="http://faculty.mu.edu.sa/public/uploads/image/20120825/20120825233331_567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0274" y="1535037"/>
            <a:ext cx="6552086" cy="26860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4608513" y="260350"/>
            <a:ext cx="4356100" cy="792163"/>
          </a:xfrm>
          <a:prstGeom prst="rect">
            <a:avLst/>
          </a:prstGeom>
          <a:solidFill>
            <a:srgbClr val="66FFFF"/>
          </a:solidFill>
          <a:ln w="9525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algn="ctr" rtl="1">
              <a:defRPr/>
            </a:pPr>
            <a:endParaRPr lang="ar-EG" sz="600" b="1" dirty="0"/>
          </a:p>
          <a:p>
            <a:pPr algn="ctr" rtl="1">
              <a:defRPr/>
            </a:pPr>
            <a:r>
              <a:rPr lang="ar-SA" sz="3200" b="1" dirty="0"/>
              <a:t>جمع البيانات المرتبطة بالمشكلة </a:t>
            </a:r>
            <a:endParaRPr lang="ar-EG" sz="3200" dirty="0"/>
          </a:p>
        </p:txBody>
      </p:sp>
      <p:sp>
        <p:nvSpPr>
          <p:cNvPr id="37891" name="Flowchart: Alternate Process 2"/>
          <p:cNvSpPr>
            <a:spLocks noChangeArrowheads="1"/>
          </p:cNvSpPr>
          <p:nvPr/>
        </p:nvSpPr>
        <p:spPr bwMode="auto">
          <a:xfrm>
            <a:off x="250825" y="4581525"/>
            <a:ext cx="8713788" cy="1727200"/>
          </a:xfrm>
          <a:prstGeom prst="flowChartAlternateProcess">
            <a:avLst/>
          </a:prstGeom>
          <a:solidFill>
            <a:srgbClr val="92D050"/>
          </a:solidFill>
          <a:ln w="9525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algn="ctr" rtl="1"/>
            <a:endParaRPr lang="ar-EG" sz="900" b="1">
              <a:solidFill>
                <a:srgbClr val="7030A0"/>
              </a:solidFill>
              <a:latin typeface="Script MT Bold" pitchFamily="66" charset="0"/>
            </a:endParaRPr>
          </a:p>
          <a:p>
            <a:pPr algn="ctr" rtl="1"/>
            <a:endParaRPr lang="ar-EG" sz="1600" b="1">
              <a:solidFill>
                <a:srgbClr val="7030A0"/>
              </a:solidFill>
              <a:latin typeface="Script MT Bold" pitchFamily="66" charset="0"/>
            </a:endParaRPr>
          </a:p>
          <a:p>
            <a:pPr algn="ctr" rtl="1"/>
            <a:r>
              <a:rPr lang="ar-EG" sz="2800" b="1">
                <a:solidFill>
                  <a:srgbClr val="7030A0"/>
                </a:solidFill>
                <a:latin typeface="Script MT Bold" pitchFamily="66" charset="0"/>
              </a:rPr>
              <a:t>وتتمثل في مدى تحديد الفرد لأفضل المصادر المتاحة لجمع المعلومات والبيانات في الميدان المتعلق بالمشكلة 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5184576" cy="3173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5508625" y="260350"/>
            <a:ext cx="3455988" cy="792163"/>
          </a:xfrm>
          <a:prstGeom prst="rect">
            <a:avLst/>
          </a:prstGeom>
          <a:solidFill>
            <a:srgbClr val="66FFFF"/>
          </a:solidFill>
          <a:ln w="9525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algn="ctr" rtl="1">
              <a:defRPr/>
            </a:pPr>
            <a:endParaRPr lang="ar-EG" sz="600" b="1" dirty="0"/>
          </a:p>
          <a:p>
            <a:pPr algn="ctr" rtl="1">
              <a:defRPr/>
            </a:pPr>
            <a:r>
              <a:rPr lang="ar-SA" sz="3200" b="1" dirty="0"/>
              <a:t>اقتراح الحلول </a:t>
            </a:r>
            <a:endParaRPr lang="ar-EG" sz="3200" dirty="0"/>
          </a:p>
        </p:txBody>
      </p:sp>
      <p:sp>
        <p:nvSpPr>
          <p:cNvPr id="38915" name="Flowchart: Alternate Process 2"/>
          <p:cNvSpPr>
            <a:spLocks noChangeArrowheads="1"/>
          </p:cNvSpPr>
          <p:nvPr/>
        </p:nvSpPr>
        <p:spPr bwMode="auto">
          <a:xfrm>
            <a:off x="250825" y="4581525"/>
            <a:ext cx="8713788" cy="1727200"/>
          </a:xfrm>
          <a:prstGeom prst="flowChartAlternateProcess">
            <a:avLst/>
          </a:prstGeom>
          <a:solidFill>
            <a:srgbClr val="92D050"/>
          </a:solidFill>
          <a:ln w="9525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algn="ctr" rtl="1"/>
            <a:endParaRPr lang="ar-EG" sz="900" b="1">
              <a:solidFill>
                <a:srgbClr val="7030A0"/>
              </a:solidFill>
              <a:latin typeface="Script MT Bold" pitchFamily="66" charset="0"/>
            </a:endParaRPr>
          </a:p>
          <a:p>
            <a:pPr algn="ctr" rtl="1"/>
            <a:endParaRPr lang="ar-EG" sz="1600" b="1">
              <a:solidFill>
                <a:srgbClr val="7030A0"/>
              </a:solidFill>
              <a:latin typeface="Script MT Bold" pitchFamily="66" charset="0"/>
            </a:endParaRPr>
          </a:p>
          <a:p>
            <a:pPr algn="ctr" rtl="1"/>
            <a:r>
              <a:rPr lang="ar-EG" sz="2800" b="1">
                <a:solidFill>
                  <a:srgbClr val="7030A0"/>
                </a:solidFill>
                <a:latin typeface="Script MT Bold" pitchFamily="66" charset="0"/>
              </a:rPr>
              <a:t>وتتمثل في قدرة التلميذ على  التمييز والتحديد لعدد من الفروض المقترحة لحل مشكلة ما 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412875"/>
            <a:ext cx="64389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708400" y="260350"/>
            <a:ext cx="5256213" cy="792163"/>
          </a:xfrm>
          <a:prstGeom prst="rect">
            <a:avLst/>
          </a:prstGeom>
          <a:solidFill>
            <a:srgbClr val="66FFFF"/>
          </a:solidFill>
          <a:ln w="9525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algn="ctr" rtl="1">
              <a:defRPr/>
            </a:pPr>
            <a:endParaRPr lang="ar-EG" sz="600" b="1" dirty="0"/>
          </a:p>
          <a:p>
            <a:pPr algn="ctr" rtl="1">
              <a:defRPr/>
            </a:pPr>
            <a:r>
              <a:rPr lang="ar-SA" sz="3200" b="1" dirty="0"/>
              <a:t>دراسة الحلول المقترحة دراسة نافذة </a:t>
            </a:r>
            <a:endParaRPr lang="ar-EG" sz="3200" dirty="0"/>
          </a:p>
        </p:txBody>
      </p:sp>
      <p:sp>
        <p:nvSpPr>
          <p:cNvPr id="39939" name="Flowchart: Alternate Process 2"/>
          <p:cNvSpPr>
            <a:spLocks noChangeArrowheads="1"/>
          </p:cNvSpPr>
          <p:nvPr/>
        </p:nvSpPr>
        <p:spPr bwMode="auto">
          <a:xfrm>
            <a:off x="250825" y="4581525"/>
            <a:ext cx="8713788" cy="1727200"/>
          </a:xfrm>
          <a:prstGeom prst="flowChartAlternateProcess">
            <a:avLst/>
          </a:prstGeom>
          <a:solidFill>
            <a:srgbClr val="92D050"/>
          </a:solidFill>
          <a:ln w="9525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algn="ctr" rtl="1"/>
            <a:endParaRPr lang="ar-EG" sz="900" b="1">
              <a:solidFill>
                <a:srgbClr val="7030A0"/>
              </a:solidFill>
              <a:latin typeface="Script MT Bold" pitchFamily="66" charset="0"/>
            </a:endParaRPr>
          </a:p>
          <a:p>
            <a:pPr algn="ctr" rtl="1"/>
            <a:endParaRPr lang="ar-EG" sz="1600" b="1">
              <a:solidFill>
                <a:srgbClr val="7030A0"/>
              </a:solidFill>
              <a:latin typeface="Script MT Bold" pitchFamily="66" charset="0"/>
            </a:endParaRPr>
          </a:p>
          <a:p>
            <a:pPr algn="ctr" rtl="1"/>
            <a:r>
              <a:rPr lang="ar-EG" sz="2800" b="1">
                <a:solidFill>
                  <a:srgbClr val="7030A0"/>
                </a:solidFill>
                <a:latin typeface="Script MT Bold" pitchFamily="66" charset="0"/>
              </a:rPr>
              <a:t>وهنا يكون الحل واضحاً ، ومألوفاً فيتم اعتماده ، وقد يكون هناك احتمال لعدة أبدال ممكنة ، فيتم المفاضلة بينها بناءً على معايير نحددها 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71613"/>
            <a:ext cx="7056437" cy="289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5508625" y="260350"/>
            <a:ext cx="3455988" cy="792163"/>
          </a:xfrm>
          <a:prstGeom prst="rect">
            <a:avLst/>
          </a:prstGeom>
          <a:solidFill>
            <a:srgbClr val="66FFFF"/>
          </a:solidFill>
          <a:ln w="9525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algn="ctr" rtl="1">
              <a:defRPr/>
            </a:pPr>
            <a:endParaRPr lang="ar-EG" sz="600" b="1" dirty="0"/>
          </a:p>
          <a:p>
            <a:pPr algn="ctr" rtl="1">
              <a:defRPr/>
            </a:pPr>
            <a:r>
              <a:rPr lang="ar-SA" sz="3200" b="1" dirty="0"/>
              <a:t>الحلول الإبداعية </a:t>
            </a:r>
            <a:endParaRPr lang="ar-EG" sz="3200" dirty="0"/>
          </a:p>
        </p:txBody>
      </p:sp>
      <p:sp>
        <p:nvSpPr>
          <p:cNvPr id="40963" name="Flowchart: Alternate Process 2"/>
          <p:cNvSpPr>
            <a:spLocks noChangeArrowheads="1"/>
          </p:cNvSpPr>
          <p:nvPr/>
        </p:nvSpPr>
        <p:spPr bwMode="auto">
          <a:xfrm>
            <a:off x="250825" y="4581525"/>
            <a:ext cx="8713788" cy="1727200"/>
          </a:xfrm>
          <a:prstGeom prst="flowChartAlternateProcess">
            <a:avLst/>
          </a:prstGeom>
          <a:solidFill>
            <a:srgbClr val="92D050"/>
          </a:solidFill>
          <a:ln w="9525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algn="ctr" rtl="1"/>
            <a:endParaRPr lang="ar-EG" sz="900" b="1">
              <a:solidFill>
                <a:srgbClr val="7030A0"/>
              </a:solidFill>
              <a:latin typeface="Script MT Bold" pitchFamily="66" charset="0"/>
            </a:endParaRPr>
          </a:p>
          <a:p>
            <a:pPr algn="ctr" rtl="1"/>
            <a:endParaRPr lang="ar-EG" sz="1600" b="1">
              <a:solidFill>
                <a:srgbClr val="7030A0"/>
              </a:solidFill>
              <a:latin typeface="Script MT Bold" pitchFamily="66" charset="0"/>
            </a:endParaRPr>
          </a:p>
          <a:p>
            <a:pPr algn="ctr" rtl="1"/>
            <a:r>
              <a:rPr lang="ar-EG" sz="2800" b="1">
                <a:solidFill>
                  <a:srgbClr val="7030A0"/>
                </a:solidFill>
                <a:latin typeface="Script MT Bold" pitchFamily="66" charset="0"/>
              </a:rPr>
              <a:t>قد لا تتوافر الحلول المألوفة أو ربما تكون غير ملائمة لحل </a:t>
            </a:r>
          </a:p>
          <a:p>
            <a:pPr algn="ctr" rtl="1"/>
            <a:r>
              <a:rPr lang="ar-EG" sz="2800" b="1">
                <a:solidFill>
                  <a:srgbClr val="7030A0"/>
                </a:solidFill>
                <a:latin typeface="Script MT Bold" pitchFamily="66" charset="0"/>
              </a:rPr>
              <a:t>المشكلة ، ولذا يتعين التفكير في حل جديد يخرج عن المألوف 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1" y="1268760"/>
            <a:ext cx="7344818" cy="3079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ave 3"/>
          <p:cNvSpPr>
            <a:spLocks noChangeArrowheads="1"/>
          </p:cNvSpPr>
          <p:nvPr/>
        </p:nvSpPr>
        <p:spPr bwMode="auto">
          <a:xfrm>
            <a:off x="2195513" y="2482850"/>
            <a:ext cx="4716462" cy="1944688"/>
          </a:xfrm>
          <a:prstGeom prst="wave">
            <a:avLst>
              <a:gd name="adj1" fmla="val 12500"/>
              <a:gd name="adj2" fmla="val 0"/>
            </a:avLst>
          </a:prstGeom>
          <a:solidFill>
            <a:srgbClr val="00B050"/>
          </a:solidFill>
          <a:ln w="9525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 algn="ctr" rtl="1"/>
            <a:r>
              <a:rPr lang="ar-SA" sz="3200" b="1"/>
              <a:t>الأسس التربوية التي تستند إليها استراتيجية حل المشكلات </a:t>
            </a:r>
            <a:endParaRPr lang="ar-EG" sz="3200" b="1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5292725" y="260350"/>
            <a:ext cx="3671888" cy="792163"/>
          </a:xfrm>
          <a:prstGeom prst="rect">
            <a:avLst/>
          </a:prstGeom>
          <a:solidFill>
            <a:srgbClr val="66FFFF"/>
          </a:solidFill>
          <a:ln w="9525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algn="ctr" rtl="1">
              <a:defRPr/>
            </a:pPr>
            <a:endParaRPr lang="ar-EG" sz="600" b="1" dirty="0"/>
          </a:p>
          <a:p>
            <a:pPr algn="ctr" rtl="1">
              <a:defRPr/>
            </a:pPr>
            <a:r>
              <a:rPr lang="ar-SA" sz="3200" b="1" dirty="0"/>
              <a:t>أهداف العصف الذهني </a:t>
            </a:r>
            <a:endParaRPr lang="ar-EG" sz="3200" dirty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195513" y="1196975"/>
            <a:ext cx="3667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ar-SA" b="1"/>
              <a:t>تهدف جلسات العصف الذهني إلى تحقيق </a:t>
            </a:r>
            <a:r>
              <a:rPr lang="ar-SA" b="1" u="sng"/>
              <a:t>الآتي</a:t>
            </a:r>
            <a:r>
              <a:rPr lang="ar-SA" b="1"/>
              <a:t> </a:t>
            </a:r>
            <a:endParaRPr lang="ar-EG"/>
          </a:p>
        </p:txBody>
      </p:sp>
      <p:graphicFrame>
        <p:nvGraphicFramePr>
          <p:cNvPr id="5" name="Diagram 4"/>
          <p:cNvGraphicFramePr/>
          <p:nvPr/>
        </p:nvGraphicFramePr>
        <p:xfrm>
          <a:off x="683568" y="1741264"/>
          <a:ext cx="7776864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683568" y="1124744"/>
          <a:ext cx="777686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ave 3"/>
          <p:cNvSpPr>
            <a:spLocks noChangeArrowheads="1"/>
          </p:cNvSpPr>
          <p:nvPr/>
        </p:nvSpPr>
        <p:spPr bwMode="auto">
          <a:xfrm>
            <a:off x="2195513" y="2482850"/>
            <a:ext cx="4716462" cy="1944688"/>
          </a:xfrm>
          <a:prstGeom prst="wave">
            <a:avLst>
              <a:gd name="adj1" fmla="val 12500"/>
              <a:gd name="adj2" fmla="val 0"/>
            </a:avLst>
          </a:prstGeom>
          <a:solidFill>
            <a:srgbClr val="00B050"/>
          </a:solidFill>
          <a:ln w="9525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 algn="ctr" rtl="1"/>
            <a:r>
              <a:rPr lang="ar-SA" sz="3200" b="1"/>
              <a:t>شروط وتوظيف استراتيجة</a:t>
            </a:r>
            <a:r>
              <a:rPr lang="ar-EG" sz="3200" b="1"/>
              <a:t>      </a:t>
            </a:r>
            <a:r>
              <a:rPr lang="ar-SA" sz="3200" b="1"/>
              <a:t>حل المشكلات </a:t>
            </a:r>
            <a:endParaRPr lang="ar-EG" sz="3200" b="1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683568" y="1124744"/>
          <a:ext cx="777686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683568" y="1124744"/>
          <a:ext cx="777686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Wave 3"/>
          <p:cNvSpPr>
            <a:spLocks noChangeArrowheads="1"/>
          </p:cNvSpPr>
          <p:nvPr/>
        </p:nvSpPr>
        <p:spPr bwMode="auto">
          <a:xfrm>
            <a:off x="2195513" y="2482850"/>
            <a:ext cx="4716462" cy="1944688"/>
          </a:xfrm>
          <a:prstGeom prst="wave">
            <a:avLst>
              <a:gd name="adj1" fmla="val 12500"/>
              <a:gd name="adj2" fmla="val 0"/>
            </a:avLst>
          </a:prstGeom>
          <a:solidFill>
            <a:srgbClr val="00B050"/>
          </a:solidFill>
          <a:ln w="9525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 algn="ctr" rtl="1"/>
            <a:endParaRPr lang="ar-EG" sz="1600" b="1"/>
          </a:p>
          <a:p>
            <a:pPr algn="ctr" rtl="1"/>
            <a:r>
              <a:rPr lang="ar-SA" sz="3200" b="1"/>
              <a:t>خصائص الخبرة في حل المشكلات </a:t>
            </a:r>
            <a:endParaRPr lang="ar-EG" sz="3200" b="1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Hexagon 1"/>
          <p:cNvSpPr>
            <a:spLocks noChangeArrowheads="1"/>
          </p:cNvSpPr>
          <p:nvPr/>
        </p:nvSpPr>
        <p:spPr bwMode="auto">
          <a:xfrm>
            <a:off x="5364163" y="1052513"/>
            <a:ext cx="2232025" cy="1871662"/>
          </a:xfrm>
          <a:prstGeom prst="hexagon">
            <a:avLst>
              <a:gd name="adj" fmla="val 25005"/>
              <a:gd name="vf" fmla="val 115470"/>
            </a:avLst>
          </a:prstGeom>
          <a:solidFill>
            <a:srgbClr val="00FFFF"/>
          </a:solidFill>
          <a:ln w="9525" algn="ctr">
            <a:solidFill>
              <a:srgbClr val="669933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b="1"/>
          </a:p>
          <a:p>
            <a:pPr algn="ctr" rtl="1"/>
            <a:r>
              <a:rPr lang="ar-SA" sz="2100" b="1"/>
              <a:t>الاتجاهات الإيجابية </a:t>
            </a:r>
            <a:endParaRPr lang="ar-EG" sz="2100"/>
          </a:p>
        </p:txBody>
      </p:sp>
      <p:sp>
        <p:nvSpPr>
          <p:cNvPr id="48131" name="Hexagon 7"/>
          <p:cNvSpPr>
            <a:spLocks noChangeArrowheads="1"/>
          </p:cNvSpPr>
          <p:nvPr/>
        </p:nvSpPr>
        <p:spPr bwMode="auto">
          <a:xfrm>
            <a:off x="1547813" y="1125538"/>
            <a:ext cx="2232025" cy="1871662"/>
          </a:xfrm>
          <a:prstGeom prst="hexagon">
            <a:avLst>
              <a:gd name="adj" fmla="val 25005"/>
              <a:gd name="vf" fmla="val 115470"/>
            </a:avLst>
          </a:prstGeom>
          <a:solidFill>
            <a:srgbClr val="00FFFF"/>
          </a:solidFill>
          <a:ln w="9525" algn="ctr">
            <a:solidFill>
              <a:srgbClr val="669933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2100" b="1"/>
          </a:p>
          <a:p>
            <a:pPr algn="ctr" rtl="1"/>
            <a:endParaRPr lang="ar-EG" sz="900" b="1"/>
          </a:p>
          <a:p>
            <a:pPr algn="ctr" rtl="1"/>
            <a:r>
              <a:rPr lang="ar-SA" sz="2100" b="1"/>
              <a:t>تجزئة المشكلة </a:t>
            </a:r>
            <a:endParaRPr lang="ar-EG" sz="2100"/>
          </a:p>
        </p:txBody>
      </p:sp>
      <p:sp>
        <p:nvSpPr>
          <p:cNvPr id="48132" name="Hexagon 8"/>
          <p:cNvSpPr>
            <a:spLocks noChangeArrowheads="1"/>
          </p:cNvSpPr>
          <p:nvPr/>
        </p:nvSpPr>
        <p:spPr bwMode="auto">
          <a:xfrm>
            <a:off x="3492500" y="2073275"/>
            <a:ext cx="2232025" cy="1871663"/>
          </a:xfrm>
          <a:prstGeom prst="hexagon">
            <a:avLst>
              <a:gd name="adj" fmla="val 25005"/>
              <a:gd name="vf" fmla="val 115470"/>
            </a:avLst>
          </a:prstGeom>
          <a:solidFill>
            <a:srgbClr val="00FFFF"/>
          </a:solidFill>
          <a:ln w="9525" algn="ctr">
            <a:solidFill>
              <a:srgbClr val="669933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b="1"/>
          </a:p>
          <a:p>
            <a:pPr algn="ctr" rtl="1"/>
            <a:endParaRPr lang="en-US" sz="1600" b="1"/>
          </a:p>
          <a:p>
            <a:pPr algn="ctr"/>
            <a:r>
              <a:rPr lang="ar-EG" sz="2000" b="1"/>
              <a:t>الفاعلية والنشاط</a:t>
            </a:r>
            <a:endParaRPr lang="ar-EG" sz="2000"/>
          </a:p>
        </p:txBody>
      </p:sp>
      <p:sp>
        <p:nvSpPr>
          <p:cNvPr id="48133" name="Hexagon 4"/>
          <p:cNvSpPr>
            <a:spLocks noChangeArrowheads="1"/>
          </p:cNvSpPr>
          <p:nvPr/>
        </p:nvSpPr>
        <p:spPr bwMode="auto">
          <a:xfrm>
            <a:off x="5435600" y="2997200"/>
            <a:ext cx="2232025" cy="1871663"/>
          </a:xfrm>
          <a:prstGeom prst="hexagon">
            <a:avLst>
              <a:gd name="adj" fmla="val 25005"/>
              <a:gd name="vf" fmla="val 115470"/>
            </a:avLst>
          </a:prstGeom>
          <a:solidFill>
            <a:srgbClr val="00FFFF"/>
          </a:solidFill>
          <a:ln w="9525" algn="ctr">
            <a:solidFill>
              <a:srgbClr val="669933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b="1"/>
          </a:p>
          <a:p>
            <a:pPr algn="ctr"/>
            <a:endParaRPr lang="en-US" sz="1200" b="1"/>
          </a:p>
          <a:p>
            <a:pPr algn="ctr" rtl="1"/>
            <a:r>
              <a:rPr lang="ar-SA" sz="2100" b="1"/>
              <a:t>الحرص على الدقة </a:t>
            </a:r>
            <a:endParaRPr lang="ar-EG" sz="2100"/>
          </a:p>
        </p:txBody>
      </p:sp>
      <p:sp>
        <p:nvSpPr>
          <p:cNvPr id="48134" name="Hexagon 5"/>
          <p:cNvSpPr>
            <a:spLocks noChangeArrowheads="1"/>
          </p:cNvSpPr>
          <p:nvPr/>
        </p:nvSpPr>
        <p:spPr bwMode="auto">
          <a:xfrm>
            <a:off x="1619250" y="3068638"/>
            <a:ext cx="2232025" cy="1873250"/>
          </a:xfrm>
          <a:prstGeom prst="hexagon">
            <a:avLst>
              <a:gd name="adj" fmla="val 24983"/>
              <a:gd name="vf" fmla="val 115470"/>
            </a:avLst>
          </a:prstGeom>
          <a:solidFill>
            <a:srgbClr val="00FFFF"/>
          </a:solidFill>
          <a:ln w="9525" algn="ctr">
            <a:solidFill>
              <a:srgbClr val="669933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2100" b="1"/>
          </a:p>
          <a:p>
            <a:pPr algn="ctr" rtl="1"/>
            <a:endParaRPr lang="ar-EG" sz="900" b="1"/>
          </a:p>
          <a:p>
            <a:pPr algn="ctr" rtl="1"/>
            <a:r>
              <a:rPr lang="ar-SA" sz="2100" b="1"/>
              <a:t>التأمل في حل المشكلة </a:t>
            </a:r>
            <a:endParaRPr lang="ar-EG" sz="21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/>
      <p:bldP spid="48131" grpId="0" animBg="1"/>
      <p:bldP spid="48132" grpId="0" animBg="1"/>
      <p:bldP spid="48133" grpId="0" animBg="1"/>
      <p:bldP spid="4813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Wave 3"/>
          <p:cNvSpPr>
            <a:spLocks noChangeArrowheads="1"/>
          </p:cNvSpPr>
          <p:nvPr/>
        </p:nvSpPr>
        <p:spPr bwMode="auto">
          <a:xfrm>
            <a:off x="2195513" y="2482850"/>
            <a:ext cx="4716462" cy="1944688"/>
          </a:xfrm>
          <a:prstGeom prst="wave">
            <a:avLst>
              <a:gd name="adj1" fmla="val 12500"/>
              <a:gd name="adj2" fmla="val 0"/>
            </a:avLst>
          </a:prstGeom>
          <a:solidFill>
            <a:srgbClr val="00B050"/>
          </a:solidFill>
          <a:ln w="9525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 algn="ctr" rtl="1"/>
            <a:endParaRPr lang="ar-EG" sz="1600" b="1"/>
          </a:p>
          <a:p>
            <a:pPr algn="ctr" rtl="1"/>
            <a:r>
              <a:rPr lang="ar-SA" sz="3200" b="1"/>
              <a:t>تعلم مهارة حل المشكلة </a:t>
            </a:r>
            <a:endParaRPr lang="ar-EG" sz="3200" b="1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8"/>
          <p:cNvSpPr>
            <a:spLocks noChangeArrowheads="1"/>
          </p:cNvSpPr>
          <p:nvPr/>
        </p:nvSpPr>
        <p:spPr bwMode="auto">
          <a:xfrm>
            <a:off x="1116013" y="782638"/>
            <a:ext cx="7583487" cy="64293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8108950" y="333375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8329613" y="898525"/>
            <a:ext cx="749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01</a:t>
            </a:r>
          </a:p>
        </p:txBody>
      </p:sp>
      <p:sp>
        <p:nvSpPr>
          <p:cNvPr id="14" name="内容占位符 2"/>
          <p:cNvSpPr txBox="1">
            <a:spLocks noChangeArrowheads="1"/>
          </p:cNvSpPr>
          <p:nvPr/>
        </p:nvSpPr>
        <p:spPr bwMode="auto">
          <a:xfrm>
            <a:off x="1116013" y="777875"/>
            <a:ext cx="71564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1" eaLnBrk="1" hangingPunct="1"/>
            <a:r>
              <a:rPr lang="ar-EG" altLang="zh-CN" sz="2000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إن المعرفة متنوعة لذلك لا بد من تدريب الطلبة على أساليب مختلفة لمعالجة مجالات وأنواع المعرفة المختلفة </a:t>
            </a:r>
          </a:p>
          <a:p>
            <a:pPr algn="ctr" rtl="1" eaLnBrk="1" hangingPunct="1">
              <a:spcBef>
                <a:spcPct val="20000"/>
              </a:spcBef>
              <a:buFont typeface="Arial" pitchFamily="34" charset="0"/>
              <a:buNone/>
            </a:pPr>
            <a:endParaRPr lang="zh-CN" altLang="en-US" sz="2400" b="1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圆角矩形 8"/>
          <p:cNvSpPr>
            <a:spLocks noChangeArrowheads="1"/>
          </p:cNvSpPr>
          <p:nvPr/>
        </p:nvSpPr>
        <p:spPr bwMode="auto">
          <a:xfrm>
            <a:off x="900113" y="1985963"/>
            <a:ext cx="7583487" cy="64293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1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7893050" y="1536700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10"/>
          <p:cNvSpPr txBox="1">
            <a:spLocks noChangeArrowheads="1"/>
          </p:cNvSpPr>
          <p:nvPr/>
        </p:nvSpPr>
        <p:spPr bwMode="auto">
          <a:xfrm>
            <a:off x="8113713" y="2101850"/>
            <a:ext cx="749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02</a:t>
            </a:r>
          </a:p>
        </p:txBody>
      </p:sp>
      <p:sp>
        <p:nvSpPr>
          <p:cNvPr id="23" name="内容占位符 2"/>
          <p:cNvSpPr txBox="1">
            <a:spLocks noChangeArrowheads="1"/>
          </p:cNvSpPr>
          <p:nvPr/>
        </p:nvSpPr>
        <p:spPr bwMode="auto">
          <a:xfrm>
            <a:off x="900113" y="1981200"/>
            <a:ext cx="74834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1" eaLnBrk="1" hangingPunct="1"/>
            <a:r>
              <a:rPr lang="ar-EG" altLang="zh-CN" sz="2000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إن مهارة التدريب على التفكير إحدى المهارات اللازمة التي ينبغي </a:t>
            </a:r>
          </a:p>
          <a:p>
            <a:pPr algn="ctr" rtl="1" eaLnBrk="1" hangingPunct="1"/>
            <a:r>
              <a:rPr lang="ar-EG" altLang="zh-CN" sz="2000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أن يتسلح بها أفراد المجتمع </a:t>
            </a:r>
          </a:p>
        </p:txBody>
      </p:sp>
      <p:sp>
        <p:nvSpPr>
          <p:cNvPr id="24" name="圆角矩形 8"/>
          <p:cNvSpPr>
            <a:spLocks noChangeArrowheads="1"/>
          </p:cNvSpPr>
          <p:nvPr/>
        </p:nvSpPr>
        <p:spPr bwMode="auto">
          <a:xfrm>
            <a:off x="684213" y="3189288"/>
            <a:ext cx="7581900" cy="64293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5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7677150" y="2740025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7897813" y="3305175"/>
            <a:ext cx="749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03</a:t>
            </a:r>
          </a:p>
        </p:txBody>
      </p:sp>
      <p:sp>
        <p:nvSpPr>
          <p:cNvPr id="27" name="内容占位符 2"/>
          <p:cNvSpPr txBox="1">
            <a:spLocks noChangeArrowheads="1"/>
          </p:cNvSpPr>
          <p:nvPr/>
        </p:nvSpPr>
        <p:spPr bwMode="auto">
          <a:xfrm>
            <a:off x="684213" y="3184525"/>
            <a:ext cx="74818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1" eaLnBrk="1" hangingPunct="1"/>
            <a:endParaRPr lang="en-US" altLang="zh-CN" sz="900" b="1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rtl="1" eaLnBrk="1" hangingPunct="1"/>
            <a:r>
              <a:rPr lang="ar-EG" altLang="zh-CN" sz="2000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إن مهارة حل المشكلات من المهارات الضرورية لمجالات مختلفة </a:t>
            </a:r>
            <a:endParaRPr lang="zh-CN" altLang="en-US" sz="2000" b="1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圆角矩形 8"/>
          <p:cNvSpPr>
            <a:spLocks noChangeArrowheads="1"/>
          </p:cNvSpPr>
          <p:nvPr/>
        </p:nvSpPr>
        <p:spPr bwMode="auto">
          <a:xfrm>
            <a:off x="468313" y="4392613"/>
            <a:ext cx="7581900" cy="64293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9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7461250" y="3943350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10"/>
          <p:cNvSpPr txBox="1">
            <a:spLocks noChangeArrowheads="1"/>
          </p:cNvSpPr>
          <p:nvPr/>
        </p:nvSpPr>
        <p:spPr bwMode="auto">
          <a:xfrm>
            <a:off x="7681913" y="4508500"/>
            <a:ext cx="749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04</a:t>
            </a:r>
          </a:p>
        </p:txBody>
      </p:sp>
      <p:sp>
        <p:nvSpPr>
          <p:cNvPr id="31" name="内容占位符 2"/>
          <p:cNvSpPr txBox="1">
            <a:spLocks noChangeArrowheads="1"/>
          </p:cNvSpPr>
          <p:nvPr/>
        </p:nvSpPr>
        <p:spPr bwMode="auto">
          <a:xfrm>
            <a:off x="468313" y="4387850"/>
            <a:ext cx="74818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US" altLang="zh-CN" sz="700" b="1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/>
            <a:r>
              <a:rPr lang="ar-EG" altLang="zh-CN" sz="2000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إن مهارة حل المشكلات مهارة تساعد المتعلم على تحصيل المعرفة بنفسه</a:t>
            </a:r>
            <a:endParaRPr lang="zh-CN" altLang="en-US" sz="2000" b="1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圆角矩形 8"/>
          <p:cNvSpPr>
            <a:spLocks noChangeArrowheads="1"/>
          </p:cNvSpPr>
          <p:nvPr/>
        </p:nvSpPr>
        <p:spPr bwMode="auto">
          <a:xfrm>
            <a:off x="250825" y="5595938"/>
            <a:ext cx="7583488" cy="64293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7245350" y="5146675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10"/>
          <p:cNvSpPr txBox="1">
            <a:spLocks noChangeArrowheads="1"/>
          </p:cNvSpPr>
          <p:nvPr/>
        </p:nvSpPr>
        <p:spPr bwMode="auto">
          <a:xfrm>
            <a:off x="7466013" y="5711825"/>
            <a:ext cx="749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05</a:t>
            </a:r>
          </a:p>
        </p:txBody>
      </p:sp>
      <p:sp>
        <p:nvSpPr>
          <p:cNvPr id="35" name="内容占位符 2"/>
          <p:cNvSpPr txBox="1">
            <a:spLocks noChangeArrowheads="1"/>
          </p:cNvSpPr>
          <p:nvPr/>
        </p:nvSpPr>
        <p:spPr bwMode="auto">
          <a:xfrm>
            <a:off x="250825" y="5591175"/>
            <a:ext cx="74834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ar-EG" altLang="zh-CN" sz="2000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إن مهارة حل المشكلة تساعد المتعلم على اتخاذ قرارات هامة في حياته</a:t>
            </a:r>
            <a:endParaRPr lang="zh-CN" altLang="en-US" sz="2000" b="1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4" grpId="0"/>
      <p:bldP spid="20" grpId="0" animBg="1"/>
      <p:bldP spid="22" grpId="0"/>
      <p:bldP spid="23" grpId="0"/>
      <p:bldP spid="24" grpId="0" animBg="1"/>
      <p:bldP spid="26" grpId="0"/>
      <p:bldP spid="27" grpId="0"/>
      <p:bldP spid="28" grpId="0" animBg="1"/>
      <p:bldP spid="30" grpId="0"/>
      <p:bldP spid="31" grpId="0"/>
      <p:bldP spid="32" grpId="0" animBg="1"/>
      <p:bldP spid="34" grpId="0"/>
      <p:bldP spid="3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对角圆角矩形 5"/>
          <p:cNvSpPr>
            <a:spLocks/>
          </p:cNvSpPr>
          <p:nvPr/>
        </p:nvSpPr>
        <p:spPr bwMode="auto">
          <a:xfrm rot="21346829">
            <a:off x="1073150" y="1663700"/>
            <a:ext cx="6954838" cy="3879850"/>
          </a:xfrm>
          <a:custGeom>
            <a:avLst/>
            <a:gdLst>
              <a:gd name="T0" fmla="*/ 492043 w 6954838"/>
              <a:gd name="T1" fmla="*/ 0 h 3879850"/>
              <a:gd name="T2" fmla="*/ 6954838 w 6954838"/>
              <a:gd name="T3" fmla="*/ 0 h 3879850"/>
              <a:gd name="T4" fmla="*/ 6954838 w 6954838"/>
              <a:gd name="T5" fmla="*/ 0 h 3879850"/>
              <a:gd name="T6" fmla="*/ 6954838 w 6954838"/>
              <a:gd name="T7" fmla="*/ 3387807 h 3879850"/>
              <a:gd name="T8" fmla="*/ 6462795 w 6954838"/>
              <a:gd name="T9" fmla="*/ 3879850 h 3879850"/>
              <a:gd name="T10" fmla="*/ 0 w 6954838"/>
              <a:gd name="T11" fmla="*/ 3879850 h 3879850"/>
              <a:gd name="T12" fmla="*/ 0 w 6954838"/>
              <a:gd name="T13" fmla="*/ 3879850 h 3879850"/>
              <a:gd name="T14" fmla="*/ 0 w 6954838"/>
              <a:gd name="T15" fmla="*/ 492043 h 3879850"/>
              <a:gd name="T16" fmla="*/ 492043 w 6954838"/>
              <a:gd name="T17" fmla="*/ 0 h 3879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54838" h="3879850">
                <a:moveTo>
                  <a:pt x="492043" y="0"/>
                </a:moveTo>
                <a:lnTo>
                  <a:pt x="6954838" y="0"/>
                </a:lnTo>
                <a:lnTo>
                  <a:pt x="6954838" y="3387807"/>
                </a:lnTo>
                <a:cubicBezTo>
                  <a:pt x="6954838" y="3659555"/>
                  <a:pt x="6734543" y="3879850"/>
                  <a:pt x="6462795" y="3879850"/>
                </a:cubicBezTo>
                <a:lnTo>
                  <a:pt x="0" y="3879850"/>
                </a:lnTo>
                <a:lnTo>
                  <a:pt x="0" y="492043"/>
                </a:lnTo>
                <a:cubicBezTo>
                  <a:pt x="0" y="220295"/>
                  <a:pt x="220295" y="0"/>
                  <a:pt x="492043" y="0"/>
                </a:cubicBezTo>
                <a:close/>
              </a:path>
            </a:pathLst>
          </a:custGeom>
          <a:solidFill>
            <a:srgbClr val="66FFFF"/>
          </a:solidFill>
          <a:ln w="9525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1"/>
          <a:lstStyle/>
          <a:p>
            <a:pPr algn="ctr" rtl="1">
              <a:defRPr/>
            </a:pPr>
            <a:endParaRPr lang="ar-EG" sz="600" b="1"/>
          </a:p>
        </p:txBody>
      </p:sp>
      <p:pic>
        <p:nvPicPr>
          <p:cNvPr id="51203" name="Picture 3" descr="C:\TDDOWNLOAD\penci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71613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内容占位符 2"/>
          <p:cNvSpPr txBox="1">
            <a:spLocks/>
          </p:cNvSpPr>
          <p:nvPr/>
        </p:nvSpPr>
        <p:spPr bwMode="auto">
          <a:xfrm rot="21361315">
            <a:off x="1289050" y="1946275"/>
            <a:ext cx="6454775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defRPr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 algn="ctr">
              <a:defRPr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  <a:defRPr/>
            </a:pPr>
            <a:endParaRPr lang="en-US" altLang="zh-CN" sz="7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Arial" pitchFamily="34" charset="0"/>
              <a:buNone/>
              <a:defRPr/>
            </a:pPr>
            <a:r>
              <a:rPr lang="ar-EG" altLang="zh-CN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خطوات قدرة حل المشكلة</a:t>
            </a:r>
            <a:endParaRPr lang="ar-EG" alt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Wave 3"/>
          <p:cNvSpPr>
            <a:spLocks noChangeArrowheads="1"/>
          </p:cNvSpPr>
          <p:nvPr/>
        </p:nvSpPr>
        <p:spPr bwMode="auto">
          <a:xfrm>
            <a:off x="2195513" y="2482850"/>
            <a:ext cx="4716462" cy="1944688"/>
          </a:xfrm>
          <a:prstGeom prst="wave">
            <a:avLst>
              <a:gd name="adj1" fmla="val 12500"/>
              <a:gd name="adj2" fmla="val 0"/>
            </a:avLst>
          </a:prstGeom>
          <a:solidFill>
            <a:srgbClr val="00B050"/>
          </a:solidFill>
          <a:ln w="9525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 algn="ctr" rtl="1"/>
            <a:r>
              <a:rPr lang="ar-SA" sz="3200" b="1"/>
              <a:t>تحديد المشكلة واستيعاب طبيعتها ومكوناتها </a:t>
            </a:r>
            <a:endParaRPr lang="ar-EG" sz="3200" b="1"/>
          </a:p>
        </p:txBody>
      </p:sp>
      <p:sp>
        <p:nvSpPr>
          <p:cNvPr id="2" name="Teardrop 1"/>
          <p:cNvSpPr/>
          <p:nvPr/>
        </p:nvSpPr>
        <p:spPr bwMode="auto">
          <a:xfrm rot="6897847">
            <a:off x="3552032" y="1005681"/>
            <a:ext cx="1225550" cy="1760537"/>
          </a:xfrm>
          <a:prstGeom prst="teardrop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>
              <a:defRPr/>
            </a:pPr>
            <a:endParaRPr lang="ar-EG" dirty="0"/>
          </a:p>
        </p:txBody>
      </p:sp>
      <p:sp>
        <p:nvSpPr>
          <p:cNvPr id="52228" name="TextBox 2"/>
          <p:cNvSpPr txBox="1">
            <a:spLocks noChangeArrowheads="1"/>
          </p:cNvSpPr>
          <p:nvPr/>
        </p:nvSpPr>
        <p:spPr bwMode="auto">
          <a:xfrm>
            <a:off x="3708400" y="1700213"/>
            <a:ext cx="9350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1" eaLnBrk="1" hangingPunct="1"/>
            <a:r>
              <a:rPr lang="ar-SA" sz="2200" b="1"/>
              <a:t>أولاً </a:t>
            </a:r>
            <a:endParaRPr lang="ar-EG" sz="22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5292725" y="260350"/>
            <a:ext cx="3671888" cy="792163"/>
          </a:xfrm>
          <a:prstGeom prst="rect">
            <a:avLst/>
          </a:prstGeom>
          <a:solidFill>
            <a:srgbClr val="66FFFF"/>
          </a:solidFill>
          <a:ln w="9525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algn="ctr" rtl="1">
              <a:defRPr/>
            </a:pPr>
            <a:endParaRPr lang="ar-EG" sz="600" b="1" dirty="0"/>
          </a:p>
          <a:p>
            <a:pPr algn="ctr" rtl="1">
              <a:defRPr/>
            </a:pPr>
            <a:r>
              <a:rPr lang="ar-SA" sz="3200" b="1" dirty="0"/>
              <a:t>مراحل العصف الذهني </a:t>
            </a:r>
            <a:endParaRPr lang="ar-EG" sz="3200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8"/>
          <p:cNvSpPr>
            <a:spLocks noChangeArrowheads="1"/>
          </p:cNvSpPr>
          <p:nvPr/>
        </p:nvSpPr>
        <p:spPr bwMode="auto">
          <a:xfrm>
            <a:off x="1116013" y="782638"/>
            <a:ext cx="7583487" cy="64293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8108950" y="333375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8329613" y="898525"/>
            <a:ext cx="749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01</a:t>
            </a:r>
          </a:p>
        </p:txBody>
      </p:sp>
      <p:sp>
        <p:nvSpPr>
          <p:cNvPr id="14" name="内容占位符 2"/>
          <p:cNvSpPr txBox="1">
            <a:spLocks noChangeArrowheads="1"/>
          </p:cNvSpPr>
          <p:nvPr/>
        </p:nvSpPr>
        <p:spPr bwMode="auto">
          <a:xfrm>
            <a:off x="1116013" y="777875"/>
            <a:ext cx="71564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1" eaLnBrk="1" hangingPunct="1"/>
            <a:r>
              <a:rPr lang="ar-EG" altLang="zh-CN" sz="2000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إن صياغة المشكلة صياغة دقيقة ، ومحددة ، تتضمن متغيرات </a:t>
            </a:r>
          </a:p>
          <a:p>
            <a:pPr algn="ctr" rtl="1" eaLnBrk="1" hangingPunct="1"/>
            <a:r>
              <a:rPr lang="ar-EG" altLang="zh-CN" sz="2000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الموقف أو القضية </a:t>
            </a:r>
          </a:p>
          <a:p>
            <a:pPr algn="ctr" rtl="1" eaLnBrk="1" hangingPunct="1">
              <a:spcBef>
                <a:spcPct val="20000"/>
              </a:spcBef>
              <a:buFont typeface="Arial" pitchFamily="34" charset="0"/>
              <a:buNone/>
            </a:pPr>
            <a:endParaRPr lang="zh-CN" altLang="en-US" sz="2400" b="1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圆角矩形 8"/>
          <p:cNvSpPr>
            <a:spLocks noChangeArrowheads="1"/>
          </p:cNvSpPr>
          <p:nvPr/>
        </p:nvSpPr>
        <p:spPr bwMode="auto">
          <a:xfrm>
            <a:off x="900113" y="1985963"/>
            <a:ext cx="7583487" cy="64293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1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7893050" y="1536700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10"/>
          <p:cNvSpPr txBox="1">
            <a:spLocks noChangeArrowheads="1"/>
          </p:cNvSpPr>
          <p:nvPr/>
        </p:nvSpPr>
        <p:spPr bwMode="auto">
          <a:xfrm>
            <a:off x="8113713" y="2101850"/>
            <a:ext cx="749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02</a:t>
            </a:r>
          </a:p>
        </p:txBody>
      </p:sp>
      <p:sp>
        <p:nvSpPr>
          <p:cNvPr id="23" name="内容占位符 2"/>
          <p:cNvSpPr txBox="1">
            <a:spLocks noChangeArrowheads="1"/>
          </p:cNvSpPr>
          <p:nvPr/>
        </p:nvSpPr>
        <p:spPr bwMode="auto">
          <a:xfrm>
            <a:off x="900113" y="1981200"/>
            <a:ext cx="74834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1" eaLnBrk="1" hangingPunct="1"/>
            <a:endParaRPr lang="ar-EG" altLang="zh-CN" sz="900" b="1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rtl="1" eaLnBrk="1" hangingPunct="1"/>
            <a:r>
              <a:rPr lang="ar-EG" altLang="zh-CN" sz="2000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استخدام كلمات دقيقة وسهلة ، مستعملة لدى الطلبة </a:t>
            </a:r>
          </a:p>
        </p:txBody>
      </p:sp>
      <p:sp>
        <p:nvSpPr>
          <p:cNvPr id="24" name="圆角矩形 8"/>
          <p:cNvSpPr>
            <a:spLocks noChangeArrowheads="1"/>
          </p:cNvSpPr>
          <p:nvPr/>
        </p:nvSpPr>
        <p:spPr bwMode="auto">
          <a:xfrm>
            <a:off x="684213" y="3189288"/>
            <a:ext cx="7581900" cy="64293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5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7677150" y="2740025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7897813" y="3305175"/>
            <a:ext cx="749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03</a:t>
            </a:r>
          </a:p>
        </p:txBody>
      </p:sp>
      <p:sp>
        <p:nvSpPr>
          <p:cNvPr id="27" name="内容占位符 2"/>
          <p:cNvSpPr txBox="1">
            <a:spLocks noChangeArrowheads="1"/>
          </p:cNvSpPr>
          <p:nvPr/>
        </p:nvSpPr>
        <p:spPr bwMode="auto">
          <a:xfrm>
            <a:off x="684213" y="3184525"/>
            <a:ext cx="74818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1" eaLnBrk="1" hangingPunct="1"/>
            <a:endParaRPr lang="en-US" altLang="zh-CN" sz="900" b="1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rtl="1" eaLnBrk="1" hangingPunct="1"/>
            <a:r>
              <a:rPr lang="ar-EG" altLang="zh-CN" sz="2000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تتضمن الصياغة كل العناصر المتضمنة في الموقف </a:t>
            </a:r>
            <a:endParaRPr lang="zh-CN" altLang="en-US" sz="2000" b="1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圆角矩形 8"/>
          <p:cNvSpPr>
            <a:spLocks noChangeArrowheads="1"/>
          </p:cNvSpPr>
          <p:nvPr/>
        </p:nvSpPr>
        <p:spPr bwMode="auto">
          <a:xfrm>
            <a:off x="468313" y="4392613"/>
            <a:ext cx="7581900" cy="64293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9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7461250" y="3943350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10"/>
          <p:cNvSpPr txBox="1">
            <a:spLocks noChangeArrowheads="1"/>
          </p:cNvSpPr>
          <p:nvPr/>
        </p:nvSpPr>
        <p:spPr bwMode="auto">
          <a:xfrm>
            <a:off x="7681913" y="4508500"/>
            <a:ext cx="749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04</a:t>
            </a:r>
          </a:p>
        </p:txBody>
      </p:sp>
      <p:sp>
        <p:nvSpPr>
          <p:cNvPr id="31" name="内容占位符 2"/>
          <p:cNvSpPr txBox="1">
            <a:spLocks noChangeArrowheads="1"/>
          </p:cNvSpPr>
          <p:nvPr/>
        </p:nvSpPr>
        <p:spPr bwMode="auto">
          <a:xfrm>
            <a:off x="468313" y="4387850"/>
            <a:ext cx="74818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US" altLang="zh-CN" sz="700" b="1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/>
            <a:r>
              <a:rPr lang="ar-EG" altLang="zh-CN" sz="2000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تتضح العلاقة بين العناصر بوضعها على صورة علاقة </a:t>
            </a:r>
            <a:endParaRPr lang="zh-CN" altLang="en-US" sz="2000" b="1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圆角矩形 8"/>
          <p:cNvSpPr>
            <a:spLocks noChangeArrowheads="1"/>
          </p:cNvSpPr>
          <p:nvPr/>
        </p:nvSpPr>
        <p:spPr bwMode="auto">
          <a:xfrm>
            <a:off x="250825" y="5595938"/>
            <a:ext cx="7583488" cy="64293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7245350" y="5146675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10"/>
          <p:cNvSpPr txBox="1">
            <a:spLocks noChangeArrowheads="1"/>
          </p:cNvSpPr>
          <p:nvPr/>
        </p:nvSpPr>
        <p:spPr bwMode="auto">
          <a:xfrm>
            <a:off x="7466013" y="5711825"/>
            <a:ext cx="749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05</a:t>
            </a:r>
          </a:p>
        </p:txBody>
      </p:sp>
      <p:sp>
        <p:nvSpPr>
          <p:cNvPr id="35" name="内容占位符 2"/>
          <p:cNvSpPr txBox="1">
            <a:spLocks noChangeArrowheads="1"/>
          </p:cNvSpPr>
          <p:nvPr/>
        </p:nvSpPr>
        <p:spPr bwMode="auto">
          <a:xfrm>
            <a:off x="250825" y="5591175"/>
            <a:ext cx="74834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ar-EG" altLang="zh-CN" sz="2000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صغ لنفسك المشكلة بصورة محددة ، اروها لنفسك ، اروها للأفراد</a:t>
            </a:r>
          </a:p>
          <a:p>
            <a:pPr algn="ctr" eaLnBrk="1" hangingPunct="1"/>
            <a:r>
              <a:rPr lang="ar-EG" altLang="zh-CN" sz="2000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المحيطين بك إن أمكن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4" grpId="0"/>
      <p:bldP spid="20" grpId="0" animBg="1"/>
      <p:bldP spid="22" grpId="0"/>
      <p:bldP spid="23" grpId="0"/>
      <p:bldP spid="24" grpId="0" animBg="1"/>
      <p:bldP spid="26" grpId="0"/>
      <p:bldP spid="27" grpId="0"/>
      <p:bldP spid="28" grpId="0" animBg="1"/>
      <p:bldP spid="30" grpId="0"/>
      <p:bldP spid="31" grpId="0"/>
      <p:bldP spid="32" grpId="0" animBg="1"/>
      <p:bldP spid="34" grpId="0"/>
      <p:bldP spid="3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Wave 3"/>
          <p:cNvSpPr>
            <a:spLocks noChangeArrowheads="1"/>
          </p:cNvSpPr>
          <p:nvPr/>
        </p:nvSpPr>
        <p:spPr bwMode="auto">
          <a:xfrm>
            <a:off x="2195513" y="2482850"/>
            <a:ext cx="4716462" cy="1944688"/>
          </a:xfrm>
          <a:prstGeom prst="wave">
            <a:avLst>
              <a:gd name="adj1" fmla="val 12500"/>
              <a:gd name="adj2" fmla="val 0"/>
            </a:avLst>
          </a:prstGeom>
          <a:solidFill>
            <a:srgbClr val="00B050"/>
          </a:solidFill>
          <a:ln w="9525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 algn="ctr" rtl="1"/>
            <a:r>
              <a:rPr lang="ar-SA" sz="3200" b="1"/>
              <a:t>الربط بين عناصر ومكونات المشكلة ، وخبرات المتعلم السابقة </a:t>
            </a:r>
            <a:endParaRPr lang="ar-EG" sz="3200" b="1"/>
          </a:p>
        </p:txBody>
      </p:sp>
      <p:sp>
        <p:nvSpPr>
          <p:cNvPr id="2" name="Teardrop 1"/>
          <p:cNvSpPr/>
          <p:nvPr/>
        </p:nvSpPr>
        <p:spPr bwMode="auto">
          <a:xfrm rot="6897847">
            <a:off x="3552032" y="1005681"/>
            <a:ext cx="1225550" cy="1760537"/>
          </a:xfrm>
          <a:prstGeom prst="teardrop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>
              <a:defRPr/>
            </a:pPr>
            <a:endParaRPr lang="ar-EG" dirty="0"/>
          </a:p>
        </p:txBody>
      </p:sp>
      <p:sp>
        <p:nvSpPr>
          <p:cNvPr id="54276" name="TextBox 2"/>
          <p:cNvSpPr txBox="1">
            <a:spLocks noChangeArrowheads="1"/>
          </p:cNvSpPr>
          <p:nvPr/>
        </p:nvSpPr>
        <p:spPr bwMode="auto">
          <a:xfrm>
            <a:off x="3708400" y="1700213"/>
            <a:ext cx="9350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1" eaLnBrk="1" hangingPunct="1"/>
            <a:r>
              <a:rPr lang="ar-SA" sz="2200" b="1"/>
              <a:t>ثانياً </a:t>
            </a:r>
            <a:endParaRPr lang="ar-EG" sz="22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8"/>
          <p:cNvSpPr>
            <a:spLocks noChangeArrowheads="1"/>
          </p:cNvSpPr>
          <p:nvPr/>
        </p:nvSpPr>
        <p:spPr bwMode="auto">
          <a:xfrm>
            <a:off x="1116013" y="782638"/>
            <a:ext cx="7583487" cy="64293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8108950" y="333375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8329613" y="898525"/>
            <a:ext cx="749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01</a:t>
            </a:r>
          </a:p>
        </p:txBody>
      </p:sp>
      <p:sp>
        <p:nvSpPr>
          <p:cNvPr id="14" name="内容占位符 2"/>
          <p:cNvSpPr txBox="1">
            <a:spLocks noChangeArrowheads="1"/>
          </p:cNvSpPr>
          <p:nvPr/>
        </p:nvSpPr>
        <p:spPr bwMode="auto">
          <a:xfrm>
            <a:off x="1116013" y="777875"/>
            <a:ext cx="71564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1" eaLnBrk="1" hangingPunct="1"/>
            <a:r>
              <a:rPr lang="ar-EG" altLang="zh-CN" sz="2000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أن يربط المتعلم بين العناصر بكلمات رابطة تسمى بوحدات الربط </a:t>
            </a:r>
            <a:endParaRPr lang="zh-CN" altLang="en-US" sz="2400" b="1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圆角矩形 8"/>
          <p:cNvSpPr>
            <a:spLocks noChangeArrowheads="1"/>
          </p:cNvSpPr>
          <p:nvPr/>
        </p:nvSpPr>
        <p:spPr bwMode="auto">
          <a:xfrm>
            <a:off x="900113" y="1985963"/>
            <a:ext cx="7583487" cy="64293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1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7893050" y="1536700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10"/>
          <p:cNvSpPr txBox="1">
            <a:spLocks noChangeArrowheads="1"/>
          </p:cNvSpPr>
          <p:nvPr/>
        </p:nvSpPr>
        <p:spPr bwMode="auto">
          <a:xfrm>
            <a:off x="8113713" y="2101850"/>
            <a:ext cx="749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02</a:t>
            </a:r>
          </a:p>
        </p:txBody>
      </p:sp>
      <p:sp>
        <p:nvSpPr>
          <p:cNvPr id="23" name="内容占位符 2"/>
          <p:cNvSpPr txBox="1">
            <a:spLocks noChangeArrowheads="1"/>
          </p:cNvSpPr>
          <p:nvPr/>
        </p:nvSpPr>
        <p:spPr bwMode="auto">
          <a:xfrm>
            <a:off x="900113" y="1981200"/>
            <a:ext cx="74834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1" eaLnBrk="1" hangingPunct="1"/>
            <a:endParaRPr lang="ar-EG" altLang="zh-CN" sz="900" b="1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rtl="1" eaLnBrk="1" hangingPunct="1"/>
            <a:r>
              <a:rPr lang="ar-EG" altLang="zh-CN" sz="2000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أن يحدد المتعلم المكونات وما ترتبط به من معرفة وخبرات </a:t>
            </a:r>
          </a:p>
        </p:txBody>
      </p:sp>
      <p:sp>
        <p:nvSpPr>
          <p:cNvPr id="24" name="圆角矩形 8"/>
          <p:cNvSpPr>
            <a:spLocks noChangeArrowheads="1"/>
          </p:cNvSpPr>
          <p:nvPr/>
        </p:nvSpPr>
        <p:spPr bwMode="auto">
          <a:xfrm>
            <a:off x="684213" y="3189288"/>
            <a:ext cx="7581900" cy="64293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5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7677150" y="2740025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7897813" y="3305175"/>
            <a:ext cx="749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03</a:t>
            </a:r>
          </a:p>
        </p:txBody>
      </p:sp>
      <p:sp>
        <p:nvSpPr>
          <p:cNvPr id="27" name="内容占位符 2"/>
          <p:cNvSpPr txBox="1">
            <a:spLocks noChangeArrowheads="1"/>
          </p:cNvSpPr>
          <p:nvPr/>
        </p:nvSpPr>
        <p:spPr bwMode="auto">
          <a:xfrm>
            <a:off x="684213" y="3184525"/>
            <a:ext cx="74818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1" eaLnBrk="1" hangingPunct="1"/>
            <a:endParaRPr lang="en-US" altLang="zh-CN" sz="900" b="1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rtl="1" eaLnBrk="1" hangingPunct="1"/>
            <a:r>
              <a:rPr lang="ar-EG" altLang="zh-CN" sz="2000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أن يحدد المتعلم ما يحتاجه من معرفة أو خبرات </a:t>
            </a:r>
            <a:endParaRPr lang="zh-CN" altLang="en-US" sz="2000" b="1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圆角矩形 8"/>
          <p:cNvSpPr>
            <a:spLocks noChangeArrowheads="1"/>
          </p:cNvSpPr>
          <p:nvPr/>
        </p:nvSpPr>
        <p:spPr bwMode="auto">
          <a:xfrm>
            <a:off x="468313" y="4392613"/>
            <a:ext cx="7581900" cy="64293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9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7461250" y="3943350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10"/>
          <p:cNvSpPr txBox="1">
            <a:spLocks noChangeArrowheads="1"/>
          </p:cNvSpPr>
          <p:nvPr/>
        </p:nvSpPr>
        <p:spPr bwMode="auto">
          <a:xfrm>
            <a:off x="7681913" y="4508500"/>
            <a:ext cx="749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04</a:t>
            </a:r>
          </a:p>
        </p:txBody>
      </p:sp>
      <p:sp>
        <p:nvSpPr>
          <p:cNvPr id="31" name="内容占位符 2"/>
          <p:cNvSpPr txBox="1">
            <a:spLocks noChangeArrowheads="1"/>
          </p:cNvSpPr>
          <p:nvPr/>
        </p:nvSpPr>
        <p:spPr bwMode="auto">
          <a:xfrm>
            <a:off x="468313" y="4387850"/>
            <a:ext cx="74818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US" altLang="zh-CN" sz="700" b="1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/>
            <a:r>
              <a:rPr lang="ar-EG" altLang="zh-CN" sz="2000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أن يقرر المتعلم مدى توافر المعرفة اللازمة لديه </a:t>
            </a:r>
            <a:endParaRPr lang="zh-CN" altLang="en-US" sz="2000" b="1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圆角矩形 8"/>
          <p:cNvSpPr>
            <a:spLocks noChangeArrowheads="1"/>
          </p:cNvSpPr>
          <p:nvPr/>
        </p:nvSpPr>
        <p:spPr bwMode="auto">
          <a:xfrm>
            <a:off x="250825" y="5595938"/>
            <a:ext cx="7583488" cy="64293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7245350" y="5146675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10"/>
          <p:cNvSpPr txBox="1">
            <a:spLocks noChangeArrowheads="1"/>
          </p:cNvSpPr>
          <p:nvPr/>
        </p:nvSpPr>
        <p:spPr bwMode="auto">
          <a:xfrm>
            <a:off x="7466013" y="5711825"/>
            <a:ext cx="749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05</a:t>
            </a:r>
          </a:p>
        </p:txBody>
      </p:sp>
      <p:sp>
        <p:nvSpPr>
          <p:cNvPr id="35" name="内容占位符 2"/>
          <p:cNvSpPr txBox="1">
            <a:spLocks noChangeArrowheads="1"/>
          </p:cNvSpPr>
          <p:nvPr/>
        </p:nvSpPr>
        <p:spPr bwMode="auto">
          <a:xfrm>
            <a:off x="250825" y="5591175"/>
            <a:ext cx="74834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1" eaLnBrk="1" hangingPunct="1"/>
            <a:r>
              <a:rPr lang="ar-EG" altLang="zh-CN" sz="2000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أن يسعى المتعلم بنفسه أو المجموعة للحصول على المعرفة اللازمة من مصادرها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4" grpId="0"/>
      <p:bldP spid="20" grpId="0" animBg="1"/>
      <p:bldP spid="22" grpId="0"/>
      <p:bldP spid="23" grpId="0"/>
      <p:bldP spid="24" grpId="0" animBg="1"/>
      <p:bldP spid="26" grpId="0"/>
      <p:bldP spid="27" grpId="0"/>
      <p:bldP spid="28" grpId="0" animBg="1"/>
      <p:bldP spid="30" grpId="0"/>
      <p:bldP spid="31" grpId="0"/>
      <p:bldP spid="32" grpId="0" animBg="1"/>
      <p:bldP spid="34" grpId="0"/>
      <p:bldP spid="3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Wave 3"/>
          <p:cNvSpPr>
            <a:spLocks noChangeArrowheads="1"/>
          </p:cNvSpPr>
          <p:nvPr/>
        </p:nvSpPr>
        <p:spPr bwMode="auto">
          <a:xfrm>
            <a:off x="2195513" y="2482850"/>
            <a:ext cx="4716462" cy="1944688"/>
          </a:xfrm>
          <a:prstGeom prst="wave">
            <a:avLst>
              <a:gd name="adj1" fmla="val 12500"/>
              <a:gd name="adj2" fmla="val 0"/>
            </a:avLst>
          </a:prstGeom>
          <a:solidFill>
            <a:srgbClr val="00B050"/>
          </a:solidFill>
          <a:ln w="9525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 algn="ctr" rtl="1"/>
            <a:endParaRPr lang="ar-EG" b="1"/>
          </a:p>
          <a:p>
            <a:pPr algn="ctr" rtl="1"/>
            <a:r>
              <a:rPr lang="ar-SA" sz="3200" b="1"/>
              <a:t>تعداد الأبدال والحلول الممكنة </a:t>
            </a:r>
            <a:endParaRPr lang="ar-EG" sz="3200" b="1"/>
          </a:p>
        </p:txBody>
      </p:sp>
      <p:sp>
        <p:nvSpPr>
          <p:cNvPr id="2" name="Teardrop 1"/>
          <p:cNvSpPr/>
          <p:nvPr/>
        </p:nvSpPr>
        <p:spPr bwMode="auto">
          <a:xfrm rot="6897847">
            <a:off x="3552032" y="1005681"/>
            <a:ext cx="1225550" cy="1760537"/>
          </a:xfrm>
          <a:prstGeom prst="teardrop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>
              <a:defRPr/>
            </a:pPr>
            <a:endParaRPr lang="ar-EG" dirty="0"/>
          </a:p>
        </p:txBody>
      </p:sp>
      <p:sp>
        <p:nvSpPr>
          <p:cNvPr id="56324" name="TextBox 2"/>
          <p:cNvSpPr txBox="1">
            <a:spLocks noChangeArrowheads="1"/>
          </p:cNvSpPr>
          <p:nvPr/>
        </p:nvSpPr>
        <p:spPr bwMode="auto">
          <a:xfrm>
            <a:off x="3708400" y="1700213"/>
            <a:ext cx="9350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1" eaLnBrk="1" hangingPunct="1"/>
            <a:r>
              <a:rPr lang="ar-SA" sz="2200" b="1"/>
              <a:t>ثالثاً </a:t>
            </a:r>
            <a:endParaRPr lang="ar-EG" sz="22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8"/>
          <p:cNvSpPr>
            <a:spLocks noChangeArrowheads="1"/>
          </p:cNvSpPr>
          <p:nvPr/>
        </p:nvSpPr>
        <p:spPr bwMode="auto">
          <a:xfrm>
            <a:off x="1116013" y="782638"/>
            <a:ext cx="7583487" cy="64293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8108950" y="333375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8329613" y="898525"/>
            <a:ext cx="749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01</a:t>
            </a:r>
          </a:p>
        </p:txBody>
      </p:sp>
      <p:sp>
        <p:nvSpPr>
          <p:cNvPr id="14" name="内容占位符 2"/>
          <p:cNvSpPr txBox="1">
            <a:spLocks noChangeArrowheads="1"/>
          </p:cNvSpPr>
          <p:nvPr/>
        </p:nvSpPr>
        <p:spPr bwMode="auto">
          <a:xfrm>
            <a:off x="1116013" y="777875"/>
            <a:ext cx="71564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1" eaLnBrk="1" hangingPunct="1"/>
            <a:endParaRPr lang="ar-EG" altLang="zh-CN" sz="800" b="1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rtl="1" eaLnBrk="1" hangingPunct="1"/>
            <a:r>
              <a:rPr lang="ar-EG" altLang="zh-CN" sz="2000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توافر مخزون معرفي وخبراتي غني </a:t>
            </a:r>
            <a:endParaRPr lang="zh-CN" altLang="en-US" sz="2400" b="1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圆角矩形 8"/>
          <p:cNvSpPr>
            <a:spLocks noChangeArrowheads="1"/>
          </p:cNvSpPr>
          <p:nvPr/>
        </p:nvSpPr>
        <p:spPr bwMode="auto">
          <a:xfrm>
            <a:off x="900113" y="1985963"/>
            <a:ext cx="7583487" cy="64293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1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7893050" y="1536700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10"/>
          <p:cNvSpPr txBox="1">
            <a:spLocks noChangeArrowheads="1"/>
          </p:cNvSpPr>
          <p:nvPr/>
        </p:nvSpPr>
        <p:spPr bwMode="auto">
          <a:xfrm>
            <a:off x="8113713" y="2101850"/>
            <a:ext cx="749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02</a:t>
            </a:r>
          </a:p>
        </p:txBody>
      </p:sp>
      <p:sp>
        <p:nvSpPr>
          <p:cNvPr id="23" name="内容占位符 2"/>
          <p:cNvSpPr txBox="1">
            <a:spLocks noChangeArrowheads="1"/>
          </p:cNvSpPr>
          <p:nvPr/>
        </p:nvSpPr>
        <p:spPr bwMode="auto">
          <a:xfrm>
            <a:off x="900113" y="1981200"/>
            <a:ext cx="74834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1" eaLnBrk="1" hangingPunct="1"/>
            <a:endParaRPr lang="ar-EG" altLang="zh-CN" sz="900" b="1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rtl="1" eaLnBrk="1" hangingPunct="1"/>
            <a:r>
              <a:rPr lang="ar-EG" altLang="zh-CN" sz="2000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توافر أسلوب معالجة تدرب عليه الطلبة أثناء تعاملهم </a:t>
            </a:r>
          </a:p>
        </p:txBody>
      </p:sp>
      <p:sp>
        <p:nvSpPr>
          <p:cNvPr id="24" name="圆角矩形 8"/>
          <p:cNvSpPr>
            <a:spLocks noChangeArrowheads="1"/>
          </p:cNvSpPr>
          <p:nvPr/>
        </p:nvSpPr>
        <p:spPr bwMode="auto">
          <a:xfrm>
            <a:off x="684213" y="3189288"/>
            <a:ext cx="7581900" cy="64293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5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7677150" y="2740025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7897813" y="3305175"/>
            <a:ext cx="749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03</a:t>
            </a:r>
          </a:p>
        </p:txBody>
      </p:sp>
      <p:sp>
        <p:nvSpPr>
          <p:cNvPr id="27" name="内容占位符 2"/>
          <p:cNvSpPr txBox="1">
            <a:spLocks noChangeArrowheads="1"/>
          </p:cNvSpPr>
          <p:nvPr/>
        </p:nvSpPr>
        <p:spPr bwMode="auto">
          <a:xfrm>
            <a:off x="684213" y="3184525"/>
            <a:ext cx="74818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1" eaLnBrk="1" hangingPunct="1"/>
            <a:endParaRPr lang="en-US" altLang="zh-CN" sz="900" b="1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rtl="1" eaLnBrk="1" hangingPunct="1"/>
            <a:r>
              <a:rPr lang="ar-EG" altLang="zh-CN" sz="2000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توافر منهجية أخذت صورة الآلية لمعالجة المشكلات التعلمية والحياتية </a:t>
            </a:r>
            <a:endParaRPr lang="zh-CN" altLang="en-US" sz="2000" b="1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圆角矩形 8"/>
          <p:cNvSpPr>
            <a:spLocks noChangeArrowheads="1"/>
          </p:cNvSpPr>
          <p:nvPr/>
        </p:nvSpPr>
        <p:spPr bwMode="auto">
          <a:xfrm>
            <a:off x="468313" y="4392613"/>
            <a:ext cx="7581900" cy="64293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9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7461250" y="3943350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10"/>
          <p:cNvSpPr txBox="1">
            <a:spLocks noChangeArrowheads="1"/>
          </p:cNvSpPr>
          <p:nvPr/>
        </p:nvSpPr>
        <p:spPr bwMode="auto">
          <a:xfrm>
            <a:off x="7681913" y="4508500"/>
            <a:ext cx="749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04</a:t>
            </a:r>
          </a:p>
        </p:txBody>
      </p:sp>
      <p:sp>
        <p:nvSpPr>
          <p:cNvPr id="31" name="内容占位符 2"/>
          <p:cNvSpPr txBox="1">
            <a:spLocks noChangeArrowheads="1"/>
          </p:cNvSpPr>
          <p:nvPr/>
        </p:nvSpPr>
        <p:spPr bwMode="auto">
          <a:xfrm>
            <a:off x="468313" y="4387850"/>
            <a:ext cx="74818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US" altLang="zh-CN" sz="700" b="1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/>
            <a:r>
              <a:rPr lang="ar-EG" altLang="zh-CN" sz="2000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توافر مواد وخبرات منظمة مناسبة للتفاعل معها وفق برنامج مدروس </a:t>
            </a:r>
            <a:endParaRPr lang="zh-CN" altLang="en-US" sz="2000" b="1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圆角矩形 8"/>
          <p:cNvSpPr>
            <a:spLocks noChangeArrowheads="1"/>
          </p:cNvSpPr>
          <p:nvPr/>
        </p:nvSpPr>
        <p:spPr bwMode="auto">
          <a:xfrm>
            <a:off x="250825" y="5595938"/>
            <a:ext cx="7583488" cy="64293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7245350" y="5146675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10"/>
          <p:cNvSpPr txBox="1">
            <a:spLocks noChangeArrowheads="1"/>
          </p:cNvSpPr>
          <p:nvPr/>
        </p:nvSpPr>
        <p:spPr bwMode="auto">
          <a:xfrm>
            <a:off x="7466013" y="5711825"/>
            <a:ext cx="749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05</a:t>
            </a:r>
          </a:p>
        </p:txBody>
      </p:sp>
      <p:sp>
        <p:nvSpPr>
          <p:cNvPr id="35" name="内容占位符 2"/>
          <p:cNvSpPr txBox="1">
            <a:spLocks noChangeArrowheads="1"/>
          </p:cNvSpPr>
          <p:nvPr/>
        </p:nvSpPr>
        <p:spPr bwMode="auto">
          <a:xfrm>
            <a:off x="250825" y="5591175"/>
            <a:ext cx="74834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1" eaLnBrk="1" hangingPunct="1"/>
            <a:endParaRPr lang="ar-EG" altLang="zh-CN" sz="500" b="1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rtl="1" eaLnBrk="1" hangingPunct="1"/>
            <a:r>
              <a:rPr lang="ar-EG" altLang="zh-CN" sz="2000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تدريب الطلبة في مواقف مختلفة لصياغة أبدال وحلول لمشكلات تدريبية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4" grpId="0"/>
      <p:bldP spid="20" grpId="0" animBg="1"/>
      <p:bldP spid="22" grpId="0"/>
      <p:bldP spid="23" grpId="0"/>
      <p:bldP spid="24" grpId="0" animBg="1"/>
      <p:bldP spid="26" grpId="0"/>
      <p:bldP spid="27" grpId="0"/>
      <p:bldP spid="28" grpId="0" animBg="1"/>
      <p:bldP spid="30" grpId="0"/>
      <p:bldP spid="31" grpId="0"/>
      <p:bldP spid="32" grpId="0" animBg="1"/>
      <p:bldP spid="34" grpId="0"/>
      <p:bldP spid="3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Wave 3"/>
          <p:cNvSpPr>
            <a:spLocks noChangeArrowheads="1"/>
          </p:cNvSpPr>
          <p:nvPr/>
        </p:nvSpPr>
        <p:spPr bwMode="auto">
          <a:xfrm>
            <a:off x="2195513" y="2482850"/>
            <a:ext cx="4716462" cy="1944688"/>
          </a:xfrm>
          <a:prstGeom prst="wave">
            <a:avLst>
              <a:gd name="adj1" fmla="val 12500"/>
              <a:gd name="adj2" fmla="val 0"/>
            </a:avLst>
          </a:prstGeom>
          <a:solidFill>
            <a:srgbClr val="00B050"/>
          </a:solidFill>
          <a:ln w="9525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 algn="ctr" rtl="1"/>
            <a:endParaRPr lang="ar-EG" b="1"/>
          </a:p>
          <a:p>
            <a:pPr algn="ctr" rtl="1"/>
            <a:r>
              <a:rPr lang="ar-SA" sz="3200" b="1"/>
              <a:t>التخطيط لإيجاد الحلول </a:t>
            </a:r>
            <a:endParaRPr lang="ar-EG" sz="3200" b="1"/>
          </a:p>
        </p:txBody>
      </p:sp>
      <p:sp>
        <p:nvSpPr>
          <p:cNvPr id="2" name="Teardrop 1"/>
          <p:cNvSpPr/>
          <p:nvPr/>
        </p:nvSpPr>
        <p:spPr bwMode="auto">
          <a:xfrm rot="6897847">
            <a:off x="3552032" y="1005681"/>
            <a:ext cx="1225550" cy="1760537"/>
          </a:xfrm>
          <a:prstGeom prst="teardrop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>
              <a:defRPr/>
            </a:pPr>
            <a:endParaRPr lang="ar-EG" dirty="0"/>
          </a:p>
        </p:txBody>
      </p:sp>
      <p:sp>
        <p:nvSpPr>
          <p:cNvPr id="58372" name="TextBox 2"/>
          <p:cNvSpPr txBox="1">
            <a:spLocks noChangeArrowheads="1"/>
          </p:cNvSpPr>
          <p:nvPr/>
        </p:nvSpPr>
        <p:spPr bwMode="auto">
          <a:xfrm>
            <a:off x="3708400" y="1700213"/>
            <a:ext cx="9350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1" eaLnBrk="1" hangingPunct="1"/>
            <a:r>
              <a:rPr lang="ar-SA" sz="2200" b="1"/>
              <a:t>رابعاً </a:t>
            </a:r>
            <a:endParaRPr lang="ar-EG" sz="22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8"/>
          <p:cNvSpPr>
            <a:spLocks noChangeArrowheads="1"/>
          </p:cNvSpPr>
          <p:nvPr/>
        </p:nvSpPr>
        <p:spPr bwMode="auto">
          <a:xfrm>
            <a:off x="1116013" y="782638"/>
            <a:ext cx="7583487" cy="64293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8108950" y="333375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8329613" y="898525"/>
            <a:ext cx="749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01</a:t>
            </a:r>
          </a:p>
        </p:txBody>
      </p:sp>
      <p:sp>
        <p:nvSpPr>
          <p:cNvPr id="14" name="内容占位符 2"/>
          <p:cNvSpPr txBox="1">
            <a:spLocks noChangeArrowheads="1"/>
          </p:cNvSpPr>
          <p:nvPr/>
        </p:nvSpPr>
        <p:spPr bwMode="auto">
          <a:xfrm>
            <a:off x="1116013" y="777875"/>
            <a:ext cx="71564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1" eaLnBrk="1" hangingPunct="1"/>
            <a:endParaRPr lang="ar-EG" altLang="zh-CN" sz="800" b="1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rtl="1" eaLnBrk="1" hangingPunct="1"/>
            <a:r>
              <a:rPr lang="ar-EG" altLang="zh-CN" sz="2000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تحديد المجال المعرفي والمهاراتي والخبراتي الذي يقع ضمنه البديل </a:t>
            </a:r>
            <a:endParaRPr lang="zh-CN" altLang="en-US" sz="2400" b="1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圆角矩形 8"/>
          <p:cNvSpPr>
            <a:spLocks noChangeArrowheads="1"/>
          </p:cNvSpPr>
          <p:nvPr/>
        </p:nvSpPr>
        <p:spPr bwMode="auto">
          <a:xfrm>
            <a:off x="900113" y="1985963"/>
            <a:ext cx="7583487" cy="64293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1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7893050" y="1536700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10"/>
          <p:cNvSpPr txBox="1">
            <a:spLocks noChangeArrowheads="1"/>
          </p:cNvSpPr>
          <p:nvPr/>
        </p:nvSpPr>
        <p:spPr bwMode="auto">
          <a:xfrm>
            <a:off x="8113713" y="2101850"/>
            <a:ext cx="749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02</a:t>
            </a:r>
          </a:p>
        </p:txBody>
      </p:sp>
      <p:sp>
        <p:nvSpPr>
          <p:cNvPr id="23" name="内容占位符 2"/>
          <p:cNvSpPr txBox="1">
            <a:spLocks noChangeArrowheads="1"/>
          </p:cNvSpPr>
          <p:nvPr/>
        </p:nvSpPr>
        <p:spPr bwMode="auto">
          <a:xfrm>
            <a:off x="900113" y="1981200"/>
            <a:ext cx="74834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1" eaLnBrk="1" hangingPunct="1"/>
            <a:endParaRPr lang="ar-EG" altLang="zh-CN" sz="900" b="1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rtl="1" eaLnBrk="1" hangingPunct="1"/>
            <a:r>
              <a:rPr lang="ar-EG" altLang="zh-CN" sz="2000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تحديد المواد والخبرات المتعلقة بالبديل والضرورية له </a:t>
            </a:r>
          </a:p>
        </p:txBody>
      </p:sp>
      <p:sp>
        <p:nvSpPr>
          <p:cNvPr id="24" name="圆角矩形 8"/>
          <p:cNvSpPr>
            <a:spLocks noChangeArrowheads="1"/>
          </p:cNvSpPr>
          <p:nvPr/>
        </p:nvSpPr>
        <p:spPr bwMode="auto">
          <a:xfrm>
            <a:off x="684213" y="3189288"/>
            <a:ext cx="7581900" cy="64293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5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7677150" y="2740025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7897813" y="3305175"/>
            <a:ext cx="749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03</a:t>
            </a:r>
          </a:p>
        </p:txBody>
      </p:sp>
      <p:sp>
        <p:nvSpPr>
          <p:cNvPr id="27" name="内容占位符 2"/>
          <p:cNvSpPr txBox="1">
            <a:spLocks noChangeArrowheads="1"/>
          </p:cNvSpPr>
          <p:nvPr/>
        </p:nvSpPr>
        <p:spPr bwMode="auto">
          <a:xfrm>
            <a:off x="684213" y="3184525"/>
            <a:ext cx="74818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1" eaLnBrk="1" hangingPunct="1"/>
            <a:endParaRPr lang="en-US" altLang="zh-CN" sz="900" b="1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rtl="1" eaLnBrk="1" hangingPunct="1"/>
            <a:r>
              <a:rPr lang="ar-EG" altLang="zh-CN" sz="2000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تحديد المهارات اللازمة للنجاح في معالجة البديل </a:t>
            </a:r>
            <a:endParaRPr lang="zh-CN" altLang="en-US" sz="2000" b="1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圆角矩形 8"/>
          <p:cNvSpPr>
            <a:spLocks noChangeArrowheads="1"/>
          </p:cNvSpPr>
          <p:nvPr/>
        </p:nvSpPr>
        <p:spPr bwMode="auto">
          <a:xfrm>
            <a:off x="468313" y="4392613"/>
            <a:ext cx="7581900" cy="64293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9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7461250" y="3943350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10"/>
          <p:cNvSpPr txBox="1">
            <a:spLocks noChangeArrowheads="1"/>
          </p:cNvSpPr>
          <p:nvPr/>
        </p:nvSpPr>
        <p:spPr bwMode="auto">
          <a:xfrm>
            <a:off x="7681913" y="4508500"/>
            <a:ext cx="749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04</a:t>
            </a:r>
          </a:p>
        </p:txBody>
      </p:sp>
      <p:sp>
        <p:nvSpPr>
          <p:cNvPr id="31" name="内容占位符 2"/>
          <p:cNvSpPr txBox="1">
            <a:spLocks noChangeArrowheads="1"/>
          </p:cNvSpPr>
          <p:nvPr/>
        </p:nvSpPr>
        <p:spPr bwMode="auto">
          <a:xfrm>
            <a:off x="468313" y="4387850"/>
            <a:ext cx="74818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US" altLang="zh-CN" sz="700" b="1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/>
            <a:r>
              <a:rPr lang="ar-EG" altLang="zh-CN" sz="2000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حصر الإشارات أو الأمارات التي تدل على المجال </a:t>
            </a:r>
            <a:endParaRPr lang="zh-CN" altLang="en-US" sz="2000" b="1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圆角矩形 8"/>
          <p:cNvSpPr>
            <a:spLocks noChangeArrowheads="1"/>
          </p:cNvSpPr>
          <p:nvPr/>
        </p:nvSpPr>
        <p:spPr bwMode="auto">
          <a:xfrm>
            <a:off x="250825" y="5595938"/>
            <a:ext cx="7583488" cy="64293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7245350" y="5146675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10"/>
          <p:cNvSpPr txBox="1">
            <a:spLocks noChangeArrowheads="1"/>
          </p:cNvSpPr>
          <p:nvPr/>
        </p:nvSpPr>
        <p:spPr bwMode="auto">
          <a:xfrm>
            <a:off x="7466013" y="5711825"/>
            <a:ext cx="749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05</a:t>
            </a:r>
          </a:p>
        </p:txBody>
      </p:sp>
      <p:sp>
        <p:nvSpPr>
          <p:cNvPr id="35" name="内容占位符 2"/>
          <p:cNvSpPr txBox="1">
            <a:spLocks noChangeArrowheads="1"/>
          </p:cNvSpPr>
          <p:nvPr/>
        </p:nvSpPr>
        <p:spPr bwMode="auto">
          <a:xfrm>
            <a:off x="250825" y="5591175"/>
            <a:ext cx="74834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1" eaLnBrk="1" hangingPunct="1"/>
            <a:endParaRPr lang="ar-EG" altLang="zh-CN" sz="500" b="1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rtl="1" eaLnBrk="1" hangingPunct="1"/>
            <a:r>
              <a:rPr lang="ar-EG" altLang="zh-CN" sz="2000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تحديد النواتج بصورة نظرية استناداً إلى الأمارات والإشارات المتوافرة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4" grpId="0"/>
      <p:bldP spid="20" grpId="0" animBg="1"/>
      <p:bldP spid="22" grpId="0"/>
      <p:bldP spid="23" grpId="0"/>
      <p:bldP spid="24" grpId="0" animBg="1"/>
      <p:bldP spid="26" grpId="0"/>
      <p:bldP spid="27" grpId="0"/>
      <p:bldP spid="28" grpId="0" animBg="1"/>
      <p:bldP spid="30" grpId="0"/>
      <p:bldP spid="31" grpId="0"/>
      <p:bldP spid="32" grpId="0" animBg="1"/>
      <p:bldP spid="34" grpId="0"/>
      <p:bldP spid="3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Wave 3"/>
          <p:cNvSpPr>
            <a:spLocks noChangeArrowheads="1"/>
          </p:cNvSpPr>
          <p:nvPr/>
        </p:nvSpPr>
        <p:spPr bwMode="auto">
          <a:xfrm>
            <a:off x="2195513" y="2482850"/>
            <a:ext cx="4716462" cy="1944688"/>
          </a:xfrm>
          <a:prstGeom prst="wave">
            <a:avLst>
              <a:gd name="adj1" fmla="val 12500"/>
              <a:gd name="adj2" fmla="val 0"/>
            </a:avLst>
          </a:prstGeom>
          <a:solidFill>
            <a:srgbClr val="00B050"/>
          </a:solidFill>
          <a:ln w="9525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 algn="ctr" rtl="1"/>
            <a:r>
              <a:rPr lang="ar-SA" sz="3200" b="1"/>
              <a:t>تجريب الحل واختباره </a:t>
            </a:r>
            <a:endParaRPr lang="ar-EG" sz="3200" b="1"/>
          </a:p>
          <a:p>
            <a:pPr algn="ctr" rtl="1"/>
            <a:r>
              <a:rPr lang="ar-SA" sz="3200" b="1"/>
              <a:t>والتحقق منه </a:t>
            </a:r>
            <a:endParaRPr lang="ar-EG" sz="3200" b="1"/>
          </a:p>
        </p:txBody>
      </p:sp>
      <p:sp>
        <p:nvSpPr>
          <p:cNvPr id="2" name="Teardrop 1"/>
          <p:cNvSpPr/>
          <p:nvPr/>
        </p:nvSpPr>
        <p:spPr bwMode="auto">
          <a:xfrm rot="6897847">
            <a:off x="3552032" y="1005681"/>
            <a:ext cx="1225550" cy="1760537"/>
          </a:xfrm>
          <a:prstGeom prst="teardrop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>
              <a:defRPr/>
            </a:pPr>
            <a:endParaRPr lang="ar-EG" dirty="0"/>
          </a:p>
        </p:txBody>
      </p:sp>
      <p:sp>
        <p:nvSpPr>
          <p:cNvPr id="60420" name="TextBox 2"/>
          <p:cNvSpPr txBox="1">
            <a:spLocks noChangeArrowheads="1"/>
          </p:cNvSpPr>
          <p:nvPr/>
        </p:nvSpPr>
        <p:spPr bwMode="auto">
          <a:xfrm>
            <a:off x="3708400" y="1700213"/>
            <a:ext cx="9350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1" eaLnBrk="1" hangingPunct="1"/>
            <a:r>
              <a:rPr lang="ar-SA" sz="2200" b="1"/>
              <a:t>خامساً </a:t>
            </a:r>
            <a:endParaRPr lang="ar-EG" sz="22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8"/>
          <p:cNvSpPr>
            <a:spLocks noChangeArrowheads="1"/>
          </p:cNvSpPr>
          <p:nvPr/>
        </p:nvSpPr>
        <p:spPr bwMode="auto">
          <a:xfrm>
            <a:off x="1116013" y="782638"/>
            <a:ext cx="7583487" cy="64293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8108950" y="333375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8329613" y="898525"/>
            <a:ext cx="749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01</a:t>
            </a:r>
          </a:p>
        </p:txBody>
      </p:sp>
      <p:sp>
        <p:nvSpPr>
          <p:cNvPr id="14" name="内容占位符 2"/>
          <p:cNvSpPr txBox="1">
            <a:spLocks noChangeArrowheads="1"/>
          </p:cNvSpPr>
          <p:nvPr/>
        </p:nvSpPr>
        <p:spPr bwMode="auto">
          <a:xfrm>
            <a:off x="1116013" y="777875"/>
            <a:ext cx="71564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1" eaLnBrk="1" hangingPunct="1"/>
            <a:endParaRPr lang="ar-EG" altLang="zh-CN" sz="800" b="1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rtl="1" eaLnBrk="1" hangingPunct="1"/>
            <a:r>
              <a:rPr lang="ar-EG" altLang="zh-CN" sz="2000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توافر بديل يتصف بصياغة لغوية دقيقة </a:t>
            </a:r>
            <a:endParaRPr lang="zh-CN" altLang="en-US" sz="2400" b="1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圆角矩形 8"/>
          <p:cNvSpPr>
            <a:spLocks noChangeArrowheads="1"/>
          </p:cNvSpPr>
          <p:nvPr/>
        </p:nvSpPr>
        <p:spPr bwMode="auto">
          <a:xfrm>
            <a:off x="900113" y="1985963"/>
            <a:ext cx="7583487" cy="64293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1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7893050" y="1536700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10"/>
          <p:cNvSpPr txBox="1">
            <a:spLocks noChangeArrowheads="1"/>
          </p:cNvSpPr>
          <p:nvPr/>
        </p:nvSpPr>
        <p:spPr bwMode="auto">
          <a:xfrm>
            <a:off x="8113713" y="2101850"/>
            <a:ext cx="749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02</a:t>
            </a:r>
          </a:p>
        </p:txBody>
      </p:sp>
      <p:sp>
        <p:nvSpPr>
          <p:cNvPr id="23" name="内容占位符 2"/>
          <p:cNvSpPr txBox="1">
            <a:spLocks noChangeArrowheads="1"/>
          </p:cNvSpPr>
          <p:nvPr/>
        </p:nvSpPr>
        <p:spPr bwMode="auto">
          <a:xfrm>
            <a:off x="900113" y="1981200"/>
            <a:ext cx="74834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1" eaLnBrk="1" hangingPunct="1"/>
            <a:endParaRPr lang="ar-EG" altLang="zh-CN" sz="900" b="1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rtl="1" eaLnBrk="1" hangingPunct="1"/>
            <a:r>
              <a:rPr lang="ar-EG" altLang="zh-CN" sz="2000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توافر بديل مصاغ على صورة قابلة للحل </a:t>
            </a:r>
          </a:p>
        </p:txBody>
      </p:sp>
      <p:sp>
        <p:nvSpPr>
          <p:cNvPr id="24" name="圆角矩形 8"/>
          <p:cNvSpPr>
            <a:spLocks noChangeArrowheads="1"/>
          </p:cNvSpPr>
          <p:nvPr/>
        </p:nvSpPr>
        <p:spPr bwMode="auto">
          <a:xfrm>
            <a:off x="684213" y="3189288"/>
            <a:ext cx="7581900" cy="64293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5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7677150" y="2740025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7897813" y="3305175"/>
            <a:ext cx="749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03</a:t>
            </a:r>
          </a:p>
        </p:txBody>
      </p:sp>
      <p:sp>
        <p:nvSpPr>
          <p:cNvPr id="27" name="内容占位符 2"/>
          <p:cNvSpPr txBox="1">
            <a:spLocks noChangeArrowheads="1"/>
          </p:cNvSpPr>
          <p:nvPr/>
        </p:nvSpPr>
        <p:spPr bwMode="auto">
          <a:xfrm>
            <a:off x="684213" y="3184525"/>
            <a:ext cx="74818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1" eaLnBrk="1" hangingPunct="1"/>
            <a:endParaRPr lang="en-US" altLang="zh-CN" sz="900" b="1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rtl="1" eaLnBrk="1" hangingPunct="1"/>
            <a:r>
              <a:rPr lang="ar-EG" altLang="zh-CN" sz="2000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توافر المواد والخبرات والمعرفة اللازمة لإجراء الحل وتطبيق البديل واختباره </a:t>
            </a:r>
            <a:endParaRPr lang="zh-CN" altLang="en-US" sz="2000" b="1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圆角矩形 8"/>
          <p:cNvSpPr>
            <a:spLocks noChangeArrowheads="1"/>
          </p:cNvSpPr>
          <p:nvPr/>
        </p:nvSpPr>
        <p:spPr bwMode="auto">
          <a:xfrm>
            <a:off x="468313" y="4392613"/>
            <a:ext cx="7581900" cy="64293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9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7461250" y="3943350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10"/>
          <p:cNvSpPr txBox="1">
            <a:spLocks noChangeArrowheads="1"/>
          </p:cNvSpPr>
          <p:nvPr/>
        </p:nvSpPr>
        <p:spPr bwMode="auto">
          <a:xfrm>
            <a:off x="7681913" y="4508500"/>
            <a:ext cx="749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04</a:t>
            </a:r>
          </a:p>
        </p:txBody>
      </p:sp>
      <p:sp>
        <p:nvSpPr>
          <p:cNvPr id="31" name="内容占位符 2"/>
          <p:cNvSpPr txBox="1">
            <a:spLocks noChangeArrowheads="1"/>
          </p:cNvSpPr>
          <p:nvPr/>
        </p:nvSpPr>
        <p:spPr bwMode="auto">
          <a:xfrm>
            <a:off x="468313" y="4387850"/>
            <a:ext cx="74818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US" altLang="zh-CN" sz="700" b="1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/>
            <a:r>
              <a:rPr lang="ar-EG" altLang="zh-CN" sz="2000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توافر خطوات آلية تطبيق الحل واختباره </a:t>
            </a:r>
            <a:endParaRPr lang="zh-CN" altLang="en-US" sz="2000" b="1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圆角矩形 8"/>
          <p:cNvSpPr>
            <a:spLocks noChangeArrowheads="1"/>
          </p:cNvSpPr>
          <p:nvPr/>
        </p:nvSpPr>
        <p:spPr bwMode="auto">
          <a:xfrm>
            <a:off x="250825" y="5595938"/>
            <a:ext cx="7583488" cy="64293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7245350" y="5146675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10"/>
          <p:cNvSpPr txBox="1">
            <a:spLocks noChangeArrowheads="1"/>
          </p:cNvSpPr>
          <p:nvPr/>
        </p:nvSpPr>
        <p:spPr bwMode="auto">
          <a:xfrm>
            <a:off x="7466013" y="5711825"/>
            <a:ext cx="749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05</a:t>
            </a:r>
          </a:p>
        </p:txBody>
      </p:sp>
      <p:sp>
        <p:nvSpPr>
          <p:cNvPr id="35" name="内容占位符 2"/>
          <p:cNvSpPr txBox="1">
            <a:spLocks noChangeArrowheads="1"/>
          </p:cNvSpPr>
          <p:nvPr/>
        </p:nvSpPr>
        <p:spPr bwMode="auto">
          <a:xfrm>
            <a:off x="250825" y="5591175"/>
            <a:ext cx="74834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1" eaLnBrk="1" hangingPunct="1"/>
            <a:endParaRPr lang="ar-EG" altLang="zh-CN" sz="500" b="1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rtl="1" eaLnBrk="1" hangingPunct="1"/>
            <a:r>
              <a:rPr lang="ar-EG" altLang="zh-CN" sz="2000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توافر صياغة دقيقة نسبياً لما سيتم الوصول إليه بعد التحقق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4" grpId="0"/>
      <p:bldP spid="20" grpId="0" animBg="1"/>
      <p:bldP spid="22" grpId="0"/>
      <p:bldP spid="23" grpId="0"/>
      <p:bldP spid="24" grpId="0" animBg="1"/>
      <p:bldP spid="26" grpId="0"/>
      <p:bldP spid="27" grpId="0"/>
      <p:bldP spid="28" grpId="0" animBg="1"/>
      <p:bldP spid="30" grpId="0"/>
      <p:bldP spid="31" grpId="0"/>
      <p:bldP spid="32" grpId="0" animBg="1"/>
      <p:bldP spid="34" grpId="0"/>
      <p:bldP spid="3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Wave 3"/>
          <p:cNvSpPr>
            <a:spLocks noChangeArrowheads="1"/>
          </p:cNvSpPr>
          <p:nvPr/>
        </p:nvSpPr>
        <p:spPr bwMode="auto">
          <a:xfrm>
            <a:off x="2195513" y="2482850"/>
            <a:ext cx="4716462" cy="1944688"/>
          </a:xfrm>
          <a:prstGeom prst="wave">
            <a:avLst>
              <a:gd name="adj1" fmla="val 12500"/>
              <a:gd name="adj2" fmla="val 0"/>
            </a:avLst>
          </a:prstGeom>
          <a:solidFill>
            <a:srgbClr val="00B050"/>
          </a:solidFill>
          <a:ln w="9525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 algn="ctr" rtl="1"/>
            <a:endParaRPr lang="ar-EG" sz="1100" b="1"/>
          </a:p>
          <a:p>
            <a:pPr algn="ctr" rtl="1"/>
            <a:r>
              <a:rPr lang="ar-SA" sz="3200" b="1"/>
              <a:t>تعميم النتائج </a:t>
            </a:r>
            <a:endParaRPr lang="ar-EG" sz="3200" b="1"/>
          </a:p>
        </p:txBody>
      </p:sp>
      <p:sp>
        <p:nvSpPr>
          <p:cNvPr id="2" name="Teardrop 1"/>
          <p:cNvSpPr/>
          <p:nvPr/>
        </p:nvSpPr>
        <p:spPr bwMode="auto">
          <a:xfrm rot="6897847">
            <a:off x="3552032" y="1005681"/>
            <a:ext cx="1225550" cy="1760537"/>
          </a:xfrm>
          <a:prstGeom prst="teardrop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>
              <a:defRPr/>
            </a:pPr>
            <a:endParaRPr lang="ar-EG" dirty="0"/>
          </a:p>
        </p:txBody>
      </p:sp>
      <p:sp>
        <p:nvSpPr>
          <p:cNvPr id="62468" name="TextBox 2"/>
          <p:cNvSpPr txBox="1">
            <a:spLocks noChangeArrowheads="1"/>
          </p:cNvSpPr>
          <p:nvPr/>
        </p:nvSpPr>
        <p:spPr bwMode="auto">
          <a:xfrm>
            <a:off x="3708400" y="1700213"/>
            <a:ext cx="9350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1" eaLnBrk="1" hangingPunct="1"/>
            <a:r>
              <a:rPr lang="ar-SA" sz="2200" b="1"/>
              <a:t>سادساً </a:t>
            </a:r>
            <a:endParaRPr lang="ar-EG" sz="22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5292725" y="260350"/>
            <a:ext cx="3671888" cy="792163"/>
          </a:xfrm>
          <a:prstGeom prst="rect">
            <a:avLst/>
          </a:prstGeom>
          <a:solidFill>
            <a:srgbClr val="66FFFF"/>
          </a:solidFill>
          <a:ln w="9525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algn="ctr" rtl="1">
              <a:defRPr/>
            </a:pPr>
            <a:endParaRPr lang="ar-EG" sz="600" b="1" dirty="0"/>
          </a:p>
          <a:p>
            <a:pPr algn="ctr" rtl="1">
              <a:defRPr/>
            </a:pPr>
            <a:r>
              <a:rPr lang="ar-SA" sz="3200" b="1" dirty="0"/>
              <a:t>مبادئ العصف الذهني </a:t>
            </a:r>
            <a:endParaRPr lang="ar-EG" sz="3200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8"/>
          <p:cNvSpPr>
            <a:spLocks noChangeArrowheads="1"/>
          </p:cNvSpPr>
          <p:nvPr/>
        </p:nvSpPr>
        <p:spPr bwMode="auto">
          <a:xfrm>
            <a:off x="1116013" y="782638"/>
            <a:ext cx="7583487" cy="64293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8108950" y="333375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8329613" y="898525"/>
            <a:ext cx="749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01</a:t>
            </a:r>
          </a:p>
        </p:txBody>
      </p:sp>
      <p:sp>
        <p:nvSpPr>
          <p:cNvPr id="14" name="内容占位符 2"/>
          <p:cNvSpPr txBox="1">
            <a:spLocks noChangeArrowheads="1"/>
          </p:cNvSpPr>
          <p:nvPr/>
        </p:nvSpPr>
        <p:spPr bwMode="auto">
          <a:xfrm>
            <a:off x="1116013" y="777875"/>
            <a:ext cx="71564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1" eaLnBrk="1" hangingPunct="1"/>
            <a:endParaRPr lang="ar-EG" altLang="zh-CN" sz="800" b="1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rtl="1" eaLnBrk="1" hangingPunct="1"/>
            <a:r>
              <a:rPr lang="ar-EG" altLang="zh-CN" sz="2000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توفر زمن لدى الطلبة والمعلمين للوصول إلى الخبرة </a:t>
            </a:r>
            <a:endParaRPr lang="zh-CN" altLang="en-US" sz="2400" b="1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圆角矩形 8"/>
          <p:cNvSpPr>
            <a:spLocks noChangeArrowheads="1"/>
          </p:cNvSpPr>
          <p:nvPr/>
        </p:nvSpPr>
        <p:spPr bwMode="auto">
          <a:xfrm>
            <a:off x="900113" y="1985963"/>
            <a:ext cx="7583487" cy="64293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1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7893050" y="1536700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10"/>
          <p:cNvSpPr txBox="1">
            <a:spLocks noChangeArrowheads="1"/>
          </p:cNvSpPr>
          <p:nvPr/>
        </p:nvSpPr>
        <p:spPr bwMode="auto">
          <a:xfrm>
            <a:off x="8113713" y="2101850"/>
            <a:ext cx="749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02</a:t>
            </a:r>
          </a:p>
        </p:txBody>
      </p:sp>
      <p:sp>
        <p:nvSpPr>
          <p:cNvPr id="23" name="内容占位符 2"/>
          <p:cNvSpPr txBox="1">
            <a:spLocks noChangeArrowheads="1"/>
          </p:cNvSpPr>
          <p:nvPr/>
        </p:nvSpPr>
        <p:spPr bwMode="auto">
          <a:xfrm>
            <a:off x="900113" y="1981200"/>
            <a:ext cx="74834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1" eaLnBrk="1" hangingPunct="1"/>
            <a:endParaRPr lang="ar-EG" altLang="zh-CN" sz="900" b="1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rtl="1" eaLnBrk="1" hangingPunct="1"/>
            <a:r>
              <a:rPr lang="ar-EG" altLang="zh-CN" sz="2000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زيادة كمية المعرفة والخبرة وتوسعها في مجالات مختلفة </a:t>
            </a:r>
          </a:p>
        </p:txBody>
      </p:sp>
      <p:sp>
        <p:nvSpPr>
          <p:cNvPr id="24" name="圆角矩形 8"/>
          <p:cNvSpPr>
            <a:spLocks noChangeArrowheads="1"/>
          </p:cNvSpPr>
          <p:nvPr/>
        </p:nvSpPr>
        <p:spPr bwMode="auto">
          <a:xfrm>
            <a:off x="684213" y="3189288"/>
            <a:ext cx="7581900" cy="64293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5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7677150" y="2740025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7897813" y="3305175"/>
            <a:ext cx="749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03</a:t>
            </a:r>
          </a:p>
        </p:txBody>
      </p:sp>
      <p:sp>
        <p:nvSpPr>
          <p:cNvPr id="27" name="内容占位符 2"/>
          <p:cNvSpPr txBox="1">
            <a:spLocks noChangeArrowheads="1"/>
          </p:cNvSpPr>
          <p:nvPr/>
        </p:nvSpPr>
        <p:spPr bwMode="auto">
          <a:xfrm>
            <a:off x="684213" y="3184525"/>
            <a:ext cx="74818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1" eaLnBrk="1" hangingPunct="1"/>
            <a:endParaRPr lang="en-US" altLang="zh-CN" sz="900" b="1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rtl="1" eaLnBrk="1" hangingPunct="1"/>
            <a:r>
              <a:rPr lang="ar-EG" altLang="zh-CN" sz="2000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ارتقاء الخبرة والمعرفة المتراكمة لدى الطلبة </a:t>
            </a:r>
            <a:endParaRPr lang="zh-CN" altLang="en-US" sz="2000" b="1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圆角矩形 8"/>
          <p:cNvSpPr>
            <a:spLocks noChangeArrowheads="1"/>
          </p:cNvSpPr>
          <p:nvPr/>
        </p:nvSpPr>
        <p:spPr bwMode="auto">
          <a:xfrm>
            <a:off x="468313" y="4392613"/>
            <a:ext cx="7581900" cy="64293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9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7461250" y="3943350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10"/>
          <p:cNvSpPr txBox="1">
            <a:spLocks noChangeArrowheads="1"/>
          </p:cNvSpPr>
          <p:nvPr/>
        </p:nvSpPr>
        <p:spPr bwMode="auto">
          <a:xfrm>
            <a:off x="7681913" y="4508500"/>
            <a:ext cx="749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04</a:t>
            </a:r>
          </a:p>
        </p:txBody>
      </p:sp>
      <p:sp>
        <p:nvSpPr>
          <p:cNvPr id="31" name="内容占位符 2"/>
          <p:cNvSpPr txBox="1">
            <a:spLocks noChangeArrowheads="1"/>
          </p:cNvSpPr>
          <p:nvPr/>
        </p:nvSpPr>
        <p:spPr bwMode="auto">
          <a:xfrm>
            <a:off x="468313" y="4387850"/>
            <a:ext cx="74818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US" altLang="zh-CN" sz="700" b="1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/>
            <a:r>
              <a:rPr lang="ar-EG" altLang="zh-CN" sz="2000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زيادة فاعلية المعرفة المتراكمة لدى الطلبة </a:t>
            </a:r>
            <a:endParaRPr lang="zh-CN" altLang="en-US" sz="2000" b="1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4" grpId="0"/>
      <p:bldP spid="20" grpId="0" animBg="1"/>
      <p:bldP spid="22" grpId="0"/>
      <p:bldP spid="23" grpId="0"/>
      <p:bldP spid="24" grpId="0" animBg="1"/>
      <p:bldP spid="26" grpId="0"/>
      <p:bldP spid="27" grpId="0"/>
      <p:bldP spid="28" grpId="0" animBg="1"/>
      <p:bldP spid="30" grpId="0"/>
      <p:bldP spid="3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Wave 3"/>
          <p:cNvSpPr>
            <a:spLocks noChangeArrowheads="1"/>
          </p:cNvSpPr>
          <p:nvPr/>
        </p:nvSpPr>
        <p:spPr bwMode="auto">
          <a:xfrm>
            <a:off x="2195513" y="2482850"/>
            <a:ext cx="4716462" cy="1944688"/>
          </a:xfrm>
          <a:prstGeom prst="wave">
            <a:avLst>
              <a:gd name="adj1" fmla="val 12500"/>
              <a:gd name="adj2" fmla="val 0"/>
            </a:avLst>
          </a:prstGeom>
          <a:solidFill>
            <a:srgbClr val="00B050"/>
          </a:solidFill>
          <a:ln w="9525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 algn="ctr" rtl="1"/>
            <a:r>
              <a:rPr lang="ar-SA" sz="3200" b="1"/>
              <a:t>نقل الخبرة والتعلم إلى </a:t>
            </a:r>
            <a:r>
              <a:rPr lang="ar-EG" sz="3200" b="1"/>
              <a:t>       </a:t>
            </a:r>
            <a:r>
              <a:rPr lang="ar-SA" sz="3200" b="1"/>
              <a:t>مواقف جديدة </a:t>
            </a:r>
            <a:endParaRPr lang="ar-EG" sz="3200" b="1"/>
          </a:p>
        </p:txBody>
      </p:sp>
      <p:sp>
        <p:nvSpPr>
          <p:cNvPr id="2" name="Teardrop 1"/>
          <p:cNvSpPr/>
          <p:nvPr/>
        </p:nvSpPr>
        <p:spPr bwMode="auto">
          <a:xfrm rot="6897847">
            <a:off x="3552032" y="1005681"/>
            <a:ext cx="1225550" cy="1760537"/>
          </a:xfrm>
          <a:prstGeom prst="teardrop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>
              <a:defRPr/>
            </a:pPr>
            <a:endParaRPr lang="ar-EG" dirty="0"/>
          </a:p>
        </p:txBody>
      </p:sp>
      <p:sp>
        <p:nvSpPr>
          <p:cNvPr id="64516" name="TextBox 2"/>
          <p:cNvSpPr txBox="1">
            <a:spLocks noChangeArrowheads="1"/>
          </p:cNvSpPr>
          <p:nvPr/>
        </p:nvSpPr>
        <p:spPr bwMode="auto">
          <a:xfrm>
            <a:off x="3708400" y="1700213"/>
            <a:ext cx="9350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1" eaLnBrk="1" hangingPunct="1"/>
            <a:r>
              <a:rPr lang="ar-SA" sz="2200" b="1"/>
              <a:t>سابعاً </a:t>
            </a:r>
            <a:endParaRPr lang="ar-EG" sz="22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8"/>
          <p:cNvSpPr>
            <a:spLocks noChangeArrowheads="1"/>
          </p:cNvSpPr>
          <p:nvPr/>
        </p:nvSpPr>
        <p:spPr bwMode="auto">
          <a:xfrm>
            <a:off x="1116013" y="782638"/>
            <a:ext cx="7583487" cy="64293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8108950" y="333375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8329613" y="898525"/>
            <a:ext cx="749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01</a:t>
            </a:r>
          </a:p>
        </p:txBody>
      </p:sp>
      <p:sp>
        <p:nvSpPr>
          <p:cNvPr id="14" name="内容占位符 2"/>
          <p:cNvSpPr txBox="1">
            <a:spLocks noChangeArrowheads="1"/>
          </p:cNvSpPr>
          <p:nvPr/>
        </p:nvSpPr>
        <p:spPr bwMode="auto">
          <a:xfrm>
            <a:off x="1116013" y="777875"/>
            <a:ext cx="71564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1" eaLnBrk="1" hangingPunct="1"/>
            <a:endParaRPr lang="ar-EG" altLang="zh-CN" sz="800" b="1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rtl="1" eaLnBrk="1" hangingPunct="1"/>
            <a:r>
              <a:rPr lang="ar-EG" altLang="zh-CN" sz="2000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التشابه بين عناصر المشكلة الحالية والمشكلة الجديدة </a:t>
            </a:r>
            <a:endParaRPr lang="zh-CN" altLang="en-US" sz="2400" b="1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圆角矩形 8"/>
          <p:cNvSpPr>
            <a:spLocks noChangeArrowheads="1"/>
          </p:cNvSpPr>
          <p:nvPr/>
        </p:nvSpPr>
        <p:spPr bwMode="auto">
          <a:xfrm>
            <a:off x="900113" y="1985963"/>
            <a:ext cx="7583487" cy="64293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1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7893050" y="1536700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10"/>
          <p:cNvSpPr txBox="1">
            <a:spLocks noChangeArrowheads="1"/>
          </p:cNvSpPr>
          <p:nvPr/>
        </p:nvSpPr>
        <p:spPr bwMode="auto">
          <a:xfrm>
            <a:off x="8113713" y="2101850"/>
            <a:ext cx="749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02</a:t>
            </a:r>
          </a:p>
        </p:txBody>
      </p:sp>
      <p:sp>
        <p:nvSpPr>
          <p:cNvPr id="23" name="内容占位符 2"/>
          <p:cNvSpPr txBox="1">
            <a:spLocks noChangeArrowheads="1"/>
          </p:cNvSpPr>
          <p:nvPr/>
        </p:nvSpPr>
        <p:spPr bwMode="auto">
          <a:xfrm>
            <a:off x="900113" y="1981200"/>
            <a:ext cx="74834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1" eaLnBrk="1" hangingPunct="1"/>
            <a:endParaRPr lang="ar-EG" altLang="zh-CN" sz="900" b="1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rtl="1" eaLnBrk="1" hangingPunct="1"/>
            <a:r>
              <a:rPr lang="ar-EG" altLang="zh-CN" sz="2000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التشابه بين العلاقات التي تضمها المشكلة الحالية والمشكلة الجديدة </a:t>
            </a:r>
          </a:p>
        </p:txBody>
      </p:sp>
      <p:sp>
        <p:nvSpPr>
          <p:cNvPr id="24" name="圆角矩形 8"/>
          <p:cNvSpPr>
            <a:spLocks noChangeArrowheads="1"/>
          </p:cNvSpPr>
          <p:nvPr/>
        </p:nvSpPr>
        <p:spPr bwMode="auto">
          <a:xfrm>
            <a:off x="684213" y="3189288"/>
            <a:ext cx="7581900" cy="64293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5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7677150" y="2740025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7897813" y="3305175"/>
            <a:ext cx="749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03</a:t>
            </a:r>
          </a:p>
        </p:txBody>
      </p:sp>
      <p:sp>
        <p:nvSpPr>
          <p:cNvPr id="27" name="内容占位符 2"/>
          <p:cNvSpPr txBox="1">
            <a:spLocks noChangeArrowheads="1"/>
          </p:cNvSpPr>
          <p:nvPr/>
        </p:nvSpPr>
        <p:spPr bwMode="auto">
          <a:xfrm>
            <a:off x="684213" y="3184525"/>
            <a:ext cx="74818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1" eaLnBrk="1" hangingPunct="1"/>
            <a:endParaRPr lang="en-US" altLang="zh-CN" sz="900" b="1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rtl="1" eaLnBrk="1" hangingPunct="1"/>
            <a:r>
              <a:rPr lang="ar-EG" altLang="zh-CN" sz="2000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التشابه والاشتراك في عناصر المشكلة الحالية والمشكلة الجديدة </a:t>
            </a:r>
            <a:endParaRPr lang="zh-CN" altLang="en-US" sz="2000" b="1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圆角矩形 8"/>
          <p:cNvSpPr>
            <a:spLocks noChangeArrowheads="1"/>
          </p:cNvSpPr>
          <p:nvPr/>
        </p:nvSpPr>
        <p:spPr bwMode="auto">
          <a:xfrm>
            <a:off x="468313" y="4392613"/>
            <a:ext cx="7581900" cy="64293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9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7461250" y="3943350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10"/>
          <p:cNvSpPr txBox="1">
            <a:spLocks noChangeArrowheads="1"/>
          </p:cNvSpPr>
          <p:nvPr/>
        </p:nvSpPr>
        <p:spPr bwMode="auto">
          <a:xfrm>
            <a:off x="7681913" y="4508500"/>
            <a:ext cx="749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04</a:t>
            </a:r>
          </a:p>
        </p:txBody>
      </p:sp>
      <p:sp>
        <p:nvSpPr>
          <p:cNvPr id="31" name="内容占位符 2"/>
          <p:cNvSpPr txBox="1">
            <a:spLocks noChangeArrowheads="1"/>
          </p:cNvSpPr>
          <p:nvPr/>
        </p:nvSpPr>
        <p:spPr bwMode="auto">
          <a:xfrm>
            <a:off x="468313" y="4387850"/>
            <a:ext cx="74818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US" altLang="zh-CN" sz="700" b="1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/>
            <a:r>
              <a:rPr lang="ar-EG" altLang="zh-CN" sz="2000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التشابه في درجات التعميم وشروطه وظروفه في المشكلة الجديدة </a:t>
            </a:r>
            <a:endParaRPr lang="zh-CN" altLang="en-US" sz="2000" b="1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圆角矩形 8"/>
          <p:cNvSpPr>
            <a:spLocks noChangeArrowheads="1"/>
          </p:cNvSpPr>
          <p:nvPr/>
        </p:nvSpPr>
        <p:spPr bwMode="auto">
          <a:xfrm>
            <a:off x="250825" y="5595938"/>
            <a:ext cx="7583488" cy="64293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7245350" y="5146675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10"/>
          <p:cNvSpPr txBox="1">
            <a:spLocks noChangeArrowheads="1"/>
          </p:cNvSpPr>
          <p:nvPr/>
        </p:nvSpPr>
        <p:spPr bwMode="auto">
          <a:xfrm>
            <a:off x="7466013" y="5711825"/>
            <a:ext cx="749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05</a:t>
            </a:r>
          </a:p>
        </p:txBody>
      </p:sp>
      <p:sp>
        <p:nvSpPr>
          <p:cNvPr id="35" name="内容占位符 2"/>
          <p:cNvSpPr txBox="1">
            <a:spLocks noChangeArrowheads="1"/>
          </p:cNvSpPr>
          <p:nvPr/>
        </p:nvSpPr>
        <p:spPr bwMode="auto">
          <a:xfrm>
            <a:off x="250825" y="5591175"/>
            <a:ext cx="74834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1" eaLnBrk="1" hangingPunct="1"/>
            <a:endParaRPr lang="ar-EG" altLang="zh-CN" sz="500" b="1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rtl="1" eaLnBrk="1" hangingPunct="1"/>
            <a:r>
              <a:rPr lang="ar-EG" altLang="zh-CN" sz="2000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التشابه في الهدف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4" grpId="0"/>
      <p:bldP spid="20" grpId="0" animBg="1"/>
      <p:bldP spid="22" grpId="0"/>
      <p:bldP spid="23" grpId="0"/>
      <p:bldP spid="24" grpId="0" animBg="1"/>
      <p:bldP spid="26" grpId="0"/>
      <p:bldP spid="27" grpId="0"/>
      <p:bldP spid="28" grpId="0" animBg="1"/>
      <p:bldP spid="30" grpId="0"/>
      <p:bldP spid="31" grpId="0"/>
      <p:bldP spid="32" grpId="0" animBg="1"/>
      <p:bldP spid="34" grpId="0"/>
      <p:bldP spid="3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/>
          <p:cNvSpPr>
            <a:spLocks noChangeArrowheads="1"/>
          </p:cNvSpPr>
          <p:nvPr/>
        </p:nvSpPr>
        <p:spPr bwMode="auto">
          <a:xfrm>
            <a:off x="2903538" y="2420938"/>
            <a:ext cx="3181350" cy="2225675"/>
          </a:xfrm>
          <a:prstGeom prst="flowChartDocument">
            <a:avLst/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 rtl="1">
              <a:spcAft>
                <a:spcPts val="1000"/>
              </a:spcAft>
            </a:pPr>
            <a:endParaRPr lang="en-US" sz="2200">
              <a:cs typeface="Arial" pitchFamily="34" charset="0"/>
            </a:endParaRPr>
          </a:p>
          <a:p>
            <a:pPr algn="ctr" rtl="1">
              <a:spcAft>
                <a:spcPts val="1000"/>
              </a:spcAft>
            </a:pPr>
            <a:r>
              <a:rPr lang="ar-EG" sz="5100">
                <a:cs typeface="Arial" pitchFamily="34" charset="0"/>
              </a:rPr>
              <a:t>تدريب</a:t>
            </a:r>
            <a:endParaRPr lang="ar-E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4078288"/>
            <a:ext cx="9144000" cy="2781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ar-EG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396875" y="5005388"/>
            <a:ext cx="8207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EG" sz="6000" b="1" i="1" dirty="0">
                <a:solidFill>
                  <a:schemeClr val="bg2"/>
                </a:solidFill>
                <a:ea typeface="Microsoft YaHei" pitchFamily="34" charset="-122"/>
              </a:rPr>
              <a:t>نلقاكم فى مواد علمية اخرى ,,, </a:t>
            </a:r>
            <a:endParaRPr lang="en-US" sz="6000" b="1" i="1" dirty="0">
              <a:solidFill>
                <a:schemeClr val="bg2"/>
              </a:solidFill>
              <a:ea typeface="Microsoft YaHei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995738" y="260350"/>
            <a:ext cx="4968875" cy="792163"/>
          </a:xfrm>
          <a:prstGeom prst="rect">
            <a:avLst/>
          </a:prstGeom>
          <a:solidFill>
            <a:srgbClr val="66FFFF"/>
          </a:solidFill>
          <a:ln w="9525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algn="ctr" rtl="1">
              <a:defRPr/>
            </a:pPr>
            <a:endParaRPr lang="ar-EG" sz="600" b="1" dirty="0"/>
          </a:p>
          <a:p>
            <a:pPr algn="ctr" rtl="1">
              <a:defRPr/>
            </a:pPr>
            <a:r>
              <a:rPr lang="ar-SA" sz="3200" b="1" dirty="0"/>
              <a:t>القواعد الأساسية للعصف الذهني </a:t>
            </a:r>
            <a:endParaRPr lang="ar-EG" sz="32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827584" y="1397000"/>
          <a:ext cx="74888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对角圆角矩形 5"/>
          <p:cNvSpPr>
            <a:spLocks/>
          </p:cNvSpPr>
          <p:nvPr/>
        </p:nvSpPr>
        <p:spPr bwMode="auto">
          <a:xfrm rot="21346829">
            <a:off x="1073150" y="1663700"/>
            <a:ext cx="6954838" cy="3879850"/>
          </a:xfrm>
          <a:custGeom>
            <a:avLst/>
            <a:gdLst>
              <a:gd name="T0" fmla="*/ 492043 w 6954838"/>
              <a:gd name="T1" fmla="*/ 0 h 3879850"/>
              <a:gd name="T2" fmla="*/ 6954838 w 6954838"/>
              <a:gd name="T3" fmla="*/ 0 h 3879850"/>
              <a:gd name="T4" fmla="*/ 6954838 w 6954838"/>
              <a:gd name="T5" fmla="*/ 0 h 3879850"/>
              <a:gd name="T6" fmla="*/ 6954838 w 6954838"/>
              <a:gd name="T7" fmla="*/ 3387807 h 3879850"/>
              <a:gd name="T8" fmla="*/ 6462795 w 6954838"/>
              <a:gd name="T9" fmla="*/ 3879850 h 3879850"/>
              <a:gd name="T10" fmla="*/ 0 w 6954838"/>
              <a:gd name="T11" fmla="*/ 3879850 h 3879850"/>
              <a:gd name="T12" fmla="*/ 0 w 6954838"/>
              <a:gd name="T13" fmla="*/ 3879850 h 3879850"/>
              <a:gd name="T14" fmla="*/ 0 w 6954838"/>
              <a:gd name="T15" fmla="*/ 492043 h 3879850"/>
              <a:gd name="T16" fmla="*/ 492043 w 6954838"/>
              <a:gd name="T17" fmla="*/ 0 h 3879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54838" h="3879850">
                <a:moveTo>
                  <a:pt x="492043" y="0"/>
                </a:moveTo>
                <a:lnTo>
                  <a:pt x="6954838" y="0"/>
                </a:lnTo>
                <a:lnTo>
                  <a:pt x="6954838" y="3387807"/>
                </a:lnTo>
                <a:cubicBezTo>
                  <a:pt x="6954838" y="3659555"/>
                  <a:pt x="6734543" y="3879850"/>
                  <a:pt x="6462795" y="3879850"/>
                </a:cubicBezTo>
                <a:lnTo>
                  <a:pt x="0" y="3879850"/>
                </a:lnTo>
                <a:lnTo>
                  <a:pt x="0" y="492043"/>
                </a:lnTo>
                <a:cubicBezTo>
                  <a:pt x="0" y="220295"/>
                  <a:pt x="220295" y="0"/>
                  <a:pt x="492043" y="0"/>
                </a:cubicBezTo>
                <a:close/>
              </a:path>
            </a:pathLst>
          </a:custGeom>
          <a:solidFill>
            <a:srgbClr val="66FFFF"/>
          </a:solidFill>
          <a:ln w="9525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1"/>
          <a:lstStyle/>
          <a:p>
            <a:pPr algn="ctr" rtl="1">
              <a:defRPr/>
            </a:pPr>
            <a:endParaRPr lang="ar-EG" sz="600" b="1"/>
          </a:p>
        </p:txBody>
      </p:sp>
      <p:pic>
        <p:nvPicPr>
          <p:cNvPr id="19459" name="Picture 3" descr="C:\TDDOWNLOAD\penci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71613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内容占位符 2"/>
          <p:cNvSpPr txBox="1">
            <a:spLocks/>
          </p:cNvSpPr>
          <p:nvPr/>
        </p:nvSpPr>
        <p:spPr bwMode="auto">
          <a:xfrm rot="21361315">
            <a:off x="1289050" y="1946275"/>
            <a:ext cx="6454775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defRPr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 algn="ctr">
              <a:defRPr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  <a:defRPr/>
            </a:pPr>
            <a:r>
              <a:rPr lang="ar-EG" altLang="zh-CN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مراحل حل المشكلة في جلسات العصف الذهني </a:t>
            </a:r>
            <a:endParaRPr lang="ar-EG" alt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700338" y="260350"/>
            <a:ext cx="3671887" cy="792163"/>
          </a:xfrm>
          <a:prstGeom prst="rect">
            <a:avLst/>
          </a:prstGeom>
          <a:solidFill>
            <a:srgbClr val="66FFFF"/>
          </a:solidFill>
          <a:ln w="9525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algn="ctr" rtl="1">
              <a:defRPr/>
            </a:pPr>
            <a:endParaRPr lang="ar-EG" sz="600" b="1" dirty="0"/>
          </a:p>
          <a:p>
            <a:pPr algn="ctr" rtl="1">
              <a:defRPr/>
            </a:pPr>
            <a:r>
              <a:rPr lang="ar-SA" sz="3200" b="1" dirty="0"/>
              <a:t>مرحلة صياغة المشكلة </a:t>
            </a:r>
            <a:endParaRPr lang="ar-EG" sz="3200" dirty="0"/>
          </a:p>
        </p:txBody>
      </p:sp>
      <p:sp>
        <p:nvSpPr>
          <p:cNvPr id="3" name="Flowchart: Alternate Process 2"/>
          <p:cNvSpPr/>
          <p:nvPr/>
        </p:nvSpPr>
        <p:spPr bwMode="auto">
          <a:xfrm>
            <a:off x="250825" y="4797425"/>
            <a:ext cx="8713788" cy="1295400"/>
          </a:xfrm>
          <a:prstGeom prst="flowChartAlternateProcess">
            <a:avLst/>
          </a:prstGeom>
          <a:solidFill>
            <a:srgbClr val="00FFFF"/>
          </a:solidFill>
          <a:ln w="9525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algn="ctr" rtl="1">
              <a:defRPr/>
            </a:pPr>
            <a:endParaRPr lang="ar-EG" sz="1050" b="1" dirty="0">
              <a:solidFill>
                <a:srgbClr val="7030A0"/>
              </a:solidFill>
              <a:latin typeface="Script MT Bold" pitchFamily="66" charset="0"/>
            </a:endParaRPr>
          </a:p>
          <a:p>
            <a:pPr algn="ctr" rtl="1">
              <a:defRPr/>
            </a:pPr>
            <a:r>
              <a:rPr lang="ar-EG" sz="2800" b="1" dirty="0">
                <a:solidFill>
                  <a:srgbClr val="7030A0"/>
                </a:solidFill>
                <a:latin typeface="Script MT Bold" pitchFamily="66" charset="0"/>
              </a:rPr>
              <a:t>بطرح المشكلة على التلاميذ وشرح أبعادها وجمع بعض الحقائق حولها بغرض تقديم المشكلة للتلاميذ 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101" y="1556792"/>
            <a:ext cx="5977236" cy="30670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700338" y="260350"/>
            <a:ext cx="3671887" cy="792163"/>
          </a:xfrm>
          <a:prstGeom prst="rect">
            <a:avLst/>
          </a:prstGeom>
          <a:solidFill>
            <a:srgbClr val="66FFFF"/>
          </a:solidFill>
          <a:ln w="9525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algn="ctr" rtl="1">
              <a:defRPr/>
            </a:pPr>
            <a:endParaRPr lang="ar-EG" sz="600" b="1" dirty="0"/>
          </a:p>
          <a:p>
            <a:pPr algn="ctr" rtl="1">
              <a:defRPr/>
            </a:pPr>
            <a:r>
              <a:rPr lang="ar-SA" sz="3200" b="1" dirty="0"/>
              <a:t>مرحلة بلورة المشكلة </a:t>
            </a:r>
            <a:endParaRPr lang="ar-EG" sz="3200" dirty="0"/>
          </a:p>
        </p:txBody>
      </p:sp>
      <p:sp>
        <p:nvSpPr>
          <p:cNvPr id="3" name="Flowchart: Alternate Process 2"/>
          <p:cNvSpPr/>
          <p:nvPr/>
        </p:nvSpPr>
        <p:spPr bwMode="auto">
          <a:xfrm>
            <a:off x="250825" y="4797425"/>
            <a:ext cx="8713788" cy="1295400"/>
          </a:xfrm>
          <a:prstGeom prst="flowChartAlternateProcess">
            <a:avLst/>
          </a:prstGeom>
          <a:solidFill>
            <a:srgbClr val="00FFFF"/>
          </a:solidFill>
          <a:ln w="9525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algn="ctr" rtl="1">
              <a:defRPr/>
            </a:pPr>
            <a:endParaRPr lang="ar-EG" sz="1050" b="1" dirty="0">
              <a:solidFill>
                <a:srgbClr val="7030A0"/>
              </a:solidFill>
              <a:latin typeface="Script MT Bold" pitchFamily="66" charset="0"/>
            </a:endParaRPr>
          </a:p>
          <a:p>
            <a:pPr algn="ctr" rtl="1">
              <a:defRPr/>
            </a:pPr>
            <a:r>
              <a:rPr lang="ar-EG" sz="2800" b="1" dirty="0">
                <a:solidFill>
                  <a:srgbClr val="7030A0"/>
                </a:solidFill>
                <a:latin typeface="Script MT Bold" pitchFamily="66" charset="0"/>
              </a:rPr>
              <a:t>وفيها يقوم المعلم بتحديد دقيق للمشكلة وذلك بإعادة صياغتها وتحديدها من خلال مجموعة تساؤلات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3738" y="1556792"/>
            <a:ext cx="6152598" cy="2962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53">
  <a:themeElements>
    <a:clrScheme name="153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5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53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53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153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153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153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153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153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153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153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153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153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153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153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153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153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153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153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153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153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153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153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153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153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153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153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153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32.xml><?xml version="1.0" encoding="utf-8"?>
<a:themeOverride xmlns:a="http://schemas.openxmlformats.org/drawingml/2006/main">
  <a:clrScheme name="153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33.xml><?xml version="1.0" encoding="utf-8"?>
<a:themeOverride xmlns:a="http://schemas.openxmlformats.org/drawingml/2006/main">
  <a:clrScheme name="153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34.xml><?xml version="1.0" encoding="utf-8"?>
<a:themeOverride xmlns:a="http://schemas.openxmlformats.org/drawingml/2006/main">
  <a:clrScheme name="153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35.xml><?xml version="1.0" encoding="utf-8"?>
<a:themeOverride xmlns:a="http://schemas.openxmlformats.org/drawingml/2006/main">
  <a:clrScheme name="153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36.xml><?xml version="1.0" encoding="utf-8"?>
<a:themeOverride xmlns:a="http://schemas.openxmlformats.org/drawingml/2006/main">
  <a:clrScheme name="153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37.xml><?xml version="1.0" encoding="utf-8"?>
<a:themeOverride xmlns:a="http://schemas.openxmlformats.org/drawingml/2006/main">
  <a:clrScheme name="153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38.xml><?xml version="1.0" encoding="utf-8"?>
<a:themeOverride xmlns:a="http://schemas.openxmlformats.org/drawingml/2006/main">
  <a:clrScheme name="153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39.xml><?xml version="1.0" encoding="utf-8"?>
<a:themeOverride xmlns:a="http://schemas.openxmlformats.org/drawingml/2006/main">
  <a:clrScheme name="153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153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40.xml><?xml version="1.0" encoding="utf-8"?>
<a:themeOverride xmlns:a="http://schemas.openxmlformats.org/drawingml/2006/main">
  <a:clrScheme name="153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41.xml><?xml version="1.0" encoding="utf-8"?>
<a:themeOverride xmlns:a="http://schemas.openxmlformats.org/drawingml/2006/main">
  <a:clrScheme name="153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42.xml><?xml version="1.0" encoding="utf-8"?>
<a:themeOverride xmlns:a="http://schemas.openxmlformats.org/drawingml/2006/main">
  <a:clrScheme name="153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43.xml><?xml version="1.0" encoding="utf-8"?>
<a:themeOverride xmlns:a="http://schemas.openxmlformats.org/drawingml/2006/main">
  <a:clrScheme name="153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44.xml><?xml version="1.0" encoding="utf-8"?>
<a:themeOverride xmlns:a="http://schemas.openxmlformats.org/drawingml/2006/main">
  <a:clrScheme name="153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45.xml><?xml version="1.0" encoding="utf-8"?>
<a:themeOverride xmlns:a="http://schemas.openxmlformats.org/drawingml/2006/main">
  <a:clrScheme name="153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46.xml><?xml version="1.0" encoding="utf-8"?>
<a:themeOverride xmlns:a="http://schemas.openxmlformats.org/drawingml/2006/main">
  <a:clrScheme name="153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47.xml><?xml version="1.0" encoding="utf-8"?>
<a:themeOverride xmlns:a="http://schemas.openxmlformats.org/drawingml/2006/main">
  <a:clrScheme name="153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48.xml><?xml version="1.0" encoding="utf-8"?>
<a:themeOverride xmlns:a="http://schemas.openxmlformats.org/drawingml/2006/main">
  <a:clrScheme name="153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49.xml><?xml version="1.0" encoding="utf-8"?>
<a:themeOverride xmlns:a="http://schemas.openxmlformats.org/drawingml/2006/main">
  <a:clrScheme name="153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153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153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153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153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153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Pages>0</Pages>
  <Words>1100</Words>
  <Characters>0</Characters>
  <Application>Microsoft Office PowerPoint</Application>
  <DocSecurity>0</DocSecurity>
  <PresentationFormat>On-screen Show (4:3)</PresentationFormat>
  <Lines>0</Lines>
  <Paragraphs>299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153</vt:lpstr>
      <vt:lpstr>دورة العصف الذهني وحل المشكلات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站长站素材 SC.chinaz.COM</dc:title>
  <dc:creator>keke</dc:creator>
  <cp:lastModifiedBy>atar</cp:lastModifiedBy>
  <cp:revision>39</cp:revision>
  <cp:lastPrinted>1899-12-30T00:00:00Z</cp:lastPrinted>
  <dcterms:created xsi:type="dcterms:W3CDTF">2009-11-11T07:17:57Z</dcterms:created>
  <dcterms:modified xsi:type="dcterms:W3CDTF">2015-03-18T15:45:31Z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1033-8.1.0.3018</vt:lpwstr>
  </property>
</Properties>
</file>