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heme/themeOverride1.xml" ContentType="application/vnd.openxmlformats-officedocument.themeOverride+xml"/>
  <Override PartName="/ppt/notesSlides/notesSlide1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8.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9.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1.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2.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4.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5.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heme/themeOverride5.xml" ContentType="application/vnd.openxmlformats-officedocument.themeOverr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8.xml" ContentType="application/vnd.openxmlformats-officedocument.themeOverride+xml"/>
  <Override PartName="/ppt/notesSlides/notesSlide31.xml" ContentType="application/vnd.openxmlformats-officedocument.presentationml.notesSlide+xml"/>
  <Override PartName="/ppt/theme/themeOverride9.xml" ContentType="application/vnd.openxmlformats-officedocument.themeOverride+xml"/>
  <Override PartName="/ppt/notesSlides/notesSlide32.xml" ContentType="application/vnd.openxmlformats-officedocument.presentationml.notesSlide+xml"/>
  <Override PartName="/ppt/theme/themeOverride10.xml" ContentType="application/vnd.openxmlformats-officedocument.themeOverride+xml"/>
  <Override PartName="/ppt/notesSlides/notesSlide33.xml" ContentType="application/vnd.openxmlformats-officedocument.presentationml.notesSlide+xml"/>
  <Override PartName="/ppt/theme/themeOverride11.xml" ContentType="application/vnd.openxmlformats-officedocument.themeOverride+xml"/>
  <Override PartName="/ppt/notesSlides/notesSlide34.xml" ContentType="application/vnd.openxmlformats-officedocument.presentationml.notesSlide+xml"/>
  <Override PartName="/ppt/theme/themeOverride12.xml" ContentType="application/vnd.openxmlformats-officedocument.themeOverride+xml"/>
  <Override PartName="/ppt/notesSlides/notesSlide35.xml" ContentType="application/vnd.openxmlformats-officedocument.presentationml.notesSlide+xml"/>
  <Override PartName="/ppt/theme/themeOverride13.xml" ContentType="application/vnd.openxmlformats-officedocument.themeOverride+xml"/>
  <Override PartName="/ppt/notesSlides/notesSlide36.xml" ContentType="application/vnd.openxmlformats-officedocument.presentationml.notesSlide+xml"/>
  <Override PartName="/ppt/theme/themeOverride14.xml" ContentType="application/vnd.openxmlformats-officedocument.themeOverride+xml"/>
  <Override PartName="/ppt/notesSlides/notesSlide37.xml" ContentType="application/vnd.openxmlformats-officedocument.presentationml.notesSlide+xml"/>
  <Override PartName="/ppt/theme/themeOverride15.xml" ContentType="application/vnd.openxmlformats-officedocument.themeOverride+xml"/>
  <Override PartName="/ppt/notesSlides/notesSlide38.xml" ContentType="application/vnd.openxmlformats-officedocument.presentationml.notesSlide+xml"/>
  <Override PartName="/ppt/theme/themeOverride16.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heme/themeOverride17.xml" ContentType="application/vnd.openxmlformats-officedocument.themeOverride+xml"/>
  <Override PartName="/ppt/notesSlides/notesSlide42.xml" ContentType="application/vnd.openxmlformats-officedocument.presentationml.notesSlide+xml"/>
  <Override PartName="/ppt/theme/themeOverride18.xml" ContentType="application/vnd.openxmlformats-officedocument.themeOverride+xml"/>
  <Override PartName="/ppt/notesSlides/notesSlide43.xml" ContentType="application/vnd.openxmlformats-officedocument.presentationml.notesSlide+xml"/>
  <Override PartName="/ppt/theme/themeOverride19.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49.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50.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theme/themeOverride20.xml" ContentType="application/vnd.openxmlformats-officedocument.themeOverride+xml"/>
  <Override PartName="/ppt/notesSlides/notesSlide51.xml" ContentType="application/vnd.openxmlformats-officedocument.presentationml.notesSlide+xml"/>
  <Override PartName="/ppt/theme/themeOverride2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2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810" r:id="rId2"/>
    <p:sldMasterId id="2147483820" r:id="rId3"/>
    <p:sldMasterId id="2147483829" r:id="rId4"/>
    <p:sldMasterId id="2147483840" r:id="rId5"/>
  </p:sldMasterIdLst>
  <p:notesMasterIdLst>
    <p:notesMasterId r:id="rId166"/>
  </p:notesMasterIdLst>
  <p:sldIdLst>
    <p:sldId id="272" r:id="rId6"/>
    <p:sldId id="517" r:id="rId7"/>
    <p:sldId id="518" r:id="rId8"/>
    <p:sldId id="519" r:id="rId9"/>
    <p:sldId id="520" r:id="rId10"/>
    <p:sldId id="521" r:id="rId11"/>
    <p:sldId id="522" r:id="rId12"/>
    <p:sldId id="523" r:id="rId13"/>
    <p:sldId id="598" r:id="rId14"/>
    <p:sldId id="599" r:id="rId15"/>
    <p:sldId id="600" r:id="rId16"/>
    <p:sldId id="601" r:id="rId17"/>
    <p:sldId id="602" r:id="rId18"/>
    <p:sldId id="603" r:id="rId19"/>
    <p:sldId id="605" r:id="rId20"/>
    <p:sldId id="606" r:id="rId21"/>
    <p:sldId id="607" r:id="rId22"/>
    <p:sldId id="608" r:id="rId23"/>
    <p:sldId id="609" r:id="rId24"/>
    <p:sldId id="610" r:id="rId25"/>
    <p:sldId id="611" r:id="rId26"/>
    <p:sldId id="612" r:id="rId27"/>
    <p:sldId id="613" r:id="rId28"/>
    <p:sldId id="614" r:id="rId29"/>
    <p:sldId id="615" r:id="rId30"/>
    <p:sldId id="616" r:id="rId31"/>
    <p:sldId id="617" r:id="rId32"/>
    <p:sldId id="618" r:id="rId33"/>
    <p:sldId id="619" r:id="rId34"/>
    <p:sldId id="620" r:id="rId35"/>
    <p:sldId id="621" r:id="rId36"/>
    <p:sldId id="622" r:id="rId37"/>
    <p:sldId id="623" r:id="rId38"/>
    <p:sldId id="624" r:id="rId39"/>
    <p:sldId id="625" r:id="rId40"/>
    <p:sldId id="626" r:id="rId41"/>
    <p:sldId id="627" r:id="rId42"/>
    <p:sldId id="628" r:id="rId43"/>
    <p:sldId id="629" r:id="rId44"/>
    <p:sldId id="630" r:id="rId45"/>
    <p:sldId id="631" r:id="rId46"/>
    <p:sldId id="632" r:id="rId47"/>
    <p:sldId id="633" r:id="rId48"/>
    <p:sldId id="634" r:id="rId49"/>
    <p:sldId id="635" r:id="rId50"/>
    <p:sldId id="636" r:id="rId51"/>
    <p:sldId id="637" r:id="rId52"/>
    <p:sldId id="638" r:id="rId53"/>
    <p:sldId id="639" r:id="rId54"/>
    <p:sldId id="640" r:id="rId55"/>
    <p:sldId id="641" r:id="rId56"/>
    <p:sldId id="642" r:id="rId57"/>
    <p:sldId id="643" r:id="rId58"/>
    <p:sldId id="644" r:id="rId59"/>
    <p:sldId id="645" r:id="rId60"/>
    <p:sldId id="646" r:id="rId61"/>
    <p:sldId id="647" r:id="rId62"/>
    <p:sldId id="648" r:id="rId63"/>
    <p:sldId id="649" r:id="rId64"/>
    <p:sldId id="650" r:id="rId65"/>
    <p:sldId id="651" r:id="rId66"/>
    <p:sldId id="652" r:id="rId67"/>
    <p:sldId id="653" r:id="rId68"/>
    <p:sldId id="654" r:id="rId69"/>
    <p:sldId id="655" r:id="rId70"/>
    <p:sldId id="656" r:id="rId71"/>
    <p:sldId id="657" r:id="rId72"/>
    <p:sldId id="658" r:id="rId73"/>
    <p:sldId id="659" r:id="rId74"/>
    <p:sldId id="660" r:id="rId75"/>
    <p:sldId id="661" r:id="rId76"/>
    <p:sldId id="662" r:id="rId77"/>
    <p:sldId id="663" r:id="rId78"/>
    <p:sldId id="664" r:id="rId79"/>
    <p:sldId id="665" r:id="rId80"/>
    <p:sldId id="666" r:id="rId81"/>
    <p:sldId id="667" r:id="rId82"/>
    <p:sldId id="668" r:id="rId83"/>
    <p:sldId id="669" r:id="rId84"/>
    <p:sldId id="670" r:id="rId85"/>
    <p:sldId id="671" r:id="rId86"/>
    <p:sldId id="672" r:id="rId87"/>
    <p:sldId id="673" r:id="rId88"/>
    <p:sldId id="674" r:id="rId89"/>
    <p:sldId id="675" r:id="rId90"/>
    <p:sldId id="676" r:id="rId91"/>
    <p:sldId id="677" r:id="rId92"/>
    <p:sldId id="678" r:id="rId93"/>
    <p:sldId id="679" r:id="rId94"/>
    <p:sldId id="680" r:id="rId95"/>
    <p:sldId id="681" r:id="rId96"/>
    <p:sldId id="682" r:id="rId97"/>
    <p:sldId id="683" r:id="rId98"/>
    <p:sldId id="684" r:id="rId99"/>
    <p:sldId id="685" r:id="rId100"/>
    <p:sldId id="686" r:id="rId101"/>
    <p:sldId id="687" r:id="rId102"/>
    <p:sldId id="688" r:id="rId103"/>
    <p:sldId id="689" r:id="rId104"/>
    <p:sldId id="690" r:id="rId105"/>
    <p:sldId id="691" r:id="rId106"/>
    <p:sldId id="692" r:id="rId107"/>
    <p:sldId id="693" r:id="rId108"/>
    <p:sldId id="694" r:id="rId109"/>
    <p:sldId id="695" r:id="rId110"/>
    <p:sldId id="696" r:id="rId111"/>
    <p:sldId id="697" r:id="rId112"/>
    <p:sldId id="698" r:id="rId113"/>
    <p:sldId id="699" r:id="rId114"/>
    <p:sldId id="700" r:id="rId115"/>
    <p:sldId id="701" r:id="rId116"/>
    <p:sldId id="702" r:id="rId117"/>
    <p:sldId id="703" r:id="rId118"/>
    <p:sldId id="704" r:id="rId119"/>
    <p:sldId id="705" r:id="rId120"/>
    <p:sldId id="706" r:id="rId121"/>
    <p:sldId id="707" r:id="rId122"/>
    <p:sldId id="708" r:id="rId123"/>
    <p:sldId id="709" r:id="rId124"/>
    <p:sldId id="710" r:id="rId125"/>
    <p:sldId id="711" r:id="rId126"/>
    <p:sldId id="712" r:id="rId127"/>
    <p:sldId id="713" r:id="rId128"/>
    <p:sldId id="714" r:id="rId129"/>
    <p:sldId id="717" r:id="rId130"/>
    <p:sldId id="718" r:id="rId131"/>
    <p:sldId id="719" r:id="rId132"/>
    <p:sldId id="720" r:id="rId133"/>
    <p:sldId id="721" r:id="rId134"/>
    <p:sldId id="722" r:id="rId135"/>
    <p:sldId id="723" r:id="rId136"/>
    <p:sldId id="724" r:id="rId137"/>
    <p:sldId id="725" r:id="rId138"/>
    <p:sldId id="726" r:id="rId139"/>
    <p:sldId id="727" r:id="rId140"/>
    <p:sldId id="728" r:id="rId141"/>
    <p:sldId id="716" r:id="rId142"/>
    <p:sldId id="715" r:id="rId143"/>
    <p:sldId id="736" r:id="rId144"/>
    <p:sldId id="737" r:id="rId145"/>
    <p:sldId id="738" r:id="rId146"/>
    <p:sldId id="739" r:id="rId147"/>
    <p:sldId id="740" r:id="rId148"/>
    <p:sldId id="741" r:id="rId149"/>
    <p:sldId id="742" r:id="rId150"/>
    <p:sldId id="743" r:id="rId151"/>
    <p:sldId id="744" r:id="rId152"/>
    <p:sldId id="745" r:id="rId153"/>
    <p:sldId id="746" r:id="rId154"/>
    <p:sldId id="747" r:id="rId155"/>
    <p:sldId id="748" r:id="rId156"/>
    <p:sldId id="749" r:id="rId157"/>
    <p:sldId id="750" r:id="rId158"/>
    <p:sldId id="751" r:id="rId159"/>
    <p:sldId id="752" r:id="rId160"/>
    <p:sldId id="753" r:id="rId161"/>
    <p:sldId id="754" r:id="rId162"/>
    <p:sldId id="755" r:id="rId163"/>
    <p:sldId id="756" r:id="rId164"/>
    <p:sldId id="757" r:id="rId165"/>
  </p:sldIdLst>
  <p:sldSz cx="9144000" cy="6858000" type="screen4x3"/>
  <p:notesSz cx="6858000" cy="9144000"/>
  <p:embeddedFontLst>
    <p:embeddedFont>
      <p:font typeface="黑体" pitchFamily="49" charset="-122"/>
      <p:regular r:id="rId167"/>
    </p:embeddedFont>
    <p:embeddedFont>
      <p:font typeface="Simplified Arabic" pitchFamily="18" charset="-78"/>
      <p:regular r:id="rId168"/>
      <p:bold r:id="rId169"/>
    </p:embeddedFont>
    <p:embeddedFont>
      <p:font typeface="SimSun" pitchFamily="2" charset="-122"/>
      <p:regular r:id="rId170"/>
    </p:embeddedFont>
    <p:embeddedFont>
      <p:font typeface="Arial Unicode MS" pitchFamily="34" charset="-128"/>
      <p:regular r:id="rId171"/>
    </p:embeddedFont>
    <p:embeddedFont>
      <p:font typeface="Calibri" pitchFamily="34" charset="0"/>
      <p:regular r:id="rId172"/>
      <p:bold r:id="rId173"/>
      <p:italic r:id="rId174"/>
      <p:boldItalic r:id="rId175"/>
    </p:embeddedFont>
    <p:embeddedFont>
      <p:font typeface="FrankRuehl" pitchFamily="34" charset="-79"/>
      <p:regular r:id="rId176"/>
    </p:embeddedFont>
    <p:embeddedFont>
      <p:font typeface="Verdana" pitchFamily="34" charset="0"/>
      <p:regular r:id="rId177"/>
      <p:bold r:id="rId178"/>
      <p:italic r:id="rId179"/>
      <p:boldItalic r:id="rId180"/>
    </p:embeddedFont>
  </p:embeddedFontLst>
  <p:defaultTextStyle>
    <a:defPPr>
      <a:defRPr lang="zh-CN"/>
    </a:defPPr>
    <a:lvl1pPr algn="l" rtl="0" fontAlgn="base">
      <a:spcBef>
        <a:spcPct val="0"/>
      </a:spcBef>
      <a:spcAft>
        <a:spcPct val="0"/>
      </a:spcAft>
      <a:defRPr i="1" kern="1200">
        <a:solidFill>
          <a:schemeClr val="tx1"/>
        </a:solidFill>
        <a:latin typeface="Arial" panose="020B0604020202020204" pitchFamily="34" charset="0"/>
        <a:ea typeface="华文细黑" pitchFamily="2" charset="-122"/>
        <a:cs typeface="+mn-cs"/>
      </a:defRPr>
    </a:lvl1pPr>
    <a:lvl2pPr marL="457200" algn="l" rtl="0" fontAlgn="base">
      <a:spcBef>
        <a:spcPct val="0"/>
      </a:spcBef>
      <a:spcAft>
        <a:spcPct val="0"/>
      </a:spcAft>
      <a:defRPr i="1" kern="1200">
        <a:solidFill>
          <a:schemeClr val="tx1"/>
        </a:solidFill>
        <a:latin typeface="Arial" panose="020B0604020202020204" pitchFamily="34" charset="0"/>
        <a:ea typeface="华文细黑" pitchFamily="2" charset="-122"/>
        <a:cs typeface="+mn-cs"/>
      </a:defRPr>
    </a:lvl2pPr>
    <a:lvl3pPr marL="914400" algn="l" rtl="0" fontAlgn="base">
      <a:spcBef>
        <a:spcPct val="0"/>
      </a:spcBef>
      <a:spcAft>
        <a:spcPct val="0"/>
      </a:spcAft>
      <a:defRPr i="1" kern="1200">
        <a:solidFill>
          <a:schemeClr val="tx1"/>
        </a:solidFill>
        <a:latin typeface="Arial" panose="020B0604020202020204" pitchFamily="34" charset="0"/>
        <a:ea typeface="华文细黑" pitchFamily="2" charset="-122"/>
        <a:cs typeface="+mn-cs"/>
      </a:defRPr>
    </a:lvl3pPr>
    <a:lvl4pPr marL="1371600" algn="l" rtl="0" fontAlgn="base">
      <a:spcBef>
        <a:spcPct val="0"/>
      </a:spcBef>
      <a:spcAft>
        <a:spcPct val="0"/>
      </a:spcAft>
      <a:defRPr i="1" kern="1200">
        <a:solidFill>
          <a:schemeClr val="tx1"/>
        </a:solidFill>
        <a:latin typeface="Arial" panose="020B0604020202020204" pitchFamily="34" charset="0"/>
        <a:ea typeface="华文细黑" pitchFamily="2" charset="-122"/>
        <a:cs typeface="+mn-cs"/>
      </a:defRPr>
    </a:lvl4pPr>
    <a:lvl5pPr marL="1828800" algn="l" rtl="0" fontAlgn="base">
      <a:spcBef>
        <a:spcPct val="0"/>
      </a:spcBef>
      <a:spcAft>
        <a:spcPct val="0"/>
      </a:spcAft>
      <a:defRPr i="1" kern="1200">
        <a:solidFill>
          <a:schemeClr val="tx1"/>
        </a:solidFill>
        <a:latin typeface="Arial" panose="020B0604020202020204" pitchFamily="34" charset="0"/>
        <a:ea typeface="华文细黑" pitchFamily="2" charset="-122"/>
        <a:cs typeface="+mn-cs"/>
      </a:defRPr>
    </a:lvl5pPr>
    <a:lvl6pPr marL="2286000" algn="r" defTabSz="914400" rtl="1" eaLnBrk="1" latinLnBrk="0" hangingPunct="1">
      <a:defRPr i="1" kern="1200">
        <a:solidFill>
          <a:schemeClr val="tx1"/>
        </a:solidFill>
        <a:latin typeface="Arial" panose="020B0604020202020204" pitchFamily="34" charset="0"/>
        <a:ea typeface="华文细黑" pitchFamily="2" charset="-122"/>
        <a:cs typeface="+mn-cs"/>
      </a:defRPr>
    </a:lvl6pPr>
    <a:lvl7pPr marL="2743200" algn="r" defTabSz="914400" rtl="1" eaLnBrk="1" latinLnBrk="0" hangingPunct="1">
      <a:defRPr i="1" kern="1200">
        <a:solidFill>
          <a:schemeClr val="tx1"/>
        </a:solidFill>
        <a:latin typeface="Arial" panose="020B0604020202020204" pitchFamily="34" charset="0"/>
        <a:ea typeface="华文细黑" pitchFamily="2" charset="-122"/>
        <a:cs typeface="+mn-cs"/>
      </a:defRPr>
    </a:lvl7pPr>
    <a:lvl8pPr marL="3200400" algn="r" defTabSz="914400" rtl="1" eaLnBrk="1" latinLnBrk="0" hangingPunct="1">
      <a:defRPr i="1" kern="1200">
        <a:solidFill>
          <a:schemeClr val="tx1"/>
        </a:solidFill>
        <a:latin typeface="Arial" panose="020B0604020202020204" pitchFamily="34" charset="0"/>
        <a:ea typeface="华文细黑" pitchFamily="2" charset="-122"/>
        <a:cs typeface="+mn-cs"/>
      </a:defRPr>
    </a:lvl8pPr>
    <a:lvl9pPr marL="3657600" algn="r" defTabSz="914400" rtl="1" eaLnBrk="1" latinLnBrk="0" hangingPunct="1">
      <a:defRPr i="1" kern="1200">
        <a:solidFill>
          <a:schemeClr val="tx1"/>
        </a:solidFill>
        <a:latin typeface="Arial" panose="020B0604020202020204" pitchFamily="34" charset="0"/>
        <a:ea typeface="华文细黑" pitchFamily="2" charset="-122"/>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66"/>
    <a:srgbClr val="99CC00"/>
    <a:srgbClr val="FF6699"/>
    <a:srgbClr val="008000"/>
    <a:srgbClr val="996600"/>
    <a:srgbClr val="3366FD"/>
    <a:srgbClr val="FF99FF"/>
    <a:srgbClr val="FF99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81" autoAdjust="0"/>
    <p:restoredTop sz="94548" autoAdjust="0"/>
  </p:normalViewPr>
  <p:slideViewPr>
    <p:cSldViewPr snapToGrid="0">
      <p:cViewPr>
        <p:scale>
          <a:sx n="107" d="100"/>
          <a:sy n="107" d="100"/>
        </p:scale>
        <p:origin x="-96" y="-2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font" Target="fonts/font9.fntdata"/><Relationship Id="rId170" Type="http://schemas.openxmlformats.org/officeDocument/2006/relationships/font" Target="fonts/font4.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font" Target="fonts/font5.fntdata"/><Relationship Id="rId176" Type="http://schemas.openxmlformats.org/officeDocument/2006/relationships/font" Target="fonts/font10.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notesMaster" Target="notesMasters/notesMaster1.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font" Target="fonts/font6.fntdata"/><Relationship Id="rId180" Type="http://schemas.openxmlformats.org/officeDocument/2006/relationships/font" Target="fonts/font14.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font" Target="fonts/font1.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font" Target="fonts/font12.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7.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font" Target="fonts/font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8.fntdata"/><Relationship Id="rId179" Type="http://schemas.openxmlformats.org/officeDocument/2006/relationships/font" Target="fonts/font13.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font" Target="fonts/font3.fntdata"/></Relationships>
</file>

<file path=ppt/diagrams/_rels/data10.xml.rels><?xml version="1.0" encoding="UTF-8" standalone="yes"?>
<Relationships xmlns="http://schemas.openxmlformats.org/package/2006/relationships"><Relationship Id="rId1" Type="http://schemas.openxmlformats.org/officeDocument/2006/relationships/image" Target="../media/image34.png"/></Relationships>
</file>

<file path=ppt/diagrams/_rels/data11.xml.rels><?xml version="1.0" encoding="UTF-8" standalone="yes"?>
<Relationships xmlns="http://schemas.openxmlformats.org/package/2006/relationships"><Relationship Id="rId1" Type="http://schemas.openxmlformats.org/officeDocument/2006/relationships/image" Target="../media/image36.png"/></Relationships>
</file>

<file path=ppt/diagrams/_rels/data12.xml.rels><?xml version="1.0" encoding="UTF-8" standalone="yes"?>
<Relationships xmlns="http://schemas.openxmlformats.org/package/2006/relationships"><Relationship Id="rId1" Type="http://schemas.openxmlformats.org/officeDocument/2006/relationships/image" Target="../media/image38.png"/></Relationships>
</file>

<file path=ppt/diagrams/_rels/data13.xml.rels><?xml version="1.0" encoding="UTF-8" standalone="yes"?>
<Relationships xmlns="http://schemas.openxmlformats.org/package/2006/relationships"><Relationship Id="rId1" Type="http://schemas.openxmlformats.org/officeDocument/2006/relationships/image" Target="../media/image40.png"/></Relationships>
</file>

<file path=ppt/diagrams/_rels/data14.xml.rels><?xml version="1.0" encoding="UTF-8" standalone="yes"?>
<Relationships xmlns="http://schemas.openxmlformats.org/package/2006/relationships"><Relationship Id="rId1" Type="http://schemas.openxmlformats.org/officeDocument/2006/relationships/image" Target="../media/image42.png"/></Relationships>
</file>

<file path=ppt/diagrams/_rels/data15.xml.rels><?xml version="1.0" encoding="UTF-8" standalone="yes"?>
<Relationships xmlns="http://schemas.openxmlformats.org/package/2006/relationships"><Relationship Id="rId1" Type="http://schemas.openxmlformats.org/officeDocument/2006/relationships/image" Target="../media/image44.png"/></Relationships>
</file>

<file path=ppt/diagrams/_rels/data16.xml.rels><?xml version="1.0" encoding="UTF-8" standalone="yes"?>
<Relationships xmlns="http://schemas.openxmlformats.org/package/2006/relationships"><Relationship Id="rId1" Type="http://schemas.openxmlformats.org/officeDocument/2006/relationships/image" Target="../media/image46.png"/></Relationships>
</file>

<file path=ppt/diagrams/_rels/data17.xml.rels><?xml version="1.0" encoding="UTF-8" standalone="yes"?>
<Relationships xmlns="http://schemas.openxmlformats.org/package/2006/relationships"><Relationship Id="rId1" Type="http://schemas.openxmlformats.org/officeDocument/2006/relationships/image" Target="../media/image48.png"/></Relationships>
</file>

<file path=ppt/diagrams/_rels/data18.xml.rels><?xml version="1.0" encoding="UTF-8" standalone="yes"?>
<Relationships xmlns="http://schemas.openxmlformats.org/package/2006/relationships"><Relationship Id="rId1" Type="http://schemas.openxmlformats.org/officeDocument/2006/relationships/image" Target="../media/image49.png"/></Relationships>
</file>

<file path=ppt/diagrams/_rels/data19.xml.rels><?xml version="1.0" encoding="UTF-8" standalone="yes"?>
<Relationships xmlns="http://schemas.openxmlformats.org/package/2006/relationships"><Relationship Id="rId1" Type="http://schemas.openxmlformats.org/officeDocument/2006/relationships/image" Target="../media/image50.png"/></Relationships>
</file>

<file path=ppt/diagrams/_rels/data2.xml.rels><?xml version="1.0" encoding="UTF-8" standalone="yes"?>
<Relationships xmlns="http://schemas.openxmlformats.org/package/2006/relationships"><Relationship Id="rId1" Type="http://schemas.openxmlformats.org/officeDocument/2006/relationships/image" Target="../media/image17.png"/></Relationships>
</file>

<file path=ppt/diagrams/_rels/data20.xml.rels><?xml version="1.0" encoding="UTF-8" standalone="yes"?>
<Relationships xmlns="http://schemas.openxmlformats.org/package/2006/relationships"><Relationship Id="rId1" Type="http://schemas.openxmlformats.org/officeDocument/2006/relationships/image" Target="../media/image51.png"/></Relationships>
</file>

<file path=ppt/diagrams/_rels/data21.xml.rels><?xml version="1.0" encoding="UTF-8" standalone="yes"?>
<Relationships xmlns="http://schemas.openxmlformats.org/package/2006/relationships"><Relationship Id="rId1" Type="http://schemas.openxmlformats.org/officeDocument/2006/relationships/image" Target="../media/image53.png"/></Relationships>
</file>

<file path=ppt/diagrams/_rels/data22.xml.rels><?xml version="1.0" encoding="UTF-8" standalone="yes"?>
<Relationships xmlns="http://schemas.openxmlformats.org/package/2006/relationships"><Relationship Id="rId1" Type="http://schemas.openxmlformats.org/officeDocument/2006/relationships/image" Target="../media/image55.png"/></Relationships>
</file>

<file path=ppt/diagrams/_rels/data23.xml.rels><?xml version="1.0" encoding="UTF-8" standalone="yes"?>
<Relationships xmlns="http://schemas.openxmlformats.org/package/2006/relationships"><Relationship Id="rId1" Type="http://schemas.openxmlformats.org/officeDocument/2006/relationships/image" Target="../media/image57.png"/></Relationships>
</file>

<file path=ppt/diagrams/_rels/data24.xml.rels><?xml version="1.0" encoding="UTF-8" standalone="yes"?>
<Relationships xmlns="http://schemas.openxmlformats.org/package/2006/relationships"><Relationship Id="rId1" Type="http://schemas.openxmlformats.org/officeDocument/2006/relationships/image" Target="../media/image58.png"/></Relationships>
</file>

<file path=ppt/diagrams/_rels/data25.xml.rels><?xml version="1.0" encoding="UTF-8" standalone="yes"?>
<Relationships xmlns="http://schemas.openxmlformats.org/package/2006/relationships"><Relationship Id="rId1" Type="http://schemas.openxmlformats.org/officeDocument/2006/relationships/image" Target="../media/image59.png"/></Relationships>
</file>

<file path=ppt/diagrams/_rels/data26.xml.rels><?xml version="1.0" encoding="UTF-8" standalone="yes"?>
<Relationships xmlns="http://schemas.openxmlformats.org/package/2006/relationships"><Relationship Id="rId1" Type="http://schemas.openxmlformats.org/officeDocument/2006/relationships/image" Target="../media/image68.png"/></Relationships>
</file>

<file path=ppt/diagrams/_rels/data27.xml.rels><?xml version="1.0" encoding="UTF-8" standalone="yes"?>
<Relationships xmlns="http://schemas.openxmlformats.org/package/2006/relationships"><Relationship Id="rId1" Type="http://schemas.openxmlformats.org/officeDocument/2006/relationships/image" Target="../media/image69.png"/></Relationships>
</file>

<file path=ppt/diagrams/_rels/data28.xml.rels><?xml version="1.0" encoding="UTF-8" standalone="yes"?>
<Relationships xmlns="http://schemas.openxmlformats.org/package/2006/relationships"><Relationship Id="rId1" Type="http://schemas.openxmlformats.org/officeDocument/2006/relationships/image" Target="../media/image70.png"/></Relationships>
</file>

<file path=ppt/diagrams/_rels/data29.xml.rels><?xml version="1.0" encoding="UTF-8" standalone="yes"?>
<Relationships xmlns="http://schemas.openxmlformats.org/package/2006/relationships"><Relationship Id="rId1" Type="http://schemas.openxmlformats.org/officeDocument/2006/relationships/image" Target="../media/image72.png"/></Relationships>
</file>

<file path=ppt/diagrams/_rels/data3.xml.rels><?xml version="1.0" encoding="UTF-8" standalone="yes"?>
<Relationships xmlns="http://schemas.openxmlformats.org/package/2006/relationships"><Relationship Id="rId1" Type="http://schemas.openxmlformats.org/officeDocument/2006/relationships/image" Target="../media/image20.png"/></Relationships>
</file>

<file path=ppt/diagrams/_rels/data32.xml.rels><?xml version="1.0" encoding="UTF-8" standalone="yes"?>
<Relationships xmlns="http://schemas.openxmlformats.org/package/2006/relationships"><Relationship Id="rId1" Type="http://schemas.openxmlformats.org/officeDocument/2006/relationships/image" Target="../media/image72.png"/></Relationships>
</file>

<file path=ppt/diagrams/_rels/data33.xml.rels><?xml version="1.0" encoding="UTF-8" standalone="yes"?>
<Relationships xmlns="http://schemas.openxmlformats.org/package/2006/relationships"><Relationship Id="rId1" Type="http://schemas.openxmlformats.org/officeDocument/2006/relationships/image" Target="../media/image79.png"/></Relationships>
</file>

<file path=ppt/diagrams/_rels/data34.xml.rels><?xml version="1.0" encoding="UTF-8" standalone="yes"?>
<Relationships xmlns="http://schemas.openxmlformats.org/package/2006/relationships"><Relationship Id="rId1" Type="http://schemas.openxmlformats.org/officeDocument/2006/relationships/image" Target="../media/image81.png"/></Relationships>
</file>

<file path=ppt/diagrams/_rels/data35.xml.rels><?xml version="1.0" encoding="UTF-8" standalone="yes"?>
<Relationships xmlns="http://schemas.openxmlformats.org/package/2006/relationships"><Relationship Id="rId1" Type="http://schemas.openxmlformats.org/officeDocument/2006/relationships/image" Target="../media/image83.png"/></Relationships>
</file>

<file path=ppt/diagrams/_rels/data36.xml.rels><?xml version="1.0" encoding="UTF-8" standalone="yes"?>
<Relationships xmlns="http://schemas.openxmlformats.org/package/2006/relationships"><Relationship Id="rId1" Type="http://schemas.openxmlformats.org/officeDocument/2006/relationships/image" Target="../media/image85.png"/></Relationships>
</file>

<file path=ppt/diagrams/_rels/data37.xml.rels><?xml version="1.0" encoding="UTF-8" standalone="yes"?>
<Relationships xmlns="http://schemas.openxmlformats.org/package/2006/relationships"><Relationship Id="rId1" Type="http://schemas.openxmlformats.org/officeDocument/2006/relationships/image" Target="../media/image86.png"/></Relationships>
</file>

<file path=ppt/diagrams/_rels/data38.xml.rels><?xml version="1.0" encoding="UTF-8" standalone="yes"?>
<Relationships xmlns="http://schemas.openxmlformats.org/package/2006/relationships"><Relationship Id="rId1" Type="http://schemas.openxmlformats.org/officeDocument/2006/relationships/image" Target="../media/image88.png"/></Relationships>
</file>

<file path=ppt/diagrams/_rels/data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4" Type="http://schemas.openxmlformats.org/officeDocument/2006/relationships/image" Target="../media/image92.png"/></Relationships>
</file>

<file path=ppt/diagrams/_rels/data4.xml.rels><?xml version="1.0" encoding="UTF-8" standalone="yes"?>
<Relationships xmlns="http://schemas.openxmlformats.org/package/2006/relationships"><Relationship Id="rId1" Type="http://schemas.openxmlformats.org/officeDocument/2006/relationships/image" Target="../media/image21.png"/></Relationships>
</file>

<file path=ppt/diagrams/_rels/data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4" Type="http://schemas.openxmlformats.org/officeDocument/2006/relationships/image" Target="../media/image96.png"/></Relationships>
</file>

<file path=ppt/diagrams/_rels/data41.xml.rels><?xml version="1.0" encoding="UTF-8" standalone="yes"?>
<Relationships xmlns="http://schemas.openxmlformats.org/package/2006/relationships"><Relationship Id="rId1" Type="http://schemas.openxmlformats.org/officeDocument/2006/relationships/image" Target="../media/image97.png"/></Relationships>
</file>

<file path=ppt/diagrams/_rels/data42.xml.rels><?xml version="1.0" encoding="UTF-8" standalone="yes"?>
<Relationships xmlns="http://schemas.openxmlformats.org/package/2006/relationships"><Relationship Id="rId1" Type="http://schemas.openxmlformats.org/officeDocument/2006/relationships/image" Target="../media/image98.png"/></Relationships>
</file>

<file path=ppt/diagrams/_rels/data44.xml.rels><?xml version="1.0" encoding="UTF-8" standalone="yes"?>
<Relationships xmlns="http://schemas.openxmlformats.org/package/2006/relationships"><Relationship Id="rId1" Type="http://schemas.openxmlformats.org/officeDocument/2006/relationships/image" Target="../media/image100.png"/></Relationships>
</file>

<file path=ppt/diagrams/_rels/data45.xml.rels><?xml version="1.0" encoding="UTF-8" standalone="yes"?>
<Relationships xmlns="http://schemas.openxmlformats.org/package/2006/relationships"><Relationship Id="rId1" Type="http://schemas.openxmlformats.org/officeDocument/2006/relationships/image" Target="../media/image101.png"/></Relationships>
</file>

<file path=ppt/diagrams/_rels/data46.xml.rels><?xml version="1.0" encoding="UTF-8" standalone="yes"?>
<Relationships xmlns="http://schemas.openxmlformats.org/package/2006/relationships"><Relationship Id="rId1" Type="http://schemas.openxmlformats.org/officeDocument/2006/relationships/image" Target="../media/image116.png"/></Relationships>
</file>

<file path=ppt/diagrams/_rels/data47.xml.rels><?xml version="1.0" encoding="UTF-8" standalone="yes"?>
<Relationships xmlns="http://schemas.openxmlformats.org/package/2006/relationships"><Relationship Id="rId1" Type="http://schemas.openxmlformats.org/officeDocument/2006/relationships/image" Target="../media/image121.png"/></Relationships>
</file>

<file path=ppt/diagrams/_rels/data48.xml.rels><?xml version="1.0" encoding="UTF-8" standalone="yes"?>
<Relationships xmlns="http://schemas.openxmlformats.org/package/2006/relationships"><Relationship Id="rId1" Type="http://schemas.openxmlformats.org/officeDocument/2006/relationships/image" Target="../media/image122.png"/></Relationships>
</file>

<file path=ppt/diagrams/_rels/data49.xml.rels><?xml version="1.0" encoding="UTF-8" standalone="yes"?>
<Relationships xmlns="http://schemas.openxmlformats.org/package/2006/relationships"><Relationship Id="rId1" Type="http://schemas.openxmlformats.org/officeDocument/2006/relationships/image" Target="../media/image123.png"/></Relationships>
</file>

<file path=ppt/diagrams/_rels/data5.xml.rels><?xml version="1.0" encoding="UTF-8" standalone="yes"?>
<Relationships xmlns="http://schemas.openxmlformats.org/package/2006/relationships"><Relationship Id="rId1" Type="http://schemas.openxmlformats.org/officeDocument/2006/relationships/image" Target="../media/image23.png"/></Relationships>
</file>

<file path=ppt/diagrams/_rels/data50.xml.rels><?xml version="1.0" encoding="UTF-8" standalone="yes"?>
<Relationships xmlns="http://schemas.openxmlformats.org/package/2006/relationships"><Relationship Id="rId1" Type="http://schemas.openxmlformats.org/officeDocument/2006/relationships/image" Target="../media/image121.png"/></Relationships>
</file>

<file path=ppt/diagrams/_rels/data51.xml.rels><?xml version="1.0" encoding="UTF-8" standalone="yes"?>
<Relationships xmlns="http://schemas.openxmlformats.org/package/2006/relationships"><Relationship Id="rId1" Type="http://schemas.openxmlformats.org/officeDocument/2006/relationships/image" Target="../media/image124.png"/></Relationships>
</file>

<file path=ppt/diagrams/_rels/data52.xml.rels><?xml version="1.0" encoding="UTF-8" standalone="yes"?>
<Relationships xmlns="http://schemas.openxmlformats.org/package/2006/relationships"><Relationship Id="rId1" Type="http://schemas.openxmlformats.org/officeDocument/2006/relationships/image" Target="../media/image125.png"/></Relationships>
</file>

<file path=ppt/diagrams/_rels/data53.xml.rels><?xml version="1.0" encoding="UTF-8" standalone="yes"?>
<Relationships xmlns="http://schemas.openxmlformats.org/package/2006/relationships"><Relationship Id="rId1" Type="http://schemas.openxmlformats.org/officeDocument/2006/relationships/image" Target="../media/image90.png"/></Relationships>
</file>

<file path=ppt/diagrams/_rels/data54.xml.rels><?xml version="1.0" encoding="UTF-8" standalone="yes"?>
<Relationships xmlns="http://schemas.openxmlformats.org/package/2006/relationships"><Relationship Id="rId1" Type="http://schemas.openxmlformats.org/officeDocument/2006/relationships/image" Target="../media/image126.png"/></Relationships>
</file>

<file path=ppt/diagrams/_rels/data55.xml.rels><?xml version="1.0" encoding="UTF-8" standalone="yes"?>
<Relationships xmlns="http://schemas.openxmlformats.org/package/2006/relationships"><Relationship Id="rId1" Type="http://schemas.openxmlformats.org/officeDocument/2006/relationships/image" Target="../media/image96.png"/></Relationships>
</file>

<file path=ppt/diagrams/_rels/data56.xml.rels><?xml version="1.0" encoding="UTF-8" standalone="yes"?>
<Relationships xmlns="http://schemas.openxmlformats.org/package/2006/relationships"><Relationship Id="rId1" Type="http://schemas.openxmlformats.org/officeDocument/2006/relationships/image" Target="../media/image127.png"/></Relationships>
</file>

<file path=ppt/diagrams/_rels/data57.xml.rels><?xml version="1.0" encoding="UTF-8" standalone="yes"?>
<Relationships xmlns="http://schemas.openxmlformats.org/package/2006/relationships"><Relationship Id="rId1" Type="http://schemas.openxmlformats.org/officeDocument/2006/relationships/image" Target="../media/image128.png"/></Relationships>
</file>

<file path=ppt/diagrams/_rels/data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132.png"/></Relationships>
</file>

<file path=ppt/diagrams/_rels/data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133.png"/></Relationships>
</file>

<file path=ppt/diagrams/_rels/data6.xml.rels><?xml version="1.0" encoding="UTF-8" standalone="yes"?>
<Relationships xmlns="http://schemas.openxmlformats.org/package/2006/relationships"><Relationship Id="rId1" Type="http://schemas.openxmlformats.org/officeDocument/2006/relationships/image" Target="../media/image25.png"/></Relationships>
</file>

<file path=ppt/diagrams/_rels/data7.xml.rels><?xml version="1.0" encoding="UTF-8" standalone="yes"?>
<Relationships xmlns="http://schemas.openxmlformats.org/package/2006/relationships"><Relationship Id="rId1" Type="http://schemas.openxmlformats.org/officeDocument/2006/relationships/image" Target="../media/image27.png"/></Relationships>
</file>

<file path=ppt/diagrams/_rels/data8.xml.rels><?xml version="1.0" encoding="UTF-8" standalone="yes"?>
<Relationships xmlns="http://schemas.openxmlformats.org/package/2006/relationships"><Relationship Id="rId1" Type="http://schemas.openxmlformats.org/officeDocument/2006/relationships/image" Target="../media/image30.png"/></Relationships>
</file>

<file path=ppt/diagrams/_rels/data9.xml.rels><?xml version="1.0" encoding="UTF-8" standalone="yes"?>
<Relationships xmlns="http://schemas.openxmlformats.org/package/2006/relationships"><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C9C3C9-8704-42BE-A15E-6F5CB9C8D9D6}" type="doc">
      <dgm:prSet loTypeId="urn:microsoft.com/office/officeart/2005/8/layout/cycle3" loCatId="cycle" qsTypeId="urn:microsoft.com/office/officeart/2005/8/quickstyle/simple1" qsCatId="simple" csTypeId="urn:microsoft.com/office/officeart/2005/8/colors/accent2_5" csCatId="accent2" phldr="1"/>
      <dgm:spPr/>
      <dgm:t>
        <a:bodyPr/>
        <a:lstStyle/>
        <a:p>
          <a:pPr rtl="1"/>
          <a:endParaRPr lang="ar-EG"/>
        </a:p>
      </dgm:t>
    </dgm:pt>
    <dgm:pt modelId="{6C470E63-D16B-4055-BF46-F2B28C79D599}">
      <dgm:prSet phldrT="[Text]" custT="1"/>
      <dgm:spPr/>
      <dgm:t>
        <a:bodyPr/>
        <a:lstStyle/>
        <a:p>
          <a:pPr rtl="1"/>
          <a:r>
            <a:rPr lang="ar-EG" sz="2800" b="1" dirty="0" smtClean="0"/>
            <a:t>التخطيط</a:t>
          </a:r>
          <a:endParaRPr lang="ar-EG" sz="2500" b="1" dirty="0"/>
        </a:p>
      </dgm:t>
    </dgm:pt>
    <dgm:pt modelId="{C36D21D1-61C4-4164-BD28-53D3825A87D7}" type="parTrans" cxnId="{7840D382-1137-4630-B636-D0549622E364}">
      <dgm:prSet/>
      <dgm:spPr/>
      <dgm:t>
        <a:bodyPr/>
        <a:lstStyle/>
        <a:p>
          <a:pPr rtl="1"/>
          <a:endParaRPr lang="ar-EG"/>
        </a:p>
      </dgm:t>
    </dgm:pt>
    <dgm:pt modelId="{DA4A9B6F-D79F-4EFE-A692-18636072C4FF}" type="sibTrans" cxnId="{7840D382-1137-4630-B636-D0549622E364}">
      <dgm:prSet/>
      <dgm:spPr/>
      <dgm:t>
        <a:bodyPr/>
        <a:lstStyle/>
        <a:p>
          <a:pPr rtl="1"/>
          <a:endParaRPr lang="ar-EG"/>
        </a:p>
      </dgm:t>
    </dgm:pt>
    <dgm:pt modelId="{E399C99B-5A3D-4412-8946-356D16F04785}">
      <dgm:prSet phldrT="[Text]"/>
      <dgm:spPr/>
      <dgm:t>
        <a:bodyPr/>
        <a:lstStyle/>
        <a:p>
          <a:pPr rtl="1"/>
          <a:r>
            <a:rPr lang="ar-EG" b="1" dirty="0" smtClean="0"/>
            <a:t>القيادة</a:t>
          </a:r>
          <a:endParaRPr lang="ar-EG" dirty="0"/>
        </a:p>
      </dgm:t>
    </dgm:pt>
    <dgm:pt modelId="{529611AE-06E7-4C0F-9EAC-BBFCF9043A0D}" type="parTrans" cxnId="{E7818FD6-4393-4F23-8EED-72B2BF4A78A3}">
      <dgm:prSet/>
      <dgm:spPr/>
      <dgm:t>
        <a:bodyPr/>
        <a:lstStyle/>
        <a:p>
          <a:pPr rtl="1"/>
          <a:endParaRPr lang="ar-EG"/>
        </a:p>
      </dgm:t>
    </dgm:pt>
    <dgm:pt modelId="{D33BE057-DE95-4A12-A0C1-134A05B0096F}" type="sibTrans" cxnId="{E7818FD6-4393-4F23-8EED-72B2BF4A78A3}">
      <dgm:prSet/>
      <dgm:spPr/>
      <dgm:t>
        <a:bodyPr/>
        <a:lstStyle/>
        <a:p>
          <a:pPr rtl="1"/>
          <a:endParaRPr lang="ar-EG"/>
        </a:p>
      </dgm:t>
    </dgm:pt>
    <dgm:pt modelId="{792F1B1B-658E-40B1-85CA-DE2ED76DB337}">
      <dgm:prSet phldrT="[Text]"/>
      <dgm:spPr/>
      <dgm:t>
        <a:bodyPr/>
        <a:lstStyle/>
        <a:p>
          <a:pPr rtl="1"/>
          <a:r>
            <a:rPr lang="ar-EG" b="1" dirty="0" smtClean="0"/>
            <a:t>التفاوض</a:t>
          </a:r>
          <a:endParaRPr lang="ar-EG" dirty="0"/>
        </a:p>
      </dgm:t>
    </dgm:pt>
    <dgm:pt modelId="{DBAE01F1-A8C4-47C8-B4CE-19650975B96C}" type="parTrans" cxnId="{E9D4FBC7-E6BC-4420-B9B0-399DD265C8DE}">
      <dgm:prSet/>
      <dgm:spPr/>
      <dgm:t>
        <a:bodyPr/>
        <a:lstStyle/>
        <a:p>
          <a:pPr rtl="1"/>
          <a:endParaRPr lang="ar-EG"/>
        </a:p>
      </dgm:t>
    </dgm:pt>
    <dgm:pt modelId="{CCF0BB92-99B2-4872-A2F4-7442020CE3CC}" type="sibTrans" cxnId="{E9D4FBC7-E6BC-4420-B9B0-399DD265C8DE}">
      <dgm:prSet/>
      <dgm:spPr/>
      <dgm:t>
        <a:bodyPr/>
        <a:lstStyle/>
        <a:p>
          <a:pPr rtl="1"/>
          <a:endParaRPr lang="ar-EG"/>
        </a:p>
      </dgm:t>
    </dgm:pt>
    <dgm:pt modelId="{87F0B2A2-5822-45E8-9F50-5A326E2FA42C}">
      <dgm:prSet phldrT="[Text]"/>
      <dgm:spPr/>
      <dgm:t>
        <a:bodyPr/>
        <a:lstStyle/>
        <a:p>
          <a:pPr rtl="1"/>
          <a:r>
            <a:rPr lang="ar-EG" b="1" dirty="0" smtClean="0"/>
            <a:t>إدارة الاجتماعات</a:t>
          </a:r>
          <a:endParaRPr lang="ar-EG" dirty="0"/>
        </a:p>
      </dgm:t>
    </dgm:pt>
    <dgm:pt modelId="{C770494B-AACE-494F-98FE-8BCFDB9EFDCE}" type="parTrans" cxnId="{8A54A5B4-1F5C-4F1B-AD63-077941D02EAC}">
      <dgm:prSet/>
      <dgm:spPr/>
      <dgm:t>
        <a:bodyPr/>
        <a:lstStyle/>
        <a:p>
          <a:pPr rtl="1"/>
          <a:endParaRPr lang="ar-EG"/>
        </a:p>
      </dgm:t>
    </dgm:pt>
    <dgm:pt modelId="{9D83D800-8C83-4865-AA2C-A00F7E71225E}" type="sibTrans" cxnId="{8A54A5B4-1F5C-4F1B-AD63-077941D02EAC}">
      <dgm:prSet/>
      <dgm:spPr/>
      <dgm:t>
        <a:bodyPr/>
        <a:lstStyle/>
        <a:p>
          <a:pPr rtl="1"/>
          <a:endParaRPr lang="ar-EG"/>
        </a:p>
      </dgm:t>
    </dgm:pt>
    <dgm:pt modelId="{B61A61AB-F2CA-477A-9C96-73B45E2432BA}">
      <dgm:prSet phldrT="[Text]"/>
      <dgm:spPr/>
      <dgm:t>
        <a:bodyPr/>
        <a:lstStyle/>
        <a:p>
          <a:pPr rtl="1"/>
          <a:r>
            <a:rPr lang="ar-EG" dirty="0" smtClean="0"/>
            <a:t>الاتصال</a:t>
          </a:r>
          <a:endParaRPr lang="ar-EG" dirty="0"/>
        </a:p>
      </dgm:t>
    </dgm:pt>
    <dgm:pt modelId="{1FF3AA5A-3261-4858-9904-A6380E88EBE5}" type="parTrans" cxnId="{239C4F9A-A745-487D-9B57-22DE45ED2891}">
      <dgm:prSet/>
      <dgm:spPr/>
      <dgm:t>
        <a:bodyPr/>
        <a:lstStyle/>
        <a:p>
          <a:pPr rtl="1"/>
          <a:endParaRPr lang="ar-EG"/>
        </a:p>
      </dgm:t>
    </dgm:pt>
    <dgm:pt modelId="{A2F64DD5-51EE-4522-9C05-20FCB132E330}" type="sibTrans" cxnId="{239C4F9A-A745-487D-9B57-22DE45ED2891}">
      <dgm:prSet/>
      <dgm:spPr/>
      <dgm:t>
        <a:bodyPr/>
        <a:lstStyle/>
        <a:p>
          <a:pPr rtl="1"/>
          <a:endParaRPr lang="ar-EG"/>
        </a:p>
      </dgm:t>
    </dgm:pt>
    <dgm:pt modelId="{FFAB66FC-BEB2-4389-B7ED-AA54FC7FE71A}">
      <dgm:prSet phldrT="[Text]"/>
      <dgm:spPr/>
      <dgm:t>
        <a:bodyPr/>
        <a:lstStyle/>
        <a:p>
          <a:pPr rtl="1"/>
          <a:r>
            <a:rPr lang="ar-EG" dirty="0" smtClean="0"/>
            <a:t>إدارة الوقت</a:t>
          </a:r>
          <a:endParaRPr lang="ar-EG" dirty="0"/>
        </a:p>
      </dgm:t>
    </dgm:pt>
    <dgm:pt modelId="{F64210C6-D941-4FFC-ABD0-6E68F5F5F0AA}" type="parTrans" cxnId="{AD786EDA-6A79-408D-9AE9-787E99CF3181}">
      <dgm:prSet/>
      <dgm:spPr/>
      <dgm:t>
        <a:bodyPr/>
        <a:lstStyle/>
        <a:p>
          <a:pPr rtl="1"/>
          <a:endParaRPr lang="ar-EG"/>
        </a:p>
      </dgm:t>
    </dgm:pt>
    <dgm:pt modelId="{6A1C3C40-D7CE-4439-A219-E1B0D4DB9DAA}" type="sibTrans" cxnId="{AD786EDA-6A79-408D-9AE9-787E99CF3181}">
      <dgm:prSet/>
      <dgm:spPr/>
      <dgm:t>
        <a:bodyPr/>
        <a:lstStyle/>
        <a:p>
          <a:pPr rtl="1"/>
          <a:endParaRPr lang="ar-EG"/>
        </a:p>
      </dgm:t>
    </dgm:pt>
    <dgm:pt modelId="{CD67DADF-0B4A-4BA6-AFC4-6D45BC996B5E}" type="pres">
      <dgm:prSet presAssocID="{6DC9C3C9-8704-42BE-A15E-6F5CB9C8D9D6}" presName="Name0" presStyleCnt="0">
        <dgm:presLayoutVars>
          <dgm:dir/>
          <dgm:resizeHandles val="exact"/>
        </dgm:presLayoutVars>
      </dgm:prSet>
      <dgm:spPr/>
      <dgm:t>
        <a:bodyPr/>
        <a:lstStyle/>
        <a:p>
          <a:pPr rtl="1"/>
          <a:endParaRPr lang="ar-EG"/>
        </a:p>
      </dgm:t>
    </dgm:pt>
    <dgm:pt modelId="{EDD2A8BC-E064-4763-B9A6-715F75D1E68B}" type="pres">
      <dgm:prSet presAssocID="{6DC9C3C9-8704-42BE-A15E-6F5CB9C8D9D6}" presName="cycle" presStyleCnt="0"/>
      <dgm:spPr/>
      <dgm:t>
        <a:bodyPr/>
        <a:lstStyle/>
        <a:p>
          <a:pPr rtl="1"/>
          <a:endParaRPr lang="ar-EG"/>
        </a:p>
      </dgm:t>
    </dgm:pt>
    <dgm:pt modelId="{EB4A9B0C-089C-4575-B887-A19CA6ACDF3C}" type="pres">
      <dgm:prSet presAssocID="{6C470E63-D16B-4055-BF46-F2B28C79D599}" presName="nodeFirstNode" presStyleLbl="node1" presStyleIdx="0" presStyleCnt="6">
        <dgm:presLayoutVars>
          <dgm:bulletEnabled val="1"/>
        </dgm:presLayoutVars>
      </dgm:prSet>
      <dgm:spPr/>
      <dgm:t>
        <a:bodyPr/>
        <a:lstStyle/>
        <a:p>
          <a:pPr rtl="1"/>
          <a:endParaRPr lang="ar-EG"/>
        </a:p>
      </dgm:t>
    </dgm:pt>
    <dgm:pt modelId="{93123CD0-FF3C-4C6F-A113-E71E7C066AFC}" type="pres">
      <dgm:prSet presAssocID="{DA4A9B6F-D79F-4EFE-A692-18636072C4FF}" presName="sibTransFirstNode" presStyleLbl="bgShp" presStyleIdx="0" presStyleCnt="1"/>
      <dgm:spPr/>
      <dgm:t>
        <a:bodyPr/>
        <a:lstStyle/>
        <a:p>
          <a:pPr rtl="1"/>
          <a:endParaRPr lang="ar-EG"/>
        </a:p>
      </dgm:t>
    </dgm:pt>
    <dgm:pt modelId="{1DA9C2A2-56D8-410E-93E8-3B837D6FE325}" type="pres">
      <dgm:prSet presAssocID="{E399C99B-5A3D-4412-8946-356D16F04785}" presName="nodeFollowingNodes" presStyleLbl="node1" presStyleIdx="1" presStyleCnt="6" custRadScaleRad="101500" custRadScaleInc="2392">
        <dgm:presLayoutVars>
          <dgm:bulletEnabled val="1"/>
        </dgm:presLayoutVars>
      </dgm:prSet>
      <dgm:spPr/>
      <dgm:t>
        <a:bodyPr/>
        <a:lstStyle/>
        <a:p>
          <a:pPr rtl="1"/>
          <a:endParaRPr lang="ar-EG"/>
        </a:p>
      </dgm:t>
    </dgm:pt>
    <dgm:pt modelId="{B8F10368-DE6B-4169-9A83-A5D285F56577}" type="pres">
      <dgm:prSet presAssocID="{792F1B1B-658E-40B1-85CA-DE2ED76DB337}" presName="nodeFollowingNodes" presStyleLbl="node1" presStyleIdx="2" presStyleCnt="6">
        <dgm:presLayoutVars>
          <dgm:bulletEnabled val="1"/>
        </dgm:presLayoutVars>
      </dgm:prSet>
      <dgm:spPr/>
      <dgm:t>
        <a:bodyPr/>
        <a:lstStyle/>
        <a:p>
          <a:pPr rtl="1"/>
          <a:endParaRPr lang="ar-EG"/>
        </a:p>
      </dgm:t>
    </dgm:pt>
    <dgm:pt modelId="{E8CA4004-1765-4D90-8819-C890583F6A7C}" type="pres">
      <dgm:prSet presAssocID="{B61A61AB-F2CA-477A-9C96-73B45E2432BA}" presName="nodeFollowingNodes" presStyleLbl="node1" presStyleIdx="3" presStyleCnt="6">
        <dgm:presLayoutVars>
          <dgm:bulletEnabled val="1"/>
        </dgm:presLayoutVars>
      </dgm:prSet>
      <dgm:spPr/>
      <dgm:t>
        <a:bodyPr/>
        <a:lstStyle/>
        <a:p>
          <a:pPr rtl="1"/>
          <a:endParaRPr lang="ar-EG"/>
        </a:p>
      </dgm:t>
    </dgm:pt>
    <dgm:pt modelId="{730DBA04-E6F8-4E76-A828-5B45F7DA4A7F}" type="pres">
      <dgm:prSet presAssocID="{FFAB66FC-BEB2-4389-B7ED-AA54FC7FE71A}" presName="nodeFollowingNodes" presStyleLbl="node1" presStyleIdx="4" presStyleCnt="6">
        <dgm:presLayoutVars>
          <dgm:bulletEnabled val="1"/>
        </dgm:presLayoutVars>
      </dgm:prSet>
      <dgm:spPr/>
      <dgm:t>
        <a:bodyPr/>
        <a:lstStyle/>
        <a:p>
          <a:pPr rtl="1"/>
          <a:endParaRPr lang="ar-EG"/>
        </a:p>
      </dgm:t>
    </dgm:pt>
    <dgm:pt modelId="{AF15EAD3-04A4-4175-9690-F2E731AB6EEF}" type="pres">
      <dgm:prSet presAssocID="{87F0B2A2-5822-45E8-9F50-5A326E2FA42C}" presName="nodeFollowingNodes" presStyleLbl="node1" presStyleIdx="5" presStyleCnt="6">
        <dgm:presLayoutVars>
          <dgm:bulletEnabled val="1"/>
        </dgm:presLayoutVars>
      </dgm:prSet>
      <dgm:spPr/>
      <dgm:t>
        <a:bodyPr/>
        <a:lstStyle/>
        <a:p>
          <a:pPr rtl="1"/>
          <a:endParaRPr lang="ar-EG"/>
        </a:p>
      </dgm:t>
    </dgm:pt>
  </dgm:ptLst>
  <dgm:cxnLst>
    <dgm:cxn modelId="{7840D382-1137-4630-B636-D0549622E364}" srcId="{6DC9C3C9-8704-42BE-A15E-6F5CB9C8D9D6}" destId="{6C470E63-D16B-4055-BF46-F2B28C79D599}" srcOrd="0" destOrd="0" parTransId="{C36D21D1-61C4-4164-BD28-53D3825A87D7}" sibTransId="{DA4A9B6F-D79F-4EFE-A692-18636072C4FF}"/>
    <dgm:cxn modelId="{E9D4FBC7-E6BC-4420-B9B0-399DD265C8DE}" srcId="{6DC9C3C9-8704-42BE-A15E-6F5CB9C8D9D6}" destId="{792F1B1B-658E-40B1-85CA-DE2ED76DB337}" srcOrd="2" destOrd="0" parTransId="{DBAE01F1-A8C4-47C8-B4CE-19650975B96C}" sibTransId="{CCF0BB92-99B2-4872-A2F4-7442020CE3CC}"/>
    <dgm:cxn modelId="{48EB76ED-B0A4-4BE2-AE0A-5BC7D26ABFC1}" type="presOf" srcId="{6DC9C3C9-8704-42BE-A15E-6F5CB9C8D9D6}" destId="{CD67DADF-0B4A-4BA6-AFC4-6D45BC996B5E}" srcOrd="0" destOrd="0" presId="urn:microsoft.com/office/officeart/2005/8/layout/cycle3"/>
    <dgm:cxn modelId="{E7818FD6-4393-4F23-8EED-72B2BF4A78A3}" srcId="{6DC9C3C9-8704-42BE-A15E-6F5CB9C8D9D6}" destId="{E399C99B-5A3D-4412-8946-356D16F04785}" srcOrd="1" destOrd="0" parTransId="{529611AE-06E7-4C0F-9EAC-BBFCF9043A0D}" sibTransId="{D33BE057-DE95-4A12-A0C1-134A05B0096F}"/>
    <dgm:cxn modelId="{C474307E-6D96-403F-8E58-3599B8D16E64}" type="presOf" srcId="{DA4A9B6F-D79F-4EFE-A692-18636072C4FF}" destId="{93123CD0-FF3C-4C6F-A113-E71E7C066AFC}" srcOrd="0" destOrd="0" presId="urn:microsoft.com/office/officeart/2005/8/layout/cycle3"/>
    <dgm:cxn modelId="{AD786EDA-6A79-408D-9AE9-787E99CF3181}" srcId="{6DC9C3C9-8704-42BE-A15E-6F5CB9C8D9D6}" destId="{FFAB66FC-BEB2-4389-B7ED-AA54FC7FE71A}" srcOrd="4" destOrd="0" parTransId="{F64210C6-D941-4FFC-ABD0-6E68F5F5F0AA}" sibTransId="{6A1C3C40-D7CE-4439-A219-E1B0D4DB9DAA}"/>
    <dgm:cxn modelId="{239C4F9A-A745-487D-9B57-22DE45ED2891}" srcId="{6DC9C3C9-8704-42BE-A15E-6F5CB9C8D9D6}" destId="{B61A61AB-F2CA-477A-9C96-73B45E2432BA}" srcOrd="3" destOrd="0" parTransId="{1FF3AA5A-3261-4858-9904-A6380E88EBE5}" sibTransId="{A2F64DD5-51EE-4522-9C05-20FCB132E330}"/>
    <dgm:cxn modelId="{8A54A5B4-1F5C-4F1B-AD63-077941D02EAC}" srcId="{6DC9C3C9-8704-42BE-A15E-6F5CB9C8D9D6}" destId="{87F0B2A2-5822-45E8-9F50-5A326E2FA42C}" srcOrd="5" destOrd="0" parTransId="{C770494B-AACE-494F-98FE-8BCFDB9EFDCE}" sibTransId="{9D83D800-8C83-4865-AA2C-A00F7E71225E}"/>
    <dgm:cxn modelId="{52183C2B-4AA1-4392-A990-F316B239FE98}" type="presOf" srcId="{E399C99B-5A3D-4412-8946-356D16F04785}" destId="{1DA9C2A2-56D8-410E-93E8-3B837D6FE325}" srcOrd="0" destOrd="0" presId="urn:microsoft.com/office/officeart/2005/8/layout/cycle3"/>
    <dgm:cxn modelId="{D8176DBB-ED5A-489A-80C4-5B4BDBA369A3}" type="presOf" srcId="{87F0B2A2-5822-45E8-9F50-5A326E2FA42C}" destId="{AF15EAD3-04A4-4175-9690-F2E731AB6EEF}" srcOrd="0" destOrd="0" presId="urn:microsoft.com/office/officeart/2005/8/layout/cycle3"/>
    <dgm:cxn modelId="{38B61033-A2B2-4421-928B-6FC681CBCC76}" type="presOf" srcId="{FFAB66FC-BEB2-4389-B7ED-AA54FC7FE71A}" destId="{730DBA04-E6F8-4E76-A828-5B45F7DA4A7F}" srcOrd="0" destOrd="0" presId="urn:microsoft.com/office/officeart/2005/8/layout/cycle3"/>
    <dgm:cxn modelId="{F40A58AA-3B73-41C1-91C4-118BD91C0A8A}" type="presOf" srcId="{792F1B1B-658E-40B1-85CA-DE2ED76DB337}" destId="{B8F10368-DE6B-4169-9A83-A5D285F56577}" srcOrd="0" destOrd="0" presId="urn:microsoft.com/office/officeart/2005/8/layout/cycle3"/>
    <dgm:cxn modelId="{AE4684B0-5363-4BD3-A35D-6CFC3C89EE72}" type="presOf" srcId="{6C470E63-D16B-4055-BF46-F2B28C79D599}" destId="{EB4A9B0C-089C-4575-B887-A19CA6ACDF3C}" srcOrd="0" destOrd="0" presId="urn:microsoft.com/office/officeart/2005/8/layout/cycle3"/>
    <dgm:cxn modelId="{3015D253-1ECB-4D1D-81EA-473860B524C9}" type="presOf" srcId="{B61A61AB-F2CA-477A-9C96-73B45E2432BA}" destId="{E8CA4004-1765-4D90-8819-C890583F6A7C}" srcOrd="0" destOrd="0" presId="urn:microsoft.com/office/officeart/2005/8/layout/cycle3"/>
    <dgm:cxn modelId="{7D96F2CB-88C9-494D-B774-9E793F13B5FE}" type="presParOf" srcId="{CD67DADF-0B4A-4BA6-AFC4-6D45BC996B5E}" destId="{EDD2A8BC-E064-4763-B9A6-715F75D1E68B}" srcOrd="0" destOrd="0" presId="urn:microsoft.com/office/officeart/2005/8/layout/cycle3"/>
    <dgm:cxn modelId="{8903B237-ED58-4F36-B70A-50FCB733136C}" type="presParOf" srcId="{EDD2A8BC-E064-4763-B9A6-715F75D1E68B}" destId="{EB4A9B0C-089C-4575-B887-A19CA6ACDF3C}" srcOrd="0" destOrd="0" presId="urn:microsoft.com/office/officeart/2005/8/layout/cycle3"/>
    <dgm:cxn modelId="{2FA84B8A-AC36-44AA-AEF6-FD1E5B3FEBB3}" type="presParOf" srcId="{EDD2A8BC-E064-4763-B9A6-715F75D1E68B}" destId="{93123CD0-FF3C-4C6F-A113-E71E7C066AFC}" srcOrd="1" destOrd="0" presId="urn:microsoft.com/office/officeart/2005/8/layout/cycle3"/>
    <dgm:cxn modelId="{9AC78623-9DFD-40F9-B800-F9A0A87A8FC4}" type="presParOf" srcId="{EDD2A8BC-E064-4763-B9A6-715F75D1E68B}" destId="{1DA9C2A2-56D8-410E-93E8-3B837D6FE325}" srcOrd="2" destOrd="0" presId="urn:microsoft.com/office/officeart/2005/8/layout/cycle3"/>
    <dgm:cxn modelId="{1391DC6A-FA7D-49D8-A0E9-CAD9A8F776E9}" type="presParOf" srcId="{EDD2A8BC-E064-4763-B9A6-715F75D1E68B}" destId="{B8F10368-DE6B-4169-9A83-A5D285F56577}" srcOrd="3" destOrd="0" presId="urn:microsoft.com/office/officeart/2005/8/layout/cycle3"/>
    <dgm:cxn modelId="{85D222BB-257E-41EE-B286-3E1B5DE4E7FB}" type="presParOf" srcId="{EDD2A8BC-E064-4763-B9A6-715F75D1E68B}" destId="{E8CA4004-1765-4D90-8819-C890583F6A7C}" srcOrd="4" destOrd="0" presId="urn:microsoft.com/office/officeart/2005/8/layout/cycle3"/>
    <dgm:cxn modelId="{F08569C7-F860-4387-B3F7-37B77C712D55}" type="presParOf" srcId="{EDD2A8BC-E064-4763-B9A6-715F75D1E68B}" destId="{730DBA04-E6F8-4E76-A828-5B45F7DA4A7F}" srcOrd="5" destOrd="0" presId="urn:microsoft.com/office/officeart/2005/8/layout/cycle3"/>
    <dgm:cxn modelId="{804CF90C-4861-4EC6-B6D7-13B3A8F17C26}" type="presParOf" srcId="{EDD2A8BC-E064-4763-B9A6-715F75D1E68B}" destId="{AF15EAD3-04A4-4175-9690-F2E731AB6EEF}"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 دعهم يعرفون أنك مهتم بهم عبر ذلك بنظراتك أو بحركاتك وبشكل أو بأخر دعهم يدركون بأنك مخلص لهم</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DE258C44-A2F1-4829-ADD9-B2B94C061855}" type="presOf" srcId="{2EB3FF7F-E348-4324-9977-BB404319DCF9}" destId="{84605E5B-37AD-4B54-8A76-B04A610E2A92}" srcOrd="0" destOrd="0" presId="urn:microsoft.com/office/officeart/2008/layout/PictureStrips"/>
    <dgm:cxn modelId="{C240A930-63FB-4416-BB98-527931714AF9}"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2CCF4C51-131A-45A8-888E-E19642206B1C}" type="presParOf" srcId="{84605E5B-37AD-4B54-8A76-B04A610E2A92}" destId="{0B883924-BE0A-4AFE-A110-1B7571E4E437}" srcOrd="0" destOrd="0" presId="urn:microsoft.com/office/officeart/2008/layout/PictureStrips"/>
    <dgm:cxn modelId="{3008EFE2-147D-4AD9-8FAC-8D1D82FA4972}" type="presParOf" srcId="{0B883924-BE0A-4AFE-A110-1B7571E4E437}" destId="{55B4DFB7-5CA8-457F-BBAC-6A11835972A9}" srcOrd="0" destOrd="0" presId="urn:microsoft.com/office/officeart/2008/layout/PictureStrips"/>
    <dgm:cxn modelId="{C2073A89-DACD-4134-82AC-037CF925BD88}"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smtClean="0">
              <a:solidFill>
                <a:srgbClr val="002060"/>
              </a:solidFill>
              <a:effectLst/>
              <a:cs typeface="Simplified Arabic" panose="02020603050405020304" pitchFamily="18" charset="-78"/>
            </a:rPr>
            <a:t>عندما تقول " السلام عليكم " قلها بصدق وعندما تسأل " كيف الحال " أسأل باهتمام وعمق وابتسم وانظر في عيون الناس</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C9D22CDA-5CFE-4299-98EA-61E2696F5AE9}" type="presOf" srcId="{EC546F99-38D0-427E-BC4A-C6C0BA38F01D}" destId="{55B4DFB7-5CA8-457F-BBAC-6A11835972A9}" srcOrd="0" destOrd="0" presId="urn:microsoft.com/office/officeart/2008/layout/PictureStrips"/>
    <dgm:cxn modelId="{18BCF5EF-5660-4869-B46D-9630DE437EFB}" type="presOf" srcId="{2EB3FF7F-E348-4324-9977-BB404319DCF9}" destId="{84605E5B-37AD-4B54-8A76-B04A610E2A92}"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2F597AFF-A308-4A53-BC76-14E769BA1C8E}" type="presParOf" srcId="{84605E5B-37AD-4B54-8A76-B04A610E2A92}" destId="{0B883924-BE0A-4AFE-A110-1B7571E4E437}" srcOrd="0" destOrd="0" presId="urn:microsoft.com/office/officeart/2008/layout/PictureStrips"/>
    <dgm:cxn modelId="{8224365A-3D38-42D2-896D-DB8873969210}" type="presParOf" srcId="{0B883924-BE0A-4AFE-A110-1B7571E4E437}" destId="{55B4DFB7-5CA8-457F-BBAC-6A11835972A9}" srcOrd="0" destOrd="0" presId="urn:microsoft.com/office/officeart/2008/layout/PictureStrips"/>
    <dgm:cxn modelId="{987ED77C-6024-4851-86C9-C30EF78C020B}"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أحياناً إن مدح الموظف لن يكلفك شيئاً ولكنه سيعود عليك بمكاسب جمة وغير متوقعة </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389E11E4-BCA6-436F-808D-C5A571DE0760}" type="presOf" srcId="{EC546F99-38D0-427E-BC4A-C6C0BA38F01D}" destId="{55B4DFB7-5CA8-457F-BBAC-6A11835972A9}" srcOrd="0" destOrd="0" presId="urn:microsoft.com/office/officeart/2008/layout/PictureStrips"/>
    <dgm:cxn modelId="{C9B2BD1D-7FE8-41F0-8CF0-99EABB1D8489}" type="presOf" srcId="{2EB3FF7F-E348-4324-9977-BB404319DCF9}" destId="{84605E5B-37AD-4B54-8A76-B04A610E2A92}"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856739B5-46EB-4B4F-B6A1-8CA759436F7D}" type="presParOf" srcId="{84605E5B-37AD-4B54-8A76-B04A610E2A92}" destId="{0B883924-BE0A-4AFE-A110-1B7571E4E437}" srcOrd="0" destOrd="0" presId="urn:microsoft.com/office/officeart/2008/layout/PictureStrips"/>
    <dgm:cxn modelId="{3A135D40-2D7C-426F-85AA-A9D1BB282AA7}" type="presParOf" srcId="{0B883924-BE0A-4AFE-A110-1B7571E4E437}" destId="{55B4DFB7-5CA8-457F-BBAC-6A11835972A9}" srcOrd="0" destOrd="0" presId="urn:microsoft.com/office/officeart/2008/layout/PictureStrips"/>
    <dgm:cxn modelId="{297628EF-8B35-4B11-AA5D-778ECC41A28C}"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هذا الاعتراف كدليل علي القوة والمرونة وليس كعلامة علي الضعف والليونة</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147A284A-B435-4DEC-9E3E-17D5A7192A65}" type="presOf" srcId="{EC546F99-38D0-427E-BC4A-C6C0BA38F01D}" destId="{55B4DFB7-5CA8-457F-BBAC-6A11835972A9}" srcOrd="0" destOrd="0" presId="urn:microsoft.com/office/officeart/2008/layout/PictureStrips"/>
    <dgm:cxn modelId="{B7AB20B7-143F-4962-837B-66FA757763AD}" type="presOf" srcId="{2EB3FF7F-E348-4324-9977-BB404319DCF9}" destId="{84605E5B-37AD-4B54-8A76-B04A610E2A92}"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752C98F8-C800-4532-85E3-69CC50DF1E48}" type="presParOf" srcId="{84605E5B-37AD-4B54-8A76-B04A610E2A92}" destId="{0B883924-BE0A-4AFE-A110-1B7571E4E437}" srcOrd="0" destOrd="0" presId="urn:microsoft.com/office/officeart/2008/layout/PictureStrips"/>
    <dgm:cxn modelId="{ABB8A764-01E5-4808-BDFD-4381FCFFE96F}" type="presParOf" srcId="{0B883924-BE0A-4AFE-A110-1B7571E4E437}" destId="{55B4DFB7-5CA8-457F-BBAC-6A11835972A9}" srcOrd="0" destOrd="0" presId="urn:microsoft.com/office/officeart/2008/layout/PictureStrips"/>
    <dgm:cxn modelId="{8A0930DA-DF89-45B1-93B2-4E9536856F95}"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هي تجربة قد تتمخض عن إعادة اكتشافك لنفسك وإدراك عيوب وحسنات لم تكن لتشك بوجودها علي الإطلاق </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DFA11BC1-2805-42C3-AB5F-8FB763CCC493}" srcId="{2EB3FF7F-E348-4324-9977-BB404319DCF9}" destId="{EC546F99-38D0-427E-BC4A-C6C0BA38F01D}" srcOrd="0" destOrd="0" parTransId="{676E0433-3CF0-4854-BB7E-5E598C667365}" sibTransId="{D29F2663-C5A8-4762-B6A8-04E45A45C72D}"/>
    <dgm:cxn modelId="{D2B14AA1-3B62-452E-AD9E-061D869F957E}" type="presOf" srcId="{EC546F99-38D0-427E-BC4A-C6C0BA38F01D}" destId="{55B4DFB7-5CA8-457F-BBAC-6A11835972A9}" srcOrd="0" destOrd="0" presId="urn:microsoft.com/office/officeart/2008/layout/PictureStrips"/>
    <dgm:cxn modelId="{06A101C0-636E-4298-B077-E8BACBD744F9}" type="presOf" srcId="{2EB3FF7F-E348-4324-9977-BB404319DCF9}" destId="{84605E5B-37AD-4B54-8A76-B04A610E2A92}" srcOrd="0" destOrd="0" presId="urn:microsoft.com/office/officeart/2008/layout/PictureStrips"/>
    <dgm:cxn modelId="{3B977A30-2524-4ED6-83FA-3ACAE2E5E5AB}" type="presParOf" srcId="{84605E5B-37AD-4B54-8A76-B04A610E2A92}" destId="{0B883924-BE0A-4AFE-A110-1B7571E4E437}" srcOrd="0" destOrd="0" presId="urn:microsoft.com/office/officeart/2008/layout/PictureStrips"/>
    <dgm:cxn modelId="{0B8BB5BC-05C1-46D2-8C75-7FCBD83ECE70}" type="presParOf" srcId="{0B883924-BE0A-4AFE-A110-1B7571E4E437}" destId="{55B4DFB7-5CA8-457F-BBAC-6A11835972A9}" srcOrd="0" destOrd="0" presId="urn:microsoft.com/office/officeart/2008/layout/PictureStrips"/>
    <dgm:cxn modelId="{484DC565-60E6-4FBD-821E-80D7269B4A1C}"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هذا ما يسمي " الإدارة بالتجوال " لكن هذا لا يعني أن تتسكع مع الموظفين فتبدو وكأنك تضيع الوقت </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25BCD71B-A37B-499D-A944-756FBB983B6B}" type="presOf" srcId="{EC546F99-38D0-427E-BC4A-C6C0BA38F01D}" destId="{55B4DFB7-5CA8-457F-BBAC-6A11835972A9}" srcOrd="0" destOrd="0" presId="urn:microsoft.com/office/officeart/2008/layout/PictureStrips"/>
    <dgm:cxn modelId="{C35E578E-C285-451A-986D-664860EE331C}" type="presOf" srcId="{2EB3FF7F-E348-4324-9977-BB404319DCF9}" destId="{84605E5B-37AD-4B54-8A76-B04A610E2A92}"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7E030E89-CC2F-4311-BA59-514D47EA6C53}" type="presParOf" srcId="{84605E5B-37AD-4B54-8A76-B04A610E2A92}" destId="{0B883924-BE0A-4AFE-A110-1B7571E4E437}" srcOrd="0" destOrd="0" presId="urn:microsoft.com/office/officeart/2008/layout/PictureStrips"/>
    <dgm:cxn modelId="{C3A3CA10-5354-4BC5-AF5D-4459D16E4F4A}" type="presParOf" srcId="{0B883924-BE0A-4AFE-A110-1B7571E4E437}" destId="{55B4DFB7-5CA8-457F-BBAC-6A11835972A9}" srcOrd="0" destOrd="0" presId="urn:microsoft.com/office/officeart/2008/layout/PictureStrips"/>
    <dgm:cxn modelId="{BC586E7D-FDBA-49E0-9B75-F39F8AF71E02}"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أبداً يومك بحسن الظن وبأن جميع الموظفين شرفاء وأمناء وأنهم سينجزون أعمالهم بدقة وبسرعة </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custLinFactNeighborY="-2132"/>
      <dgm:spPr>
        <a:blipFill rotWithShape="1">
          <a:blip xmlns:r="http://schemas.openxmlformats.org/officeDocument/2006/relationships" r:embed="rId1"/>
          <a:stretch>
            <a:fillRect/>
          </a:stretch>
        </a:blipFill>
      </dgm:spPr>
      <dgm:t>
        <a:bodyPr/>
        <a:lstStyle/>
        <a:p>
          <a:pPr rtl="1"/>
          <a:endParaRPr lang="ar-EG"/>
        </a:p>
      </dgm:t>
    </dgm:pt>
  </dgm:ptLst>
  <dgm:cxnLst>
    <dgm:cxn modelId="{DFA11BC1-2805-42C3-AB5F-8FB763CCC493}" srcId="{2EB3FF7F-E348-4324-9977-BB404319DCF9}" destId="{EC546F99-38D0-427E-BC4A-C6C0BA38F01D}" srcOrd="0" destOrd="0" parTransId="{676E0433-3CF0-4854-BB7E-5E598C667365}" sibTransId="{D29F2663-C5A8-4762-B6A8-04E45A45C72D}"/>
    <dgm:cxn modelId="{9182DA7A-96DA-41F5-AA95-3E5D5F5BAD8C}" type="presOf" srcId="{EC546F99-38D0-427E-BC4A-C6C0BA38F01D}" destId="{55B4DFB7-5CA8-457F-BBAC-6A11835972A9}" srcOrd="0" destOrd="0" presId="urn:microsoft.com/office/officeart/2008/layout/PictureStrips"/>
    <dgm:cxn modelId="{161C9A83-AED4-4CF3-BBC8-F6FC0992528C}" type="presOf" srcId="{2EB3FF7F-E348-4324-9977-BB404319DCF9}" destId="{84605E5B-37AD-4B54-8A76-B04A610E2A92}" srcOrd="0" destOrd="0" presId="urn:microsoft.com/office/officeart/2008/layout/PictureStrips"/>
    <dgm:cxn modelId="{92F0B83C-ECAF-4207-AC91-061E01914C25}" type="presParOf" srcId="{84605E5B-37AD-4B54-8A76-B04A610E2A92}" destId="{0B883924-BE0A-4AFE-A110-1B7571E4E437}" srcOrd="0" destOrd="0" presId="urn:microsoft.com/office/officeart/2008/layout/PictureStrips"/>
    <dgm:cxn modelId="{784208AF-4C72-4710-A0DB-73C2992BC0D5}" type="presParOf" srcId="{0B883924-BE0A-4AFE-A110-1B7571E4E437}" destId="{55B4DFB7-5CA8-457F-BBAC-6A11835972A9}" srcOrd="0" destOrd="0" presId="urn:microsoft.com/office/officeart/2008/layout/PictureStrips"/>
    <dgm:cxn modelId="{B040FB70-0D0E-4F01-A0B1-03DB12BCCE0B}"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CAE6DD7-6A64-41DB-9DF6-8D9B1F33CA1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pPr rtl="1"/>
          <a:endParaRPr lang="ar-EG"/>
        </a:p>
      </dgm:t>
    </dgm:pt>
    <dgm:pt modelId="{39CDC3DB-6F66-4EB9-8972-9C9BBB749CBD}">
      <dgm:prSet phldrT="[Text]"/>
      <dgm:spPr/>
      <dgm:t>
        <a:bodyPr/>
        <a:lstStyle/>
        <a:p>
          <a:pPr rtl="1"/>
          <a:r>
            <a:rPr lang="ar-EG" b="1" dirty="0" smtClean="0">
              <a:solidFill>
                <a:srgbClr val="002060"/>
              </a:solidFill>
            </a:rPr>
            <a:t>أفكار </a:t>
          </a:r>
          <a:endParaRPr lang="ar-EG" dirty="0">
            <a:solidFill>
              <a:srgbClr val="002060"/>
            </a:solidFill>
          </a:endParaRPr>
        </a:p>
      </dgm:t>
    </dgm:pt>
    <dgm:pt modelId="{36A4562C-9B4D-4472-88BA-6FFA55564D42}" type="parTrans" cxnId="{095420A4-99CA-4790-9412-6897861C4710}">
      <dgm:prSet/>
      <dgm:spPr/>
      <dgm:t>
        <a:bodyPr/>
        <a:lstStyle/>
        <a:p>
          <a:pPr rtl="1"/>
          <a:endParaRPr lang="ar-EG"/>
        </a:p>
      </dgm:t>
    </dgm:pt>
    <dgm:pt modelId="{2E4FCB45-4444-404E-9136-4577D6F20A57}" type="sibTrans" cxnId="{095420A4-99CA-4790-9412-6897861C4710}">
      <dgm:prSet/>
      <dgm:spPr/>
      <dgm:t>
        <a:bodyPr/>
        <a:lstStyle/>
        <a:p>
          <a:pPr rtl="1"/>
          <a:endParaRPr lang="ar-EG"/>
        </a:p>
      </dgm:t>
    </dgm:pt>
    <dgm:pt modelId="{1A525C2C-4531-4212-9E39-55F6D94B4776}">
      <dgm:prSet phldrT="[Text]" custT="1"/>
      <dgm:spPr/>
      <dgm:t>
        <a:bodyPr/>
        <a:lstStyle/>
        <a:p>
          <a:pPr algn="justLow" rtl="1"/>
          <a:r>
            <a:rPr lang="ar-EG" sz="2400" b="1" dirty="0" smtClean="0">
              <a:solidFill>
                <a:srgbClr val="002060"/>
              </a:solidFill>
            </a:rPr>
            <a:t>الأفكار أو الخواطر التي وردت إلي ذهن أولئك المسؤولين أو غير المسؤولين في المنظمة ومبادرتهم إلي تنفيذ ذلك وإظهاره إلي حيز الواقع </a:t>
          </a:r>
          <a:endParaRPr lang="ar-EG" sz="2400" dirty="0">
            <a:solidFill>
              <a:srgbClr val="002060"/>
            </a:solidFill>
          </a:endParaRPr>
        </a:p>
      </dgm:t>
    </dgm:pt>
    <dgm:pt modelId="{B04B5995-BA3E-475C-A91D-8E51EA7A3762}" type="sibTrans" cxnId="{3EF4829A-E9B0-432E-A55A-50E8FE27D3B8}">
      <dgm:prSet/>
      <dgm:spPr/>
      <dgm:t>
        <a:bodyPr/>
        <a:lstStyle/>
        <a:p>
          <a:pPr rtl="1"/>
          <a:endParaRPr lang="ar-EG"/>
        </a:p>
      </dgm:t>
    </dgm:pt>
    <dgm:pt modelId="{210E2B08-AF1A-486B-9170-68880D116BAF}" type="parTrans" cxnId="{3EF4829A-E9B0-432E-A55A-50E8FE27D3B8}">
      <dgm:prSet/>
      <dgm:spPr/>
      <dgm:t>
        <a:bodyPr/>
        <a:lstStyle/>
        <a:p>
          <a:pPr rtl="1"/>
          <a:endParaRPr lang="ar-EG"/>
        </a:p>
      </dgm:t>
    </dgm:pt>
    <dgm:pt modelId="{DCF13760-833A-404D-8499-9604D7E7880C}" type="pres">
      <dgm:prSet presAssocID="{0CAE6DD7-6A64-41DB-9DF6-8D9B1F33CA1D}" presName="rootNode" presStyleCnt="0">
        <dgm:presLayoutVars>
          <dgm:chMax/>
          <dgm:chPref/>
          <dgm:dir/>
          <dgm:animLvl val="lvl"/>
        </dgm:presLayoutVars>
      </dgm:prSet>
      <dgm:spPr/>
      <dgm:t>
        <a:bodyPr/>
        <a:lstStyle/>
        <a:p>
          <a:pPr rtl="1"/>
          <a:endParaRPr lang="ar-EG"/>
        </a:p>
      </dgm:t>
    </dgm:pt>
    <dgm:pt modelId="{AE7B383C-947E-452B-99C7-5ED87CE61856}" type="pres">
      <dgm:prSet presAssocID="{39CDC3DB-6F66-4EB9-8972-9C9BBB749CBD}" presName="composite" presStyleCnt="0"/>
      <dgm:spPr/>
    </dgm:pt>
    <dgm:pt modelId="{8F97F7A4-2F19-4574-8371-210D13DA7A53}" type="pres">
      <dgm:prSet presAssocID="{39CDC3DB-6F66-4EB9-8972-9C9BBB749CBD}" presName="ParentText" presStyleLbl="node1" presStyleIdx="0" presStyleCnt="1">
        <dgm:presLayoutVars>
          <dgm:chMax val="1"/>
          <dgm:chPref val="1"/>
          <dgm:bulletEnabled val="1"/>
        </dgm:presLayoutVars>
      </dgm:prSet>
      <dgm:spPr/>
      <dgm:t>
        <a:bodyPr/>
        <a:lstStyle/>
        <a:p>
          <a:pPr rtl="1"/>
          <a:endParaRPr lang="ar-EG"/>
        </a:p>
      </dgm:t>
    </dgm:pt>
    <dgm:pt modelId="{9E78337F-3128-4B20-8181-420600943076}" type="pres">
      <dgm:prSet presAssocID="{39CDC3DB-6F66-4EB9-8972-9C9BBB749CBD}"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E3B86852-630D-4A33-BE79-6EB885D91897}" type="pres">
      <dgm:prSet presAssocID="{39CDC3DB-6F66-4EB9-8972-9C9BBB749CBD}" presName="ChildText" presStyleLbl="fgAcc1" presStyleIdx="0" presStyleCnt="1">
        <dgm:presLayoutVars>
          <dgm:chMax val="0"/>
          <dgm:chPref val="0"/>
          <dgm:bulletEnabled val="1"/>
        </dgm:presLayoutVars>
      </dgm:prSet>
      <dgm:spPr/>
      <dgm:t>
        <a:bodyPr/>
        <a:lstStyle/>
        <a:p>
          <a:pPr rtl="1"/>
          <a:endParaRPr lang="ar-EG"/>
        </a:p>
      </dgm:t>
    </dgm:pt>
  </dgm:ptLst>
  <dgm:cxnLst>
    <dgm:cxn modelId="{095420A4-99CA-4790-9412-6897861C4710}" srcId="{0CAE6DD7-6A64-41DB-9DF6-8D9B1F33CA1D}" destId="{39CDC3DB-6F66-4EB9-8972-9C9BBB749CBD}" srcOrd="0" destOrd="0" parTransId="{36A4562C-9B4D-4472-88BA-6FFA55564D42}" sibTransId="{2E4FCB45-4444-404E-9136-4577D6F20A57}"/>
    <dgm:cxn modelId="{2488D45A-6B70-4A49-9072-1EABC24F4436}" type="presOf" srcId="{39CDC3DB-6F66-4EB9-8972-9C9BBB749CBD}" destId="{8F97F7A4-2F19-4574-8371-210D13DA7A53}" srcOrd="0" destOrd="0" presId="urn:microsoft.com/office/officeart/2008/layout/TitledPictureBlocks"/>
    <dgm:cxn modelId="{E375ECA6-A51D-44EB-B1A5-840739679A91}" type="presOf" srcId="{0CAE6DD7-6A64-41DB-9DF6-8D9B1F33CA1D}" destId="{DCF13760-833A-404D-8499-9604D7E7880C}" srcOrd="0" destOrd="0" presId="urn:microsoft.com/office/officeart/2008/layout/TitledPictureBlocks"/>
    <dgm:cxn modelId="{0D62B8FA-96CD-44AE-BD90-17F20494CAB2}" type="presOf" srcId="{1A525C2C-4531-4212-9E39-55F6D94B4776}" destId="{E3B86852-630D-4A33-BE79-6EB885D91897}" srcOrd="0" destOrd="0" presId="urn:microsoft.com/office/officeart/2008/layout/TitledPictureBlocks"/>
    <dgm:cxn modelId="{3EF4829A-E9B0-432E-A55A-50E8FE27D3B8}" srcId="{39CDC3DB-6F66-4EB9-8972-9C9BBB749CBD}" destId="{1A525C2C-4531-4212-9E39-55F6D94B4776}" srcOrd="0" destOrd="0" parTransId="{210E2B08-AF1A-486B-9170-68880D116BAF}" sibTransId="{B04B5995-BA3E-475C-A91D-8E51EA7A3762}"/>
    <dgm:cxn modelId="{F20C204A-AA18-489A-8470-F66C2064A475}" type="presParOf" srcId="{DCF13760-833A-404D-8499-9604D7E7880C}" destId="{AE7B383C-947E-452B-99C7-5ED87CE61856}" srcOrd="0" destOrd="0" presId="urn:microsoft.com/office/officeart/2008/layout/TitledPictureBlocks"/>
    <dgm:cxn modelId="{87477672-18F4-4F5F-9438-391FDB4C5865}" type="presParOf" srcId="{AE7B383C-947E-452B-99C7-5ED87CE61856}" destId="{8F97F7A4-2F19-4574-8371-210D13DA7A53}" srcOrd="0" destOrd="0" presId="urn:microsoft.com/office/officeart/2008/layout/TitledPictureBlocks"/>
    <dgm:cxn modelId="{43450C3C-C75B-43CA-83E5-EE04E9720485}" type="presParOf" srcId="{AE7B383C-947E-452B-99C7-5ED87CE61856}" destId="{9E78337F-3128-4B20-8181-420600943076}" srcOrd="1" destOrd="0" presId="urn:microsoft.com/office/officeart/2008/layout/TitledPictureBlocks"/>
    <dgm:cxn modelId="{4EE67227-3DC7-4041-A792-178EBE12C42B}" type="presParOf" srcId="{AE7B383C-947E-452B-99C7-5ED87CE61856}" destId="{E3B86852-630D-4A33-BE79-6EB885D91897}"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3323C5E-41AC-40C1-8791-66DDD9218E98}" type="doc">
      <dgm:prSet loTypeId="urn:microsoft.com/office/officeart/2008/layout/AlternatingPictureCircles" loCatId="picture" qsTypeId="urn:microsoft.com/office/officeart/2005/8/quickstyle/simple1" qsCatId="simple" csTypeId="urn:microsoft.com/office/officeart/2005/8/colors/accent1_5" csCatId="accent1" phldr="1"/>
      <dgm:spPr/>
      <dgm:t>
        <a:bodyPr/>
        <a:lstStyle/>
        <a:p>
          <a:pPr rtl="1"/>
          <a:endParaRPr lang="ar-EG"/>
        </a:p>
      </dgm:t>
    </dgm:pt>
    <dgm:pt modelId="{E8FC506E-DBB7-453D-A5AF-95E2E5E76DB0}">
      <dgm:prSet phldrT="[Text]" custT="1"/>
      <dgm:spPr/>
      <dgm:t>
        <a:bodyPr/>
        <a:lstStyle/>
        <a:p>
          <a:pPr rtl="1"/>
          <a:r>
            <a:rPr lang="ar-EG" sz="2400" b="1" dirty="0" smtClean="0"/>
            <a:t>عمل جماعي تقوم به مجموعة لا بد أن يؤمروا لهم أميراً ويجعلوا عليهم قائداً </a:t>
          </a:r>
          <a:endParaRPr lang="ar-EG" sz="2400" dirty="0"/>
        </a:p>
      </dgm:t>
    </dgm:pt>
    <dgm:pt modelId="{30DAD98C-EC5E-40B8-BBD7-EB7161D8FE8D}" type="parTrans" cxnId="{729DE516-52B7-4985-95AF-0DCA654F03C7}">
      <dgm:prSet/>
      <dgm:spPr/>
      <dgm:t>
        <a:bodyPr/>
        <a:lstStyle/>
        <a:p>
          <a:pPr rtl="1"/>
          <a:endParaRPr lang="ar-EG"/>
        </a:p>
      </dgm:t>
    </dgm:pt>
    <dgm:pt modelId="{90BB2417-849F-4657-947B-22CA7182828F}" type="sibTrans" cxnId="{729DE516-52B7-4985-95AF-0DCA654F03C7}">
      <dgm:prSet/>
      <dgm:spPr/>
      <dgm:t>
        <a:bodyPr/>
        <a:lstStyle/>
        <a:p>
          <a:pPr rtl="1"/>
          <a:endParaRPr lang="ar-EG"/>
        </a:p>
      </dgm:t>
    </dgm:pt>
    <dgm:pt modelId="{19015F80-63D3-45AC-A68D-49C58C476594}" type="pres">
      <dgm:prSet presAssocID="{F3323C5E-41AC-40C1-8791-66DDD9218E98}" presName="Name0" presStyleCnt="0">
        <dgm:presLayoutVars>
          <dgm:chMax/>
          <dgm:chPref/>
          <dgm:dir/>
        </dgm:presLayoutVars>
      </dgm:prSet>
      <dgm:spPr/>
      <dgm:t>
        <a:bodyPr/>
        <a:lstStyle/>
        <a:p>
          <a:pPr rtl="1"/>
          <a:endParaRPr lang="ar-EG"/>
        </a:p>
      </dgm:t>
    </dgm:pt>
    <dgm:pt modelId="{B0ED9DAE-C2D9-47FB-B3BF-6546D1F197E5}" type="pres">
      <dgm:prSet presAssocID="{E8FC506E-DBB7-453D-A5AF-95E2E5E76DB0}" presName="composite" presStyleCnt="0"/>
      <dgm:spPr/>
    </dgm:pt>
    <dgm:pt modelId="{9ADBB5E2-F1E0-4710-873B-F14DEA12D8D4}" type="pres">
      <dgm:prSet presAssocID="{E8FC506E-DBB7-453D-A5AF-95E2E5E76DB0}" presName="Accent" presStyleLbl="alignNode1" presStyleIdx="0" presStyleCnt="1">
        <dgm:presLayoutVars>
          <dgm:chMax val="0"/>
          <dgm:chPref val="0"/>
        </dgm:presLayoutVars>
      </dgm:prSet>
      <dgm:spPr/>
    </dgm:pt>
    <dgm:pt modelId="{6184CAE2-615B-4407-85F1-BCE20289282D}" type="pres">
      <dgm:prSet presAssocID="{E8FC506E-DBB7-453D-A5AF-95E2E5E76DB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2FFFBFD4-398B-4001-998A-50CA1CCF46E8}" type="pres">
      <dgm:prSet presAssocID="{E8FC506E-DBB7-453D-A5AF-95E2E5E76DB0}" presName="Parent" presStyleLbl="fgAccFollowNode1" presStyleIdx="0" presStyleCnt="1">
        <dgm:presLayoutVars>
          <dgm:chMax val="0"/>
          <dgm:chPref val="0"/>
          <dgm:bulletEnabled val="1"/>
        </dgm:presLayoutVars>
      </dgm:prSet>
      <dgm:spPr/>
      <dgm:t>
        <a:bodyPr/>
        <a:lstStyle/>
        <a:p>
          <a:pPr rtl="1"/>
          <a:endParaRPr lang="ar-EG"/>
        </a:p>
      </dgm:t>
    </dgm:pt>
    <dgm:pt modelId="{88901D23-D9DA-48E5-97CF-C46350669BC2}" type="pres">
      <dgm:prSet presAssocID="{E8FC506E-DBB7-453D-A5AF-95E2E5E76DB0}" presName="Space" presStyleCnt="0">
        <dgm:presLayoutVars>
          <dgm:chMax val="0"/>
          <dgm:chPref val="0"/>
        </dgm:presLayoutVars>
      </dgm:prSet>
      <dgm:spPr/>
    </dgm:pt>
  </dgm:ptLst>
  <dgm:cxnLst>
    <dgm:cxn modelId="{729DE516-52B7-4985-95AF-0DCA654F03C7}" srcId="{F3323C5E-41AC-40C1-8791-66DDD9218E98}" destId="{E8FC506E-DBB7-453D-A5AF-95E2E5E76DB0}" srcOrd="0" destOrd="0" parTransId="{30DAD98C-EC5E-40B8-BBD7-EB7161D8FE8D}" sibTransId="{90BB2417-849F-4657-947B-22CA7182828F}"/>
    <dgm:cxn modelId="{71305FE9-76E6-41A5-A407-36503DB7304D}" type="presOf" srcId="{F3323C5E-41AC-40C1-8791-66DDD9218E98}" destId="{19015F80-63D3-45AC-A68D-49C58C476594}" srcOrd="0" destOrd="0" presId="urn:microsoft.com/office/officeart/2008/layout/AlternatingPictureCircles"/>
    <dgm:cxn modelId="{1EC7E03D-D95F-40A6-A00F-1B471057E3DB}" type="presOf" srcId="{E8FC506E-DBB7-453D-A5AF-95E2E5E76DB0}" destId="{2FFFBFD4-398B-4001-998A-50CA1CCF46E8}" srcOrd="0" destOrd="0" presId="urn:microsoft.com/office/officeart/2008/layout/AlternatingPictureCircles"/>
    <dgm:cxn modelId="{DD8C0B63-CFFC-4692-9DFB-22BB3F8F70FB}" type="presParOf" srcId="{19015F80-63D3-45AC-A68D-49C58C476594}" destId="{B0ED9DAE-C2D9-47FB-B3BF-6546D1F197E5}" srcOrd="0" destOrd="0" presId="urn:microsoft.com/office/officeart/2008/layout/AlternatingPictureCircles"/>
    <dgm:cxn modelId="{F7F98EE0-80BE-4068-B619-98B8057D0F64}" type="presParOf" srcId="{B0ED9DAE-C2D9-47FB-B3BF-6546D1F197E5}" destId="{9ADBB5E2-F1E0-4710-873B-F14DEA12D8D4}" srcOrd="0" destOrd="0" presId="urn:microsoft.com/office/officeart/2008/layout/AlternatingPictureCircles"/>
    <dgm:cxn modelId="{67BB543D-EA12-4B36-B090-40847B1503AB}" type="presParOf" srcId="{B0ED9DAE-C2D9-47FB-B3BF-6546D1F197E5}" destId="{6184CAE2-615B-4407-85F1-BCE20289282D}" srcOrd="1" destOrd="0" presId="urn:microsoft.com/office/officeart/2008/layout/AlternatingPictureCircles"/>
    <dgm:cxn modelId="{9E497418-8C1F-4908-91BD-B251CAAC6AAE}" type="presParOf" srcId="{B0ED9DAE-C2D9-47FB-B3BF-6546D1F197E5}" destId="{2FFFBFD4-398B-4001-998A-50CA1CCF46E8}" srcOrd="2" destOrd="0" presId="urn:microsoft.com/office/officeart/2008/layout/AlternatingPictureCircles"/>
    <dgm:cxn modelId="{2DF21AF4-40F3-4607-A7D7-8EF58CFE53D9}" type="presParOf" srcId="{B0ED9DAE-C2D9-47FB-B3BF-6546D1F197E5}" destId="{88901D23-D9DA-48E5-97CF-C46350669BC2}"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3323C5E-41AC-40C1-8791-66DDD9218E98}" type="doc">
      <dgm:prSet loTypeId="urn:microsoft.com/office/officeart/2008/layout/AlternatingPictureCircles" loCatId="picture" qsTypeId="urn:microsoft.com/office/officeart/2005/8/quickstyle/simple1" qsCatId="simple" csTypeId="urn:microsoft.com/office/officeart/2005/8/colors/accent1_5" csCatId="accent1" phldr="1"/>
      <dgm:spPr/>
      <dgm:t>
        <a:bodyPr/>
        <a:lstStyle/>
        <a:p>
          <a:pPr rtl="1"/>
          <a:endParaRPr lang="ar-EG"/>
        </a:p>
      </dgm:t>
    </dgm:pt>
    <dgm:pt modelId="{E8FC506E-DBB7-453D-A5AF-95E2E5E76DB0}">
      <dgm:prSet phldrT="[Text]"/>
      <dgm:spPr/>
      <dgm:t>
        <a:bodyPr/>
        <a:lstStyle/>
        <a:p>
          <a:pPr rtl="1"/>
          <a:r>
            <a:rPr lang="ar-EG" b="1" dirty="0" smtClean="0"/>
            <a:t>التدريب يكون بتقويم الخطأ أو الوسائل التقليدية للتزويد بالمعلومات والمهارات أو تمثيل الأدوار أو الجماعة المعلملية أو المباريات الإدارية أو تبادل المواقع بين القادة </a:t>
          </a:r>
          <a:endParaRPr lang="ar-EG" dirty="0"/>
        </a:p>
      </dgm:t>
    </dgm:pt>
    <dgm:pt modelId="{30DAD98C-EC5E-40B8-BBD7-EB7161D8FE8D}" type="parTrans" cxnId="{729DE516-52B7-4985-95AF-0DCA654F03C7}">
      <dgm:prSet/>
      <dgm:spPr/>
      <dgm:t>
        <a:bodyPr/>
        <a:lstStyle/>
        <a:p>
          <a:pPr rtl="1"/>
          <a:endParaRPr lang="ar-EG"/>
        </a:p>
      </dgm:t>
    </dgm:pt>
    <dgm:pt modelId="{90BB2417-849F-4657-947B-22CA7182828F}" type="sibTrans" cxnId="{729DE516-52B7-4985-95AF-0DCA654F03C7}">
      <dgm:prSet/>
      <dgm:spPr/>
      <dgm:t>
        <a:bodyPr/>
        <a:lstStyle/>
        <a:p>
          <a:pPr rtl="1"/>
          <a:endParaRPr lang="ar-EG"/>
        </a:p>
      </dgm:t>
    </dgm:pt>
    <dgm:pt modelId="{19015F80-63D3-45AC-A68D-49C58C476594}" type="pres">
      <dgm:prSet presAssocID="{F3323C5E-41AC-40C1-8791-66DDD9218E98}" presName="Name0" presStyleCnt="0">
        <dgm:presLayoutVars>
          <dgm:chMax/>
          <dgm:chPref/>
          <dgm:dir/>
        </dgm:presLayoutVars>
      </dgm:prSet>
      <dgm:spPr/>
      <dgm:t>
        <a:bodyPr/>
        <a:lstStyle/>
        <a:p>
          <a:pPr rtl="1"/>
          <a:endParaRPr lang="ar-EG"/>
        </a:p>
      </dgm:t>
    </dgm:pt>
    <dgm:pt modelId="{B0ED9DAE-C2D9-47FB-B3BF-6546D1F197E5}" type="pres">
      <dgm:prSet presAssocID="{E8FC506E-DBB7-453D-A5AF-95E2E5E76DB0}" presName="composite" presStyleCnt="0"/>
      <dgm:spPr/>
    </dgm:pt>
    <dgm:pt modelId="{9ADBB5E2-F1E0-4710-873B-F14DEA12D8D4}" type="pres">
      <dgm:prSet presAssocID="{E8FC506E-DBB7-453D-A5AF-95E2E5E76DB0}" presName="Accent" presStyleLbl="alignNode1" presStyleIdx="0" presStyleCnt="1">
        <dgm:presLayoutVars>
          <dgm:chMax val="0"/>
          <dgm:chPref val="0"/>
        </dgm:presLayoutVars>
      </dgm:prSet>
      <dgm:spPr/>
    </dgm:pt>
    <dgm:pt modelId="{6184CAE2-615B-4407-85F1-BCE20289282D}" type="pres">
      <dgm:prSet presAssocID="{E8FC506E-DBB7-453D-A5AF-95E2E5E76DB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2FFFBFD4-398B-4001-998A-50CA1CCF46E8}" type="pres">
      <dgm:prSet presAssocID="{E8FC506E-DBB7-453D-A5AF-95E2E5E76DB0}" presName="Parent" presStyleLbl="fgAccFollowNode1" presStyleIdx="0" presStyleCnt="1">
        <dgm:presLayoutVars>
          <dgm:chMax val="0"/>
          <dgm:chPref val="0"/>
          <dgm:bulletEnabled val="1"/>
        </dgm:presLayoutVars>
      </dgm:prSet>
      <dgm:spPr/>
      <dgm:t>
        <a:bodyPr/>
        <a:lstStyle/>
        <a:p>
          <a:pPr rtl="1"/>
          <a:endParaRPr lang="ar-EG"/>
        </a:p>
      </dgm:t>
    </dgm:pt>
    <dgm:pt modelId="{88901D23-D9DA-48E5-97CF-C46350669BC2}" type="pres">
      <dgm:prSet presAssocID="{E8FC506E-DBB7-453D-A5AF-95E2E5E76DB0}" presName="Space" presStyleCnt="0">
        <dgm:presLayoutVars>
          <dgm:chMax val="0"/>
          <dgm:chPref val="0"/>
        </dgm:presLayoutVars>
      </dgm:prSet>
      <dgm:spPr/>
    </dgm:pt>
  </dgm:ptLst>
  <dgm:cxnLst>
    <dgm:cxn modelId="{EA33E818-5C9A-45FE-9A40-E12C42040646}" type="presOf" srcId="{F3323C5E-41AC-40C1-8791-66DDD9218E98}" destId="{19015F80-63D3-45AC-A68D-49C58C476594}" srcOrd="0" destOrd="0" presId="urn:microsoft.com/office/officeart/2008/layout/AlternatingPictureCircles"/>
    <dgm:cxn modelId="{729DE516-52B7-4985-95AF-0DCA654F03C7}" srcId="{F3323C5E-41AC-40C1-8791-66DDD9218E98}" destId="{E8FC506E-DBB7-453D-A5AF-95E2E5E76DB0}" srcOrd="0" destOrd="0" parTransId="{30DAD98C-EC5E-40B8-BBD7-EB7161D8FE8D}" sibTransId="{90BB2417-849F-4657-947B-22CA7182828F}"/>
    <dgm:cxn modelId="{E7B89A4F-861F-42C2-ADA7-3D1B7E107D39}" type="presOf" srcId="{E8FC506E-DBB7-453D-A5AF-95E2E5E76DB0}" destId="{2FFFBFD4-398B-4001-998A-50CA1CCF46E8}" srcOrd="0" destOrd="0" presId="urn:microsoft.com/office/officeart/2008/layout/AlternatingPictureCircles"/>
    <dgm:cxn modelId="{BC1E2834-07CC-45A1-BCD9-3B232358AC05}" type="presParOf" srcId="{19015F80-63D3-45AC-A68D-49C58C476594}" destId="{B0ED9DAE-C2D9-47FB-B3BF-6546D1F197E5}" srcOrd="0" destOrd="0" presId="urn:microsoft.com/office/officeart/2008/layout/AlternatingPictureCircles"/>
    <dgm:cxn modelId="{77113F41-B76A-448A-874C-C6F20FC8B47C}" type="presParOf" srcId="{B0ED9DAE-C2D9-47FB-B3BF-6546D1F197E5}" destId="{9ADBB5E2-F1E0-4710-873B-F14DEA12D8D4}" srcOrd="0" destOrd="0" presId="urn:microsoft.com/office/officeart/2008/layout/AlternatingPictureCircles"/>
    <dgm:cxn modelId="{1FDA9A02-0C1F-40F7-9D7C-EF14F590ABE1}" type="presParOf" srcId="{B0ED9DAE-C2D9-47FB-B3BF-6546D1F197E5}" destId="{6184CAE2-615B-4407-85F1-BCE20289282D}" srcOrd="1" destOrd="0" presId="urn:microsoft.com/office/officeart/2008/layout/AlternatingPictureCircles"/>
    <dgm:cxn modelId="{05D44AAB-36C6-4252-A8E1-F260588A9FF2}" type="presParOf" srcId="{B0ED9DAE-C2D9-47FB-B3BF-6546D1F197E5}" destId="{2FFFBFD4-398B-4001-998A-50CA1CCF46E8}" srcOrd="2" destOrd="0" presId="urn:microsoft.com/office/officeart/2008/layout/AlternatingPictureCircles"/>
    <dgm:cxn modelId="{58100E6D-7A7B-4633-957E-F601EC4D6A90}" type="presParOf" srcId="{B0ED9DAE-C2D9-47FB-B3BF-6546D1F197E5}" destId="{88901D23-D9DA-48E5-97CF-C46350669BC2}"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القيادة </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pt>
    <dgm:pt modelId="{5BD3C2F1-536C-4F0D-8D0C-FCDCEC1BEF0F}" type="pres">
      <dgm:prSet presAssocID="{FF0957C0-56AA-4A1F-9058-6373DBBB260C}" presName="Image" presStyleLbl="bgImgPlace1" presStyleIdx="0" presStyleCnt="1" custScaleX="71509" custScaleY="71509">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7A14F4B5-F0D0-4D15-970E-77151477727D}" type="presOf" srcId="{D526C355-F03B-4ADF-BADB-1E098DEDEEDA}" destId="{A454449F-89D4-4318-9F81-151BA08BC445}" srcOrd="0" destOrd="0" presId="urn:microsoft.com/office/officeart/2008/layout/AlternatingPictureCircles"/>
    <dgm:cxn modelId="{6A5C161F-CB61-4C62-A47B-DC687B827272}"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8A960FD2-DD4D-4492-86DF-75AABFE15AA0}" type="presParOf" srcId="{A454449F-89D4-4318-9F81-151BA08BC445}" destId="{5B1BAFC5-6858-4491-9CC5-C66077304B3B}" srcOrd="0" destOrd="0" presId="urn:microsoft.com/office/officeart/2008/layout/AlternatingPictureCircles"/>
    <dgm:cxn modelId="{095543FC-00CD-4B5E-8F00-47C244D9546F}" type="presParOf" srcId="{5B1BAFC5-6858-4491-9CC5-C66077304B3B}" destId="{73D02555-E2E4-452E-A2D6-13C17A5CCBF6}" srcOrd="0" destOrd="0" presId="urn:microsoft.com/office/officeart/2008/layout/AlternatingPictureCircles"/>
    <dgm:cxn modelId="{5D2B11E1-516E-43CD-B6D1-E0C61615E534}" type="presParOf" srcId="{5B1BAFC5-6858-4491-9CC5-C66077304B3B}" destId="{5BD3C2F1-536C-4F0D-8D0C-FCDCEC1BEF0F}" srcOrd="1" destOrd="0" presId="urn:microsoft.com/office/officeart/2008/layout/AlternatingPictureCircles"/>
    <dgm:cxn modelId="{A1BA9587-404F-429C-945F-4FC48964F64E}" type="presParOf" srcId="{5B1BAFC5-6858-4491-9CC5-C66077304B3B}" destId="{A91E6CDB-AD40-4DBB-AEC7-238D6E7A47BF}" srcOrd="2" destOrd="0" presId="urn:microsoft.com/office/officeart/2008/layout/AlternatingPictureCircles"/>
    <dgm:cxn modelId="{F43364EF-8182-49C6-8A71-9BE4DE7F1139}"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المبادرة في انتهاز الفرص والبداهة في تحليل الأمور بهدوء ثم تحديد واختيار الطريق والبدء في التنفيذ وعدم الغبطاء والأخذ والرد حتى يضيع الوقت وتفوت الفرصة </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365C85A8-435B-45CB-9A2B-36140CB5ECB5}" type="presOf" srcId="{2EB3FF7F-E348-4324-9977-BB404319DCF9}" destId="{84605E5B-37AD-4B54-8A76-B04A610E2A92}" srcOrd="0" destOrd="0" presId="urn:microsoft.com/office/officeart/2008/layout/PictureStrips"/>
    <dgm:cxn modelId="{6F4E5CA6-E0E8-4BFE-83F4-CCBED104CC86}"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85F07CCD-3982-4ADA-AD3B-BBF43D157938}" type="presParOf" srcId="{84605E5B-37AD-4B54-8A76-B04A610E2A92}" destId="{0B883924-BE0A-4AFE-A110-1B7571E4E437}" srcOrd="0" destOrd="0" presId="urn:microsoft.com/office/officeart/2008/layout/PictureStrips"/>
    <dgm:cxn modelId="{4495B887-E934-4290-AA5F-BCA385E39BFE}" type="presParOf" srcId="{0B883924-BE0A-4AFE-A110-1B7571E4E437}" destId="{55B4DFB7-5CA8-457F-BBAC-6A11835972A9}" srcOrd="0" destOrd="0" presId="urn:microsoft.com/office/officeart/2008/layout/PictureStrips"/>
    <dgm:cxn modelId="{42882A63-1DD8-4537-B0E5-F37012E0E739}"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الأوامر الصادرة من القائد يجب أن تكون منظبطة في التعبيرات ينقلها القائد قوية لا تفقد توازنها بالانفعالات و الاضطرابات</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C5375926-D049-464A-88A5-929C3C390043}" type="presOf" srcId="{2EB3FF7F-E348-4324-9977-BB404319DCF9}" destId="{84605E5B-37AD-4B54-8A76-B04A610E2A92}" srcOrd="0" destOrd="0" presId="urn:microsoft.com/office/officeart/2008/layout/PictureStrips"/>
    <dgm:cxn modelId="{8648CE0F-8E2B-4709-A846-14C8540FBBD1}"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B68D0883-82D8-410C-95A1-CC5FC971ABEA}" type="presParOf" srcId="{84605E5B-37AD-4B54-8A76-B04A610E2A92}" destId="{0B883924-BE0A-4AFE-A110-1B7571E4E437}" srcOrd="0" destOrd="0" presId="urn:microsoft.com/office/officeart/2008/layout/PictureStrips"/>
    <dgm:cxn modelId="{65BF9B90-5217-4A51-B392-55F9FA153540}" type="presParOf" srcId="{0B883924-BE0A-4AFE-A110-1B7571E4E437}" destId="{55B4DFB7-5CA8-457F-BBAC-6A11835972A9}" srcOrd="0" destOrd="0" presId="urn:microsoft.com/office/officeart/2008/layout/PictureStrips"/>
    <dgm:cxn modelId="{75947849-8C00-4FDA-9A5B-106B5941543D}"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القيادة استخلاص أحسن وأفضل النتائج من خلال الوسائل المتاحة للإنسان  فالنظر والتدبر والتفكير قبل الكلام والعمل </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71A9BDD6-D010-4E41-B1AE-15ED6FBA57DC}" type="presOf" srcId="{2EB3FF7F-E348-4324-9977-BB404319DCF9}" destId="{84605E5B-37AD-4B54-8A76-B04A610E2A92}" srcOrd="0" destOrd="0" presId="urn:microsoft.com/office/officeart/2008/layout/PictureStrips"/>
    <dgm:cxn modelId="{5967C1C3-7F51-4C99-9418-0A2019737591}"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4844A218-ADBE-44F5-B6C4-901573D318C3}" type="presParOf" srcId="{84605E5B-37AD-4B54-8A76-B04A610E2A92}" destId="{0B883924-BE0A-4AFE-A110-1B7571E4E437}" srcOrd="0" destOrd="0" presId="urn:microsoft.com/office/officeart/2008/layout/PictureStrips"/>
    <dgm:cxn modelId="{7C3ADF4B-4DE5-4589-AFC6-462BEFC88E8F}" type="presParOf" srcId="{0B883924-BE0A-4AFE-A110-1B7571E4E437}" destId="{55B4DFB7-5CA8-457F-BBAC-6A11835972A9}" srcOrd="0" destOrd="0" presId="urn:microsoft.com/office/officeart/2008/layout/PictureStrips"/>
    <dgm:cxn modelId="{1D9E0BC0-88FE-4899-BEA5-8452B8C78B0B}"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92F1625-A456-4851-B879-42E5DE58890F}" type="doc">
      <dgm:prSet loTypeId="urn:microsoft.com/office/officeart/2005/8/layout/pList2" loCatId="list" qsTypeId="urn:microsoft.com/office/officeart/2005/8/quickstyle/simple1" qsCatId="simple" csTypeId="urn:microsoft.com/office/officeart/2005/8/colors/colorful2" csCatId="colorful" phldr="1"/>
      <dgm:spPr/>
    </dgm:pt>
    <dgm:pt modelId="{7BF3C3F9-B10C-4BB3-B1AC-9624E43CEF96}">
      <dgm:prSet phldrT="[Text]"/>
      <dgm:spPr/>
      <dgm:t>
        <a:bodyPr/>
        <a:lstStyle/>
        <a:p>
          <a:pPr algn="justLow" rtl="1"/>
          <a:r>
            <a:rPr lang="ar-EG" b="1" dirty="0" smtClean="0">
              <a:latin typeface="Simplified Arabic" panose="02020603050405020304" pitchFamily="18" charset="-78"/>
              <a:cs typeface="Simplified Arabic" panose="02020603050405020304" pitchFamily="18" charset="-78"/>
            </a:rPr>
            <a:t>أحياناً يتبع القادة الجنود وبذلك يتخلون عن مهام القيادة وتصبح افعالهم مجرد انعكاسات لرغبات الجنود أو ممارساتهم ويتوقفون عندئذ  عن مهمة تعيين وجهة العمل ويسود بين الجنود عاجلا أم جلا إمكانية استغنائهم عن أمثال أولئك القادة </a:t>
          </a:r>
          <a:endParaRPr lang="ar-EG" dirty="0">
            <a:latin typeface="Simplified Arabic" panose="02020603050405020304" pitchFamily="18" charset="-78"/>
            <a:cs typeface="Simplified Arabic" panose="02020603050405020304" pitchFamily="18" charset="-78"/>
          </a:endParaRPr>
        </a:p>
      </dgm:t>
    </dgm:pt>
    <dgm:pt modelId="{FA906E09-1C29-4E81-AE42-05BFF9BCA097}" type="parTrans" cxnId="{0A2B37DD-666E-40EE-91A0-1C8A2B77A38D}">
      <dgm:prSet/>
      <dgm:spPr/>
      <dgm:t>
        <a:bodyPr/>
        <a:lstStyle/>
        <a:p>
          <a:pPr rtl="1"/>
          <a:endParaRPr lang="ar-EG"/>
        </a:p>
      </dgm:t>
    </dgm:pt>
    <dgm:pt modelId="{3A1B0EE2-FBA8-47F5-842B-A64656266BBB}" type="sibTrans" cxnId="{0A2B37DD-666E-40EE-91A0-1C8A2B77A38D}">
      <dgm:prSet/>
      <dgm:spPr/>
      <dgm:t>
        <a:bodyPr/>
        <a:lstStyle/>
        <a:p>
          <a:pPr rtl="1"/>
          <a:endParaRPr lang="ar-EG"/>
        </a:p>
      </dgm:t>
    </dgm:pt>
    <dgm:pt modelId="{C18F3464-6A80-421F-88CF-B03C96512F3D}" type="pres">
      <dgm:prSet presAssocID="{A92F1625-A456-4851-B879-42E5DE58890F}" presName="Name0" presStyleCnt="0">
        <dgm:presLayoutVars>
          <dgm:dir/>
          <dgm:resizeHandles val="exact"/>
        </dgm:presLayoutVars>
      </dgm:prSet>
      <dgm:spPr/>
    </dgm:pt>
    <dgm:pt modelId="{1A40306D-3E68-49DA-888A-552E66219CCB}" type="pres">
      <dgm:prSet presAssocID="{A92F1625-A456-4851-B879-42E5DE58890F}" presName="bkgdShp" presStyleLbl="alignAccFollowNode1" presStyleIdx="0" presStyleCnt="1"/>
      <dgm:spPr/>
    </dgm:pt>
    <dgm:pt modelId="{4DB953A9-7876-49B1-8A3A-7869D9CFC068}" type="pres">
      <dgm:prSet presAssocID="{A92F1625-A456-4851-B879-42E5DE58890F}" presName="linComp" presStyleCnt="0"/>
      <dgm:spPr/>
    </dgm:pt>
    <dgm:pt modelId="{BC0A6A6E-51DB-40D1-96F0-6CE6EC7825CF}" type="pres">
      <dgm:prSet presAssocID="{7BF3C3F9-B10C-4BB3-B1AC-9624E43CEF96}" presName="compNode" presStyleCnt="0"/>
      <dgm:spPr/>
    </dgm:pt>
    <dgm:pt modelId="{0C1BC46C-B2C1-48EC-9440-13A60B052121}" type="pres">
      <dgm:prSet presAssocID="{7BF3C3F9-B10C-4BB3-B1AC-9624E43CEF96}" presName="node" presStyleLbl="node1" presStyleIdx="0" presStyleCnt="1">
        <dgm:presLayoutVars>
          <dgm:bulletEnabled val="1"/>
        </dgm:presLayoutVars>
      </dgm:prSet>
      <dgm:spPr/>
      <dgm:t>
        <a:bodyPr/>
        <a:lstStyle/>
        <a:p>
          <a:pPr rtl="1"/>
          <a:endParaRPr lang="ar-EG"/>
        </a:p>
      </dgm:t>
    </dgm:pt>
    <dgm:pt modelId="{6255F5EC-58FF-4D8B-A094-5996C6194C45}" type="pres">
      <dgm:prSet presAssocID="{7BF3C3F9-B10C-4BB3-B1AC-9624E43CEF96}" presName="invisiNode" presStyleLbl="node1" presStyleIdx="0" presStyleCnt="1"/>
      <dgm:spPr/>
    </dgm:pt>
    <dgm:pt modelId="{BFD69142-DB35-4251-B680-9213EC01B1FF}" type="pres">
      <dgm:prSet presAssocID="{7BF3C3F9-B10C-4BB3-B1AC-9624E43CEF96}" presName="imagNode" presStyleLbl="fgImgPlace1" presStyleIdx="0" presStyleCnt="1"/>
      <dgm:spPr>
        <a:blipFill rotWithShape="1">
          <a:blip xmlns:r="http://schemas.openxmlformats.org/officeDocument/2006/relationships" r:embed="rId1"/>
          <a:stretch>
            <a:fillRect/>
          </a:stretch>
        </a:blipFill>
      </dgm:spPr>
    </dgm:pt>
  </dgm:ptLst>
  <dgm:cxnLst>
    <dgm:cxn modelId="{353AFB51-6B40-42CF-B7A1-E3525DABB391}" type="presOf" srcId="{7BF3C3F9-B10C-4BB3-B1AC-9624E43CEF96}" destId="{0C1BC46C-B2C1-48EC-9440-13A60B052121}" srcOrd="0" destOrd="0" presId="urn:microsoft.com/office/officeart/2005/8/layout/pList2"/>
    <dgm:cxn modelId="{0A2B37DD-666E-40EE-91A0-1C8A2B77A38D}" srcId="{A92F1625-A456-4851-B879-42E5DE58890F}" destId="{7BF3C3F9-B10C-4BB3-B1AC-9624E43CEF96}" srcOrd="0" destOrd="0" parTransId="{FA906E09-1C29-4E81-AE42-05BFF9BCA097}" sibTransId="{3A1B0EE2-FBA8-47F5-842B-A64656266BBB}"/>
    <dgm:cxn modelId="{372327AC-169E-4EA7-B063-9740CC129B7C}" type="presOf" srcId="{A92F1625-A456-4851-B879-42E5DE58890F}" destId="{C18F3464-6A80-421F-88CF-B03C96512F3D}" srcOrd="0" destOrd="0" presId="urn:microsoft.com/office/officeart/2005/8/layout/pList2"/>
    <dgm:cxn modelId="{6F1FA6F1-2936-4D6E-BE2B-A2CAF5298D5A}" type="presParOf" srcId="{C18F3464-6A80-421F-88CF-B03C96512F3D}" destId="{1A40306D-3E68-49DA-888A-552E66219CCB}" srcOrd="0" destOrd="0" presId="urn:microsoft.com/office/officeart/2005/8/layout/pList2"/>
    <dgm:cxn modelId="{1AC41E87-73AB-448E-B87A-FC195E2F03F7}" type="presParOf" srcId="{C18F3464-6A80-421F-88CF-B03C96512F3D}" destId="{4DB953A9-7876-49B1-8A3A-7869D9CFC068}" srcOrd="1" destOrd="0" presId="urn:microsoft.com/office/officeart/2005/8/layout/pList2"/>
    <dgm:cxn modelId="{FA1F44BE-76CA-4507-A48A-D2B2D0C675A1}" type="presParOf" srcId="{4DB953A9-7876-49B1-8A3A-7869D9CFC068}" destId="{BC0A6A6E-51DB-40D1-96F0-6CE6EC7825CF}" srcOrd="0" destOrd="0" presId="urn:microsoft.com/office/officeart/2005/8/layout/pList2"/>
    <dgm:cxn modelId="{A871BE9C-6D7F-42E5-A403-109D3538D1F2}" type="presParOf" srcId="{BC0A6A6E-51DB-40D1-96F0-6CE6EC7825CF}" destId="{0C1BC46C-B2C1-48EC-9440-13A60B052121}" srcOrd="0" destOrd="0" presId="urn:microsoft.com/office/officeart/2005/8/layout/pList2"/>
    <dgm:cxn modelId="{7E91B436-2BE9-4C86-9532-A972A931CC90}" type="presParOf" srcId="{BC0A6A6E-51DB-40D1-96F0-6CE6EC7825CF}" destId="{6255F5EC-58FF-4D8B-A094-5996C6194C45}" srcOrd="1" destOrd="0" presId="urn:microsoft.com/office/officeart/2005/8/layout/pList2"/>
    <dgm:cxn modelId="{709024C4-055A-4BCD-A0C5-1516F5C9E9DA}" type="presParOf" srcId="{BC0A6A6E-51DB-40D1-96F0-6CE6EC7825CF}" destId="{BFD69142-DB35-4251-B680-9213EC01B1F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3323C5E-41AC-40C1-8791-66DDD9218E98}" type="doc">
      <dgm:prSet loTypeId="urn:microsoft.com/office/officeart/2008/layout/AlternatingPictureCircles" loCatId="picture" qsTypeId="urn:microsoft.com/office/officeart/2005/8/quickstyle/simple1" qsCatId="simple" csTypeId="urn:microsoft.com/office/officeart/2005/8/colors/accent1_5" csCatId="accent1" phldr="1"/>
      <dgm:spPr/>
      <dgm:t>
        <a:bodyPr/>
        <a:lstStyle/>
        <a:p>
          <a:pPr rtl="1"/>
          <a:endParaRPr lang="ar-EG"/>
        </a:p>
      </dgm:t>
    </dgm:pt>
    <dgm:pt modelId="{E8FC506E-DBB7-453D-A5AF-95E2E5E76DB0}">
      <dgm:prSet phldrT="[Text]" custT="1"/>
      <dgm:spPr/>
      <dgm:t>
        <a:bodyPr/>
        <a:lstStyle/>
        <a:p>
          <a:pPr rtl="1"/>
          <a:r>
            <a:rPr lang="ar-EG" sz="2400" b="1" dirty="0" smtClean="0"/>
            <a:t>قد نختار القائد ونسير وراءه طوعاً لكن علينا دوماً مراقبته والتفكير في أعماله وتقويمها لأن المسؤولية الفردية في اتباع الحق</a:t>
          </a:r>
          <a:endParaRPr lang="ar-EG" sz="2400" dirty="0"/>
        </a:p>
      </dgm:t>
    </dgm:pt>
    <dgm:pt modelId="{30DAD98C-EC5E-40B8-BBD7-EB7161D8FE8D}" type="parTrans" cxnId="{729DE516-52B7-4985-95AF-0DCA654F03C7}">
      <dgm:prSet/>
      <dgm:spPr/>
      <dgm:t>
        <a:bodyPr/>
        <a:lstStyle/>
        <a:p>
          <a:pPr rtl="1"/>
          <a:endParaRPr lang="ar-EG"/>
        </a:p>
      </dgm:t>
    </dgm:pt>
    <dgm:pt modelId="{90BB2417-849F-4657-947B-22CA7182828F}" type="sibTrans" cxnId="{729DE516-52B7-4985-95AF-0DCA654F03C7}">
      <dgm:prSet/>
      <dgm:spPr/>
      <dgm:t>
        <a:bodyPr/>
        <a:lstStyle/>
        <a:p>
          <a:pPr rtl="1"/>
          <a:endParaRPr lang="ar-EG"/>
        </a:p>
      </dgm:t>
    </dgm:pt>
    <dgm:pt modelId="{19015F80-63D3-45AC-A68D-49C58C476594}" type="pres">
      <dgm:prSet presAssocID="{F3323C5E-41AC-40C1-8791-66DDD9218E98}" presName="Name0" presStyleCnt="0">
        <dgm:presLayoutVars>
          <dgm:chMax/>
          <dgm:chPref/>
          <dgm:dir/>
        </dgm:presLayoutVars>
      </dgm:prSet>
      <dgm:spPr/>
      <dgm:t>
        <a:bodyPr/>
        <a:lstStyle/>
        <a:p>
          <a:pPr rtl="1"/>
          <a:endParaRPr lang="ar-EG"/>
        </a:p>
      </dgm:t>
    </dgm:pt>
    <dgm:pt modelId="{B0ED9DAE-C2D9-47FB-B3BF-6546D1F197E5}" type="pres">
      <dgm:prSet presAssocID="{E8FC506E-DBB7-453D-A5AF-95E2E5E76DB0}" presName="composite" presStyleCnt="0"/>
      <dgm:spPr/>
    </dgm:pt>
    <dgm:pt modelId="{9ADBB5E2-F1E0-4710-873B-F14DEA12D8D4}" type="pres">
      <dgm:prSet presAssocID="{E8FC506E-DBB7-453D-A5AF-95E2E5E76DB0}" presName="Accent" presStyleLbl="alignNode1" presStyleIdx="0" presStyleCnt="1">
        <dgm:presLayoutVars>
          <dgm:chMax val="0"/>
          <dgm:chPref val="0"/>
        </dgm:presLayoutVars>
      </dgm:prSet>
      <dgm:spPr/>
    </dgm:pt>
    <dgm:pt modelId="{6184CAE2-615B-4407-85F1-BCE20289282D}" type="pres">
      <dgm:prSet presAssocID="{E8FC506E-DBB7-453D-A5AF-95E2E5E76DB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2FFFBFD4-398B-4001-998A-50CA1CCF46E8}" type="pres">
      <dgm:prSet presAssocID="{E8FC506E-DBB7-453D-A5AF-95E2E5E76DB0}" presName="Parent" presStyleLbl="fgAccFollowNode1" presStyleIdx="0" presStyleCnt="1">
        <dgm:presLayoutVars>
          <dgm:chMax val="0"/>
          <dgm:chPref val="0"/>
          <dgm:bulletEnabled val="1"/>
        </dgm:presLayoutVars>
      </dgm:prSet>
      <dgm:spPr/>
      <dgm:t>
        <a:bodyPr/>
        <a:lstStyle/>
        <a:p>
          <a:pPr rtl="1"/>
          <a:endParaRPr lang="ar-EG"/>
        </a:p>
      </dgm:t>
    </dgm:pt>
    <dgm:pt modelId="{88901D23-D9DA-48E5-97CF-C46350669BC2}" type="pres">
      <dgm:prSet presAssocID="{E8FC506E-DBB7-453D-A5AF-95E2E5E76DB0}" presName="Space" presStyleCnt="0">
        <dgm:presLayoutVars>
          <dgm:chMax val="0"/>
          <dgm:chPref val="0"/>
        </dgm:presLayoutVars>
      </dgm:prSet>
      <dgm:spPr/>
    </dgm:pt>
  </dgm:ptLst>
  <dgm:cxnLst>
    <dgm:cxn modelId="{729DE516-52B7-4985-95AF-0DCA654F03C7}" srcId="{F3323C5E-41AC-40C1-8791-66DDD9218E98}" destId="{E8FC506E-DBB7-453D-A5AF-95E2E5E76DB0}" srcOrd="0" destOrd="0" parTransId="{30DAD98C-EC5E-40B8-BBD7-EB7161D8FE8D}" sibTransId="{90BB2417-849F-4657-947B-22CA7182828F}"/>
    <dgm:cxn modelId="{BA72BF1B-ED6C-4E90-B2A2-87CC5028F205}" type="presOf" srcId="{E8FC506E-DBB7-453D-A5AF-95E2E5E76DB0}" destId="{2FFFBFD4-398B-4001-998A-50CA1CCF46E8}" srcOrd="0" destOrd="0" presId="urn:microsoft.com/office/officeart/2008/layout/AlternatingPictureCircles"/>
    <dgm:cxn modelId="{0554EE2F-9D37-4765-B198-49BF05AF58F3}" type="presOf" srcId="{F3323C5E-41AC-40C1-8791-66DDD9218E98}" destId="{19015F80-63D3-45AC-A68D-49C58C476594}" srcOrd="0" destOrd="0" presId="urn:microsoft.com/office/officeart/2008/layout/AlternatingPictureCircles"/>
    <dgm:cxn modelId="{75987516-DBB5-42F6-866D-6212FCEEB237}" type="presParOf" srcId="{19015F80-63D3-45AC-A68D-49C58C476594}" destId="{B0ED9DAE-C2D9-47FB-B3BF-6546D1F197E5}" srcOrd="0" destOrd="0" presId="urn:microsoft.com/office/officeart/2008/layout/AlternatingPictureCircles"/>
    <dgm:cxn modelId="{0921B57F-A4D7-4C6E-B871-5C8EE6B3B460}" type="presParOf" srcId="{B0ED9DAE-C2D9-47FB-B3BF-6546D1F197E5}" destId="{9ADBB5E2-F1E0-4710-873B-F14DEA12D8D4}" srcOrd="0" destOrd="0" presId="urn:microsoft.com/office/officeart/2008/layout/AlternatingPictureCircles"/>
    <dgm:cxn modelId="{FC4665F1-DD5A-4EF3-981B-6DCB5F1068AE}" type="presParOf" srcId="{B0ED9DAE-C2D9-47FB-B3BF-6546D1F197E5}" destId="{6184CAE2-615B-4407-85F1-BCE20289282D}" srcOrd="1" destOrd="0" presId="urn:microsoft.com/office/officeart/2008/layout/AlternatingPictureCircles"/>
    <dgm:cxn modelId="{5CF7F5AE-F1BF-450D-B8A9-4167934EC132}" type="presParOf" srcId="{B0ED9DAE-C2D9-47FB-B3BF-6546D1F197E5}" destId="{2FFFBFD4-398B-4001-998A-50CA1CCF46E8}" srcOrd="2" destOrd="0" presId="urn:microsoft.com/office/officeart/2008/layout/AlternatingPictureCircles"/>
    <dgm:cxn modelId="{E0A6ADA8-9F8D-4ADE-89F3-6AD7093ED091}" type="presParOf" srcId="{B0ED9DAE-C2D9-47FB-B3BF-6546D1F197E5}" destId="{88901D23-D9DA-48E5-97CF-C46350669BC2}"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92F1625-A456-4851-B879-42E5DE58890F}" type="doc">
      <dgm:prSet loTypeId="urn:microsoft.com/office/officeart/2005/8/layout/pList2" loCatId="list" qsTypeId="urn:microsoft.com/office/officeart/2005/8/quickstyle/simple1" qsCatId="simple" csTypeId="urn:microsoft.com/office/officeart/2005/8/colors/colorful2" csCatId="colorful" phldr="1"/>
      <dgm:spPr/>
    </dgm:pt>
    <dgm:pt modelId="{7BF3C3F9-B10C-4BB3-B1AC-9624E43CEF96}">
      <dgm:prSet phldrT="[Text]" custT="1"/>
      <dgm:spPr/>
      <dgm:t>
        <a:bodyPr/>
        <a:lstStyle/>
        <a:p>
          <a:pPr algn="justLow" rtl="1"/>
          <a:r>
            <a:rPr lang="ar-EG" sz="2400" b="1" dirty="0" smtClean="0">
              <a:latin typeface="Simplified Arabic" panose="02020603050405020304" pitchFamily="18" charset="-78"/>
              <a:cs typeface="Simplified Arabic" panose="02020603050405020304" pitchFamily="18" charset="-78"/>
            </a:rPr>
            <a:t> هناك أطفال يحظون بالتشجيع لتجربة الأشياء الجديدة وعندما يقعون أرضاً أو يفشلون يجدون من يربت عليهم وينفض عنهم الغبار ويحضنهم ويشد من أزرهم فينقلب الفشل إلي إصرار علي تكرار المحاولة وعندما يكبر هؤلاء سيملكون خبرة كافية لنسيان الفشل إلي والتمتع بالنجاح تلو النجاح  </a:t>
          </a:r>
          <a:endParaRPr lang="ar-EG" sz="2400" dirty="0">
            <a:latin typeface="Simplified Arabic" panose="02020603050405020304" pitchFamily="18" charset="-78"/>
            <a:cs typeface="Simplified Arabic" panose="02020603050405020304" pitchFamily="18" charset="-78"/>
          </a:endParaRPr>
        </a:p>
      </dgm:t>
    </dgm:pt>
    <dgm:pt modelId="{FA906E09-1C29-4E81-AE42-05BFF9BCA097}" type="parTrans" cxnId="{0A2B37DD-666E-40EE-91A0-1C8A2B77A38D}">
      <dgm:prSet/>
      <dgm:spPr/>
      <dgm:t>
        <a:bodyPr/>
        <a:lstStyle/>
        <a:p>
          <a:pPr rtl="1"/>
          <a:endParaRPr lang="ar-EG"/>
        </a:p>
      </dgm:t>
    </dgm:pt>
    <dgm:pt modelId="{3A1B0EE2-FBA8-47F5-842B-A64656266BBB}" type="sibTrans" cxnId="{0A2B37DD-666E-40EE-91A0-1C8A2B77A38D}">
      <dgm:prSet/>
      <dgm:spPr/>
      <dgm:t>
        <a:bodyPr/>
        <a:lstStyle/>
        <a:p>
          <a:pPr rtl="1"/>
          <a:endParaRPr lang="ar-EG"/>
        </a:p>
      </dgm:t>
    </dgm:pt>
    <dgm:pt modelId="{C18F3464-6A80-421F-88CF-B03C96512F3D}" type="pres">
      <dgm:prSet presAssocID="{A92F1625-A456-4851-B879-42E5DE58890F}" presName="Name0" presStyleCnt="0">
        <dgm:presLayoutVars>
          <dgm:dir/>
          <dgm:resizeHandles val="exact"/>
        </dgm:presLayoutVars>
      </dgm:prSet>
      <dgm:spPr/>
    </dgm:pt>
    <dgm:pt modelId="{1A40306D-3E68-49DA-888A-552E66219CCB}" type="pres">
      <dgm:prSet presAssocID="{A92F1625-A456-4851-B879-42E5DE58890F}" presName="bkgdShp" presStyleLbl="alignAccFollowNode1" presStyleIdx="0" presStyleCnt="1"/>
      <dgm:spPr/>
    </dgm:pt>
    <dgm:pt modelId="{4DB953A9-7876-49B1-8A3A-7869D9CFC068}" type="pres">
      <dgm:prSet presAssocID="{A92F1625-A456-4851-B879-42E5DE58890F}" presName="linComp" presStyleCnt="0"/>
      <dgm:spPr/>
    </dgm:pt>
    <dgm:pt modelId="{BC0A6A6E-51DB-40D1-96F0-6CE6EC7825CF}" type="pres">
      <dgm:prSet presAssocID="{7BF3C3F9-B10C-4BB3-B1AC-9624E43CEF96}" presName="compNode" presStyleCnt="0"/>
      <dgm:spPr/>
    </dgm:pt>
    <dgm:pt modelId="{0C1BC46C-B2C1-48EC-9440-13A60B052121}" type="pres">
      <dgm:prSet presAssocID="{7BF3C3F9-B10C-4BB3-B1AC-9624E43CEF96}" presName="node" presStyleLbl="node1" presStyleIdx="0" presStyleCnt="1">
        <dgm:presLayoutVars>
          <dgm:bulletEnabled val="1"/>
        </dgm:presLayoutVars>
      </dgm:prSet>
      <dgm:spPr/>
      <dgm:t>
        <a:bodyPr/>
        <a:lstStyle/>
        <a:p>
          <a:pPr rtl="1"/>
          <a:endParaRPr lang="ar-EG"/>
        </a:p>
      </dgm:t>
    </dgm:pt>
    <dgm:pt modelId="{6255F5EC-58FF-4D8B-A094-5996C6194C45}" type="pres">
      <dgm:prSet presAssocID="{7BF3C3F9-B10C-4BB3-B1AC-9624E43CEF96}" presName="invisiNode" presStyleLbl="node1" presStyleIdx="0" presStyleCnt="1"/>
      <dgm:spPr/>
    </dgm:pt>
    <dgm:pt modelId="{BFD69142-DB35-4251-B680-9213EC01B1FF}" type="pres">
      <dgm:prSet presAssocID="{7BF3C3F9-B10C-4BB3-B1AC-9624E43CEF96}" presName="imagNode" presStyleLbl="fgImgPlace1" presStyleIdx="0" presStyleCnt="1"/>
      <dgm:spPr>
        <a:blipFill rotWithShape="1">
          <a:blip xmlns:r="http://schemas.openxmlformats.org/officeDocument/2006/relationships" r:embed="rId1"/>
          <a:stretch>
            <a:fillRect/>
          </a:stretch>
        </a:blipFill>
      </dgm:spPr>
    </dgm:pt>
  </dgm:ptLst>
  <dgm:cxnLst>
    <dgm:cxn modelId="{8D0710D4-55EE-4F27-9857-748E3DC4B332}" type="presOf" srcId="{A92F1625-A456-4851-B879-42E5DE58890F}" destId="{C18F3464-6A80-421F-88CF-B03C96512F3D}" srcOrd="0" destOrd="0" presId="urn:microsoft.com/office/officeart/2005/8/layout/pList2"/>
    <dgm:cxn modelId="{0A2B37DD-666E-40EE-91A0-1C8A2B77A38D}" srcId="{A92F1625-A456-4851-B879-42E5DE58890F}" destId="{7BF3C3F9-B10C-4BB3-B1AC-9624E43CEF96}" srcOrd="0" destOrd="0" parTransId="{FA906E09-1C29-4E81-AE42-05BFF9BCA097}" sibTransId="{3A1B0EE2-FBA8-47F5-842B-A64656266BBB}"/>
    <dgm:cxn modelId="{72A4EE51-B13E-4A65-ACB4-0C57F7AC98C5}" type="presOf" srcId="{7BF3C3F9-B10C-4BB3-B1AC-9624E43CEF96}" destId="{0C1BC46C-B2C1-48EC-9440-13A60B052121}" srcOrd="0" destOrd="0" presId="urn:microsoft.com/office/officeart/2005/8/layout/pList2"/>
    <dgm:cxn modelId="{C96E89F3-D227-4E49-9A5B-326BDC3AA6B0}" type="presParOf" srcId="{C18F3464-6A80-421F-88CF-B03C96512F3D}" destId="{1A40306D-3E68-49DA-888A-552E66219CCB}" srcOrd="0" destOrd="0" presId="urn:microsoft.com/office/officeart/2005/8/layout/pList2"/>
    <dgm:cxn modelId="{251FDB9A-632E-4FDF-8940-7454605FC13B}" type="presParOf" srcId="{C18F3464-6A80-421F-88CF-B03C96512F3D}" destId="{4DB953A9-7876-49B1-8A3A-7869D9CFC068}" srcOrd="1" destOrd="0" presId="urn:microsoft.com/office/officeart/2005/8/layout/pList2"/>
    <dgm:cxn modelId="{DC4299C4-0430-4C24-A791-104C5B622A33}" type="presParOf" srcId="{4DB953A9-7876-49B1-8A3A-7869D9CFC068}" destId="{BC0A6A6E-51DB-40D1-96F0-6CE6EC7825CF}" srcOrd="0" destOrd="0" presId="urn:microsoft.com/office/officeart/2005/8/layout/pList2"/>
    <dgm:cxn modelId="{39D45A75-D8F1-417B-840A-B763854B7FD5}" type="presParOf" srcId="{BC0A6A6E-51DB-40D1-96F0-6CE6EC7825CF}" destId="{0C1BC46C-B2C1-48EC-9440-13A60B052121}" srcOrd="0" destOrd="0" presId="urn:microsoft.com/office/officeart/2005/8/layout/pList2"/>
    <dgm:cxn modelId="{A2761C78-D770-4EE8-92D8-0351D05F90D4}" type="presParOf" srcId="{BC0A6A6E-51DB-40D1-96F0-6CE6EC7825CF}" destId="{6255F5EC-58FF-4D8B-A094-5996C6194C45}" srcOrd="1" destOrd="0" presId="urn:microsoft.com/office/officeart/2005/8/layout/pList2"/>
    <dgm:cxn modelId="{8F43D8E5-031D-425B-93D7-2D50A47E0729}" type="presParOf" srcId="{BC0A6A6E-51DB-40D1-96F0-6CE6EC7825CF}" destId="{BFD69142-DB35-4251-B680-9213EC01B1F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تعريف المفاوضات</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1509">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64CF8143-A94A-44C3-B4A1-C744C545F00F}"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7CA16916-83A2-4B15-9EED-DF14D58F146D}" type="presOf" srcId="{D526C355-F03B-4ADF-BADB-1E098DEDEEDA}" destId="{A454449F-89D4-4318-9F81-151BA08BC445}" srcOrd="0" destOrd="0" presId="urn:microsoft.com/office/officeart/2008/layout/AlternatingPictureCircles"/>
    <dgm:cxn modelId="{8DBC4D5D-8B97-4719-8DEF-DB0E10EDBC73}" type="presParOf" srcId="{A454449F-89D4-4318-9F81-151BA08BC445}" destId="{5B1BAFC5-6858-4491-9CC5-C66077304B3B}" srcOrd="0" destOrd="0" presId="urn:microsoft.com/office/officeart/2008/layout/AlternatingPictureCircles"/>
    <dgm:cxn modelId="{4AAF82E4-733C-41FF-AC72-5859DB7E61EA}" type="presParOf" srcId="{5B1BAFC5-6858-4491-9CC5-C66077304B3B}" destId="{73D02555-E2E4-452E-A2D6-13C17A5CCBF6}" srcOrd="0" destOrd="0" presId="urn:microsoft.com/office/officeart/2008/layout/AlternatingPictureCircles"/>
    <dgm:cxn modelId="{F1D759E2-3459-4AED-A53A-DCFF37488CF1}" type="presParOf" srcId="{5B1BAFC5-6858-4491-9CC5-C66077304B3B}" destId="{5BD3C2F1-536C-4F0D-8D0C-FCDCEC1BEF0F}" srcOrd="1" destOrd="0" presId="urn:microsoft.com/office/officeart/2008/layout/AlternatingPictureCircles"/>
    <dgm:cxn modelId="{0706CDDA-9F2D-49DA-9CCF-974F31B6EB2F}" type="presParOf" srcId="{5B1BAFC5-6858-4491-9CC5-C66077304B3B}" destId="{A91E6CDB-AD40-4DBB-AEC7-238D6E7A47BF}" srcOrd="2" destOrd="0" presId="urn:microsoft.com/office/officeart/2008/layout/AlternatingPictureCircles"/>
    <dgm:cxn modelId="{7F3B2DCB-F6EC-4AF5-A472-5494E28D5880}"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dgm:t>
        <a:bodyPr/>
        <a:lstStyle/>
        <a:p>
          <a:pPr algn="justLow" rtl="1"/>
          <a:r>
            <a:rPr lang="ar-EG" sz="2400" b="1" dirty="0" smtClean="0"/>
            <a:t>التفاوض هو النشاط الذي يتضمن مشاركة طرفين أو اكثر (أفراد، مجموعات، وفود)، في إطار السعي لإيجاد حل مرضي غير عنيف لقضية تهم الطرفين. مع الأخذ بعين الاعتبار واقع كل منهما</a:t>
          </a:r>
          <a:endParaRPr lang="ar-EG" sz="2400" b="1"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4860BDFF-BD30-4CAC-A869-53CE12233F42}" type="presOf" srcId="{AB51E496-5E42-4FDD-882B-9A9EE5C2858B}" destId="{6547AA62-F206-4DA4-BC9C-E93D82CCFA8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884BE2C9-E66C-482A-8707-ABC1259F65A7}" type="presOf" srcId="{69DB0E8A-51FC-4E4C-885B-0433364DA53D}" destId="{993ECA67-8ACB-4A5F-A629-F99DB95A44F8}" srcOrd="0" destOrd="0" presId="urn:microsoft.com/office/officeart/2005/8/layout/vList3"/>
    <dgm:cxn modelId="{6A91106B-827E-4C8A-9673-DD788EEDF2A3}" type="presParOf" srcId="{6547AA62-F206-4DA4-BC9C-E93D82CCFA88}" destId="{37A83FC3-077A-4311-9600-A0DE2F5B8C95}" srcOrd="0" destOrd="0" presId="urn:microsoft.com/office/officeart/2005/8/layout/vList3"/>
    <dgm:cxn modelId="{C672478B-53DA-42DE-8706-72190D22DDB0}" type="presParOf" srcId="{37A83FC3-077A-4311-9600-A0DE2F5B8C95}" destId="{7E5D7C2C-89A7-4ECA-A15C-1A4DA333BE82}" srcOrd="0" destOrd="0" presId="urn:microsoft.com/office/officeart/2005/8/layout/vList3"/>
    <dgm:cxn modelId="{658D5F5F-51C7-4596-9D7F-D187F7757D99}"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مناورات الافتتاح</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B540347B-6633-474F-9336-1E1A88115A9D}" type="presOf" srcId="{D526C355-F03B-4ADF-BADB-1E098DEDEEDA}" destId="{A454449F-89D4-4318-9F81-151BA08BC445}" srcOrd="0" destOrd="0" presId="urn:microsoft.com/office/officeart/2008/layout/AlternatingPictureCircles"/>
    <dgm:cxn modelId="{A05B8E2E-0C5A-4E02-8FA9-F13E7B40E078}"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908A88D1-9E98-472D-9DC5-219E89D497AE}" type="presParOf" srcId="{A454449F-89D4-4318-9F81-151BA08BC445}" destId="{5B1BAFC5-6858-4491-9CC5-C66077304B3B}" srcOrd="0" destOrd="0" presId="urn:microsoft.com/office/officeart/2008/layout/AlternatingPictureCircles"/>
    <dgm:cxn modelId="{2B5DC1E9-0EC8-4A56-95C5-804917298E42}" type="presParOf" srcId="{5B1BAFC5-6858-4491-9CC5-C66077304B3B}" destId="{73D02555-E2E4-452E-A2D6-13C17A5CCBF6}" srcOrd="0" destOrd="0" presId="urn:microsoft.com/office/officeart/2008/layout/AlternatingPictureCircles"/>
    <dgm:cxn modelId="{338F768D-17C5-445E-BA67-613178EEF021}" type="presParOf" srcId="{5B1BAFC5-6858-4491-9CC5-C66077304B3B}" destId="{5BD3C2F1-536C-4F0D-8D0C-FCDCEC1BEF0F}" srcOrd="1" destOrd="0" presId="urn:microsoft.com/office/officeart/2008/layout/AlternatingPictureCircles"/>
    <dgm:cxn modelId="{37A90D79-C5B7-41F8-BA90-A96B14DBD913}" type="presParOf" srcId="{5B1BAFC5-6858-4491-9CC5-C66077304B3B}" destId="{A91E6CDB-AD40-4DBB-AEC7-238D6E7A47BF}" srcOrd="2" destOrd="0" presId="urn:microsoft.com/office/officeart/2008/layout/AlternatingPictureCircles"/>
    <dgm:cxn modelId="{74EAA710-429C-41A7-B9D8-8ABEDA3A7AEF}"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مناورات وسط التفاوض</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FF17B4E9-D04E-47BA-BF86-DF5054E9D0A5}" type="presOf" srcId="{D526C355-F03B-4ADF-BADB-1E098DEDEEDA}" destId="{A454449F-89D4-4318-9F81-151BA08BC445}" srcOrd="0" destOrd="0" presId="urn:microsoft.com/office/officeart/2008/layout/AlternatingPictureCircles"/>
    <dgm:cxn modelId="{B222F901-F95F-4436-BFB3-D1496CB0C108}"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EA43273F-2517-493B-8700-AF608F3035F4}" type="presParOf" srcId="{A454449F-89D4-4318-9F81-151BA08BC445}" destId="{5B1BAFC5-6858-4491-9CC5-C66077304B3B}" srcOrd="0" destOrd="0" presId="urn:microsoft.com/office/officeart/2008/layout/AlternatingPictureCircles"/>
    <dgm:cxn modelId="{2FD02FFB-390E-49B9-9FBA-88BE66F96F2C}" type="presParOf" srcId="{5B1BAFC5-6858-4491-9CC5-C66077304B3B}" destId="{73D02555-E2E4-452E-A2D6-13C17A5CCBF6}" srcOrd="0" destOrd="0" presId="urn:microsoft.com/office/officeart/2008/layout/AlternatingPictureCircles"/>
    <dgm:cxn modelId="{6A124911-25C5-45A6-A149-D32EEC07D09A}" type="presParOf" srcId="{5B1BAFC5-6858-4491-9CC5-C66077304B3B}" destId="{5BD3C2F1-536C-4F0D-8D0C-FCDCEC1BEF0F}" srcOrd="1" destOrd="0" presId="urn:microsoft.com/office/officeart/2008/layout/AlternatingPictureCircles"/>
    <dgm:cxn modelId="{13AAFAB1-F467-4319-BABA-0A90235BA58B}" type="presParOf" srcId="{5B1BAFC5-6858-4491-9CC5-C66077304B3B}" destId="{A91E6CDB-AD40-4DBB-AEC7-238D6E7A47BF}" srcOrd="2" destOrd="0" presId="urn:microsoft.com/office/officeart/2008/layout/AlternatingPictureCircles"/>
    <dgm:cxn modelId="{2D0B1842-7FA0-43F8-9E1C-4EE596206D54}"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ea typeface="Calibri" panose="020F0502020204030204" pitchFamily="34" charset="0"/>
              <a:cs typeface="Simplified Arabic" panose="02020603050405020304" pitchFamily="18" charset="-78"/>
            </a:rPr>
            <a:t>فكلما ارتفع مستوي ذكاء الفرد كلما زاد احتمال نجاحه كمدير </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C22030FE-E4D3-4910-A83A-15F25CE86E51}" type="presOf" srcId="{2EB3FF7F-E348-4324-9977-BB404319DCF9}" destId="{84605E5B-37AD-4B54-8A76-B04A610E2A92}" srcOrd="0" destOrd="0" presId="urn:microsoft.com/office/officeart/2008/layout/PictureStrips"/>
    <dgm:cxn modelId="{D71223F4-A53D-4169-AA09-D24213C5A118}"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69DFCCE9-8C13-40C4-9871-DBAD8AA1E38F}" type="presParOf" srcId="{84605E5B-37AD-4B54-8A76-B04A610E2A92}" destId="{0B883924-BE0A-4AFE-A110-1B7571E4E437}" srcOrd="0" destOrd="0" presId="urn:microsoft.com/office/officeart/2008/layout/PictureStrips"/>
    <dgm:cxn modelId="{D6F4C196-E622-4E5B-A7A5-E1E165923661}" type="presParOf" srcId="{0B883924-BE0A-4AFE-A110-1B7571E4E437}" destId="{55B4DFB7-5CA8-457F-BBAC-6A11835972A9}" srcOrd="0" destOrd="0" presId="urn:microsoft.com/office/officeart/2008/layout/PictureStrips"/>
    <dgm:cxn modelId="{73D9ED4D-A531-4F47-82DB-801FAA17315C}"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547AA62-F206-4DA4-BC9C-E93D82CCFA88}" type="pres">
      <dgm:prSet presAssocID="{AB51E496-5E42-4FDD-882B-9A9EE5C2858B}" presName="linearFlow" presStyleCnt="0">
        <dgm:presLayoutVars>
          <dgm:dir/>
          <dgm:resizeHandles val="exact"/>
        </dgm:presLayoutVars>
      </dgm:prSet>
      <dgm:spPr/>
    </dgm:pt>
  </dgm:ptLst>
  <dgm:cxnLst>
    <dgm:cxn modelId="{9F9F70AC-0339-4BF9-9496-9A1E06BB2942}" type="presOf" srcId="{AB51E496-5E42-4FDD-882B-9A9EE5C2858B}" destId="{6547AA62-F206-4DA4-BC9C-E93D82CCFA88}"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547AA62-F206-4DA4-BC9C-E93D82CCFA88}" type="pres">
      <dgm:prSet presAssocID="{AB51E496-5E42-4FDD-882B-9A9EE5C2858B}" presName="linearFlow" presStyleCnt="0">
        <dgm:presLayoutVars>
          <dgm:dir/>
          <dgm:resizeHandles val="exact"/>
        </dgm:presLayoutVars>
      </dgm:prSet>
      <dgm:spPr/>
    </dgm:pt>
  </dgm:ptLst>
  <dgm:cxnLst>
    <dgm:cxn modelId="{2F43A5A3-3E97-40B7-ADE4-7AAA6BDD2A7D}" type="presOf" srcId="{AB51E496-5E42-4FDD-882B-9A9EE5C2858B}" destId="{6547AA62-F206-4DA4-BC9C-E93D82CCFA88}"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اطلب دائما مقابل </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C88A65F9-4EDF-4D95-85AE-807E1329B14C}"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BED6850B-811F-40E9-93CD-67C6989F4AF0}" type="presOf" srcId="{D526C355-F03B-4ADF-BADB-1E098DEDEEDA}" destId="{A454449F-89D4-4318-9F81-151BA08BC445}" srcOrd="0" destOrd="0" presId="urn:microsoft.com/office/officeart/2008/layout/AlternatingPictureCircles"/>
    <dgm:cxn modelId="{5A40C312-5A6B-4E78-9366-591C137596E2}" type="presParOf" srcId="{A454449F-89D4-4318-9F81-151BA08BC445}" destId="{5B1BAFC5-6858-4491-9CC5-C66077304B3B}" srcOrd="0" destOrd="0" presId="urn:microsoft.com/office/officeart/2008/layout/AlternatingPictureCircles"/>
    <dgm:cxn modelId="{D59971DD-187A-49FF-A541-E79D1CC30D1B}" type="presParOf" srcId="{5B1BAFC5-6858-4491-9CC5-C66077304B3B}" destId="{73D02555-E2E4-452E-A2D6-13C17A5CCBF6}" srcOrd="0" destOrd="0" presId="urn:microsoft.com/office/officeart/2008/layout/AlternatingPictureCircles"/>
    <dgm:cxn modelId="{928F97A6-0CEA-4AF7-8B65-776B16DA466A}" type="presParOf" srcId="{5B1BAFC5-6858-4491-9CC5-C66077304B3B}" destId="{5BD3C2F1-536C-4F0D-8D0C-FCDCEC1BEF0F}" srcOrd="1" destOrd="0" presId="urn:microsoft.com/office/officeart/2008/layout/AlternatingPictureCircles"/>
    <dgm:cxn modelId="{97643159-E5EA-459F-832D-21FE50B45634}" type="presParOf" srcId="{5B1BAFC5-6858-4491-9CC5-C66077304B3B}" destId="{A91E6CDB-AD40-4DBB-AEC7-238D6E7A47BF}" srcOrd="2" destOrd="0" presId="urn:microsoft.com/office/officeart/2008/layout/AlternatingPictureCircles"/>
    <dgm:cxn modelId="{88E9858C-2C6C-4A19-B485-F18198C8B8F3}"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الإنذارات</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5D4F88C8-C911-4355-94E0-10511CBE11AB}"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4BCD0AD1-C8E6-4D3F-9A7E-05CC03FDD18D}" type="presOf" srcId="{D526C355-F03B-4ADF-BADB-1E098DEDEEDA}" destId="{A454449F-89D4-4318-9F81-151BA08BC445}" srcOrd="0" destOrd="0" presId="urn:microsoft.com/office/officeart/2008/layout/AlternatingPictureCircles"/>
    <dgm:cxn modelId="{29E8F5A1-7F31-4569-B177-50B89102126A}" type="presParOf" srcId="{A454449F-89D4-4318-9F81-151BA08BC445}" destId="{5B1BAFC5-6858-4491-9CC5-C66077304B3B}" srcOrd="0" destOrd="0" presId="urn:microsoft.com/office/officeart/2008/layout/AlternatingPictureCircles"/>
    <dgm:cxn modelId="{9EA55A4C-2402-4715-A461-269AF75B827E}" type="presParOf" srcId="{5B1BAFC5-6858-4491-9CC5-C66077304B3B}" destId="{73D02555-E2E4-452E-A2D6-13C17A5CCBF6}" srcOrd="0" destOrd="0" presId="urn:microsoft.com/office/officeart/2008/layout/AlternatingPictureCircles"/>
    <dgm:cxn modelId="{FFFEF2AD-5668-442D-BB16-5B466550E167}" type="presParOf" srcId="{5B1BAFC5-6858-4491-9CC5-C66077304B3B}" destId="{5BD3C2F1-536C-4F0D-8D0C-FCDCEC1BEF0F}" srcOrd="1" destOrd="0" presId="urn:microsoft.com/office/officeart/2008/layout/AlternatingPictureCircles"/>
    <dgm:cxn modelId="{F3575264-1FF2-403F-8DAB-7670F5448AD1}" type="presParOf" srcId="{5B1BAFC5-6858-4491-9CC5-C66077304B3B}" destId="{A91E6CDB-AD40-4DBB-AEC7-238D6E7A47BF}" srcOrd="2" destOrd="0" presId="urn:microsoft.com/office/officeart/2008/layout/AlternatingPictureCircles"/>
    <dgm:cxn modelId="{BF409D11-0F5D-4ED9-AA7C-BBACA7960131}"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السلطة المحدودة </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BDDA964F-4649-4DBF-8AE4-1B504BFACFBD}" type="presOf" srcId="{FF0957C0-56AA-4A1F-9058-6373DBBB260C}" destId="{A91E6CDB-AD40-4DBB-AEC7-238D6E7A47BF}" srcOrd="0" destOrd="0" presId="urn:microsoft.com/office/officeart/2008/layout/AlternatingPictureCircles"/>
    <dgm:cxn modelId="{648ECF19-A07A-42F9-80C4-CCE0A7D333A8}" type="presOf" srcId="{D526C355-F03B-4ADF-BADB-1E098DEDEEDA}" destId="{A454449F-89D4-4318-9F81-151BA08BC445}"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1157988D-14CD-4879-9896-B0F14D6402CF}" type="presParOf" srcId="{A454449F-89D4-4318-9F81-151BA08BC445}" destId="{5B1BAFC5-6858-4491-9CC5-C66077304B3B}" srcOrd="0" destOrd="0" presId="urn:microsoft.com/office/officeart/2008/layout/AlternatingPictureCircles"/>
    <dgm:cxn modelId="{AC3150D7-7FDB-4951-8670-C7EF3CC5B26C}" type="presParOf" srcId="{5B1BAFC5-6858-4491-9CC5-C66077304B3B}" destId="{73D02555-E2E4-452E-A2D6-13C17A5CCBF6}" srcOrd="0" destOrd="0" presId="urn:microsoft.com/office/officeart/2008/layout/AlternatingPictureCircles"/>
    <dgm:cxn modelId="{FAC66A7F-D3A5-4188-856E-645EDF1A7AA1}" type="presParOf" srcId="{5B1BAFC5-6858-4491-9CC5-C66077304B3B}" destId="{5BD3C2F1-536C-4F0D-8D0C-FCDCEC1BEF0F}" srcOrd="1" destOrd="0" presId="urn:microsoft.com/office/officeart/2008/layout/AlternatingPictureCircles"/>
    <dgm:cxn modelId="{0AEBA7B0-8822-40A7-8B29-57CB273EEE2C}" type="presParOf" srcId="{5B1BAFC5-6858-4491-9CC5-C66077304B3B}" destId="{A91E6CDB-AD40-4DBB-AEC7-238D6E7A47BF}" srcOrd="2" destOrd="0" presId="urn:microsoft.com/office/officeart/2008/layout/AlternatingPictureCircles"/>
    <dgm:cxn modelId="{12C3142F-59D5-4798-B917-C37319EEA9A7}"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المقاطعات/التأخير </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09087C59-0E75-40BD-81A7-A5B86E8F95B7}" type="presOf" srcId="{FF0957C0-56AA-4A1F-9058-6373DBBB260C}" destId="{A91E6CDB-AD40-4DBB-AEC7-238D6E7A47BF}" srcOrd="0" destOrd="0" presId="urn:microsoft.com/office/officeart/2008/layout/AlternatingPictureCircles"/>
    <dgm:cxn modelId="{E5E931D4-D751-4FE9-8142-72BBD2BA4E54}" type="presOf" srcId="{D526C355-F03B-4ADF-BADB-1E098DEDEEDA}" destId="{A454449F-89D4-4318-9F81-151BA08BC445}"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4E54BCCA-5C03-49A9-B7A7-F2DCFF75F7D8}" type="presParOf" srcId="{A454449F-89D4-4318-9F81-151BA08BC445}" destId="{5B1BAFC5-6858-4491-9CC5-C66077304B3B}" srcOrd="0" destOrd="0" presId="urn:microsoft.com/office/officeart/2008/layout/AlternatingPictureCircles"/>
    <dgm:cxn modelId="{05DE859A-6A6A-4121-99C1-B5C3F8ACCFB7}" type="presParOf" srcId="{5B1BAFC5-6858-4491-9CC5-C66077304B3B}" destId="{73D02555-E2E4-452E-A2D6-13C17A5CCBF6}" srcOrd="0" destOrd="0" presId="urn:microsoft.com/office/officeart/2008/layout/AlternatingPictureCircles"/>
    <dgm:cxn modelId="{5F92EE33-A1D6-4E69-89C2-EEDDA4AC3E27}" type="presParOf" srcId="{5B1BAFC5-6858-4491-9CC5-C66077304B3B}" destId="{5BD3C2F1-536C-4F0D-8D0C-FCDCEC1BEF0F}" srcOrd="1" destOrd="0" presId="urn:microsoft.com/office/officeart/2008/layout/AlternatingPictureCircles"/>
    <dgm:cxn modelId="{8B84A747-C97E-4545-BF25-775277B0F760}" type="presParOf" srcId="{5B1BAFC5-6858-4491-9CC5-C66077304B3B}" destId="{A91E6CDB-AD40-4DBB-AEC7-238D6E7A47BF}" srcOrd="2" destOrd="0" presId="urn:microsoft.com/office/officeart/2008/layout/AlternatingPictureCircles"/>
    <dgm:cxn modelId="{606C6C1C-074D-4D4E-9676-4FAF643AA647}"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لغة الجسد </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8B10F7A6-0E7F-468A-83C0-485374F488F9}" type="presOf" srcId="{FF0957C0-56AA-4A1F-9058-6373DBBB260C}" destId="{A91E6CDB-AD40-4DBB-AEC7-238D6E7A47BF}" srcOrd="0" destOrd="0" presId="urn:microsoft.com/office/officeart/2008/layout/AlternatingPictureCircles"/>
    <dgm:cxn modelId="{7B75A00F-E57A-42D2-AA47-8838828B950A}" type="presOf" srcId="{D526C355-F03B-4ADF-BADB-1E098DEDEEDA}" destId="{A454449F-89D4-4318-9F81-151BA08BC445}"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8CBFE259-795B-4EB1-9783-5587BE40A7C2}" type="presParOf" srcId="{A454449F-89D4-4318-9F81-151BA08BC445}" destId="{5B1BAFC5-6858-4491-9CC5-C66077304B3B}" srcOrd="0" destOrd="0" presId="urn:microsoft.com/office/officeart/2008/layout/AlternatingPictureCircles"/>
    <dgm:cxn modelId="{3B765A8C-60D2-48F1-83D5-2CEC46F165E7}" type="presParOf" srcId="{5B1BAFC5-6858-4491-9CC5-C66077304B3B}" destId="{73D02555-E2E4-452E-A2D6-13C17A5CCBF6}" srcOrd="0" destOrd="0" presId="urn:microsoft.com/office/officeart/2008/layout/AlternatingPictureCircles"/>
    <dgm:cxn modelId="{5A49F62D-0917-4797-AF4C-F0EB8BBED420}" type="presParOf" srcId="{5B1BAFC5-6858-4491-9CC5-C66077304B3B}" destId="{5BD3C2F1-536C-4F0D-8D0C-FCDCEC1BEF0F}" srcOrd="1" destOrd="0" presId="urn:microsoft.com/office/officeart/2008/layout/AlternatingPictureCircles"/>
    <dgm:cxn modelId="{BF131AF3-16C1-44C4-B5D3-8E94CBEE39EE}" type="presParOf" srcId="{5B1BAFC5-6858-4491-9CC5-C66077304B3B}" destId="{A91E6CDB-AD40-4DBB-AEC7-238D6E7A47BF}" srcOrd="2" destOrd="0" presId="urn:microsoft.com/office/officeart/2008/layout/AlternatingPictureCircles"/>
    <dgm:cxn modelId="{BB9AF066-6FCA-4F64-B6E9-9AFD9DC640F7}"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التفاوض مع الجنسيات المختلفة </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33229715-E3DA-49F6-B415-FC8A7C37469C}"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8497BA89-23DF-470A-A4DC-97EFD5D94DC8}" type="presOf" srcId="{D526C355-F03B-4ADF-BADB-1E098DEDEEDA}" destId="{A454449F-89D4-4318-9F81-151BA08BC445}" srcOrd="0" destOrd="0" presId="urn:microsoft.com/office/officeart/2008/layout/AlternatingPictureCircles"/>
    <dgm:cxn modelId="{789F9333-C66E-41D9-A174-1391DAB1CCA7}" type="presParOf" srcId="{A454449F-89D4-4318-9F81-151BA08BC445}" destId="{5B1BAFC5-6858-4491-9CC5-C66077304B3B}" srcOrd="0" destOrd="0" presId="urn:microsoft.com/office/officeart/2008/layout/AlternatingPictureCircles"/>
    <dgm:cxn modelId="{19DEA0C0-3A0F-4F57-A596-9B8FF0B46490}" type="presParOf" srcId="{5B1BAFC5-6858-4491-9CC5-C66077304B3B}" destId="{73D02555-E2E4-452E-A2D6-13C17A5CCBF6}" srcOrd="0" destOrd="0" presId="urn:microsoft.com/office/officeart/2008/layout/AlternatingPictureCircles"/>
    <dgm:cxn modelId="{CB652563-A725-4326-8B09-80F6E4B567FC}" type="presParOf" srcId="{5B1BAFC5-6858-4491-9CC5-C66077304B3B}" destId="{5BD3C2F1-536C-4F0D-8D0C-FCDCEC1BEF0F}" srcOrd="1" destOrd="0" presId="urn:microsoft.com/office/officeart/2008/layout/AlternatingPictureCircles"/>
    <dgm:cxn modelId="{E7D12328-64BE-472F-BD6C-D1C1BB748980}" type="presParOf" srcId="{5B1BAFC5-6858-4491-9CC5-C66077304B3B}" destId="{A91E6CDB-AD40-4DBB-AEC7-238D6E7A47BF}" srcOrd="2" destOrd="0" presId="urn:microsoft.com/office/officeart/2008/layout/AlternatingPictureCircles"/>
    <dgm:cxn modelId="{A49C1C5C-2953-4EF6-911E-79F167EDD05D}"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حيَل التفاوض القذرة</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2609FF28-0CE1-4A23-8F2F-FD6641BD470D}" type="presOf" srcId="{FF0957C0-56AA-4A1F-9058-6373DBBB260C}" destId="{A91E6CDB-AD40-4DBB-AEC7-238D6E7A47BF}" srcOrd="0" destOrd="0" presId="urn:microsoft.com/office/officeart/2008/layout/AlternatingPictureCircles"/>
    <dgm:cxn modelId="{438E23CE-F67B-427D-B5A0-76C5FBC20761}" type="presOf" srcId="{D526C355-F03B-4ADF-BADB-1E098DEDEEDA}" destId="{A454449F-89D4-4318-9F81-151BA08BC445}"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C8C1F57C-6722-4617-B3BD-EFCFBD863617}" type="presParOf" srcId="{A454449F-89D4-4318-9F81-151BA08BC445}" destId="{5B1BAFC5-6858-4491-9CC5-C66077304B3B}" srcOrd="0" destOrd="0" presId="urn:microsoft.com/office/officeart/2008/layout/AlternatingPictureCircles"/>
    <dgm:cxn modelId="{04375D75-7227-4F53-9617-8071419A806F}" type="presParOf" srcId="{5B1BAFC5-6858-4491-9CC5-C66077304B3B}" destId="{73D02555-E2E4-452E-A2D6-13C17A5CCBF6}" srcOrd="0" destOrd="0" presId="urn:microsoft.com/office/officeart/2008/layout/AlternatingPictureCircles"/>
    <dgm:cxn modelId="{75D30BA8-826E-437B-B413-2B48E011EBF2}" type="presParOf" srcId="{5B1BAFC5-6858-4491-9CC5-C66077304B3B}" destId="{5BD3C2F1-536C-4F0D-8D0C-FCDCEC1BEF0F}" srcOrd="1" destOrd="0" presId="urn:microsoft.com/office/officeart/2008/layout/AlternatingPictureCircles"/>
    <dgm:cxn modelId="{F877FCF4-C035-4E19-91C1-432C1C100A07}" type="presParOf" srcId="{5B1BAFC5-6858-4491-9CC5-C66077304B3B}" destId="{A91E6CDB-AD40-4DBB-AEC7-238D6E7A47BF}" srcOrd="2" destOrd="0" presId="urn:microsoft.com/office/officeart/2008/layout/AlternatingPictureCircles"/>
    <dgm:cxn modelId="{62ADF0D7-0C71-4441-9788-5E607F2A5EBA}"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780ED70-FDED-4430-B2BE-6C6AC962CDE1}" type="doc">
      <dgm:prSet loTypeId="urn:microsoft.com/office/officeart/2005/8/layout/vList4" loCatId="picture" qsTypeId="urn:microsoft.com/office/officeart/2005/8/quickstyle/3d1" qsCatId="3D" csTypeId="urn:microsoft.com/office/officeart/2005/8/colors/colorful5" csCatId="colorful" phldr="1"/>
      <dgm:spPr/>
      <dgm:t>
        <a:bodyPr/>
        <a:lstStyle/>
        <a:p>
          <a:pPr rtl="1"/>
          <a:endParaRPr lang="ar-EG"/>
        </a:p>
      </dgm:t>
    </dgm:pt>
    <dgm:pt modelId="{66D8F65A-2F5F-4DEA-AA7C-AAD4A1F85C2B}">
      <dgm:prSet phldrT="[Text]" custT="1"/>
      <dgm:spPr>
        <a:xfrm>
          <a:off x="0" y="0"/>
          <a:ext cx="8401050" cy="1172954"/>
        </a:xfrm>
      </dgm:spPr>
      <dgm:t>
        <a:bodyPr/>
        <a:lstStyle/>
        <a:p>
          <a:pPr algn="ctr" rtl="1"/>
          <a:r>
            <a:rPr lang="ar-EG" sz="2400" b="1" smtClean="0">
              <a:latin typeface="Simplified Arabic" panose="02020603050405020304" pitchFamily="18" charset="-78"/>
              <a:ea typeface="+mn-ea"/>
              <a:cs typeface="Simplified Arabic" panose="02020603050405020304" pitchFamily="18" charset="-78"/>
            </a:rPr>
            <a:t>الطُعم</a:t>
          </a:r>
          <a:endParaRPr lang="ar-EG" sz="2400" b="1" dirty="0">
            <a:latin typeface="Simplified Arabic" panose="02020603050405020304" pitchFamily="18" charset="-78"/>
            <a:ea typeface="+mn-ea"/>
            <a:cs typeface="Simplified Arabic" panose="02020603050405020304" pitchFamily="18" charset="-78"/>
          </a:endParaRPr>
        </a:p>
      </dgm:t>
    </dgm:pt>
    <dgm:pt modelId="{648CA458-B184-4100-BC13-8D85136FF6A1}" type="parTrans" cxnId="{07D21B71-7ACE-4000-8621-0821AD55A0EE}">
      <dgm:prSet/>
      <dgm:spPr/>
      <dgm:t>
        <a:bodyPr/>
        <a:lstStyle/>
        <a:p>
          <a:pPr rtl="1"/>
          <a:endParaRPr lang="ar-EG"/>
        </a:p>
      </dgm:t>
    </dgm:pt>
    <dgm:pt modelId="{0854D064-2033-419A-8F2C-959B20B2BA88}" type="sibTrans" cxnId="{07D21B71-7ACE-4000-8621-0821AD55A0EE}">
      <dgm:prSet/>
      <dgm:spPr/>
      <dgm:t>
        <a:bodyPr/>
        <a:lstStyle/>
        <a:p>
          <a:pPr rtl="1"/>
          <a:endParaRPr lang="ar-EG"/>
        </a:p>
      </dgm:t>
    </dgm:pt>
    <dgm:pt modelId="{CEBB0CE2-DE91-4AA5-8FDE-507163838DF8}">
      <dgm:prSet phldrT="[Text]" custT="1"/>
      <dgm:spPr>
        <a:xfrm>
          <a:off x="0" y="1290250"/>
          <a:ext cx="8401050" cy="1172954"/>
        </a:xfrm>
      </dgm:spPr>
      <dgm:t>
        <a:bodyPr/>
        <a:lstStyle/>
        <a:p>
          <a:pPr algn="ctr" rtl="1"/>
          <a:r>
            <a:rPr lang="ar-EG" sz="2400" b="1" smtClean="0">
              <a:latin typeface="Simplified Arabic" panose="02020603050405020304" pitchFamily="18" charset="-78"/>
              <a:ea typeface="+mn-ea"/>
              <a:cs typeface="Simplified Arabic" panose="02020603050405020304" pitchFamily="18" charset="-78"/>
            </a:rPr>
            <a:t>التقاط الكرز</a:t>
          </a:r>
          <a:endParaRPr lang="ar-EG" sz="2400" b="1" dirty="0">
            <a:latin typeface="Simplified Arabic" panose="02020603050405020304" pitchFamily="18" charset="-78"/>
            <a:ea typeface="+mn-ea"/>
            <a:cs typeface="Simplified Arabic" panose="02020603050405020304" pitchFamily="18" charset="-78"/>
          </a:endParaRPr>
        </a:p>
      </dgm:t>
    </dgm:pt>
    <dgm:pt modelId="{3B8EDC1A-E060-490C-BEE5-554F5AD110A2}" type="parTrans" cxnId="{453CF09A-271A-4D77-99E6-7BD5CEF65B22}">
      <dgm:prSet/>
      <dgm:spPr/>
      <dgm:t>
        <a:bodyPr/>
        <a:lstStyle/>
        <a:p>
          <a:pPr rtl="1"/>
          <a:endParaRPr lang="ar-EG"/>
        </a:p>
      </dgm:t>
    </dgm:pt>
    <dgm:pt modelId="{757970BB-B323-4F9F-B834-A83F5CA72436}" type="sibTrans" cxnId="{453CF09A-271A-4D77-99E6-7BD5CEF65B22}">
      <dgm:prSet/>
      <dgm:spPr/>
      <dgm:t>
        <a:bodyPr/>
        <a:lstStyle/>
        <a:p>
          <a:pPr rtl="1"/>
          <a:endParaRPr lang="ar-EG"/>
        </a:p>
      </dgm:t>
    </dgm:pt>
    <dgm:pt modelId="{66DFF1B9-B56E-4ACF-8086-911768E5C199}">
      <dgm:prSet phldrT="[Text]" custT="1"/>
      <dgm:spPr>
        <a:xfrm>
          <a:off x="0" y="2580500"/>
          <a:ext cx="8401050" cy="1172954"/>
        </a:xfrm>
      </dgm:spPr>
      <dgm:t>
        <a:bodyPr/>
        <a:lstStyle/>
        <a:p>
          <a:pPr algn="ctr" rtl="1"/>
          <a:r>
            <a:rPr lang="ar-EG" sz="2400" b="1" smtClean="0">
              <a:latin typeface="Simplified Arabic" panose="02020603050405020304" pitchFamily="18" charset="-78"/>
              <a:ea typeface="+mn-ea"/>
              <a:cs typeface="Simplified Arabic" panose="02020603050405020304" pitchFamily="18" charset="-78"/>
            </a:rPr>
            <a:t>طلب المحال</a:t>
          </a:r>
          <a:endParaRPr lang="ar-EG" sz="2400" b="1" dirty="0">
            <a:latin typeface="Simplified Arabic" panose="02020603050405020304" pitchFamily="18" charset="-78"/>
            <a:ea typeface="+mn-ea"/>
            <a:cs typeface="Simplified Arabic" panose="02020603050405020304" pitchFamily="18" charset="-78"/>
          </a:endParaRPr>
        </a:p>
      </dgm:t>
    </dgm:pt>
    <dgm:pt modelId="{DD3CCBC3-B788-4557-B2F8-2E7C7F627B78}" type="parTrans" cxnId="{256B44FE-B930-4582-B121-3051708E3709}">
      <dgm:prSet/>
      <dgm:spPr/>
      <dgm:t>
        <a:bodyPr/>
        <a:lstStyle/>
        <a:p>
          <a:pPr rtl="1"/>
          <a:endParaRPr lang="ar-EG"/>
        </a:p>
      </dgm:t>
    </dgm:pt>
    <dgm:pt modelId="{0CDE60DF-4C3B-4DAE-8D59-A743350CDE21}" type="sibTrans" cxnId="{256B44FE-B930-4582-B121-3051708E3709}">
      <dgm:prSet/>
      <dgm:spPr/>
      <dgm:t>
        <a:bodyPr/>
        <a:lstStyle/>
        <a:p>
          <a:pPr rtl="1"/>
          <a:endParaRPr lang="ar-EG"/>
        </a:p>
      </dgm:t>
    </dgm:pt>
    <dgm:pt modelId="{C8D8CAEB-DF98-471F-A416-3B77743578E2}">
      <dgm:prSet phldrT="[Text]" custT="1"/>
      <dgm:spPr>
        <a:xfrm>
          <a:off x="0" y="3870751"/>
          <a:ext cx="8401050" cy="1172954"/>
        </a:xfrm>
      </dgm:spPr>
      <dgm:t>
        <a:bodyPr/>
        <a:lstStyle/>
        <a:p>
          <a:pPr algn="ctr" rtl="1"/>
          <a:r>
            <a:rPr lang="ar-EG" sz="2400" b="1" dirty="0" smtClean="0">
              <a:latin typeface="Simplified Arabic" panose="02020603050405020304" pitchFamily="18" charset="-78"/>
              <a:ea typeface="+mn-ea"/>
              <a:cs typeface="Simplified Arabic" panose="02020603050405020304" pitchFamily="18" charset="-78"/>
            </a:rPr>
            <a:t>الخطأ المتعمد</a:t>
          </a:r>
          <a:endParaRPr lang="ar-EG" sz="2400" b="1" dirty="0">
            <a:latin typeface="Simplified Arabic" panose="02020603050405020304" pitchFamily="18" charset="-78"/>
            <a:ea typeface="+mn-ea"/>
            <a:cs typeface="Simplified Arabic" panose="02020603050405020304" pitchFamily="18" charset="-78"/>
          </a:endParaRPr>
        </a:p>
      </dgm:t>
    </dgm:pt>
    <dgm:pt modelId="{13859D87-946E-4ECB-A0BD-E77DDD9EFD35}" type="parTrans" cxnId="{F868061C-9406-4C1D-B6B4-CB1943F0F0CC}">
      <dgm:prSet/>
      <dgm:spPr/>
      <dgm:t>
        <a:bodyPr/>
        <a:lstStyle/>
        <a:p>
          <a:pPr rtl="1"/>
          <a:endParaRPr lang="ar-EG"/>
        </a:p>
      </dgm:t>
    </dgm:pt>
    <dgm:pt modelId="{D44BCB59-1A48-4513-961A-BADB53D5BD70}" type="sibTrans" cxnId="{F868061C-9406-4C1D-B6B4-CB1943F0F0CC}">
      <dgm:prSet/>
      <dgm:spPr/>
      <dgm:t>
        <a:bodyPr/>
        <a:lstStyle/>
        <a:p>
          <a:pPr rtl="1"/>
          <a:endParaRPr lang="ar-EG"/>
        </a:p>
      </dgm:t>
    </dgm:pt>
    <dgm:pt modelId="{4A6D2C11-4D79-41EB-B616-CA0AC4497C81}" type="pres">
      <dgm:prSet presAssocID="{7780ED70-FDED-4430-B2BE-6C6AC962CDE1}" presName="linear" presStyleCnt="0">
        <dgm:presLayoutVars>
          <dgm:dir/>
          <dgm:resizeHandles val="exact"/>
        </dgm:presLayoutVars>
      </dgm:prSet>
      <dgm:spPr/>
      <dgm:t>
        <a:bodyPr/>
        <a:lstStyle/>
        <a:p>
          <a:pPr rtl="1"/>
          <a:endParaRPr lang="ar-EG"/>
        </a:p>
      </dgm:t>
    </dgm:pt>
    <dgm:pt modelId="{2161B859-3FCC-4463-8427-C24378F0271B}" type="pres">
      <dgm:prSet presAssocID="{66D8F65A-2F5F-4DEA-AA7C-AAD4A1F85C2B}" presName="comp" presStyleCnt="0"/>
      <dgm:spPr/>
      <dgm:t>
        <a:bodyPr/>
        <a:lstStyle/>
        <a:p>
          <a:pPr rtl="1"/>
          <a:endParaRPr lang="ar-EG"/>
        </a:p>
      </dgm:t>
    </dgm:pt>
    <dgm:pt modelId="{1B9FA10C-9685-4C1E-9A48-327957E03BBA}" type="pres">
      <dgm:prSet presAssocID="{66D8F65A-2F5F-4DEA-AA7C-AAD4A1F85C2B}" presName="box" presStyleLbl="node1" presStyleIdx="0" presStyleCnt="4"/>
      <dgm:spPr>
        <a:prstGeom prst="roundRect">
          <a:avLst>
            <a:gd name="adj" fmla="val 10000"/>
          </a:avLst>
        </a:prstGeom>
      </dgm:spPr>
      <dgm:t>
        <a:bodyPr/>
        <a:lstStyle/>
        <a:p>
          <a:pPr rtl="1"/>
          <a:endParaRPr lang="ar-EG"/>
        </a:p>
      </dgm:t>
    </dgm:pt>
    <dgm:pt modelId="{BFAD34D0-6206-4503-8D0E-1A93305DB2F4}" type="pres">
      <dgm:prSet presAssocID="{66D8F65A-2F5F-4DEA-AA7C-AAD4A1F85C2B}" presName="img" presStyleLbl="fgImgPlace1" presStyleIdx="0" presStyleCnt="4"/>
      <dgm:spPr>
        <a:xfrm>
          <a:off x="117295" y="117295"/>
          <a:ext cx="1680210" cy="938363"/>
        </a:xfrm>
        <a:prstGeom prst="roundRect">
          <a:avLst>
            <a:gd name="adj" fmla="val 10000"/>
          </a:avLst>
        </a:prstGeom>
        <a:blipFill rotWithShape="1">
          <a:blip xmlns:r="http://schemas.openxmlformats.org/officeDocument/2006/relationships" r:embed="rId1"/>
          <a:stretch>
            <a:fillRect/>
          </a:stretch>
        </a:blipFill>
      </dgm:spPr>
      <dgm:t>
        <a:bodyPr/>
        <a:lstStyle/>
        <a:p>
          <a:pPr rtl="1"/>
          <a:endParaRPr lang="ar-EG"/>
        </a:p>
      </dgm:t>
    </dgm:pt>
    <dgm:pt modelId="{B995B302-5587-4EBD-A1F1-C192B95346AE}" type="pres">
      <dgm:prSet presAssocID="{66D8F65A-2F5F-4DEA-AA7C-AAD4A1F85C2B}" presName="text" presStyleLbl="node1" presStyleIdx="0" presStyleCnt="4">
        <dgm:presLayoutVars>
          <dgm:bulletEnabled val="1"/>
        </dgm:presLayoutVars>
      </dgm:prSet>
      <dgm:spPr/>
      <dgm:t>
        <a:bodyPr/>
        <a:lstStyle/>
        <a:p>
          <a:pPr rtl="1"/>
          <a:endParaRPr lang="ar-EG"/>
        </a:p>
      </dgm:t>
    </dgm:pt>
    <dgm:pt modelId="{A3DCD86E-B06C-49DF-A801-02E75E227566}" type="pres">
      <dgm:prSet presAssocID="{0854D064-2033-419A-8F2C-959B20B2BA88}" presName="spacer" presStyleCnt="0"/>
      <dgm:spPr/>
      <dgm:t>
        <a:bodyPr/>
        <a:lstStyle/>
        <a:p>
          <a:pPr rtl="1"/>
          <a:endParaRPr lang="ar-EG"/>
        </a:p>
      </dgm:t>
    </dgm:pt>
    <dgm:pt modelId="{9A16950D-CD71-44F7-AAC3-A89AB292E51D}" type="pres">
      <dgm:prSet presAssocID="{CEBB0CE2-DE91-4AA5-8FDE-507163838DF8}" presName="comp" presStyleCnt="0"/>
      <dgm:spPr/>
      <dgm:t>
        <a:bodyPr/>
        <a:lstStyle/>
        <a:p>
          <a:pPr rtl="1"/>
          <a:endParaRPr lang="ar-EG"/>
        </a:p>
      </dgm:t>
    </dgm:pt>
    <dgm:pt modelId="{4A700175-83C6-4D24-8B6D-EB5AC3E93971}" type="pres">
      <dgm:prSet presAssocID="{CEBB0CE2-DE91-4AA5-8FDE-507163838DF8}" presName="box" presStyleLbl="node1" presStyleIdx="1" presStyleCnt="4"/>
      <dgm:spPr>
        <a:prstGeom prst="roundRect">
          <a:avLst>
            <a:gd name="adj" fmla="val 10000"/>
          </a:avLst>
        </a:prstGeom>
      </dgm:spPr>
      <dgm:t>
        <a:bodyPr/>
        <a:lstStyle/>
        <a:p>
          <a:pPr rtl="1"/>
          <a:endParaRPr lang="ar-EG"/>
        </a:p>
      </dgm:t>
    </dgm:pt>
    <dgm:pt modelId="{38E87128-735E-4C16-97C6-D6D75FAED471}" type="pres">
      <dgm:prSet presAssocID="{CEBB0CE2-DE91-4AA5-8FDE-507163838DF8}" presName="img" presStyleLbl="fgImgPlace1" presStyleIdx="1" presStyleCnt="4"/>
      <dgm:spPr>
        <a:xfrm>
          <a:off x="117295" y="1407545"/>
          <a:ext cx="1680210" cy="938363"/>
        </a:xfrm>
        <a:prstGeom prst="roundRect">
          <a:avLst>
            <a:gd name="adj" fmla="val 10000"/>
          </a:avLst>
        </a:prstGeom>
        <a:blipFill rotWithShape="1">
          <a:blip xmlns:r="http://schemas.openxmlformats.org/officeDocument/2006/relationships" r:embed="rId2"/>
          <a:stretch>
            <a:fillRect/>
          </a:stretch>
        </a:blipFill>
      </dgm:spPr>
      <dgm:t>
        <a:bodyPr/>
        <a:lstStyle/>
        <a:p>
          <a:pPr rtl="1"/>
          <a:endParaRPr lang="ar-EG"/>
        </a:p>
      </dgm:t>
    </dgm:pt>
    <dgm:pt modelId="{0284B605-1784-4066-BCE1-B697740E22D2}" type="pres">
      <dgm:prSet presAssocID="{CEBB0CE2-DE91-4AA5-8FDE-507163838DF8}" presName="text" presStyleLbl="node1" presStyleIdx="1" presStyleCnt="4">
        <dgm:presLayoutVars>
          <dgm:bulletEnabled val="1"/>
        </dgm:presLayoutVars>
      </dgm:prSet>
      <dgm:spPr/>
      <dgm:t>
        <a:bodyPr/>
        <a:lstStyle/>
        <a:p>
          <a:pPr rtl="1"/>
          <a:endParaRPr lang="ar-EG"/>
        </a:p>
      </dgm:t>
    </dgm:pt>
    <dgm:pt modelId="{8051BBAF-D64C-4C8D-AC28-6B07C7A102FA}" type="pres">
      <dgm:prSet presAssocID="{757970BB-B323-4F9F-B834-A83F5CA72436}" presName="spacer" presStyleCnt="0"/>
      <dgm:spPr/>
      <dgm:t>
        <a:bodyPr/>
        <a:lstStyle/>
        <a:p>
          <a:pPr rtl="1"/>
          <a:endParaRPr lang="ar-EG"/>
        </a:p>
      </dgm:t>
    </dgm:pt>
    <dgm:pt modelId="{DE3B1C44-77BA-4EF6-9FEC-7B362AA3BE70}" type="pres">
      <dgm:prSet presAssocID="{66DFF1B9-B56E-4ACF-8086-911768E5C199}" presName="comp" presStyleCnt="0"/>
      <dgm:spPr/>
      <dgm:t>
        <a:bodyPr/>
        <a:lstStyle/>
        <a:p>
          <a:pPr rtl="1"/>
          <a:endParaRPr lang="ar-EG"/>
        </a:p>
      </dgm:t>
    </dgm:pt>
    <dgm:pt modelId="{9DA3DF85-5F8A-45AB-88F0-68C5439A6C26}" type="pres">
      <dgm:prSet presAssocID="{66DFF1B9-B56E-4ACF-8086-911768E5C199}" presName="box" presStyleLbl="node1" presStyleIdx="2" presStyleCnt="4"/>
      <dgm:spPr>
        <a:prstGeom prst="roundRect">
          <a:avLst>
            <a:gd name="adj" fmla="val 10000"/>
          </a:avLst>
        </a:prstGeom>
      </dgm:spPr>
      <dgm:t>
        <a:bodyPr/>
        <a:lstStyle/>
        <a:p>
          <a:pPr rtl="1"/>
          <a:endParaRPr lang="ar-EG"/>
        </a:p>
      </dgm:t>
    </dgm:pt>
    <dgm:pt modelId="{7DA7A4B7-7C6A-4DF4-BE44-2866A1ADFC31}" type="pres">
      <dgm:prSet presAssocID="{66DFF1B9-B56E-4ACF-8086-911768E5C199}" presName="img" presStyleLbl="fgImgPlace1" presStyleIdx="2" presStyleCnt="4"/>
      <dgm:spPr>
        <a:xfrm>
          <a:off x="117295" y="2697796"/>
          <a:ext cx="1680210" cy="938363"/>
        </a:xfrm>
        <a:prstGeom prst="roundRect">
          <a:avLst>
            <a:gd name="adj" fmla="val 10000"/>
          </a:avLst>
        </a:prstGeom>
        <a:blipFill rotWithShape="1">
          <a:blip xmlns:r="http://schemas.openxmlformats.org/officeDocument/2006/relationships" r:embed="rId3"/>
          <a:stretch>
            <a:fillRect/>
          </a:stretch>
        </a:blipFill>
      </dgm:spPr>
      <dgm:t>
        <a:bodyPr/>
        <a:lstStyle/>
        <a:p>
          <a:pPr rtl="1"/>
          <a:endParaRPr lang="ar-EG"/>
        </a:p>
      </dgm:t>
    </dgm:pt>
    <dgm:pt modelId="{E3C1715E-B5F4-4062-93A7-53B5884DA0B4}" type="pres">
      <dgm:prSet presAssocID="{66DFF1B9-B56E-4ACF-8086-911768E5C199}" presName="text" presStyleLbl="node1" presStyleIdx="2" presStyleCnt="4">
        <dgm:presLayoutVars>
          <dgm:bulletEnabled val="1"/>
        </dgm:presLayoutVars>
      </dgm:prSet>
      <dgm:spPr/>
      <dgm:t>
        <a:bodyPr/>
        <a:lstStyle/>
        <a:p>
          <a:pPr rtl="1"/>
          <a:endParaRPr lang="ar-EG"/>
        </a:p>
      </dgm:t>
    </dgm:pt>
    <dgm:pt modelId="{24EECD0F-BC9A-4511-AE82-2FAF536429D9}" type="pres">
      <dgm:prSet presAssocID="{0CDE60DF-4C3B-4DAE-8D59-A743350CDE21}" presName="spacer" presStyleCnt="0"/>
      <dgm:spPr/>
      <dgm:t>
        <a:bodyPr/>
        <a:lstStyle/>
        <a:p>
          <a:pPr rtl="1"/>
          <a:endParaRPr lang="ar-EG"/>
        </a:p>
      </dgm:t>
    </dgm:pt>
    <dgm:pt modelId="{505F3AAB-9B1E-4EAE-8E1A-8AE64DB0207B}" type="pres">
      <dgm:prSet presAssocID="{C8D8CAEB-DF98-471F-A416-3B77743578E2}" presName="comp" presStyleCnt="0"/>
      <dgm:spPr/>
      <dgm:t>
        <a:bodyPr/>
        <a:lstStyle/>
        <a:p>
          <a:pPr rtl="1"/>
          <a:endParaRPr lang="ar-EG"/>
        </a:p>
      </dgm:t>
    </dgm:pt>
    <dgm:pt modelId="{38499F35-7E7B-44EC-9858-8B99106BE8FE}" type="pres">
      <dgm:prSet presAssocID="{C8D8CAEB-DF98-471F-A416-3B77743578E2}" presName="box" presStyleLbl="node1" presStyleIdx="3" presStyleCnt="4"/>
      <dgm:spPr>
        <a:prstGeom prst="roundRect">
          <a:avLst>
            <a:gd name="adj" fmla="val 10000"/>
          </a:avLst>
        </a:prstGeom>
      </dgm:spPr>
      <dgm:t>
        <a:bodyPr/>
        <a:lstStyle/>
        <a:p>
          <a:pPr rtl="1"/>
          <a:endParaRPr lang="ar-EG"/>
        </a:p>
      </dgm:t>
    </dgm:pt>
    <dgm:pt modelId="{5419161A-4E4E-4E6A-8F97-BB2BA6E45E78}" type="pres">
      <dgm:prSet presAssocID="{C8D8CAEB-DF98-471F-A416-3B77743578E2}" presName="img" presStyleLbl="fgImgPlace1" presStyleIdx="3" presStyleCnt="4"/>
      <dgm:spPr>
        <a:xfrm>
          <a:off x="117295" y="3988046"/>
          <a:ext cx="1680210" cy="938363"/>
        </a:xfrm>
        <a:prstGeom prst="roundRect">
          <a:avLst>
            <a:gd name="adj" fmla="val 10000"/>
          </a:avLst>
        </a:prstGeom>
        <a:blipFill rotWithShape="1">
          <a:blip xmlns:r="http://schemas.openxmlformats.org/officeDocument/2006/relationships" r:embed="rId4"/>
          <a:stretch>
            <a:fillRect/>
          </a:stretch>
        </a:blipFill>
      </dgm:spPr>
      <dgm:t>
        <a:bodyPr/>
        <a:lstStyle/>
        <a:p>
          <a:pPr rtl="1"/>
          <a:endParaRPr lang="ar-EG"/>
        </a:p>
      </dgm:t>
    </dgm:pt>
    <dgm:pt modelId="{3EEE7519-CF39-49BC-8AF7-4C2922366563}" type="pres">
      <dgm:prSet presAssocID="{C8D8CAEB-DF98-471F-A416-3B77743578E2}" presName="text" presStyleLbl="node1" presStyleIdx="3" presStyleCnt="4">
        <dgm:presLayoutVars>
          <dgm:bulletEnabled val="1"/>
        </dgm:presLayoutVars>
      </dgm:prSet>
      <dgm:spPr/>
      <dgm:t>
        <a:bodyPr/>
        <a:lstStyle/>
        <a:p>
          <a:pPr rtl="1"/>
          <a:endParaRPr lang="ar-EG"/>
        </a:p>
      </dgm:t>
    </dgm:pt>
  </dgm:ptLst>
  <dgm:cxnLst>
    <dgm:cxn modelId="{17CDFF03-42A6-4C26-A981-57FCBD70BD49}" type="presOf" srcId="{66D8F65A-2F5F-4DEA-AA7C-AAD4A1F85C2B}" destId="{1B9FA10C-9685-4C1E-9A48-327957E03BBA}" srcOrd="0" destOrd="0" presId="urn:microsoft.com/office/officeart/2005/8/layout/vList4"/>
    <dgm:cxn modelId="{3F4924C8-B8BE-4590-AEE9-E7E7C5870CC0}" type="presOf" srcId="{66DFF1B9-B56E-4ACF-8086-911768E5C199}" destId="{E3C1715E-B5F4-4062-93A7-53B5884DA0B4}" srcOrd="1" destOrd="0" presId="urn:microsoft.com/office/officeart/2005/8/layout/vList4"/>
    <dgm:cxn modelId="{6024BAB7-8B96-48E9-9783-FCDF430A425D}" type="presOf" srcId="{C8D8CAEB-DF98-471F-A416-3B77743578E2}" destId="{38499F35-7E7B-44EC-9858-8B99106BE8FE}" srcOrd="0" destOrd="0" presId="urn:microsoft.com/office/officeart/2005/8/layout/vList4"/>
    <dgm:cxn modelId="{B1411B0C-98A4-4F79-AFFF-963EBCBD1B8E}" type="presOf" srcId="{CEBB0CE2-DE91-4AA5-8FDE-507163838DF8}" destId="{0284B605-1784-4066-BCE1-B697740E22D2}" srcOrd="1" destOrd="0" presId="urn:microsoft.com/office/officeart/2005/8/layout/vList4"/>
    <dgm:cxn modelId="{453CF09A-271A-4D77-99E6-7BD5CEF65B22}" srcId="{7780ED70-FDED-4430-B2BE-6C6AC962CDE1}" destId="{CEBB0CE2-DE91-4AA5-8FDE-507163838DF8}" srcOrd="1" destOrd="0" parTransId="{3B8EDC1A-E060-490C-BEE5-554F5AD110A2}" sibTransId="{757970BB-B323-4F9F-B834-A83F5CA72436}"/>
    <dgm:cxn modelId="{21F1DFE3-4951-4E5A-8C79-0EDF526D951C}" type="presOf" srcId="{C8D8CAEB-DF98-471F-A416-3B77743578E2}" destId="{3EEE7519-CF39-49BC-8AF7-4C2922366563}" srcOrd="1" destOrd="0" presId="urn:microsoft.com/office/officeart/2005/8/layout/vList4"/>
    <dgm:cxn modelId="{8847FE4A-D48B-4FE9-A1E6-5C280C5FD382}" type="presOf" srcId="{66D8F65A-2F5F-4DEA-AA7C-AAD4A1F85C2B}" destId="{B995B302-5587-4EBD-A1F1-C192B95346AE}" srcOrd="1" destOrd="0" presId="urn:microsoft.com/office/officeart/2005/8/layout/vList4"/>
    <dgm:cxn modelId="{02D8B78D-DCD4-4DFA-9084-B6B5385C7842}" type="presOf" srcId="{7780ED70-FDED-4430-B2BE-6C6AC962CDE1}" destId="{4A6D2C11-4D79-41EB-B616-CA0AC4497C81}" srcOrd="0" destOrd="0" presId="urn:microsoft.com/office/officeart/2005/8/layout/vList4"/>
    <dgm:cxn modelId="{07D21B71-7ACE-4000-8621-0821AD55A0EE}" srcId="{7780ED70-FDED-4430-B2BE-6C6AC962CDE1}" destId="{66D8F65A-2F5F-4DEA-AA7C-AAD4A1F85C2B}" srcOrd="0" destOrd="0" parTransId="{648CA458-B184-4100-BC13-8D85136FF6A1}" sibTransId="{0854D064-2033-419A-8F2C-959B20B2BA88}"/>
    <dgm:cxn modelId="{C78DBA5E-E825-454C-B33F-D4899D8211A5}" type="presOf" srcId="{66DFF1B9-B56E-4ACF-8086-911768E5C199}" destId="{9DA3DF85-5F8A-45AB-88F0-68C5439A6C26}" srcOrd="0" destOrd="0" presId="urn:microsoft.com/office/officeart/2005/8/layout/vList4"/>
    <dgm:cxn modelId="{256B44FE-B930-4582-B121-3051708E3709}" srcId="{7780ED70-FDED-4430-B2BE-6C6AC962CDE1}" destId="{66DFF1B9-B56E-4ACF-8086-911768E5C199}" srcOrd="2" destOrd="0" parTransId="{DD3CCBC3-B788-4557-B2F8-2E7C7F627B78}" sibTransId="{0CDE60DF-4C3B-4DAE-8D59-A743350CDE21}"/>
    <dgm:cxn modelId="{F868061C-9406-4C1D-B6B4-CB1943F0F0CC}" srcId="{7780ED70-FDED-4430-B2BE-6C6AC962CDE1}" destId="{C8D8CAEB-DF98-471F-A416-3B77743578E2}" srcOrd="3" destOrd="0" parTransId="{13859D87-946E-4ECB-A0BD-E77DDD9EFD35}" sibTransId="{D44BCB59-1A48-4513-961A-BADB53D5BD70}"/>
    <dgm:cxn modelId="{10632569-EA9F-4A2D-B821-3FAB3C425B1D}" type="presOf" srcId="{CEBB0CE2-DE91-4AA5-8FDE-507163838DF8}" destId="{4A700175-83C6-4D24-8B6D-EB5AC3E93971}" srcOrd="0" destOrd="0" presId="urn:microsoft.com/office/officeart/2005/8/layout/vList4"/>
    <dgm:cxn modelId="{0822E849-D152-4E27-BCBF-D2C29D0F2A83}" type="presParOf" srcId="{4A6D2C11-4D79-41EB-B616-CA0AC4497C81}" destId="{2161B859-3FCC-4463-8427-C24378F0271B}" srcOrd="0" destOrd="0" presId="urn:microsoft.com/office/officeart/2005/8/layout/vList4"/>
    <dgm:cxn modelId="{9756610F-958C-46AF-B61D-AAA61BBA0631}" type="presParOf" srcId="{2161B859-3FCC-4463-8427-C24378F0271B}" destId="{1B9FA10C-9685-4C1E-9A48-327957E03BBA}" srcOrd="0" destOrd="0" presId="urn:microsoft.com/office/officeart/2005/8/layout/vList4"/>
    <dgm:cxn modelId="{DBC7B7A0-D4D0-42EB-AF78-364CD60B97EE}" type="presParOf" srcId="{2161B859-3FCC-4463-8427-C24378F0271B}" destId="{BFAD34D0-6206-4503-8D0E-1A93305DB2F4}" srcOrd="1" destOrd="0" presId="urn:microsoft.com/office/officeart/2005/8/layout/vList4"/>
    <dgm:cxn modelId="{440FF1ED-570B-4295-B632-92942B048B4E}" type="presParOf" srcId="{2161B859-3FCC-4463-8427-C24378F0271B}" destId="{B995B302-5587-4EBD-A1F1-C192B95346AE}" srcOrd="2" destOrd="0" presId="urn:microsoft.com/office/officeart/2005/8/layout/vList4"/>
    <dgm:cxn modelId="{C278A263-C603-4BE7-8A5C-42154432CAAB}" type="presParOf" srcId="{4A6D2C11-4D79-41EB-B616-CA0AC4497C81}" destId="{A3DCD86E-B06C-49DF-A801-02E75E227566}" srcOrd="1" destOrd="0" presId="urn:microsoft.com/office/officeart/2005/8/layout/vList4"/>
    <dgm:cxn modelId="{85B3EDEE-7972-43A5-A947-9A3C1E1B1F9F}" type="presParOf" srcId="{4A6D2C11-4D79-41EB-B616-CA0AC4497C81}" destId="{9A16950D-CD71-44F7-AAC3-A89AB292E51D}" srcOrd="2" destOrd="0" presId="urn:microsoft.com/office/officeart/2005/8/layout/vList4"/>
    <dgm:cxn modelId="{0201B682-D71F-47A0-8F0B-4D07FF048265}" type="presParOf" srcId="{9A16950D-CD71-44F7-AAC3-A89AB292E51D}" destId="{4A700175-83C6-4D24-8B6D-EB5AC3E93971}" srcOrd="0" destOrd="0" presId="urn:microsoft.com/office/officeart/2005/8/layout/vList4"/>
    <dgm:cxn modelId="{6AF1F4F3-B1D0-4600-A822-CC6A12A82F64}" type="presParOf" srcId="{9A16950D-CD71-44F7-AAC3-A89AB292E51D}" destId="{38E87128-735E-4C16-97C6-D6D75FAED471}" srcOrd="1" destOrd="0" presId="urn:microsoft.com/office/officeart/2005/8/layout/vList4"/>
    <dgm:cxn modelId="{61F3820A-2769-4FE6-8189-2A2D7BF59C39}" type="presParOf" srcId="{9A16950D-CD71-44F7-AAC3-A89AB292E51D}" destId="{0284B605-1784-4066-BCE1-B697740E22D2}" srcOrd="2" destOrd="0" presId="urn:microsoft.com/office/officeart/2005/8/layout/vList4"/>
    <dgm:cxn modelId="{98920D34-B6E3-42C3-845A-5C0CAF72F74E}" type="presParOf" srcId="{4A6D2C11-4D79-41EB-B616-CA0AC4497C81}" destId="{8051BBAF-D64C-4C8D-AC28-6B07C7A102FA}" srcOrd="3" destOrd="0" presId="urn:microsoft.com/office/officeart/2005/8/layout/vList4"/>
    <dgm:cxn modelId="{279150C7-5E4F-4018-87FF-287A4063B216}" type="presParOf" srcId="{4A6D2C11-4D79-41EB-B616-CA0AC4497C81}" destId="{DE3B1C44-77BA-4EF6-9FEC-7B362AA3BE70}" srcOrd="4" destOrd="0" presId="urn:microsoft.com/office/officeart/2005/8/layout/vList4"/>
    <dgm:cxn modelId="{27D28057-7D11-40DF-9053-3E17CD5ABB30}" type="presParOf" srcId="{DE3B1C44-77BA-4EF6-9FEC-7B362AA3BE70}" destId="{9DA3DF85-5F8A-45AB-88F0-68C5439A6C26}" srcOrd="0" destOrd="0" presId="urn:microsoft.com/office/officeart/2005/8/layout/vList4"/>
    <dgm:cxn modelId="{9E97C9B4-1A9E-4A6F-8D1B-85689348FE52}" type="presParOf" srcId="{DE3B1C44-77BA-4EF6-9FEC-7B362AA3BE70}" destId="{7DA7A4B7-7C6A-4DF4-BE44-2866A1ADFC31}" srcOrd="1" destOrd="0" presId="urn:microsoft.com/office/officeart/2005/8/layout/vList4"/>
    <dgm:cxn modelId="{D07569D2-E764-48CC-A9BC-A84BD25AD62E}" type="presParOf" srcId="{DE3B1C44-77BA-4EF6-9FEC-7B362AA3BE70}" destId="{E3C1715E-B5F4-4062-93A7-53B5884DA0B4}" srcOrd="2" destOrd="0" presId="urn:microsoft.com/office/officeart/2005/8/layout/vList4"/>
    <dgm:cxn modelId="{DA15F74F-6F86-4F97-B132-9F5401DD0784}" type="presParOf" srcId="{4A6D2C11-4D79-41EB-B616-CA0AC4497C81}" destId="{24EECD0F-BC9A-4511-AE82-2FAF536429D9}" srcOrd="5" destOrd="0" presId="urn:microsoft.com/office/officeart/2005/8/layout/vList4"/>
    <dgm:cxn modelId="{C0C0F158-F095-4225-8CD2-374F100A12FF}" type="presParOf" srcId="{4A6D2C11-4D79-41EB-B616-CA0AC4497C81}" destId="{505F3AAB-9B1E-4EAE-8E1A-8AE64DB0207B}" srcOrd="6" destOrd="0" presId="urn:microsoft.com/office/officeart/2005/8/layout/vList4"/>
    <dgm:cxn modelId="{1F715F24-01EA-4EC2-875F-D61D70BD3AB7}" type="presParOf" srcId="{505F3AAB-9B1E-4EAE-8E1A-8AE64DB0207B}" destId="{38499F35-7E7B-44EC-9858-8B99106BE8FE}" srcOrd="0" destOrd="0" presId="urn:microsoft.com/office/officeart/2005/8/layout/vList4"/>
    <dgm:cxn modelId="{782AC626-2E10-4DC4-8541-8953FA4AC9E1}" type="presParOf" srcId="{505F3AAB-9B1E-4EAE-8E1A-8AE64DB0207B}" destId="{5419161A-4E4E-4E6A-8F97-BB2BA6E45E78}" srcOrd="1" destOrd="0" presId="urn:microsoft.com/office/officeart/2005/8/layout/vList4"/>
    <dgm:cxn modelId="{88808B21-182B-48DE-8602-6F8764AC1AF4}" type="presParOf" srcId="{505F3AAB-9B1E-4EAE-8E1A-8AE64DB0207B}" destId="{3EEE7519-CF39-49BC-8AF7-4C292236656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800" b="1" dirty="0" smtClean="0">
              <a:solidFill>
                <a:srgbClr val="002060"/>
              </a:solidFill>
              <a:effectLst/>
              <a:cs typeface="Simplified Arabic" panose="02020603050405020304" pitchFamily="18" charset="-78"/>
            </a:rPr>
            <a:t> </a:t>
          </a:r>
          <a:r>
            <a:rPr lang="ar-EG" sz="2400" b="1" dirty="0" smtClean="0">
              <a:solidFill>
                <a:srgbClr val="002060"/>
              </a:solidFill>
              <a:effectLst/>
              <a:cs typeface="Simplified Arabic" panose="02020603050405020304" pitchFamily="18" charset="-78"/>
            </a:rPr>
            <a:t>فقد وجد أنه كلما ارتفع مستوي الفرد في الهيكل التنظيمي كلما ازادات طاقته الإشرافية</a:t>
          </a:r>
          <a:endParaRPr lang="ar-EG" sz="28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16A0B24A-7DB7-4DB1-8F3D-601E6A29E78A}" type="presOf" srcId="{2EB3FF7F-E348-4324-9977-BB404319DCF9}" destId="{84605E5B-37AD-4B54-8A76-B04A610E2A92}" srcOrd="0" destOrd="0" presId="urn:microsoft.com/office/officeart/2008/layout/PictureStrips"/>
    <dgm:cxn modelId="{A75DCB8D-A098-4FC3-B832-896C2B50DE62}"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100B03C4-62BF-4532-8679-ABCB087EFE46}" type="presParOf" srcId="{84605E5B-37AD-4B54-8A76-B04A610E2A92}" destId="{0B883924-BE0A-4AFE-A110-1B7571E4E437}" srcOrd="0" destOrd="0" presId="urn:microsoft.com/office/officeart/2008/layout/PictureStrips"/>
    <dgm:cxn modelId="{DB3ECFAB-51C5-418E-9080-49306D00F198}" type="presParOf" srcId="{0B883924-BE0A-4AFE-A110-1B7571E4E437}" destId="{55B4DFB7-5CA8-457F-BBAC-6A11835972A9}" srcOrd="0" destOrd="0" presId="urn:microsoft.com/office/officeart/2008/layout/PictureStrips"/>
    <dgm:cxn modelId="{230D7CDA-9B49-4FA2-95D4-907E04AAD7E1}"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780ED70-FDED-4430-B2BE-6C6AC962CDE1}" type="doc">
      <dgm:prSet loTypeId="urn:microsoft.com/office/officeart/2005/8/layout/vList4" loCatId="picture" qsTypeId="urn:microsoft.com/office/officeart/2005/8/quickstyle/simple1" qsCatId="simple" csTypeId="urn:microsoft.com/office/officeart/2005/8/colors/accent2_4" csCatId="accent2" phldr="1"/>
      <dgm:spPr/>
      <dgm:t>
        <a:bodyPr/>
        <a:lstStyle/>
        <a:p>
          <a:pPr rtl="1"/>
          <a:endParaRPr lang="ar-EG"/>
        </a:p>
      </dgm:t>
    </dgm:pt>
    <dgm:pt modelId="{66D8F65A-2F5F-4DEA-AA7C-AAD4A1F85C2B}">
      <dgm:prSet phldrT="[Text]" custT="1"/>
      <dgm:spPr>
        <a:xfrm>
          <a:off x="0" y="0"/>
          <a:ext cx="8401050" cy="1172954"/>
        </a:xfrm>
        <a:solidFill>
          <a:srgbClr val="C0504D">
            <a:shade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rtl="1"/>
          <a:r>
            <a:rPr lang="ar-EG" sz="2500" b="1" dirty="0" smtClean="0">
              <a:solidFill>
                <a:sysClr val="window" lastClr="FFFFFF"/>
              </a:solidFill>
              <a:latin typeface="Simplified Arabic" panose="02020603050405020304" pitchFamily="18" charset="-78"/>
              <a:ea typeface="+mn-ea"/>
              <a:cs typeface="Simplified Arabic" panose="02020603050405020304" pitchFamily="18" charset="-78"/>
            </a:rPr>
            <a:t>الرجوع عن الاتفاق </a:t>
          </a:r>
          <a:r>
            <a:rPr lang="ar-EG" sz="2400" b="1" dirty="0" smtClean="0">
              <a:solidFill>
                <a:sysClr val="window" lastClr="FFFFFF"/>
              </a:solidFill>
              <a:latin typeface="Simplified Arabic" panose="02020603050405020304" pitchFamily="18" charset="-78"/>
              <a:ea typeface="+mn-ea"/>
              <a:cs typeface="Simplified Arabic" panose="02020603050405020304" pitchFamily="18" charset="-78"/>
            </a:rPr>
            <a:t>بعد</a:t>
          </a:r>
          <a:r>
            <a:rPr lang="ar-EG" sz="2500" b="1" dirty="0" smtClean="0">
              <a:solidFill>
                <a:sysClr val="window" lastClr="FFFFFF"/>
              </a:solidFill>
              <a:latin typeface="Simplified Arabic" panose="02020603050405020304" pitchFamily="18" charset="-78"/>
              <a:ea typeface="+mn-ea"/>
              <a:cs typeface="Simplified Arabic" panose="02020603050405020304" pitchFamily="18" charset="-78"/>
            </a:rPr>
            <a:t> الاتفاق</a:t>
          </a:r>
          <a:endParaRPr lang="ar-EG" sz="2500" b="1" dirty="0">
            <a:solidFill>
              <a:srgbClr val="C00000"/>
            </a:solidFill>
            <a:latin typeface="Simplified Arabic" panose="02020603050405020304" pitchFamily="18" charset="-78"/>
            <a:ea typeface="+mn-ea"/>
            <a:cs typeface="Simplified Arabic" panose="02020603050405020304" pitchFamily="18" charset="-78"/>
          </a:endParaRPr>
        </a:p>
      </dgm:t>
    </dgm:pt>
    <dgm:pt modelId="{648CA458-B184-4100-BC13-8D85136FF6A1}" type="parTrans" cxnId="{07D21B71-7ACE-4000-8621-0821AD55A0EE}">
      <dgm:prSet/>
      <dgm:spPr/>
      <dgm:t>
        <a:bodyPr/>
        <a:lstStyle/>
        <a:p>
          <a:pPr rtl="1"/>
          <a:endParaRPr lang="ar-EG"/>
        </a:p>
      </dgm:t>
    </dgm:pt>
    <dgm:pt modelId="{0854D064-2033-419A-8F2C-959B20B2BA88}" type="sibTrans" cxnId="{07D21B71-7ACE-4000-8621-0821AD55A0EE}">
      <dgm:prSet/>
      <dgm:spPr/>
      <dgm:t>
        <a:bodyPr/>
        <a:lstStyle/>
        <a:p>
          <a:pPr rtl="1"/>
          <a:endParaRPr lang="ar-EG"/>
        </a:p>
      </dgm:t>
    </dgm:pt>
    <dgm:pt modelId="{CEBB0CE2-DE91-4AA5-8FDE-507163838DF8}">
      <dgm:prSet phldrT="[Text]" custT="1"/>
      <dgm:spPr>
        <a:xfrm>
          <a:off x="0" y="2580500"/>
          <a:ext cx="8401050" cy="1172954"/>
        </a:xfrm>
        <a:solidFill>
          <a:srgbClr val="C0504D">
            <a:shade val="50000"/>
            <a:hueOff val="-27656"/>
            <a:satOff val="-5606"/>
            <a:lumOff val="30834"/>
            <a:alphaOff val="0"/>
          </a:srgbClr>
        </a:solidFill>
        <a:ln w="25400" cap="flat" cmpd="sng" algn="ctr">
          <a:solidFill>
            <a:sysClr val="window" lastClr="FFFFFF">
              <a:hueOff val="0"/>
              <a:satOff val="0"/>
              <a:lumOff val="0"/>
              <a:alphaOff val="0"/>
            </a:sysClr>
          </a:solidFill>
          <a:prstDash val="solid"/>
        </a:ln>
        <a:effectLst/>
      </dgm:spPr>
      <dgm:t>
        <a:bodyPr/>
        <a:lstStyle/>
        <a:p>
          <a:pPr algn="ctr" rtl="1"/>
          <a:r>
            <a:rPr lang="ar-EG" sz="2400" b="1" dirty="0" smtClean="0">
              <a:solidFill>
                <a:sysClr val="window" lastClr="FFFFFF"/>
              </a:solidFill>
              <a:latin typeface="Simplified Arabic" panose="02020603050405020304" pitchFamily="18" charset="-78"/>
              <a:ea typeface="+mn-ea"/>
              <a:cs typeface="Simplified Arabic" panose="02020603050405020304" pitchFamily="18" charset="-78"/>
            </a:rPr>
            <a:t>التصعيد</a:t>
          </a:r>
          <a:endParaRPr lang="ar-EG" sz="2400" b="1" dirty="0">
            <a:solidFill>
              <a:srgbClr val="C00000"/>
            </a:solidFill>
            <a:latin typeface="Simplified Arabic" panose="02020603050405020304" pitchFamily="18" charset="-78"/>
            <a:ea typeface="+mn-ea"/>
            <a:cs typeface="Simplified Arabic" panose="02020603050405020304" pitchFamily="18" charset="-78"/>
          </a:endParaRPr>
        </a:p>
      </dgm:t>
    </dgm:pt>
    <dgm:pt modelId="{3B8EDC1A-E060-490C-BEE5-554F5AD110A2}" type="parTrans" cxnId="{453CF09A-271A-4D77-99E6-7BD5CEF65B22}">
      <dgm:prSet/>
      <dgm:spPr/>
      <dgm:t>
        <a:bodyPr/>
        <a:lstStyle/>
        <a:p>
          <a:pPr rtl="1"/>
          <a:endParaRPr lang="ar-EG"/>
        </a:p>
      </dgm:t>
    </dgm:pt>
    <dgm:pt modelId="{757970BB-B323-4F9F-B834-A83F5CA72436}" type="sibTrans" cxnId="{453CF09A-271A-4D77-99E6-7BD5CEF65B22}">
      <dgm:prSet/>
      <dgm:spPr/>
      <dgm:t>
        <a:bodyPr/>
        <a:lstStyle/>
        <a:p>
          <a:pPr rtl="1"/>
          <a:endParaRPr lang="ar-EG"/>
        </a:p>
      </dgm:t>
    </dgm:pt>
    <dgm:pt modelId="{66DFF1B9-B56E-4ACF-8086-911768E5C199}">
      <dgm:prSet phldrT="[Text]" custT="1"/>
      <dgm:spPr>
        <a:xfrm>
          <a:off x="0" y="3870751"/>
          <a:ext cx="8401050" cy="1172954"/>
        </a:xfrm>
        <a:solidFill>
          <a:srgbClr val="C0504D">
            <a:shade val="50000"/>
            <a:hueOff val="-27656"/>
            <a:satOff val="-5606"/>
            <a:lumOff val="30834"/>
            <a:alphaOff val="0"/>
          </a:srgbClr>
        </a:solidFill>
        <a:ln w="25400" cap="flat" cmpd="sng" algn="ctr">
          <a:solidFill>
            <a:sysClr val="window" lastClr="FFFFFF">
              <a:hueOff val="0"/>
              <a:satOff val="0"/>
              <a:lumOff val="0"/>
              <a:alphaOff val="0"/>
            </a:sysClr>
          </a:solidFill>
          <a:prstDash val="solid"/>
        </a:ln>
        <a:effectLst/>
      </dgm:spPr>
      <dgm:t>
        <a:bodyPr/>
        <a:lstStyle/>
        <a:p>
          <a:pPr algn="ctr" rtl="1"/>
          <a:r>
            <a:rPr lang="ar-EG" sz="2400" b="1" dirty="0" smtClean="0">
              <a:solidFill>
                <a:schemeClr val="bg1"/>
              </a:solidFill>
              <a:latin typeface="Simplified Arabic" panose="02020603050405020304" pitchFamily="18" charset="-78"/>
              <a:ea typeface="+mn-ea"/>
              <a:cs typeface="Simplified Arabic" panose="02020603050405020304" pitchFamily="18" charset="-78"/>
            </a:rPr>
            <a:t>حيلة سمك الرنجة الأحمر</a:t>
          </a:r>
          <a:endParaRPr lang="ar-EG" sz="2400" b="1" dirty="0">
            <a:solidFill>
              <a:schemeClr val="bg1"/>
            </a:solidFill>
            <a:latin typeface="Simplified Arabic" panose="02020603050405020304" pitchFamily="18" charset="-78"/>
            <a:ea typeface="+mn-ea"/>
            <a:cs typeface="Simplified Arabic" panose="02020603050405020304" pitchFamily="18" charset="-78"/>
          </a:endParaRPr>
        </a:p>
      </dgm:t>
    </dgm:pt>
    <dgm:pt modelId="{DD3CCBC3-B788-4557-B2F8-2E7C7F627B78}" type="parTrans" cxnId="{256B44FE-B930-4582-B121-3051708E3709}">
      <dgm:prSet/>
      <dgm:spPr/>
      <dgm:t>
        <a:bodyPr/>
        <a:lstStyle/>
        <a:p>
          <a:pPr rtl="1"/>
          <a:endParaRPr lang="ar-EG"/>
        </a:p>
      </dgm:t>
    </dgm:pt>
    <dgm:pt modelId="{0CDE60DF-4C3B-4DAE-8D59-A743350CDE21}" type="sibTrans" cxnId="{256B44FE-B930-4582-B121-3051708E3709}">
      <dgm:prSet/>
      <dgm:spPr/>
      <dgm:t>
        <a:bodyPr/>
        <a:lstStyle/>
        <a:p>
          <a:pPr rtl="1"/>
          <a:endParaRPr lang="ar-EG"/>
        </a:p>
      </dgm:t>
    </dgm:pt>
    <dgm:pt modelId="{B3A3DDAC-D986-44A5-80F2-004139A2A4AE}">
      <dgm:prSet phldrT="[Text]" custT="1"/>
      <dgm:spPr>
        <a:xfrm>
          <a:off x="0" y="1290250"/>
          <a:ext cx="8401050" cy="1172954"/>
        </a:xfrm>
        <a:solidFill>
          <a:srgbClr val="C0504D">
            <a:shade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rtl="1"/>
          <a:r>
            <a:rPr lang="ar-EG" sz="2400" b="1" dirty="0" smtClean="0">
              <a:solidFill>
                <a:sysClr val="window" lastClr="FFFFFF"/>
              </a:solidFill>
              <a:latin typeface="Simplified Arabic" panose="02020603050405020304" pitchFamily="18" charset="-78"/>
              <a:ea typeface="+mn-ea"/>
              <a:cs typeface="Simplified Arabic" panose="02020603050405020304" pitchFamily="18" charset="-78"/>
            </a:rPr>
            <a:t>المغالطة</a:t>
          </a:r>
          <a:endParaRPr lang="ar-EG" sz="2400" b="1" dirty="0">
            <a:solidFill>
              <a:sysClr val="window" lastClr="FFFFFF"/>
            </a:solidFill>
            <a:latin typeface="Simplified Arabic" panose="02020603050405020304" pitchFamily="18" charset="-78"/>
            <a:ea typeface="+mn-ea"/>
            <a:cs typeface="Simplified Arabic" panose="02020603050405020304" pitchFamily="18" charset="-78"/>
          </a:endParaRPr>
        </a:p>
      </dgm:t>
    </dgm:pt>
    <dgm:pt modelId="{AC5F7D7D-860F-4B18-BC80-A4372A588859}" type="parTrans" cxnId="{58122A71-CE81-4BC9-9608-1BD68797A85F}">
      <dgm:prSet/>
      <dgm:spPr/>
      <dgm:t>
        <a:bodyPr/>
        <a:lstStyle/>
        <a:p>
          <a:pPr rtl="1"/>
          <a:endParaRPr lang="ar-EG"/>
        </a:p>
      </dgm:t>
    </dgm:pt>
    <dgm:pt modelId="{9B654FFE-FE57-47F3-80F3-C59EF66C808D}" type="sibTrans" cxnId="{58122A71-CE81-4BC9-9608-1BD68797A85F}">
      <dgm:prSet/>
      <dgm:spPr/>
      <dgm:t>
        <a:bodyPr/>
        <a:lstStyle/>
        <a:p>
          <a:pPr rtl="1"/>
          <a:endParaRPr lang="ar-EG"/>
        </a:p>
      </dgm:t>
    </dgm:pt>
    <dgm:pt modelId="{4A6D2C11-4D79-41EB-B616-CA0AC4497C81}" type="pres">
      <dgm:prSet presAssocID="{7780ED70-FDED-4430-B2BE-6C6AC962CDE1}" presName="linear" presStyleCnt="0">
        <dgm:presLayoutVars>
          <dgm:dir/>
          <dgm:resizeHandles val="exact"/>
        </dgm:presLayoutVars>
      </dgm:prSet>
      <dgm:spPr/>
      <dgm:t>
        <a:bodyPr/>
        <a:lstStyle/>
        <a:p>
          <a:pPr rtl="1"/>
          <a:endParaRPr lang="ar-EG"/>
        </a:p>
      </dgm:t>
    </dgm:pt>
    <dgm:pt modelId="{2161B859-3FCC-4463-8427-C24378F0271B}" type="pres">
      <dgm:prSet presAssocID="{66D8F65A-2F5F-4DEA-AA7C-AAD4A1F85C2B}" presName="comp" presStyleCnt="0"/>
      <dgm:spPr/>
    </dgm:pt>
    <dgm:pt modelId="{1B9FA10C-9685-4C1E-9A48-327957E03BBA}" type="pres">
      <dgm:prSet presAssocID="{66D8F65A-2F5F-4DEA-AA7C-AAD4A1F85C2B}" presName="box" presStyleLbl="node1" presStyleIdx="0" presStyleCnt="4" custLinFactNeighborX="-407"/>
      <dgm:spPr>
        <a:prstGeom prst="roundRect">
          <a:avLst>
            <a:gd name="adj" fmla="val 10000"/>
          </a:avLst>
        </a:prstGeom>
      </dgm:spPr>
      <dgm:t>
        <a:bodyPr/>
        <a:lstStyle/>
        <a:p>
          <a:pPr rtl="1"/>
          <a:endParaRPr lang="ar-EG"/>
        </a:p>
      </dgm:t>
    </dgm:pt>
    <dgm:pt modelId="{BFAD34D0-6206-4503-8D0E-1A93305DB2F4}" type="pres">
      <dgm:prSet presAssocID="{66D8F65A-2F5F-4DEA-AA7C-AAD4A1F85C2B}" presName="img" presStyleLbl="fgImgPlace1" presStyleIdx="0" presStyleCnt="4" custScaleY="110157"/>
      <dgm:spPr>
        <a:xfrm>
          <a:off x="117295" y="69640"/>
          <a:ext cx="1680210" cy="1033673"/>
        </a:xfrm>
        <a:prstGeom prst="roundRect">
          <a:avLst>
            <a:gd name="adj" fmla="val 1000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B995B302-5587-4EBD-A1F1-C192B95346AE}" type="pres">
      <dgm:prSet presAssocID="{66D8F65A-2F5F-4DEA-AA7C-AAD4A1F85C2B}" presName="text" presStyleLbl="node1" presStyleIdx="0" presStyleCnt="4">
        <dgm:presLayoutVars>
          <dgm:bulletEnabled val="1"/>
        </dgm:presLayoutVars>
      </dgm:prSet>
      <dgm:spPr/>
      <dgm:t>
        <a:bodyPr/>
        <a:lstStyle/>
        <a:p>
          <a:pPr rtl="1"/>
          <a:endParaRPr lang="ar-EG"/>
        </a:p>
      </dgm:t>
    </dgm:pt>
    <dgm:pt modelId="{A3DCD86E-B06C-49DF-A801-02E75E227566}" type="pres">
      <dgm:prSet presAssocID="{0854D064-2033-419A-8F2C-959B20B2BA88}" presName="spacer" presStyleCnt="0"/>
      <dgm:spPr/>
    </dgm:pt>
    <dgm:pt modelId="{6571F341-798B-47F2-8691-F9DB06819BD7}" type="pres">
      <dgm:prSet presAssocID="{B3A3DDAC-D986-44A5-80F2-004139A2A4AE}" presName="comp" presStyleCnt="0"/>
      <dgm:spPr/>
    </dgm:pt>
    <dgm:pt modelId="{64D4DD54-7E4B-4649-AF71-238DEFBBAFB9}" type="pres">
      <dgm:prSet presAssocID="{B3A3DDAC-D986-44A5-80F2-004139A2A4AE}" presName="box" presStyleLbl="node1" presStyleIdx="1" presStyleCnt="4"/>
      <dgm:spPr>
        <a:prstGeom prst="roundRect">
          <a:avLst>
            <a:gd name="adj" fmla="val 10000"/>
          </a:avLst>
        </a:prstGeom>
      </dgm:spPr>
      <dgm:t>
        <a:bodyPr/>
        <a:lstStyle/>
        <a:p>
          <a:pPr rtl="1"/>
          <a:endParaRPr lang="ar-EG"/>
        </a:p>
      </dgm:t>
    </dgm:pt>
    <dgm:pt modelId="{03B65FD9-CC2C-47EB-B3E3-74D40685CE0B}" type="pres">
      <dgm:prSet presAssocID="{B3A3DDAC-D986-44A5-80F2-004139A2A4AE}" presName="img" presStyleLbl="fgImgPlace1" presStyleIdx="1" presStyleCnt="4"/>
      <dgm:spPr>
        <a:xfrm>
          <a:off x="117295" y="1407545"/>
          <a:ext cx="1680210" cy="938363"/>
        </a:xfrm>
        <a:prstGeom prst="roundRect">
          <a:avLst>
            <a:gd name="adj" fmla="val 1000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9B9EA49F-3370-4247-B0BB-62A29EDB557E}" type="pres">
      <dgm:prSet presAssocID="{B3A3DDAC-D986-44A5-80F2-004139A2A4AE}" presName="text" presStyleLbl="node1" presStyleIdx="1" presStyleCnt="4">
        <dgm:presLayoutVars>
          <dgm:bulletEnabled val="1"/>
        </dgm:presLayoutVars>
      </dgm:prSet>
      <dgm:spPr/>
      <dgm:t>
        <a:bodyPr/>
        <a:lstStyle/>
        <a:p>
          <a:pPr rtl="1"/>
          <a:endParaRPr lang="ar-EG"/>
        </a:p>
      </dgm:t>
    </dgm:pt>
    <dgm:pt modelId="{007759DB-FF63-466D-B601-BDCAC4FD5E5D}" type="pres">
      <dgm:prSet presAssocID="{9B654FFE-FE57-47F3-80F3-C59EF66C808D}" presName="spacer" presStyleCnt="0"/>
      <dgm:spPr/>
    </dgm:pt>
    <dgm:pt modelId="{9A16950D-CD71-44F7-AAC3-A89AB292E51D}" type="pres">
      <dgm:prSet presAssocID="{CEBB0CE2-DE91-4AA5-8FDE-507163838DF8}" presName="comp" presStyleCnt="0"/>
      <dgm:spPr/>
    </dgm:pt>
    <dgm:pt modelId="{4A700175-83C6-4D24-8B6D-EB5AC3E93971}" type="pres">
      <dgm:prSet presAssocID="{CEBB0CE2-DE91-4AA5-8FDE-507163838DF8}" presName="box" presStyleLbl="node1" presStyleIdx="2" presStyleCnt="4"/>
      <dgm:spPr>
        <a:prstGeom prst="roundRect">
          <a:avLst>
            <a:gd name="adj" fmla="val 10000"/>
          </a:avLst>
        </a:prstGeom>
      </dgm:spPr>
      <dgm:t>
        <a:bodyPr/>
        <a:lstStyle/>
        <a:p>
          <a:pPr rtl="1"/>
          <a:endParaRPr lang="ar-EG"/>
        </a:p>
      </dgm:t>
    </dgm:pt>
    <dgm:pt modelId="{38E87128-735E-4C16-97C6-D6D75FAED471}" type="pres">
      <dgm:prSet presAssocID="{CEBB0CE2-DE91-4AA5-8FDE-507163838DF8}" presName="img" presStyleLbl="fgImgPlace1" presStyleIdx="2" presStyleCnt="4"/>
      <dgm:spPr>
        <a:xfrm>
          <a:off x="117295" y="2697796"/>
          <a:ext cx="1680210" cy="938363"/>
        </a:xfrm>
        <a:prstGeom prst="roundRect">
          <a:avLst>
            <a:gd name="adj" fmla="val 10000"/>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0284B605-1784-4066-BCE1-B697740E22D2}" type="pres">
      <dgm:prSet presAssocID="{CEBB0CE2-DE91-4AA5-8FDE-507163838DF8}" presName="text" presStyleLbl="node1" presStyleIdx="2" presStyleCnt="4">
        <dgm:presLayoutVars>
          <dgm:bulletEnabled val="1"/>
        </dgm:presLayoutVars>
      </dgm:prSet>
      <dgm:spPr/>
      <dgm:t>
        <a:bodyPr/>
        <a:lstStyle/>
        <a:p>
          <a:pPr rtl="1"/>
          <a:endParaRPr lang="ar-EG"/>
        </a:p>
      </dgm:t>
    </dgm:pt>
    <dgm:pt modelId="{8051BBAF-D64C-4C8D-AC28-6B07C7A102FA}" type="pres">
      <dgm:prSet presAssocID="{757970BB-B323-4F9F-B834-A83F5CA72436}" presName="spacer" presStyleCnt="0"/>
      <dgm:spPr/>
    </dgm:pt>
    <dgm:pt modelId="{DE3B1C44-77BA-4EF6-9FEC-7B362AA3BE70}" type="pres">
      <dgm:prSet presAssocID="{66DFF1B9-B56E-4ACF-8086-911768E5C199}" presName="comp" presStyleCnt="0"/>
      <dgm:spPr/>
    </dgm:pt>
    <dgm:pt modelId="{9DA3DF85-5F8A-45AB-88F0-68C5439A6C26}" type="pres">
      <dgm:prSet presAssocID="{66DFF1B9-B56E-4ACF-8086-911768E5C199}" presName="box" presStyleLbl="node1" presStyleIdx="3" presStyleCnt="4" custLinFactNeighborX="170"/>
      <dgm:spPr>
        <a:prstGeom prst="roundRect">
          <a:avLst>
            <a:gd name="adj" fmla="val 10000"/>
          </a:avLst>
        </a:prstGeom>
      </dgm:spPr>
      <dgm:t>
        <a:bodyPr/>
        <a:lstStyle/>
        <a:p>
          <a:pPr rtl="1"/>
          <a:endParaRPr lang="ar-EG"/>
        </a:p>
      </dgm:t>
    </dgm:pt>
    <dgm:pt modelId="{7DA7A4B7-7C6A-4DF4-BE44-2866A1ADFC31}" type="pres">
      <dgm:prSet presAssocID="{66DFF1B9-B56E-4ACF-8086-911768E5C199}" presName="img" presStyleLbl="fgImgPlace1" presStyleIdx="3" presStyleCnt="4"/>
      <dgm:spPr>
        <a:xfrm>
          <a:off x="117295" y="3988046"/>
          <a:ext cx="1680210" cy="938363"/>
        </a:xfrm>
        <a:prstGeom prst="roundRect">
          <a:avLst>
            <a:gd name="adj" fmla="val 10000"/>
          </a:avLst>
        </a:prstGeom>
        <a:blipFill rotWithShape="1">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E3C1715E-B5F4-4062-93A7-53B5884DA0B4}" type="pres">
      <dgm:prSet presAssocID="{66DFF1B9-B56E-4ACF-8086-911768E5C199}" presName="text" presStyleLbl="node1" presStyleIdx="3" presStyleCnt="4">
        <dgm:presLayoutVars>
          <dgm:bulletEnabled val="1"/>
        </dgm:presLayoutVars>
      </dgm:prSet>
      <dgm:spPr/>
      <dgm:t>
        <a:bodyPr/>
        <a:lstStyle/>
        <a:p>
          <a:pPr rtl="1"/>
          <a:endParaRPr lang="ar-EG"/>
        </a:p>
      </dgm:t>
    </dgm:pt>
  </dgm:ptLst>
  <dgm:cxnLst>
    <dgm:cxn modelId="{1BC1415A-5AC7-4A52-9441-5D8B94551F90}" type="presOf" srcId="{66D8F65A-2F5F-4DEA-AA7C-AAD4A1F85C2B}" destId="{B995B302-5587-4EBD-A1F1-C192B95346AE}" srcOrd="1" destOrd="0" presId="urn:microsoft.com/office/officeart/2005/8/layout/vList4"/>
    <dgm:cxn modelId="{439A6A04-E75A-4965-BCB7-41772BCB3140}" type="presOf" srcId="{CEBB0CE2-DE91-4AA5-8FDE-507163838DF8}" destId="{4A700175-83C6-4D24-8B6D-EB5AC3E93971}" srcOrd="0" destOrd="0" presId="urn:microsoft.com/office/officeart/2005/8/layout/vList4"/>
    <dgm:cxn modelId="{453CF09A-271A-4D77-99E6-7BD5CEF65B22}" srcId="{7780ED70-FDED-4430-B2BE-6C6AC962CDE1}" destId="{CEBB0CE2-DE91-4AA5-8FDE-507163838DF8}" srcOrd="2" destOrd="0" parTransId="{3B8EDC1A-E060-490C-BEE5-554F5AD110A2}" sibTransId="{757970BB-B323-4F9F-B834-A83F5CA72436}"/>
    <dgm:cxn modelId="{F6D1F72E-8BAD-4192-AB88-50930E3B6B4B}" type="presOf" srcId="{66DFF1B9-B56E-4ACF-8086-911768E5C199}" destId="{9DA3DF85-5F8A-45AB-88F0-68C5439A6C26}" srcOrd="0" destOrd="0" presId="urn:microsoft.com/office/officeart/2005/8/layout/vList4"/>
    <dgm:cxn modelId="{4B481644-A0E6-45A4-BC61-39FBAB5250D9}" type="presOf" srcId="{66D8F65A-2F5F-4DEA-AA7C-AAD4A1F85C2B}" destId="{1B9FA10C-9685-4C1E-9A48-327957E03BBA}" srcOrd="0" destOrd="0" presId="urn:microsoft.com/office/officeart/2005/8/layout/vList4"/>
    <dgm:cxn modelId="{9683F871-C294-4215-89D1-CEE50728D3E7}" type="presOf" srcId="{7780ED70-FDED-4430-B2BE-6C6AC962CDE1}" destId="{4A6D2C11-4D79-41EB-B616-CA0AC4497C81}" srcOrd="0" destOrd="0" presId="urn:microsoft.com/office/officeart/2005/8/layout/vList4"/>
    <dgm:cxn modelId="{1C70647A-5808-479D-8F0A-C14C6B0FB484}" type="presOf" srcId="{CEBB0CE2-DE91-4AA5-8FDE-507163838DF8}" destId="{0284B605-1784-4066-BCE1-B697740E22D2}" srcOrd="1" destOrd="0" presId="urn:microsoft.com/office/officeart/2005/8/layout/vList4"/>
    <dgm:cxn modelId="{07D21B71-7ACE-4000-8621-0821AD55A0EE}" srcId="{7780ED70-FDED-4430-B2BE-6C6AC962CDE1}" destId="{66D8F65A-2F5F-4DEA-AA7C-AAD4A1F85C2B}" srcOrd="0" destOrd="0" parTransId="{648CA458-B184-4100-BC13-8D85136FF6A1}" sibTransId="{0854D064-2033-419A-8F2C-959B20B2BA88}"/>
    <dgm:cxn modelId="{CBFACE27-AA9F-4E9A-AF42-0CC5EB340CBB}" type="presOf" srcId="{66DFF1B9-B56E-4ACF-8086-911768E5C199}" destId="{E3C1715E-B5F4-4062-93A7-53B5884DA0B4}" srcOrd="1" destOrd="0" presId="urn:microsoft.com/office/officeart/2005/8/layout/vList4"/>
    <dgm:cxn modelId="{256B44FE-B930-4582-B121-3051708E3709}" srcId="{7780ED70-FDED-4430-B2BE-6C6AC962CDE1}" destId="{66DFF1B9-B56E-4ACF-8086-911768E5C199}" srcOrd="3" destOrd="0" parTransId="{DD3CCBC3-B788-4557-B2F8-2E7C7F627B78}" sibTransId="{0CDE60DF-4C3B-4DAE-8D59-A743350CDE21}"/>
    <dgm:cxn modelId="{9F262ED8-FA2F-42D3-96C0-62765F88A61A}" type="presOf" srcId="{B3A3DDAC-D986-44A5-80F2-004139A2A4AE}" destId="{64D4DD54-7E4B-4649-AF71-238DEFBBAFB9}" srcOrd="0" destOrd="0" presId="urn:microsoft.com/office/officeart/2005/8/layout/vList4"/>
    <dgm:cxn modelId="{ECAB7D1E-F71C-491D-81E1-491279934505}" type="presOf" srcId="{B3A3DDAC-D986-44A5-80F2-004139A2A4AE}" destId="{9B9EA49F-3370-4247-B0BB-62A29EDB557E}" srcOrd="1" destOrd="0" presId="urn:microsoft.com/office/officeart/2005/8/layout/vList4"/>
    <dgm:cxn modelId="{58122A71-CE81-4BC9-9608-1BD68797A85F}" srcId="{7780ED70-FDED-4430-B2BE-6C6AC962CDE1}" destId="{B3A3DDAC-D986-44A5-80F2-004139A2A4AE}" srcOrd="1" destOrd="0" parTransId="{AC5F7D7D-860F-4B18-BC80-A4372A588859}" sibTransId="{9B654FFE-FE57-47F3-80F3-C59EF66C808D}"/>
    <dgm:cxn modelId="{63BD64FA-AB52-4795-8334-A41147FFBE0D}" type="presParOf" srcId="{4A6D2C11-4D79-41EB-B616-CA0AC4497C81}" destId="{2161B859-3FCC-4463-8427-C24378F0271B}" srcOrd="0" destOrd="0" presId="urn:microsoft.com/office/officeart/2005/8/layout/vList4"/>
    <dgm:cxn modelId="{02E2FBF6-83AA-4A4D-A01B-FAA81A87A429}" type="presParOf" srcId="{2161B859-3FCC-4463-8427-C24378F0271B}" destId="{1B9FA10C-9685-4C1E-9A48-327957E03BBA}" srcOrd="0" destOrd="0" presId="urn:microsoft.com/office/officeart/2005/8/layout/vList4"/>
    <dgm:cxn modelId="{8AFF14AC-EAA4-4389-A6D5-007F39464346}" type="presParOf" srcId="{2161B859-3FCC-4463-8427-C24378F0271B}" destId="{BFAD34D0-6206-4503-8D0E-1A93305DB2F4}" srcOrd="1" destOrd="0" presId="urn:microsoft.com/office/officeart/2005/8/layout/vList4"/>
    <dgm:cxn modelId="{428D6493-1E48-47BB-A1E8-7A1579941B88}" type="presParOf" srcId="{2161B859-3FCC-4463-8427-C24378F0271B}" destId="{B995B302-5587-4EBD-A1F1-C192B95346AE}" srcOrd="2" destOrd="0" presId="urn:microsoft.com/office/officeart/2005/8/layout/vList4"/>
    <dgm:cxn modelId="{3210B3E9-63B7-48D5-A0FF-685AD6DFA76F}" type="presParOf" srcId="{4A6D2C11-4D79-41EB-B616-CA0AC4497C81}" destId="{A3DCD86E-B06C-49DF-A801-02E75E227566}" srcOrd="1" destOrd="0" presId="urn:microsoft.com/office/officeart/2005/8/layout/vList4"/>
    <dgm:cxn modelId="{1865184D-94B7-4809-9B09-8700A7CF1EB7}" type="presParOf" srcId="{4A6D2C11-4D79-41EB-B616-CA0AC4497C81}" destId="{6571F341-798B-47F2-8691-F9DB06819BD7}" srcOrd="2" destOrd="0" presId="urn:microsoft.com/office/officeart/2005/8/layout/vList4"/>
    <dgm:cxn modelId="{6DA8B8E8-BA6E-48C7-9506-8DA578156CDE}" type="presParOf" srcId="{6571F341-798B-47F2-8691-F9DB06819BD7}" destId="{64D4DD54-7E4B-4649-AF71-238DEFBBAFB9}" srcOrd="0" destOrd="0" presId="urn:microsoft.com/office/officeart/2005/8/layout/vList4"/>
    <dgm:cxn modelId="{FAC3A216-3071-4A42-BFA2-796841014902}" type="presParOf" srcId="{6571F341-798B-47F2-8691-F9DB06819BD7}" destId="{03B65FD9-CC2C-47EB-B3E3-74D40685CE0B}" srcOrd="1" destOrd="0" presId="urn:microsoft.com/office/officeart/2005/8/layout/vList4"/>
    <dgm:cxn modelId="{0E5AA6E5-0D18-4565-B24B-6D6C01CA0589}" type="presParOf" srcId="{6571F341-798B-47F2-8691-F9DB06819BD7}" destId="{9B9EA49F-3370-4247-B0BB-62A29EDB557E}" srcOrd="2" destOrd="0" presId="urn:microsoft.com/office/officeart/2005/8/layout/vList4"/>
    <dgm:cxn modelId="{8135B4E5-F936-4D4F-B233-8E3B57C42098}" type="presParOf" srcId="{4A6D2C11-4D79-41EB-B616-CA0AC4497C81}" destId="{007759DB-FF63-466D-B601-BDCAC4FD5E5D}" srcOrd="3" destOrd="0" presId="urn:microsoft.com/office/officeart/2005/8/layout/vList4"/>
    <dgm:cxn modelId="{5B9D704D-C5C7-4124-8C94-6BA913F1C479}" type="presParOf" srcId="{4A6D2C11-4D79-41EB-B616-CA0AC4497C81}" destId="{9A16950D-CD71-44F7-AAC3-A89AB292E51D}" srcOrd="4" destOrd="0" presId="urn:microsoft.com/office/officeart/2005/8/layout/vList4"/>
    <dgm:cxn modelId="{37DE2899-FEB0-4D40-804B-553EC491FEC5}" type="presParOf" srcId="{9A16950D-CD71-44F7-AAC3-A89AB292E51D}" destId="{4A700175-83C6-4D24-8B6D-EB5AC3E93971}" srcOrd="0" destOrd="0" presId="urn:microsoft.com/office/officeart/2005/8/layout/vList4"/>
    <dgm:cxn modelId="{38F51030-174E-43F6-AFCF-23CC7B4FFDD7}" type="presParOf" srcId="{9A16950D-CD71-44F7-AAC3-A89AB292E51D}" destId="{38E87128-735E-4C16-97C6-D6D75FAED471}" srcOrd="1" destOrd="0" presId="urn:microsoft.com/office/officeart/2005/8/layout/vList4"/>
    <dgm:cxn modelId="{6198D708-0138-4B96-A91E-CC7DBF35DD35}" type="presParOf" srcId="{9A16950D-CD71-44F7-AAC3-A89AB292E51D}" destId="{0284B605-1784-4066-BCE1-B697740E22D2}" srcOrd="2" destOrd="0" presId="urn:microsoft.com/office/officeart/2005/8/layout/vList4"/>
    <dgm:cxn modelId="{559925D9-EF77-4D2C-834F-CCBFCA515AF6}" type="presParOf" srcId="{4A6D2C11-4D79-41EB-B616-CA0AC4497C81}" destId="{8051BBAF-D64C-4C8D-AC28-6B07C7A102FA}" srcOrd="5" destOrd="0" presId="urn:microsoft.com/office/officeart/2005/8/layout/vList4"/>
    <dgm:cxn modelId="{4B05D293-51F8-4C45-8135-92D7924004CC}" type="presParOf" srcId="{4A6D2C11-4D79-41EB-B616-CA0AC4497C81}" destId="{DE3B1C44-77BA-4EF6-9FEC-7B362AA3BE70}" srcOrd="6" destOrd="0" presId="urn:microsoft.com/office/officeart/2005/8/layout/vList4"/>
    <dgm:cxn modelId="{94E63865-4665-41BE-989D-D096F10D7B90}" type="presParOf" srcId="{DE3B1C44-77BA-4EF6-9FEC-7B362AA3BE70}" destId="{9DA3DF85-5F8A-45AB-88F0-68C5439A6C26}" srcOrd="0" destOrd="0" presId="urn:microsoft.com/office/officeart/2005/8/layout/vList4"/>
    <dgm:cxn modelId="{EA85F83A-9376-4263-A346-F5A52EF9CB0B}" type="presParOf" srcId="{DE3B1C44-77BA-4EF6-9FEC-7B362AA3BE70}" destId="{7DA7A4B7-7C6A-4DF4-BE44-2866A1ADFC31}" srcOrd="1" destOrd="0" presId="urn:microsoft.com/office/officeart/2005/8/layout/vList4"/>
    <dgm:cxn modelId="{7B03FF3D-2C71-40C6-A242-C67E7B01FC02}" type="presParOf" srcId="{DE3B1C44-77BA-4EF6-9FEC-7B362AA3BE70}" destId="{E3C1715E-B5F4-4062-93A7-53B5884DA0B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اثنا عشر شرطاً ينبغي أن تدخل في أي اتفاق</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296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57A85A87-689F-48DC-8DFE-F77FF223E9E5}" type="presOf" srcId="{FF0957C0-56AA-4A1F-9058-6373DBBB260C}" destId="{A91E6CDB-AD40-4DBB-AEC7-238D6E7A47BF}" srcOrd="0" destOrd="0" presId="urn:microsoft.com/office/officeart/2008/layout/AlternatingPictureCircles"/>
    <dgm:cxn modelId="{0B4C2CFD-8BDE-415D-9960-68C344A7E9C1}" type="presOf" srcId="{D526C355-F03B-4ADF-BADB-1E098DEDEEDA}" destId="{A454449F-89D4-4318-9F81-151BA08BC445}"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FF103738-3F24-494A-BC1B-7452702B01B1}" type="presParOf" srcId="{A454449F-89D4-4318-9F81-151BA08BC445}" destId="{5B1BAFC5-6858-4491-9CC5-C66077304B3B}" srcOrd="0" destOrd="0" presId="urn:microsoft.com/office/officeart/2008/layout/AlternatingPictureCircles"/>
    <dgm:cxn modelId="{58DB8331-BB7C-405D-B92E-251D60CACE1A}" type="presParOf" srcId="{5B1BAFC5-6858-4491-9CC5-C66077304B3B}" destId="{73D02555-E2E4-452E-A2D6-13C17A5CCBF6}" srcOrd="0" destOrd="0" presId="urn:microsoft.com/office/officeart/2008/layout/AlternatingPictureCircles"/>
    <dgm:cxn modelId="{37CB6E4C-3DD1-4E94-9043-C2788092079D}" type="presParOf" srcId="{5B1BAFC5-6858-4491-9CC5-C66077304B3B}" destId="{5BD3C2F1-536C-4F0D-8D0C-FCDCEC1BEF0F}" srcOrd="1" destOrd="0" presId="urn:microsoft.com/office/officeart/2008/layout/AlternatingPictureCircles"/>
    <dgm:cxn modelId="{874F3017-8501-47BD-A4A5-DBF86F25CDD1}" type="presParOf" srcId="{5B1BAFC5-6858-4491-9CC5-C66077304B3B}" destId="{A91E6CDB-AD40-4DBB-AEC7-238D6E7A47BF}" srcOrd="2" destOrd="0" presId="urn:microsoft.com/office/officeart/2008/layout/AlternatingPictureCircles"/>
    <dgm:cxn modelId="{C8270329-0616-4C36-B9A5-9806B692B243}"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a:xfrm>
          <a:off x="3934436" y="582741"/>
          <a:ext cx="3763723" cy="3763558"/>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dgm:spPr>
      <dgm:t>
        <a:bodyPr/>
        <a:lstStyle/>
        <a:p>
          <a:pPr rtl="1"/>
          <a:r>
            <a:rPr lang="ar-EG" dirty="0" smtClean="0">
              <a:solidFill>
                <a:sysClr val="windowText" lastClr="000000">
                  <a:hueOff val="0"/>
                  <a:satOff val="0"/>
                  <a:lumOff val="0"/>
                  <a:alphaOff val="0"/>
                </a:sysClr>
              </a:solidFill>
              <a:latin typeface="Calibri"/>
              <a:ea typeface="+mn-ea"/>
              <a:cs typeface="GE Flow" pitchFamily="18" charset="-78"/>
            </a:rPr>
            <a:t>الاتصال</a:t>
          </a:r>
          <a:endParaRPr lang="ar-SA" dirty="0">
            <a:solidFill>
              <a:sysClr val="windowText" lastClr="000000">
                <a:hueOff val="0"/>
                <a:satOff val="0"/>
                <a:lumOff val="0"/>
                <a:alphaOff val="0"/>
              </a:sysClr>
            </a:solidFill>
            <a:latin typeface="+mn-lt"/>
            <a:ea typeface="+mn-ea"/>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a:xfrm>
          <a:off x="3403569" y="51971"/>
          <a:ext cx="4825457" cy="4825245"/>
        </a:xfrm>
        <a:prstGeom prst="donut">
          <a:avLst>
            <a:gd name="adj" fmla="val 1101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1509">
        <dgm:presLayoutVars>
          <dgm:chMax val="0"/>
          <dgm:chPref val="0"/>
          <dgm:bulletEnabled val="1"/>
        </dgm:presLayoutVars>
      </dgm:prSet>
      <dgm:spPr>
        <a:xfrm>
          <a:off x="691333" y="1153654"/>
          <a:ext cx="3467448" cy="2621705"/>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a:prstGeom prst="ellipse">
          <a:avLst/>
        </a:prstGeom>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225E93AD-3CD8-4841-8522-7C9C3EBF9E97}" type="presOf" srcId="{D526C355-F03B-4ADF-BADB-1E098DEDEEDA}" destId="{A454449F-89D4-4318-9F81-151BA08BC445}" srcOrd="0" destOrd="0" presId="urn:microsoft.com/office/officeart/2008/layout/AlternatingPictureCircles"/>
    <dgm:cxn modelId="{DFFF37C7-FB98-40C2-AAB7-5D4DBC1B0372}"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ADAF485F-1AEB-438B-A10A-4F34C06904A2}" type="presParOf" srcId="{A454449F-89D4-4318-9F81-151BA08BC445}" destId="{5B1BAFC5-6858-4491-9CC5-C66077304B3B}" srcOrd="0" destOrd="0" presId="urn:microsoft.com/office/officeart/2008/layout/AlternatingPictureCircles"/>
    <dgm:cxn modelId="{5075F9C2-6849-4461-8F30-E26E123C678B}" type="presParOf" srcId="{5B1BAFC5-6858-4491-9CC5-C66077304B3B}" destId="{73D02555-E2E4-452E-A2D6-13C17A5CCBF6}" srcOrd="0" destOrd="0" presId="urn:microsoft.com/office/officeart/2008/layout/AlternatingPictureCircles"/>
    <dgm:cxn modelId="{771CACFD-EBC9-41B7-9B28-D4EA77F98F44}" type="presParOf" srcId="{5B1BAFC5-6858-4491-9CC5-C66077304B3B}" destId="{5BD3C2F1-536C-4F0D-8D0C-FCDCEC1BEF0F}" srcOrd="1" destOrd="0" presId="urn:microsoft.com/office/officeart/2008/layout/AlternatingPictureCircles"/>
    <dgm:cxn modelId="{29AF0647-E4E4-4B85-921C-9D01A8684CCE}" type="presParOf" srcId="{5B1BAFC5-6858-4491-9CC5-C66077304B3B}" destId="{A91E6CDB-AD40-4DBB-AEC7-238D6E7A47BF}" srcOrd="2" destOrd="0" presId="urn:microsoft.com/office/officeart/2008/layout/AlternatingPictureCircles"/>
    <dgm:cxn modelId="{11CA150E-BE9A-4456-88BE-566B865B67F6}"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547AA62-F206-4DA4-BC9C-E93D82CCFA88}" type="pres">
      <dgm:prSet presAssocID="{AB51E496-5E42-4FDD-882B-9A9EE5C2858B}" presName="linearFlow" presStyleCnt="0">
        <dgm:presLayoutVars>
          <dgm:dir/>
          <dgm:resizeHandles val="exact"/>
        </dgm:presLayoutVars>
      </dgm:prSet>
      <dgm:spPr/>
    </dgm:pt>
  </dgm:ptLst>
  <dgm:cxnLst>
    <dgm:cxn modelId="{377D7F93-06A7-49E2-AE4E-4F7EC16F7E20}" type="presOf" srcId="{AB51E496-5E42-4FDD-882B-9A9EE5C2858B}" destId="{6547AA62-F206-4DA4-BC9C-E93D82CCFA88}"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a:xfrm rot="10800000">
          <a:off x="1197400" y="0"/>
          <a:ext cx="3498982" cy="1264313"/>
        </a:xfrm>
        <a:solidFill>
          <a:srgbClr val="FFC000"/>
        </a:solidFill>
        <a:ln w="25400" cap="flat" cmpd="sng" algn="ctr">
          <a:solidFill>
            <a:sysClr val="window" lastClr="FFFFFF">
              <a:hueOff val="0"/>
              <a:satOff val="0"/>
              <a:lumOff val="0"/>
              <a:alphaOff val="0"/>
            </a:sysClr>
          </a:solidFill>
          <a:prstDash val="solid"/>
        </a:ln>
        <a:effectLst/>
      </dgm:spPr>
      <dgm:t>
        <a:bodyPr/>
        <a:lstStyle/>
        <a:p>
          <a:pPr rtl="1"/>
          <a:r>
            <a:rPr lang="ar-EG" sz="2400" b="1" dirty="0" smtClean="0">
              <a:solidFill>
                <a:sysClr val="window" lastClr="FFFFFF"/>
              </a:solidFill>
              <a:latin typeface="Calibri"/>
              <a:ea typeface="+mn-ea"/>
              <a:cs typeface="Arial" panose="020B0604020202020204" pitchFamily="34" charset="0"/>
            </a:rPr>
            <a:t>على المستوى الشخصي</a:t>
          </a:r>
          <a:endParaRPr lang="ar-EG" sz="2400" b="1" dirty="0">
            <a:solidFill>
              <a:sysClr val="window" lastClr="FFFFFF"/>
            </a:solidFill>
            <a:latin typeface="Calibri"/>
            <a:ea typeface="+mn-ea"/>
            <a:cs typeface="Arial" panose="020B0604020202020204" pitchFamily="34" charset="0"/>
          </a:endParaRPr>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xfrm>
          <a:off x="565244" y="0"/>
          <a:ext cx="1264313" cy="1264313"/>
        </a:xfrm>
        <a:prstGeom prst="ellipse">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993ECA67-8ACB-4A5F-A629-F99DB95A44F8}" type="pres">
      <dgm:prSet presAssocID="{69DB0E8A-51FC-4E4C-885B-0433364DA53D}" presName="txShp" presStyleLbl="node1" presStyleIdx="0" presStyleCnt="1">
        <dgm:presLayoutVars>
          <dgm:bulletEnabled val="1"/>
        </dgm:presLayoutVars>
      </dgm:prSet>
      <dgm:spPr>
        <a:prstGeom prst="homePlate">
          <a:avLst/>
        </a:prstGeom>
      </dgm:spPr>
      <dgm:t>
        <a:bodyPr/>
        <a:lstStyle/>
        <a:p>
          <a:pPr rtl="1"/>
          <a:endParaRPr lang="ar-EG"/>
        </a:p>
      </dgm:t>
    </dgm:pt>
  </dgm:ptLst>
  <dgm:cxnLst>
    <dgm:cxn modelId="{2C84CD9A-337F-4640-97F6-CEA30DF2FF78}" type="presOf" srcId="{69DB0E8A-51FC-4E4C-885B-0433364DA53D}" destId="{993ECA67-8ACB-4A5F-A629-F99DB95A44F8}" srcOrd="0" destOrd="0" presId="urn:microsoft.com/office/officeart/2005/8/layout/vList3"/>
    <dgm:cxn modelId="{96203836-CEF5-403A-AE10-EAAC39305E3E}" type="presOf" srcId="{AB51E496-5E42-4FDD-882B-9A9EE5C2858B}" destId="{6547AA62-F206-4DA4-BC9C-E93D82CCFA8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58CCAB56-1467-4632-8D3C-055014256988}" type="presParOf" srcId="{6547AA62-F206-4DA4-BC9C-E93D82CCFA88}" destId="{37A83FC3-077A-4311-9600-A0DE2F5B8C95}" srcOrd="0" destOrd="0" presId="urn:microsoft.com/office/officeart/2005/8/layout/vList3"/>
    <dgm:cxn modelId="{C889386B-B3B6-4EA1-B212-DBB391858C80}" type="presParOf" srcId="{37A83FC3-077A-4311-9600-A0DE2F5B8C95}" destId="{7E5D7C2C-89A7-4ECA-A15C-1A4DA333BE82}" srcOrd="0" destOrd="0" presId="urn:microsoft.com/office/officeart/2005/8/layout/vList3"/>
    <dgm:cxn modelId="{8139D1D4-0D50-4D0D-84CA-774A47EFD393}"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a:xfrm rot="10800000">
          <a:off x="925135" y="0"/>
          <a:ext cx="3537322" cy="1264313"/>
        </a:xfrm>
        <a:solidFill>
          <a:srgbClr val="FF99FF"/>
        </a:solidFill>
        <a:ln w="25400" cap="flat" cmpd="sng" algn="ctr">
          <a:solidFill>
            <a:sysClr val="window" lastClr="FFFFFF">
              <a:hueOff val="0"/>
              <a:satOff val="0"/>
              <a:lumOff val="0"/>
              <a:alphaOff val="0"/>
            </a:sysClr>
          </a:solidFill>
          <a:prstDash val="solid"/>
        </a:ln>
        <a:effectLst/>
      </dgm:spPr>
      <dgm:t>
        <a:bodyPr/>
        <a:lstStyle/>
        <a:p>
          <a:pPr rtl="1"/>
          <a:r>
            <a:rPr lang="ar-EG" sz="2400" b="1" dirty="0" smtClean="0">
              <a:solidFill>
                <a:sysClr val="window" lastClr="FFFFFF"/>
              </a:solidFill>
              <a:latin typeface="Calibri"/>
              <a:ea typeface="+mn-ea"/>
              <a:cs typeface="Arial" panose="020B0604020202020204" pitchFamily="34" charset="0"/>
            </a:rPr>
            <a:t>في المؤسسات</a:t>
          </a:r>
          <a:endParaRPr lang="ar-EG" sz="2400" b="1" dirty="0">
            <a:solidFill>
              <a:sysClr val="window" lastClr="FFFFFF"/>
            </a:solidFill>
            <a:latin typeface="Calibri"/>
            <a:ea typeface="+mn-ea"/>
            <a:cs typeface="Arial" panose="020B0604020202020204" pitchFamily="34" charset="0"/>
          </a:endParaRPr>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xfrm>
          <a:off x="326319" y="0"/>
          <a:ext cx="1264313" cy="1264313"/>
        </a:xfrm>
        <a:prstGeom prst="ellipse">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993ECA67-8ACB-4A5F-A629-F99DB95A44F8}" type="pres">
      <dgm:prSet presAssocID="{69DB0E8A-51FC-4E4C-885B-0433364DA53D}" presName="txShp" presStyleLbl="node1" presStyleIdx="0" presStyleCnt="1" custScaleX="116282" custLinFactNeighborX="7045" custLinFactNeighborY="1130">
        <dgm:presLayoutVars>
          <dgm:bulletEnabled val="1"/>
        </dgm:presLayoutVars>
      </dgm:prSet>
      <dgm:spPr>
        <a:prstGeom prst="homePlate">
          <a:avLst/>
        </a:prstGeom>
      </dgm:spPr>
      <dgm:t>
        <a:bodyPr/>
        <a:lstStyle/>
        <a:p>
          <a:pPr rtl="1"/>
          <a:endParaRPr lang="ar-EG"/>
        </a:p>
      </dgm:t>
    </dgm:pt>
  </dgm:ptLst>
  <dgm:cxnLst>
    <dgm:cxn modelId="{78145FD9-40AC-4F2B-85A6-8DEBE11F0E76}" type="presOf" srcId="{69DB0E8A-51FC-4E4C-885B-0433364DA53D}" destId="{993ECA67-8ACB-4A5F-A629-F99DB95A44F8}" srcOrd="0" destOrd="0" presId="urn:microsoft.com/office/officeart/2005/8/layout/vList3"/>
    <dgm:cxn modelId="{0B34D5EF-3BAD-485E-BEC7-61628784144A}" type="presOf" srcId="{AB51E496-5E42-4FDD-882B-9A9EE5C2858B}" destId="{6547AA62-F206-4DA4-BC9C-E93D82CCFA8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26072391-C5C4-46CF-B82B-3890BB163F12}" type="presParOf" srcId="{6547AA62-F206-4DA4-BC9C-E93D82CCFA88}" destId="{37A83FC3-077A-4311-9600-A0DE2F5B8C95}" srcOrd="0" destOrd="0" presId="urn:microsoft.com/office/officeart/2005/8/layout/vList3"/>
    <dgm:cxn modelId="{D941D5A0-7614-4A3E-BF04-226998E501ED}" type="presParOf" srcId="{37A83FC3-077A-4311-9600-A0DE2F5B8C95}" destId="{7E5D7C2C-89A7-4ECA-A15C-1A4DA333BE82}" srcOrd="0" destOrd="0" presId="urn:microsoft.com/office/officeart/2005/8/layout/vList3"/>
    <dgm:cxn modelId="{6CE8C019-C67A-4503-BFA2-3EE0585432D8}"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إدارة الوقت</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1509">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97AA3C7D-BA5E-44C0-A178-9ECB0E92B6D1}" type="presOf" srcId="{D526C355-F03B-4ADF-BADB-1E098DEDEEDA}" destId="{A454449F-89D4-4318-9F81-151BA08BC445}" srcOrd="0" destOrd="0" presId="urn:microsoft.com/office/officeart/2008/layout/AlternatingPictureCircles"/>
    <dgm:cxn modelId="{22EDB2C5-9763-4A44-914D-AB08AF877772}"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A6E3FCDC-B03B-4723-88E7-C590E3AAA44F}" type="presParOf" srcId="{A454449F-89D4-4318-9F81-151BA08BC445}" destId="{5B1BAFC5-6858-4491-9CC5-C66077304B3B}" srcOrd="0" destOrd="0" presId="urn:microsoft.com/office/officeart/2008/layout/AlternatingPictureCircles"/>
    <dgm:cxn modelId="{68461C40-8BA1-46F3-9738-C268E65DA48D}" type="presParOf" srcId="{5B1BAFC5-6858-4491-9CC5-C66077304B3B}" destId="{73D02555-E2E4-452E-A2D6-13C17A5CCBF6}" srcOrd="0" destOrd="0" presId="urn:microsoft.com/office/officeart/2008/layout/AlternatingPictureCircles"/>
    <dgm:cxn modelId="{30BD9F07-2627-47C0-A9B9-C12F8E9723B6}" type="presParOf" srcId="{5B1BAFC5-6858-4491-9CC5-C66077304B3B}" destId="{5BD3C2F1-536C-4F0D-8D0C-FCDCEC1BEF0F}" srcOrd="1" destOrd="0" presId="urn:microsoft.com/office/officeart/2008/layout/AlternatingPictureCircles"/>
    <dgm:cxn modelId="{A6A637C9-9B7D-40B8-885F-513DA45F6D46}" type="presParOf" srcId="{5B1BAFC5-6858-4491-9CC5-C66077304B3B}" destId="{A91E6CDB-AD40-4DBB-AEC7-238D6E7A47BF}" srcOrd="2" destOrd="0" presId="urn:microsoft.com/office/officeart/2008/layout/AlternatingPictureCircles"/>
    <dgm:cxn modelId="{5EFD4968-FCF0-48FC-BF88-DF0D8C5E2A82}"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D526C355-F03B-4ADF-BADB-1E098DEDEEDA}" type="doc">
      <dgm:prSet loTypeId="urn:microsoft.com/office/officeart/2008/layout/AlternatingPictureCircles" loCatId="picture" qsTypeId="urn:microsoft.com/office/officeart/2005/8/quickstyle/simple4" qsCatId="simple" csTypeId="urn:microsoft.com/office/officeart/2005/8/colors/accent1_2" csCatId="accent1" phldr="1"/>
      <dgm:spPr/>
      <dgm:t>
        <a:bodyPr/>
        <a:lstStyle/>
        <a:p>
          <a:pPr rtl="1"/>
          <a:endParaRPr lang="ar-SA"/>
        </a:p>
      </dgm:t>
    </dgm:pt>
    <dgm:pt modelId="{FF0957C0-56AA-4A1F-9058-6373DBBB260C}">
      <dgm:prSet phldrT="[نص]"/>
      <dgm:spPr/>
      <dgm:t>
        <a:bodyPr/>
        <a:lstStyle/>
        <a:p>
          <a:pPr rtl="1"/>
          <a:r>
            <a:rPr lang="ar-EG" dirty="0" smtClean="0">
              <a:cs typeface="GE Flow" pitchFamily="18" charset="-78"/>
            </a:rPr>
            <a:t>المناخ السائد في الاجتماعات</a:t>
          </a:r>
          <a:endParaRPr lang="ar-SA" dirty="0">
            <a:latin typeface="GE Flow" pitchFamily="18" charset="-78"/>
            <a:ea typeface="GE Flow" pitchFamily="18" charset="-78"/>
            <a:cs typeface="GE Flow" pitchFamily="18" charset="-78"/>
          </a:endParaRPr>
        </a:p>
      </dgm:t>
    </dgm:pt>
    <dgm:pt modelId="{1BF16321-2B96-4EE3-8D20-E3C196021B0B}" type="par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3075F5E2-7D63-451B-87B7-3C341E2A90E5}" type="sibTrans" cxnId="{7EF2A4D9-82C1-40D7-9796-C68B028F684A}">
      <dgm:prSet/>
      <dgm:spPr/>
      <dgm:t>
        <a:bodyPr/>
        <a:lstStyle/>
        <a:p>
          <a:pPr rtl="1"/>
          <a:endParaRPr lang="ar-SA">
            <a:latin typeface="GE Flow" pitchFamily="18" charset="-78"/>
            <a:ea typeface="GE Flow" pitchFamily="18" charset="-78"/>
            <a:cs typeface="GE Flow" pitchFamily="18" charset="-78"/>
          </a:endParaRPr>
        </a:p>
      </dgm:t>
    </dgm:pt>
    <dgm:pt modelId="{A454449F-89D4-4318-9F81-151BA08BC445}" type="pres">
      <dgm:prSet presAssocID="{D526C355-F03B-4ADF-BADB-1E098DEDEEDA}" presName="Name0" presStyleCnt="0">
        <dgm:presLayoutVars>
          <dgm:chMax/>
          <dgm:chPref/>
          <dgm:dir/>
        </dgm:presLayoutVars>
      </dgm:prSet>
      <dgm:spPr/>
      <dgm:t>
        <a:bodyPr/>
        <a:lstStyle/>
        <a:p>
          <a:pPr rtl="1"/>
          <a:endParaRPr lang="ar-SA"/>
        </a:p>
      </dgm:t>
    </dgm:pt>
    <dgm:pt modelId="{5B1BAFC5-6858-4491-9CC5-C66077304B3B}" type="pres">
      <dgm:prSet presAssocID="{FF0957C0-56AA-4A1F-9058-6373DBBB260C}" presName="composite" presStyleCnt="0"/>
      <dgm:spPr/>
    </dgm:pt>
    <dgm:pt modelId="{73D02555-E2E4-452E-A2D6-13C17A5CCBF6}" type="pres">
      <dgm:prSet presAssocID="{FF0957C0-56AA-4A1F-9058-6373DBBB260C}" presName="Accent" presStyleLbl="alignNode1" presStyleIdx="0" presStyleCnt="1" custScaleX="122394" custScaleY="122394">
        <dgm:presLayoutVars>
          <dgm:chMax val="0"/>
          <dgm:chPref val="0"/>
        </dgm:presLayoutVars>
      </dgm:prSet>
      <dgm:spPr/>
      <dgm:t>
        <a:bodyPr/>
        <a:lstStyle/>
        <a:p>
          <a:pPr rtl="1"/>
          <a:endParaRPr lang="ar-EG"/>
        </a:p>
      </dgm:t>
    </dgm:pt>
    <dgm:pt modelId="{5BD3C2F1-536C-4F0D-8D0C-FCDCEC1BEF0F}" type="pres">
      <dgm:prSet presAssocID="{FF0957C0-56AA-4A1F-9058-6373DBBB260C}" presName="Image" presStyleLbl="bgImgPlace1" presStyleIdx="0" presStyleCnt="1" custScaleX="71509" custScaleY="71509">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A91E6CDB-AD40-4DBB-AEC7-238D6E7A47BF}" type="pres">
      <dgm:prSet presAssocID="{FF0957C0-56AA-4A1F-9058-6373DBBB260C}" presName="Parent" presStyleLbl="fgAccFollowNode1" presStyleIdx="0" presStyleCnt="1" custScaleX="122394" custScaleY="122394">
        <dgm:presLayoutVars>
          <dgm:chMax val="0"/>
          <dgm:chPref val="0"/>
          <dgm:bulletEnabled val="1"/>
        </dgm:presLayoutVars>
      </dgm:prSet>
      <dgm:spPr/>
      <dgm:t>
        <a:bodyPr/>
        <a:lstStyle/>
        <a:p>
          <a:pPr rtl="1"/>
          <a:endParaRPr lang="ar-SA"/>
        </a:p>
      </dgm:t>
    </dgm:pt>
    <dgm:pt modelId="{0C19BFB8-94D2-443A-BA54-76AF07CF741B}" type="pres">
      <dgm:prSet presAssocID="{FF0957C0-56AA-4A1F-9058-6373DBBB260C}" presName="Space" presStyleCnt="0">
        <dgm:presLayoutVars>
          <dgm:chMax val="0"/>
          <dgm:chPref val="0"/>
        </dgm:presLayoutVars>
      </dgm:prSet>
      <dgm:spPr/>
    </dgm:pt>
  </dgm:ptLst>
  <dgm:cxnLst>
    <dgm:cxn modelId="{65E38B95-B218-4711-8103-84D624C6CE51}" type="presOf" srcId="{FF0957C0-56AA-4A1F-9058-6373DBBB260C}" destId="{A91E6CDB-AD40-4DBB-AEC7-238D6E7A47BF}" srcOrd="0" destOrd="0" presId="urn:microsoft.com/office/officeart/2008/layout/AlternatingPictureCircles"/>
    <dgm:cxn modelId="{7EF2A4D9-82C1-40D7-9796-C68B028F684A}" srcId="{D526C355-F03B-4ADF-BADB-1E098DEDEEDA}" destId="{FF0957C0-56AA-4A1F-9058-6373DBBB260C}" srcOrd="0" destOrd="0" parTransId="{1BF16321-2B96-4EE3-8D20-E3C196021B0B}" sibTransId="{3075F5E2-7D63-451B-87B7-3C341E2A90E5}"/>
    <dgm:cxn modelId="{6DB15999-BA2D-4FFC-BA40-25DFB1535E2C}" type="presOf" srcId="{D526C355-F03B-4ADF-BADB-1E098DEDEEDA}" destId="{A454449F-89D4-4318-9F81-151BA08BC445}" srcOrd="0" destOrd="0" presId="urn:microsoft.com/office/officeart/2008/layout/AlternatingPictureCircles"/>
    <dgm:cxn modelId="{B403D2EA-1205-4BD2-A730-418BCC995EF7}" type="presParOf" srcId="{A454449F-89D4-4318-9F81-151BA08BC445}" destId="{5B1BAFC5-6858-4491-9CC5-C66077304B3B}" srcOrd="0" destOrd="0" presId="urn:microsoft.com/office/officeart/2008/layout/AlternatingPictureCircles"/>
    <dgm:cxn modelId="{2EB8BF3D-6752-401E-B631-3DCF87A15088}" type="presParOf" srcId="{5B1BAFC5-6858-4491-9CC5-C66077304B3B}" destId="{73D02555-E2E4-452E-A2D6-13C17A5CCBF6}" srcOrd="0" destOrd="0" presId="urn:microsoft.com/office/officeart/2008/layout/AlternatingPictureCircles"/>
    <dgm:cxn modelId="{1EC0FB40-9170-48E6-A172-514EEA27B2BE}" type="presParOf" srcId="{5B1BAFC5-6858-4491-9CC5-C66077304B3B}" destId="{5BD3C2F1-536C-4F0D-8D0C-FCDCEC1BEF0F}" srcOrd="1" destOrd="0" presId="urn:microsoft.com/office/officeart/2008/layout/AlternatingPictureCircles"/>
    <dgm:cxn modelId="{0280B5A0-CA08-4115-9697-28AC6A6D300F}" type="presParOf" srcId="{5B1BAFC5-6858-4491-9CC5-C66077304B3B}" destId="{A91E6CDB-AD40-4DBB-AEC7-238D6E7A47BF}" srcOrd="2" destOrd="0" presId="urn:microsoft.com/office/officeart/2008/layout/AlternatingPictureCircles"/>
    <dgm:cxn modelId="{6AB432CA-CD87-4638-B803-F064E3CCC506}" type="presParOf" srcId="{5B1BAFC5-6858-4491-9CC5-C66077304B3B}" destId="{0C19BFB8-94D2-443A-BA54-76AF07CF741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dgm:spPr/>
      <dgm:t>
        <a:bodyPr/>
        <a:lstStyle/>
        <a:p>
          <a:pPr rtl="1"/>
          <a:r>
            <a:rPr lang="ar-EG" dirty="0" smtClean="0"/>
            <a:t>ديكتاتورى</a:t>
          </a:r>
          <a:endParaRPr lang="ar-EG"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08949B64-3583-414B-B464-78B88CB06FA3}" type="presOf" srcId="{69DB0E8A-51FC-4E4C-885B-0433364DA53D}" destId="{993ECA67-8ACB-4A5F-A629-F99DB95A44F8}" srcOrd="0" destOrd="0" presId="urn:microsoft.com/office/officeart/2005/8/layout/vList3"/>
    <dgm:cxn modelId="{8F9C990E-43D3-4C70-A9A5-22141CE596BE}" type="presOf" srcId="{AB51E496-5E42-4FDD-882B-9A9EE5C2858B}" destId="{6547AA62-F206-4DA4-BC9C-E93D82CCFA8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255E885C-5285-4E49-B84E-E43FE68C213E}" type="presParOf" srcId="{6547AA62-F206-4DA4-BC9C-E93D82CCFA88}" destId="{37A83FC3-077A-4311-9600-A0DE2F5B8C95}" srcOrd="0" destOrd="0" presId="urn:microsoft.com/office/officeart/2005/8/layout/vList3"/>
    <dgm:cxn modelId="{5847B613-6436-499B-BD37-F64E840726C4}" type="presParOf" srcId="{37A83FC3-077A-4311-9600-A0DE2F5B8C95}" destId="{7E5D7C2C-89A7-4ECA-A15C-1A4DA333BE82}" srcOrd="0" destOrd="0" presId="urn:microsoft.com/office/officeart/2005/8/layout/vList3"/>
    <dgm:cxn modelId="{8C0646DA-4AE8-4BA9-9D4A-95741AA7002C}"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colorful2" csCatId="colorful" phldr="1"/>
      <dgm:spPr/>
    </dgm:pt>
    <dgm:pt modelId="{69DB0E8A-51FC-4E4C-885B-0433364DA53D}">
      <dgm:prSet phldrT="[Text]" custT="1"/>
      <dgm:spPr/>
      <dgm:t>
        <a:bodyPr/>
        <a:lstStyle/>
        <a:p>
          <a:pPr rtl="1"/>
          <a:r>
            <a:rPr lang="ar-EG" sz="2400" dirty="0" smtClean="0"/>
            <a:t>شوري</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A6CEE864-A578-456A-A978-3F988419C300}" type="presOf" srcId="{69DB0E8A-51FC-4E4C-885B-0433364DA53D}" destId="{993ECA67-8ACB-4A5F-A629-F99DB95A44F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619751AB-4E14-440C-89F3-A72571B1F1DE}" type="presOf" srcId="{AB51E496-5E42-4FDD-882B-9A9EE5C2858B}" destId="{6547AA62-F206-4DA4-BC9C-E93D82CCFA88}" srcOrd="0" destOrd="0" presId="urn:microsoft.com/office/officeart/2005/8/layout/vList3"/>
    <dgm:cxn modelId="{222264D4-F9CF-417C-AE85-1D13762D0AA5}" type="presParOf" srcId="{6547AA62-F206-4DA4-BC9C-E93D82CCFA88}" destId="{37A83FC3-077A-4311-9600-A0DE2F5B8C95}" srcOrd="0" destOrd="0" presId="urn:microsoft.com/office/officeart/2005/8/layout/vList3"/>
    <dgm:cxn modelId="{5A9B9E05-8B74-46C8-A87D-A538EBAF7C50}" type="presParOf" srcId="{37A83FC3-077A-4311-9600-A0DE2F5B8C95}" destId="{7E5D7C2C-89A7-4ECA-A15C-1A4DA333BE82}" srcOrd="0" destOrd="0" presId="urn:microsoft.com/office/officeart/2005/8/layout/vList3"/>
    <dgm:cxn modelId="{EFA777E1-99FF-4F2E-B0BC-BFC076BF935A}"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 القدرة علي رؤية تصرفات ممكنة في حين أنها غير واضحة بالنسبة للآخرين </a:t>
          </a:r>
          <a:endParaRPr lang="ar-EG" sz="24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D65E8871-165B-4F77-BC57-44D37D3A0B7F}"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83157A5E-FA7C-4A84-80BB-DC265CD3E4F2}" type="presOf" srcId="{2EB3FF7F-E348-4324-9977-BB404319DCF9}" destId="{84605E5B-37AD-4B54-8A76-B04A610E2A92}" srcOrd="0" destOrd="0" presId="urn:microsoft.com/office/officeart/2008/layout/PictureStrips"/>
    <dgm:cxn modelId="{3C9162AF-4A97-4DC4-924B-1EDB6A520CAB}" type="presParOf" srcId="{84605E5B-37AD-4B54-8A76-B04A610E2A92}" destId="{0B883924-BE0A-4AFE-A110-1B7571E4E437}" srcOrd="0" destOrd="0" presId="urn:microsoft.com/office/officeart/2008/layout/PictureStrips"/>
    <dgm:cxn modelId="{BFA302BC-02AD-40E2-8EAC-7D425602F4FD}" type="presParOf" srcId="{0B883924-BE0A-4AFE-A110-1B7571E4E437}" destId="{55B4DFB7-5CA8-457F-BBAC-6A11835972A9}" srcOrd="0" destOrd="0" presId="urn:microsoft.com/office/officeart/2008/layout/PictureStrips"/>
    <dgm:cxn modelId="{2C8E3168-7B83-4000-92D9-E302EDDD3288}"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a:solidFill>
          <a:srgbClr val="92D050"/>
        </a:solidFill>
      </dgm:spPr>
      <dgm:t>
        <a:bodyPr/>
        <a:lstStyle/>
        <a:p>
          <a:pPr rtl="1"/>
          <a:r>
            <a:rPr lang="ar-EG" sz="2400" dirty="0" smtClean="0"/>
            <a:t>أخوى</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5E583E2B-BBC0-4331-BDFB-98066DF12644}" type="presOf" srcId="{AB51E496-5E42-4FDD-882B-9A9EE5C2858B}" destId="{6547AA62-F206-4DA4-BC9C-E93D82CCFA8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52C93001-E37A-4AEE-AD69-4B74F49A6CCD}" type="presOf" srcId="{69DB0E8A-51FC-4E4C-885B-0433364DA53D}" destId="{993ECA67-8ACB-4A5F-A629-F99DB95A44F8}" srcOrd="0" destOrd="0" presId="urn:microsoft.com/office/officeart/2005/8/layout/vList3"/>
    <dgm:cxn modelId="{2AF93010-8D5C-4D7D-B38A-EA5F64CB01BF}" type="presParOf" srcId="{6547AA62-F206-4DA4-BC9C-E93D82CCFA88}" destId="{37A83FC3-077A-4311-9600-A0DE2F5B8C95}" srcOrd="0" destOrd="0" presId="urn:microsoft.com/office/officeart/2005/8/layout/vList3"/>
    <dgm:cxn modelId="{0CC00F0D-7410-4D0C-9ACE-FF4258AB6CBD}" type="presParOf" srcId="{37A83FC3-077A-4311-9600-A0DE2F5B8C95}" destId="{7E5D7C2C-89A7-4ECA-A15C-1A4DA333BE82}" srcOrd="0" destOrd="0" presId="urn:microsoft.com/office/officeart/2005/8/layout/vList3"/>
    <dgm:cxn modelId="{B09B6598-8D79-4F4D-A1E9-1C16FFB4A582}"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a:solidFill>
          <a:srgbClr val="FFC000"/>
        </a:solidFill>
      </dgm:spPr>
      <dgm:t>
        <a:bodyPr/>
        <a:lstStyle/>
        <a:p>
          <a:pPr rtl="1"/>
          <a:r>
            <a:rPr lang="ar-EG" sz="2400" dirty="0" smtClean="0"/>
            <a:t>تنافسي</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B628064F-D219-4C64-843A-23347BE44B8A}" type="presOf" srcId="{69DB0E8A-51FC-4E4C-885B-0433364DA53D}" destId="{993ECA67-8ACB-4A5F-A629-F99DB95A44F8}" srcOrd="0" destOrd="0" presId="urn:microsoft.com/office/officeart/2005/8/layout/vList3"/>
    <dgm:cxn modelId="{6F82FD1B-6B1C-4739-BF0B-9C3736BD6CCA}" type="presOf" srcId="{AB51E496-5E42-4FDD-882B-9A9EE5C2858B}" destId="{6547AA62-F206-4DA4-BC9C-E93D82CCFA8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9134D3BD-81BA-4055-84F5-A2E3565B33A9}" type="presParOf" srcId="{6547AA62-F206-4DA4-BC9C-E93D82CCFA88}" destId="{37A83FC3-077A-4311-9600-A0DE2F5B8C95}" srcOrd="0" destOrd="0" presId="urn:microsoft.com/office/officeart/2005/8/layout/vList3"/>
    <dgm:cxn modelId="{83655898-D4F6-440B-999D-0EF105B2C645}" type="presParOf" srcId="{37A83FC3-077A-4311-9600-A0DE2F5B8C95}" destId="{7E5D7C2C-89A7-4ECA-A15C-1A4DA333BE82}" srcOrd="0" destOrd="0" presId="urn:microsoft.com/office/officeart/2005/8/layout/vList3"/>
    <dgm:cxn modelId="{21C21EA4-3633-4D45-A732-D99B97B90E24}"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a:solidFill>
          <a:srgbClr val="FF99FF"/>
        </a:solidFill>
      </dgm:spPr>
      <dgm:t>
        <a:bodyPr/>
        <a:lstStyle/>
        <a:p>
          <a:pPr rtl="1"/>
          <a:r>
            <a:rPr lang="ar-EG" sz="2400" dirty="0" smtClean="0"/>
            <a:t>تنازعي</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19E39353-4E18-4443-96E3-DE63FBAF7398}" type="presOf" srcId="{AB51E496-5E42-4FDD-882B-9A9EE5C2858B}" destId="{6547AA62-F206-4DA4-BC9C-E93D82CCFA8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0E15BBF5-0E1A-4094-BE83-26F566387F87}" type="presOf" srcId="{69DB0E8A-51FC-4E4C-885B-0433364DA53D}" destId="{993ECA67-8ACB-4A5F-A629-F99DB95A44F8}" srcOrd="0" destOrd="0" presId="urn:microsoft.com/office/officeart/2005/8/layout/vList3"/>
    <dgm:cxn modelId="{030A7E11-C431-40E9-B0E3-5D6D45F6C6B5}" type="presParOf" srcId="{6547AA62-F206-4DA4-BC9C-E93D82CCFA88}" destId="{37A83FC3-077A-4311-9600-A0DE2F5B8C95}" srcOrd="0" destOrd="0" presId="urn:microsoft.com/office/officeart/2005/8/layout/vList3"/>
    <dgm:cxn modelId="{8AAD09EE-BFC8-4194-8E15-7B15001C9723}" type="presParOf" srcId="{37A83FC3-077A-4311-9600-A0DE2F5B8C95}" destId="{7E5D7C2C-89A7-4ECA-A15C-1A4DA333BE82}" srcOrd="0" destOrd="0" presId="urn:microsoft.com/office/officeart/2005/8/layout/vList3"/>
    <dgm:cxn modelId="{802B9D8D-5400-4FAC-BC70-E928E9B317A1}"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dgm:t>
        <a:bodyPr/>
        <a:lstStyle/>
        <a:p>
          <a:pPr rtl="1"/>
          <a:r>
            <a:rPr lang="ar-EG" sz="2400" dirty="0" smtClean="0"/>
            <a:t>رسمي</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A598403C-1C8D-407C-8F96-A74405DEE764}" type="presOf" srcId="{AB51E496-5E42-4FDD-882B-9A9EE5C2858B}" destId="{6547AA62-F206-4DA4-BC9C-E93D82CCFA88}" srcOrd="0" destOrd="0" presId="urn:microsoft.com/office/officeart/2005/8/layout/vList3"/>
    <dgm:cxn modelId="{B203C654-D417-4BDB-9E4F-3DAC87B56DCE}" type="presOf" srcId="{69DB0E8A-51FC-4E4C-885B-0433364DA53D}" destId="{993ECA67-8ACB-4A5F-A629-F99DB95A44F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A2314B3E-ACE0-475F-815C-B537A363A6C1}" type="presParOf" srcId="{6547AA62-F206-4DA4-BC9C-E93D82CCFA88}" destId="{37A83FC3-077A-4311-9600-A0DE2F5B8C95}" srcOrd="0" destOrd="0" presId="urn:microsoft.com/office/officeart/2005/8/layout/vList3"/>
    <dgm:cxn modelId="{4E796F75-E911-41B2-8C9D-CFD9FCFF5274}" type="presParOf" srcId="{37A83FC3-077A-4311-9600-A0DE2F5B8C95}" destId="{7E5D7C2C-89A7-4ECA-A15C-1A4DA333BE82}" srcOrd="0" destOrd="0" presId="urn:microsoft.com/office/officeart/2005/8/layout/vList3"/>
    <dgm:cxn modelId="{E2B6F8B7-18D4-4C14-98C6-05F45D553E11}"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colorful2" csCatId="colorful" phldr="1"/>
      <dgm:spPr/>
      <dgm:t>
        <a:bodyPr/>
        <a:lstStyle/>
        <a:p>
          <a:pPr rtl="1"/>
          <a:endParaRPr lang="ar-EG"/>
        </a:p>
      </dgm:t>
    </dgm:pt>
    <dgm:pt modelId="{69DB0E8A-51FC-4E4C-885B-0433364DA53D}">
      <dgm:prSet phldrT="[Text]" custT="1"/>
      <dgm:spPr/>
      <dgm:t>
        <a:bodyPr/>
        <a:lstStyle/>
        <a:p>
          <a:pPr rtl="1"/>
          <a:r>
            <a:rPr lang="ar-EG" sz="2400" dirty="0" smtClean="0"/>
            <a:t>توفيقي</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t>
        <a:bodyPr/>
        <a:lstStyle/>
        <a:p>
          <a:pPr rtl="1"/>
          <a:endParaRPr lang="ar-EG"/>
        </a:p>
      </dgm:t>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0DD623A4-AA33-4B9E-A09C-38CF7ED189EE}" type="presOf" srcId="{69DB0E8A-51FC-4E4C-885B-0433364DA53D}" destId="{993ECA67-8ACB-4A5F-A629-F99DB95A44F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EC085C56-C74D-4A93-BE7F-52FDD6391A03}" type="presOf" srcId="{AB51E496-5E42-4FDD-882B-9A9EE5C2858B}" destId="{6547AA62-F206-4DA4-BC9C-E93D82CCFA88}" srcOrd="0" destOrd="0" presId="urn:microsoft.com/office/officeart/2005/8/layout/vList3"/>
    <dgm:cxn modelId="{3EE596CA-42F8-42C0-98F1-FE8EA81150A4}" type="presParOf" srcId="{6547AA62-F206-4DA4-BC9C-E93D82CCFA88}" destId="{37A83FC3-077A-4311-9600-A0DE2F5B8C95}" srcOrd="0" destOrd="0" presId="urn:microsoft.com/office/officeart/2005/8/layout/vList3"/>
    <dgm:cxn modelId="{C19E4348-4475-448A-B988-0E26F0C13F9A}" type="presParOf" srcId="{37A83FC3-077A-4311-9600-A0DE2F5B8C95}" destId="{7E5D7C2C-89A7-4ECA-A15C-1A4DA333BE82}" srcOrd="0" destOrd="0" presId="urn:microsoft.com/office/officeart/2005/8/layout/vList3"/>
    <dgm:cxn modelId="{F5F87A68-8DAB-441E-944A-08CA3A248E8A}"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a:solidFill>
          <a:srgbClr val="92D050"/>
        </a:solidFill>
      </dgm:spPr>
      <dgm:t>
        <a:bodyPr/>
        <a:lstStyle/>
        <a:p>
          <a:pPr rtl="1"/>
          <a:r>
            <a:rPr lang="ar-EG" sz="2400" dirty="0" smtClean="0"/>
            <a:t>مقيد</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234615B9-5030-4C42-A374-0EB0B7361A53}" type="presOf" srcId="{69DB0E8A-51FC-4E4C-885B-0433364DA53D}" destId="{993ECA67-8ACB-4A5F-A629-F99DB95A44F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3373F8CA-62B3-4F46-96DE-92214E60A7B2}" type="presOf" srcId="{AB51E496-5E42-4FDD-882B-9A9EE5C2858B}" destId="{6547AA62-F206-4DA4-BC9C-E93D82CCFA88}" srcOrd="0" destOrd="0" presId="urn:microsoft.com/office/officeart/2005/8/layout/vList3"/>
    <dgm:cxn modelId="{6A52439B-2CB6-4520-B596-00E6D2E951B8}" type="presParOf" srcId="{6547AA62-F206-4DA4-BC9C-E93D82CCFA88}" destId="{37A83FC3-077A-4311-9600-A0DE2F5B8C95}" srcOrd="0" destOrd="0" presId="urn:microsoft.com/office/officeart/2005/8/layout/vList3"/>
    <dgm:cxn modelId="{8188E310-3566-4469-96FD-372C36BFDAF0}" type="presParOf" srcId="{37A83FC3-077A-4311-9600-A0DE2F5B8C95}" destId="{7E5D7C2C-89A7-4ECA-A15C-1A4DA333BE82}" srcOrd="0" destOrd="0" presId="urn:microsoft.com/office/officeart/2005/8/layout/vList3"/>
    <dgm:cxn modelId="{CD4A10C7-C73D-4B19-836D-D0B72C7B1F33}"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a:solidFill>
          <a:srgbClr val="FFC000"/>
        </a:solidFill>
      </dgm:spPr>
      <dgm:t>
        <a:bodyPr/>
        <a:lstStyle/>
        <a:p>
          <a:pPr rtl="1"/>
          <a:r>
            <a:rPr lang="ar-EG" sz="2400" dirty="0" smtClean="0"/>
            <a:t>تحريري</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4AC43855-C45D-4AB0-AA2A-D22D950BE2EA}" srcId="{AB51E496-5E42-4FDD-882B-9A9EE5C2858B}" destId="{69DB0E8A-51FC-4E4C-885B-0433364DA53D}" srcOrd="0" destOrd="0" parTransId="{5C682267-6FFC-45C4-889B-0667929BC675}" sibTransId="{34AED0CA-A222-4BE5-A814-98D3275DD722}"/>
    <dgm:cxn modelId="{1288AD65-4D72-405F-A0D4-FB43C32E336D}" type="presOf" srcId="{69DB0E8A-51FC-4E4C-885B-0433364DA53D}" destId="{993ECA67-8ACB-4A5F-A629-F99DB95A44F8}" srcOrd="0" destOrd="0" presId="urn:microsoft.com/office/officeart/2005/8/layout/vList3"/>
    <dgm:cxn modelId="{99640A12-BFC7-49EB-9AB6-AB64B355859A}" type="presOf" srcId="{AB51E496-5E42-4FDD-882B-9A9EE5C2858B}" destId="{6547AA62-F206-4DA4-BC9C-E93D82CCFA88}" srcOrd="0" destOrd="0" presId="urn:microsoft.com/office/officeart/2005/8/layout/vList3"/>
    <dgm:cxn modelId="{165776E4-B6F5-4D9F-9B8D-9F18E8D92BC5}" type="presParOf" srcId="{6547AA62-F206-4DA4-BC9C-E93D82CCFA88}" destId="{37A83FC3-077A-4311-9600-A0DE2F5B8C95}" srcOrd="0" destOrd="0" presId="urn:microsoft.com/office/officeart/2005/8/layout/vList3"/>
    <dgm:cxn modelId="{46993E64-9101-4FFE-BA9A-E126F9A939A6}" type="presParOf" srcId="{37A83FC3-077A-4311-9600-A0DE2F5B8C95}" destId="{7E5D7C2C-89A7-4ECA-A15C-1A4DA333BE82}" srcOrd="0" destOrd="0" presId="urn:microsoft.com/office/officeart/2005/8/layout/vList3"/>
    <dgm:cxn modelId="{5FA5ED97-C797-4538-974F-394C62242C35}"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AB51E496-5E42-4FDD-882B-9A9EE5C2858B}" type="doc">
      <dgm:prSet loTypeId="urn:microsoft.com/office/officeart/2005/8/layout/vList3" loCatId="picture" qsTypeId="urn:microsoft.com/office/officeart/2005/8/quickstyle/simple1" qsCatId="simple" csTypeId="urn:microsoft.com/office/officeart/2005/8/colors/accent2_4" csCatId="accent2" phldr="1"/>
      <dgm:spPr/>
    </dgm:pt>
    <dgm:pt modelId="{69DB0E8A-51FC-4E4C-885B-0433364DA53D}">
      <dgm:prSet phldrT="[Text]" custT="1"/>
      <dgm:spPr>
        <a:solidFill>
          <a:srgbClr val="FF99FF"/>
        </a:solidFill>
      </dgm:spPr>
      <dgm:t>
        <a:bodyPr/>
        <a:lstStyle/>
        <a:p>
          <a:pPr rtl="1"/>
          <a:r>
            <a:rPr lang="ar-EG" sz="2400" dirty="0" smtClean="0"/>
            <a:t>نقدي</a:t>
          </a:r>
          <a:endParaRPr lang="ar-EG" sz="2400" dirty="0"/>
        </a:p>
      </dgm:t>
    </dgm:pt>
    <dgm:pt modelId="{5C682267-6FFC-45C4-889B-0667929BC675}" type="parTrans" cxnId="{4AC43855-C45D-4AB0-AA2A-D22D950BE2EA}">
      <dgm:prSet/>
      <dgm:spPr/>
      <dgm:t>
        <a:bodyPr/>
        <a:lstStyle/>
        <a:p>
          <a:pPr rtl="1"/>
          <a:endParaRPr lang="ar-EG"/>
        </a:p>
      </dgm:t>
    </dgm:pt>
    <dgm:pt modelId="{34AED0CA-A222-4BE5-A814-98D3275DD722}" type="sibTrans" cxnId="{4AC43855-C45D-4AB0-AA2A-D22D950BE2EA}">
      <dgm:prSet/>
      <dgm:spPr/>
      <dgm:t>
        <a:bodyPr/>
        <a:lstStyle/>
        <a:p>
          <a:pPr rtl="1"/>
          <a:endParaRPr lang="ar-EG"/>
        </a:p>
      </dgm:t>
    </dgm:pt>
    <dgm:pt modelId="{6547AA62-F206-4DA4-BC9C-E93D82CCFA88}" type="pres">
      <dgm:prSet presAssocID="{AB51E496-5E42-4FDD-882B-9A9EE5C2858B}" presName="linearFlow" presStyleCnt="0">
        <dgm:presLayoutVars>
          <dgm:dir/>
          <dgm:resizeHandles val="exact"/>
        </dgm:presLayoutVars>
      </dgm:prSet>
      <dgm:spPr/>
    </dgm:pt>
    <dgm:pt modelId="{37A83FC3-077A-4311-9600-A0DE2F5B8C95}" type="pres">
      <dgm:prSet presAssocID="{69DB0E8A-51FC-4E4C-885B-0433364DA53D}" presName="composite" presStyleCnt="0"/>
      <dgm:spPr/>
    </dgm:pt>
    <dgm:pt modelId="{7E5D7C2C-89A7-4ECA-A15C-1A4DA333BE82}" type="pres">
      <dgm:prSet presAssocID="{69DB0E8A-51FC-4E4C-885B-0433364DA53D}" presName="imgShp" presStyleLbl="fgImgPlace1" presStyleIdx="0" presStyleCnt="1"/>
      <dgm:spPr>
        <a:blipFill rotWithShape="1">
          <a:blip xmlns:r="http://schemas.openxmlformats.org/officeDocument/2006/relationships" r:embed="rId1"/>
          <a:stretch>
            <a:fillRect/>
          </a:stretch>
        </a:blipFill>
      </dgm:spPr>
    </dgm:pt>
    <dgm:pt modelId="{993ECA67-8ACB-4A5F-A629-F99DB95A44F8}" type="pres">
      <dgm:prSet presAssocID="{69DB0E8A-51FC-4E4C-885B-0433364DA53D}" presName="txShp" presStyleLbl="node1" presStyleIdx="0" presStyleCnt="1">
        <dgm:presLayoutVars>
          <dgm:bulletEnabled val="1"/>
        </dgm:presLayoutVars>
      </dgm:prSet>
      <dgm:spPr/>
      <dgm:t>
        <a:bodyPr/>
        <a:lstStyle/>
        <a:p>
          <a:pPr rtl="1"/>
          <a:endParaRPr lang="ar-EG"/>
        </a:p>
      </dgm:t>
    </dgm:pt>
  </dgm:ptLst>
  <dgm:cxnLst>
    <dgm:cxn modelId="{1626284A-B637-4B8A-8A42-566AAB74177B}" type="presOf" srcId="{69DB0E8A-51FC-4E4C-885B-0433364DA53D}" destId="{993ECA67-8ACB-4A5F-A629-F99DB95A44F8}" srcOrd="0" destOrd="0" presId="urn:microsoft.com/office/officeart/2005/8/layout/vList3"/>
    <dgm:cxn modelId="{4AC43855-C45D-4AB0-AA2A-D22D950BE2EA}" srcId="{AB51E496-5E42-4FDD-882B-9A9EE5C2858B}" destId="{69DB0E8A-51FC-4E4C-885B-0433364DA53D}" srcOrd="0" destOrd="0" parTransId="{5C682267-6FFC-45C4-889B-0667929BC675}" sibTransId="{34AED0CA-A222-4BE5-A814-98D3275DD722}"/>
    <dgm:cxn modelId="{45031054-998D-482D-ACE2-5E29B58463D2}" type="presOf" srcId="{AB51E496-5E42-4FDD-882B-9A9EE5C2858B}" destId="{6547AA62-F206-4DA4-BC9C-E93D82CCFA88}" srcOrd="0" destOrd="0" presId="urn:microsoft.com/office/officeart/2005/8/layout/vList3"/>
    <dgm:cxn modelId="{31047612-FAC5-460B-B21F-0A1EE078A067}" type="presParOf" srcId="{6547AA62-F206-4DA4-BC9C-E93D82CCFA88}" destId="{37A83FC3-077A-4311-9600-A0DE2F5B8C95}" srcOrd="0" destOrd="0" presId="urn:microsoft.com/office/officeart/2005/8/layout/vList3"/>
    <dgm:cxn modelId="{C366B099-D70B-4E11-91CB-A5C844233737}" type="presParOf" srcId="{37A83FC3-077A-4311-9600-A0DE2F5B8C95}" destId="{7E5D7C2C-89A7-4ECA-A15C-1A4DA333BE82}" srcOrd="0" destOrd="0" presId="urn:microsoft.com/office/officeart/2005/8/layout/vList3"/>
    <dgm:cxn modelId="{70871865-5BC6-4EE9-8EA4-27B8AE4EF705}" type="presParOf" srcId="{37A83FC3-077A-4311-9600-A0DE2F5B8C95}" destId="{993ECA67-8ACB-4A5F-A629-F99DB95A44F8}" srcOrd="1" destOrd="0" presId="urn:microsoft.com/office/officeart/2005/8/layout/vList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7780ED70-FDED-4430-B2BE-6C6AC962CDE1}" type="doc">
      <dgm:prSet loTypeId="urn:microsoft.com/office/officeart/2005/8/layout/vList4" loCatId="picture" qsTypeId="urn:microsoft.com/office/officeart/2005/8/quickstyle/simple1" qsCatId="simple" csTypeId="urn:microsoft.com/office/officeart/2005/8/colors/accent2_4" csCatId="accent2" phldr="1"/>
      <dgm:spPr/>
      <dgm:t>
        <a:bodyPr/>
        <a:lstStyle/>
        <a:p>
          <a:pPr rtl="1"/>
          <a:endParaRPr lang="ar-EG"/>
        </a:p>
      </dgm:t>
    </dgm:pt>
    <dgm:pt modelId="{66D8F65A-2F5F-4DEA-AA7C-AAD4A1F85C2B}">
      <dgm:prSet phldrT="[Text]"/>
      <dgm:spPr>
        <a:xfrm>
          <a:off x="0" y="0"/>
          <a:ext cx="8401050" cy="1577082"/>
        </a:xfrm>
        <a:solidFill>
          <a:srgbClr val="C0504D">
            <a:shade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Low" rtl="1"/>
          <a:r>
            <a:rPr lang="ar-EG" b="1" dirty="0" smtClean="0">
              <a:solidFill>
                <a:sysClr val="window" lastClr="FFFFFF"/>
              </a:solidFill>
              <a:latin typeface="Simplified Arabic" panose="02020603050405020304" pitchFamily="18" charset="-78"/>
              <a:ea typeface="+mn-ea"/>
              <a:cs typeface="Simplified Arabic" panose="02020603050405020304" pitchFamily="18" charset="-78"/>
            </a:rPr>
            <a:t> 	استقبال المكالمات الهاتفية أثناء الاجتماع </a:t>
          </a:r>
          <a:endParaRPr lang="ar-EG" b="1" dirty="0">
            <a:solidFill>
              <a:srgbClr val="C00000"/>
            </a:solidFill>
            <a:latin typeface="Simplified Arabic" panose="02020603050405020304" pitchFamily="18" charset="-78"/>
            <a:ea typeface="+mn-ea"/>
            <a:cs typeface="Simplified Arabic" panose="02020603050405020304" pitchFamily="18" charset="-78"/>
          </a:endParaRPr>
        </a:p>
      </dgm:t>
    </dgm:pt>
    <dgm:pt modelId="{648CA458-B184-4100-BC13-8D85136FF6A1}" type="parTrans" cxnId="{07D21B71-7ACE-4000-8621-0821AD55A0EE}">
      <dgm:prSet/>
      <dgm:spPr/>
      <dgm:t>
        <a:bodyPr/>
        <a:lstStyle/>
        <a:p>
          <a:pPr rtl="1"/>
          <a:endParaRPr lang="ar-EG"/>
        </a:p>
      </dgm:t>
    </dgm:pt>
    <dgm:pt modelId="{0854D064-2033-419A-8F2C-959B20B2BA88}" type="sibTrans" cxnId="{07D21B71-7ACE-4000-8621-0821AD55A0EE}">
      <dgm:prSet/>
      <dgm:spPr/>
      <dgm:t>
        <a:bodyPr/>
        <a:lstStyle/>
        <a:p>
          <a:pPr rtl="1"/>
          <a:endParaRPr lang="ar-EG"/>
        </a:p>
      </dgm:t>
    </dgm:pt>
    <dgm:pt modelId="{CEBB0CE2-DE91-4AA5-8FDE-507163838DF8}">
      <dgm:prSet phldrT="[Text]"/>
      <dgm:spPr>
        <a:xfrm>
          <a:off x="0" y="1734790"/>
          <a:ext cx="8401050" cy="1577082"/>
        </a:xfrm>
        <a:solidFill>
          <a:srgbClr val="C0504D">
            <a:shade val="50000"/>
            <a:hueOff val="-27656"/>
            <a:satOff val="-5606"/>
            <a:lumOff val="30834"/>
            <a:alphaOff val="0"/>
          </a:srgbClr>
        </a:solidFill>
        <a:ln w="25400" cap="flat" cmpd="sng" algn="ctr">
          <a:solidFill>
            <a:sysClr val="window" lastClr="FFFFFF">
              <a:hueOff val="0"/>
              <a:satOff val="0"/>
              <a:lumOff val="0"/>
              <a:alphaOff val="0"/>
            </a:sysClr>
          </a:solidFill>
          <a:prstDash val="solid"/>
        </a:ln>
        <a:effectLst/>
      </dgm:spPr>
      <dgm:t>
        <a:bodyPr/>
        <a:lstStyle/>
        <a:p>
          <a:pPr algn="justLow" rtl="1"/>
          <a:r>
            <a:rPr lang="ar-EG" b="1" dirty="0" smtClean="0">
              <a:solidFill>
                <a:sysClr val="window" lastClr="FFFFFF"/>
              </a:solidFill>
              <a:latin typeface="Simplified Arabic" panose="02020603050405020304" pitchFamily="18" charset="-78"/>
              <a:ea typeface="+mn-ea"/>
              <a:cs typeface="Simplified Arabic" panose="02020603050405020304" pitchFamily="18" charset="-78"/>
            </a:rPr>
            <a:t>تشجيع المتحدثين علي استخدام أسلوب المحاضرة الذي ينجح فيه بعض الأساتذة وبذلك لن يضيع الوقت في استخلاص الأفكار من الموجودين </a:t>
          </a:r>
          <a:endParaRPr lang="ar-EG" b="1" dirty="0">
            <a:solidFill>
              <a:srgbClr val="C00000"/>
            </a:solidFill>
            <a:latin typeface="Simplified Arabic" panose="02020603050405020304" pitchFamily="18" charset="-78"/>
            <a:ea typeface="+mn-ea"/>
            <a:cs typeface="Simplified Arabic" panose="02020603050405020304" pitchFamily="18" charset="-78"/>
          </a:endParaRPr>
        </a:p>
      </dgm:t>
    </dgm:pt>
    <dgm:pt modelId="{3B8EDC1A-E060-490C-BEE5-554F5AD110A2}" type="parTrans" cxnId="{453CF09A-271A-4D77-99E6-7BD5CEF65B22}">
      <dgm:prSet/>
      <dgm:spPr/>
      <dgm:t>
        <a:bodyPr/>
        <a:lstStyle/>
        <a:p>
          <a:pPr rtl="1"/>
          <a:endParaRPr lang="ar-EG"/>
        </a:p>
      </dgm:t>
    </dgm:pt>
    <dgm:pt modelId="{757970BB-B323-4F9F-B834-A83F5CA72436}" type="sibTrans" cxnId="{453CF09A-271A-4D77-99E6-7BD5CEF65B22}">
      <dgm:prSet/>
      <dgm:spPr/>
      <dgm:t>
        <a:bodyPr/>
        <a:lstStyle/>
        <a:p>
          <a:pPr rtl="1"/>
          <a:endParaRPr lang="ar-EG"/>
        </a:p>
      </dgm:t>
    </dgm:pt>
    <dgm:pt modelId="{66DFF1B9-B56E-4ACF-8086-911768E5C199}">
      <dgm:prSet phldrT="[Text]"/>
      <dgm:spPr>
        <a:xfrm>
          <a:off x="0" y="3469580"/>
          <a:ext cx="8401050" cy="1577082"/>
        </a:xfrm>
        <a:solidFill>
          <a:srgbClr val="C0504D">
            <a:shade val="50000"/>
            <a:hueOff val="-27656"/>
            <a:satOff val="-5606"/>
            <a:lumOff val="30834"/>
            <a:alphaOff val="0"/>
          </a:srgbClr>
        </a:solidFill>
        <a:ln w="25400" cap="flat" cmpd="sng" algn="ctr">
          <a:solidFill>
            <a:sysClr val="window" lastClr="FFFFFF">
              <a:hueOff val="0"/>
              <a:satOff val="0"/>
              <a:lumOff val="0"/>
              <a:alphaOff val="0"/>
            </a:sysClr>
          </a:solidFill>
          <a:prstDash val="solid"/>
        </a:ln>
        <a:effectLst/>
      </dgm:spPr>
      <dgm:t>
        <a:bodyPr/>
        <a:lstStyle/>
        <a:p>
          <a:pPr algn="justLow" rtl="1"/>
          <a:r>
            <a:rPr lang="ar-SA" b="1" dirty="0" smtClean="0">
              <a:solidFill>
                <a:srgbClr val="C00000"/>
              </a:solidFill>
              <a:latin typeface="Simplified Arabic" panose="02020603050405020304" pitchFamily="18" charset="-78"/>
              <a:ea typeface="+mn-ea"/>
              <a:cs typeface="Simplified Arabic" panose="02020603050405020304" pitchFamily="18" charset="-78"/>
            </a:rPr>
            <a:t> </a:t>
          </a:r>
          <a:r>
            <a:rPr lang="ar-EG" b="1" dirty="0" smtClean="0">
              <a:solidFill>
                <a:srgbClr val="002060"/>
              </a:solidFill>
              <a:latin typeface="Simplified Arabic" panose="02020603050405020304" pitchFamily="18" charset="-78"/>
              <a:ea typeface="+mn-ea"/>
              <a:cs typeface="Simplified Arabic" panose="02020603050405020304" pitchFamily="18" charset="-78"/>
            </a:rPr>
            <a:t>عدم استخدام الرسوم الإيضاحية أو الجداول البيانية أو أي من الوسائل البصرية الأخري</a:t>
          </a:r>
          <a:endParaRPr lang="ar-EG" b="1" dirty="0">
            <a:solidFill>
              <a:srgbClr val="C00000"/>
            </a:solidFill>
            <a:latin typeface="Simplified Arabic" panose="02020603050405020304" pitchFamily="18" charset="-78"/>
            <a:ea typeface="+mn-ea"/>
            <a:cs typeface="Simplified Arabic" panose="02020603050405020304" pitchFamily="18" charset="-78"/>
          </a:endParaRPr>
        </a:p>
      </dgm:t>
    </dgm:pt>
    <dgm:pt modelId="{DD3CCBC3-B788-4557-B2F8-2E7C7F627B78}" type="parTrans" cxnId="{256B44FE-B930-4582-B121-3051708E3709}">
      <dgm:prSet/>
      <dgm:spPr/>
      <dgm:t>
        <a:bodyPr/>
        <a:lstStyle/>
        <a:p>
          <a:pPr rtl="1"/>
          <a:endParaRPr lang="ar-EG"/>
        </a:p>
      </dgm:t>
    </dgm:pt>
    <dgm:pt modelId="{0CDE60DF-4C3B-4DAE-8D59-A743350CDE21}" type="sibTrans" cxnId="{256B44FE-B930-4582-B121-3051708E3709}">
      <dgm:prSet/>
      <dgm:spPr/>
      <dgm:t>
        <a:bodyPr/>
        <a:lstStyle/>
        <a:p>
          <a:pPr rtl="1"/>
          <a:endParaRPr lang="ar-EG"/>
        </a:p>
      </dgm:t>
    </dgm:pt>
    <dgm:pt modelId="{4A6D2C11-4D79-41EB-B616-CA0AC4497C81}" type="pres">
      <dgm:prSet presAssocID="{7780ED70-FDED-4430-B2BE-6C6AC962CDE1}" presName="linear" presStyleCnt="0">
        <dgm:presLayoutVars>
          <dgm:dir/>
          <dgm:resizeHandles val="exact"/>
        </dgm:presLayoutVars>
      </dgm:prSet>
      <dgm:spPr/>
      <dgm:t>
        <a:bodyPr/>
        <a:lstStyle/>
        <a:p>
          <a:pPr rtl="1"/>
          <a:endParaRPr lang="ar-EG"/>
        </a:p>
      </dgm:t>
    </dgm:pt>
    <dgm:pt modelId="{2161B859-3FCC-4463-8427-C24378F0271B}" type="pres">
      <dgm:prSet presAssocID="{66D8F65A-2F5F-4DEA-AA7C-AAD4A1F85C2B}" presName="comp" presStyleCnt="0"/>
      <dgm:spPr/>
    </dgm:pt>
    <dgm:pt modelId="{1B9FA10C-9685-4C1E-9A48-327957E03BBA}" type="pres">
      <dgm:prSet presAssocID="{66D8F65A-2F5F-4DEA-AA7C-AAD4A1F85C2B}" presName="box" presStyleLbl="node1" presStyleIdx="0" presStyleCnt="3"/>
      <dgm:spPr>
        <a:prstGeom prst="roundRect">
          <a:avLst>
            <a:gd name="adj" fmla="val 10000"/>
          </a:avLst>
        </a:prstGeom>
      </dgm:spPr>
      <dgm:t>
        <a:bodyPr/>
        <a:lstStyle/>
        <a:p>
          <a:pPr rtl="1"/>
          <a:endParaRPr lang="ar-EG"/>
        </a:p>
      </dgm:t>
    </dgm:pt>
    <dgm:pt modelId="{BFAD34D0-6206-4503-8D0E-1A93305DB2F4}" type="pres">
      <dgm:prSet presAssocID="{66D8F65A-2F5F-4DEA-AA7C-AAD4A1F85C2B}" presName="img" presStyleLbl="fgImgPlace1" presStyleIdx="0" presStyleCnt="3"/>
      <dgm:spPr>
        <a:xfrm>
          <a:off x="157708" y="157708"/>
          <a:ext cx="1680210" cy="1261665"/>
        </a:xfrm>
        <a:prstGeom prst="roundRect">
          <a:avLst>
            <a:gd name="adj" fmla="val 1000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B995B302-5587-4EBD-A1F1-C192B95346AE}" type="pres">
      <dgm:prSet presAssocID="{66D8F65A-2F5F-4DEA-AA7C-AAD4A1F85C2B}" presName="text" presStyleLbl="node1" presStyleIdx="0" presStyleCnt="3">
        <dgm:presLayoutVars>
          <dgm:bulletEnabled val="1"/>
        </dgm:presLayoutVars>
      </dgm:prSet>
      <dgm:spPr/>
      <dgm:t>
        <a:bodyPr/>
        <a:lstStyle/>
        <a:p>
          <a:pPr rtl="1"/>
          <a:endParaRPr lang="ar-EG"/>
        </a:p>
      </dgm:t>
    </dgm:pt>
    <dgm:pt modelId="{A3DCD86E-B06C-49DF-A801-02E75E227566}" type="pres">
      <dgm:prSet presAssocID="{0854D064-2033-419A-8F2C-959B20B2BA88}" presName="spacer" presStyleCnt="0"/>
      <dgm:spPr/>
    </dgm:pt>
    <dgm:pt modelId="{9A16950D-CD71-44F7-AAC3-A89AB292E51D}" type="pres">
      <dgm:prSet presAssocID="{CEBB0CE2-DE91-4AA5-8FDE-507163838DF8}" presName="comp" presStyleCnt="0"/>
      <dgm:spPr/>
    </dgm:pt>
    <dgm:pt modelId="{4A700175-83C6-4D24-8B6D-EB5AC3E93971}" type="pres">
      <dgm:prSet presAssocID="{CEBB0CE2-DE91-4AA5-8FDE-507163838DF8}" presName="box" presStyleLbl="node1" presStyleIdx="1" presStyleCnt="3"/>
      <dgm:spPr>
        <a:prstGeom prst="roundRect">
          <a:avLst>
            <a:gd name="adj" fmla="val 10000"/>
          </a:avLst>
        </a:prstGeom>
      </dgm:spPr>
      <dgm:t>
        <a:bodyPr/>
        <a:lstStyle/>
        <a:p>
          <a:pPr rtl="1"/>
          <a:endParaRPr lang="ar-EG"/>
        </a:p>
      </dgm:t>
    </dgm:pt>
    <dgm:pt modelId="{38E87128-735E-4C16-97C6-D6D75FAED471}" type="pres">
      <dgm:prSet presAssocID="{CEBB0CE2-DE91-4AA5-8FDE-507163838DF8}" presName="img" presStyleLbl="fgImgPlace1" presStyleIdx="1" presStyleCnt="3"/>
      <dgm:spPr>
        <a:xfrm>
          <a:off x="157708" y="1892498"/>
          <a:ext cx="1680210" cy="1261665"/>
        </a:xfrm>
        <a:prstGeom prst="roundRect">
          <a:avLst>
            <a:gd name="adj" fmla="val 1000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0284B605-1784-4066-BCE1-B697740E22D2}" type="pres">
      <dgm:prSet presAssocID="{CEBB0CE2-DE91-4AA5-8FDE-507163838DF8}" presName="text" presStyleLbl="node1" presStyleIdx="1" presStyleCnt="3">
        <dgm:presLayoutVars>
          <dgm:bulletEnabled val="1"/>
        </dgm:presLayoutVars>
      </dgm:prSet>
      <dgm:spPr/>
      <dgm:t>
        <a:bodyPr/>
        <a:lstStyle/>
        <a:p>
          <a:pPr rtl="1"/>
          <a:endParaRPr lang="ar-EG"/>
        </a:p>
      </dgm:t>
    </dgm:pt>
    <dgm:pt modelId="{8051BBAF-D64C-4C8D-AC28-6B07C7A102FA}" type="pres">
      <dgm:prSet presAssocID="{757970BB-B323-4F9F-B834-A83F5CA72436}" presName="spacer" presStyleCnt="0"/>
      <dgm:spPr/>
    </dgm:pt>
    <dgm:pt modelId="{DE3B1C44-77BA-4EF6-9FEC-7B362AA3BE70}" type="pres">
      <dgm:prSet presAssocID="{66DFF1B9-B56E-4ACF-8086-911768E5C199}" presName="comp" presStyleCnt="0"/>
      <dgm:spPr/>
    </dgm:pt>
    <dgm:pt modelId="{9DA3DF85-5F8A-45AB-88F0-68C5439A6C26}" type="pres">
      <dgm:prSet presAssocID="{66DFF1B9-B56E-4ACF-8086-911768E5C199}" presName="box" presStyleLbl="node1" presStyleIdx="2" presStyleCnt="3"/>
      <dgm:spPr>
        <a:prstGeom prst="roundRect">
          <a:avLst>
            <a:gd name="adj" fmla="val 10000"/>
          </a:avLst>
        </a:prstGeom>
      </dgm:spPr>
      <dgm:t>
        <a:bodyPr/>
        <a:lstStyle/>
        <a:p>
          <a:pPr rtl="1"/>
          <a:endParaRPr lang="ar-EG"/>
        </a:p>
      </dgm:t>
    </dgm:pt>
    <dgm:pt modelId="{7DA7A4B7-7C6A-4DF4-BE44-2866A1ADFC31}" type="pres">
      <dgm:prSet presAssocID="{66DFF1B9-B56E-4ACF-8086-911768E5C199}" presName="img" presStyleLbl="fgImgPlace1" presStyleIdx="2" presStyleCnt="3"/>
      <dgm:spPr>
        <a:xfrm>
          <a:off x="157708" y="3627289"/>
          <a:ext cx="1680210" cy="1261665"/>
        </a:xfrm>
        <a:prstGeom prst="roundRect">
          <a:avLst>
            <a:gd name="adj" fmla="val 10000"/>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E3C1715E-B5F4-4062-93A7-53B5884DA0B4}" type="pres">
      <dgm:prSet presAssocID="{66DFF1B9-B56E-4ACF-8086-911768E5C199}" presName="text" presStyleLbl="node1" presStyleIdx="2" presStyleCnt="3">
        <dgm:presLayoutVars>
          <dgm:bulletEnabled val="1"/>
        </dgm:presLayoutVars>
      </dgm:prSet>
      <dgm:spPr/>
      <dgm:t>
        <a:bodyPr/>
        <a:lstStyle/>
        <a:p>
          <a:pPr rtl="1"/>
          <a:endParaRPr lang="ar-EG"/>
        </a:p>
      </dgm:t>
    </dgm:pt>
  </dgm:ptLst>
  <dgm:cxnLst>
    <dgm:cxn modelId="{453CF09A-271A-4D77-99E6-7BD5CEF65B22}" srcId="{7780ED70-FDED-4430-B2BE-6C6AC962CDE1}" destId="{CEBB0CE2-DE91-4AA5-8FDE-507163838DF8}" srcOrd="1" destOrd="0" parTransId="{3B8EDC1A-E060-490C-BEE5-554F5AD110A2}" sibTransId="{757970BB-B323-4F9F-B834-A83F5CA72436}"/>
    <dgm:cxn modelId="{C47354FE-2109-4C13-9D2A-CAB82EE35C9F}" type="presOf" srcId="{7780ED70-FDED-4430-B2BE-6C6AC962CDE1}" destId="{4A6D2C11-4D79-41EB-B616-CA0AC4497C81}" srcOrd="0" destOrd="0" presId="urn:microsoft.com/office/officeart/2005/8/layout/vList4"/>
    <dgm:cxn modelId="{C0F791F6-AC1B-4009-9011-A8D46E8E351C}" type="presOf" srcId="{66D8F65A-2F5F-4DEA-AA7C-AAD4A1F85C2B}" destId="{B995B302-5587-4EBD-A1F1-C192B95346AE}" srcOrd="1" destOrd="0" presId="urn:microsoft.com/office/officeart/2005/8/layout/vList4"/>
    <dgm:cxn modelId="{5D281CE6-15FD-487D-9434-22794085B979}" type="presOf" srcId="{66DFF1B9-B56E-4ACF-8086-911768E5C199}" destId="{E3C1715E-B5F4-4062-93A7-53B5884DA0B4}" srcOrd="1" destOrd="0" presId="urn:microsoft.com/office/officeart/2005/8/layout/vList4"/>
    <dgm:cxn modelId="{03061641-1FAC-404E-A4E5-064EC150BF69}" type="presOf" srcId="{66D8F65A-2F5F-4DEA-AA7C-AAD4A1F85C2B}" destId="{1B9FA10C-9685-4C1E-9A48-327957E03BBA}" srcOrd="0" destOrd="0" presId="urn:microsoft.com/office/officeart/2005/8/layout/vList4"/>
    <dgm:cxn modelId="{07D21B71-7ACE-4000-8621-0821AD55A0EE}" srcId="{7780ED70-FDED-4430-B2BE-6C6AC962CDE1}" destId="{66D8F65A-2F5F-4DEA-AA7C-AAD4A1F85C2B}" srcOrd="0" destOrd="0" parTransId="{648CA458-B184-4100-BC13-8D85136FF6A1}" sibTransId="{0854D064-2033-419A-8F2C-959B20B2BA88}"/>
    <dgm:cxn modelId="{97F5AF2E-F323-4548-AE3F-99777528689D}" type="presOf" srcId="{CEBB0CE2-DE91-4AA5-8FDE-507163838DF8}" destId="{0284B605-1784-4066-BCE1-B697740E22D2}" srcOrd="1" destOrd="0" presId="urn:microsoft.com/office/officeart/2005/8/layout/vList4"/>
    <dgm:cxn modelId="{3D8017E1-0694-404D-9819-D42BFDF9C861}" type="presOf" srcId="{66DFF1B9-B56E-4ACF-8086-911768E5C199}" destId="{9DA3DF85-5F8A-45AB-88F0-68C5439A6C26}" srcOrd="0" destOrd="0" presId="urn:microsoft.com/office/officeart/2005/8/layout/vList4"/>
    <dgm:cxn modelId="{9199589D-7687-42AD-8AC0-B7A830292AC5}" type="presOf" srcId="{CEBB0CE2-DE91-4AA5-8FDE-507163838DF8}" destId="{4A700175-83C6-4D24-8B6D-EB5AC3E93971}" srcOrd="0" destOrd="0" presId="urn:microsoft.com/office/officeart/2005/8/layout/vList4"/>
    <dgm:cxn modelId="{256B44FE-B930-4582-B121-3051708E3709}" srcId="{7780ED70-FDED-4430-B2BE-6C6AC962CDE1}" destId="{66DFF1B9-B56E-4ACF-8086-911768E5C199}" srcOrd="2" destOrd="0" parTransId="{DD3CCBC3-B788-4557-B2F8-2E7C7F627B78}" sibTransId="{0CDE60DF-4C3B-4DAE-8D59-A743350CDE21}"/>
    <dgm:cxn modelId="{84B75D6B-9858-484B-A12D-DE49D200999B}" type="presParOf" srcId="{4A6D2C11-4D79-41EB-B616-CA0AC4497C81}" destId="{2161B859-3FCC-4463-8427-C24378F0271B}" srcOrd="0" destOrd="0" presId="urn:microsoft.com/office/officeart/2005/8/layout/vList4"/>
    <dgm:cxn modelId="{8BEC701D-B0A5-4140-B9A0-7C4D80BED1AF}" type="presParOf" srcId="{2161B859-3FCC-4463-8427-C24378F0271B}" destId="{1B9FA10C-9685-4C1E-9A48-327957E03BBA}" srcOrd="0" destOrd="0" presId="urn:microsoft.com/office/officeart/2005/8/layout/vList4"/>
    <dgm:cxn modelId="{11E97D61-371F-4018-A763-B0CC7DDF7751}" type="presParOf" srcId="{2161B859-3FCC-4463-8427-C24378F0271B}" destId="{BFAD34D0-6206-4503-8D0E-1A93305DB2F4}" srcOrd="1" destOrd="0" presId="urn:microsoft.com/office/officeart/2005/8/layout/vList4"/>
    <dgm:cxn modelId="{192B5C80-9DF9-45A8-AB43-80ADF044D69E}" type="presParOf" srcId="{2161B859-3FCC-4463-8427-C24378F0271B}" destId="{B995B302-5587-4EBD-A1F1-C192B95346AE}" srcOrd="2" destOrd="0" presId="urn:microsoft.com/office/officeart/2005/8/layout/vList4"/>
    <dgm:cxn modelId="{5D57BAFD-6B42-469E-99EC-39D92B114E4F}" type="presParOf" srcId="{4A6D2C11-4D79-41EB-B616-CA0AC4497C81}" destId="{A3DCD86E-B06C-49DF-A801-02E75E227566}" srcOrd="1" destOrd="0" presId="urn:microsoft.com/office/officeart/2005/8/layout/vList4"/>
    <dgm:cxn modelId="{B115514E-47B9-4FAF-9F53-8C5195F056C4}" type="presParOf" srcId="{4A6D2C11-4D79-41EB-B616-CA0AC4497C81}" destId="{9A16950D-CD71-44F7-AAC3-A89AB292E51D}" srcOrd="2" destOrd="0" presId="urn:microsoft.com/office/officeart/2005/8/layout/vList4"/>
    <dgm:cxn modelId="{7212C15E-6C76-4659-8EAC-EBAF65A732C0}" type="presParOf" srcId="{9A16950D-CD71-44F7-AAC3-A89AB292E51D}" destId="{4A700175-83C6-4D24-8B6D-EB5AC3E93971}" srcOrd="0" destOrd="0" presId="urn:microsoft.com/office/officeart/2005/8/layout/vList4"/>
    <dgm:cxn modelId="{F15BEBE8-92F5-40D9-A940-801C7D6435AD}" type="presParOf" srcId="{9A16950D-CD71-44F7-AAC3-A89AB292E51D}" destId="{38E87128-735E-4C16-97C6-D6D75FAED471}" srcOrd="1" destOrd="0" presId="urn:microsoft.com/office/officeart/2005/8/layout/vList4"/>
    <dgm:cxn modelId="{765B051D-C6D2-46CE-8308-312ABDA13A80}" type="presParOf" srcId="{9A16950D-CD71-44F7-AAC3-A89AB292E51D}" destId="{0284B605-1784-4066-BCE1-B697740E22D2}" srcOrd="2" destOrd="0" presId="urn:microsoft.com/office/officeart/2005/8/layout/vList4"/>
    <dgm:cxn modelId="{DD3C44D6-B42A-4ECA-A00A-AC3746AED4AA}" type="presParOf" srcId="{4A6D2C11-4D79-41EB-B616-CA0AC4497C81}" destId="{8051BBAF-D64C-4C8D-AC28-6B07C7A102FA}" srcOrd="3" destOrd="0" presId="urn:microsoft.com/office/officeart/2005/8/layout/vList4"/>
    <dgm:cxn modelId="{DA086F81-7271-415C-A3D5-353A91C1BF88}" type="presParOf" srcId="{4A6D2C11-4D79-41EB-B616-CA0AC4497C81}" destId="{DE3B1C44-77BA-4EF6-9FEC-7B362AA3BE70}" srcOrd="4" destOrd="0" presId="urn:microsoft.com/office/officeart/2005/8/layout/vList4"/>
    <dgm:cxn modelId="{5D6EFF85-4B50-49F8-B4CE-8D6ED4F36542}" type="presParOf" srcId="{DE3B1C44-77BA-4EF6-9FEC-7B362AA3BE70}" destId="{9DA3DF85-5F8A-45AB-88F0-68C5439A6C26}" srcOrd="0" destOrd="0" presId="urn:microsoft.com/office/officeart/2005/8/layout/vList4"/>
    <dgm:cxn modelId="{8B533FD5-5D5E-48B4-B463-D9F00594CE5B}" type="presParOf" srcId="{DE3B1C44-77BA-4EF6-9FEC-7B362AA3BE70}" destId="{7DA7A4B7-7C6A-4DF4-BE44-2866A1ADFC31}" srcOrd="1" destOrd="0" presId="urn:microsoft.com/office/officeart/2005/8/layout/vList4"/>
    <dgm:cxn modelId="{4AA01A90-0295-4AFB-AB07-234EA487D174}" type="presParOf" srcId="{DE3B1C44-77BA-4EF6-9FEC-7B362AA3BE70}" destId="{E3C1715E-B5F4-4062-93A7-53B5884DA0B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780ED70-FDED-4430-B2BE-6C6AC962CDE1}" type="doc">
      <dgm:prSet loTypeId="urn:microsoft.com/office/officeart/2005/8/layout/vList4" loCatId="picture" qsTypeId="urn:microsoft.com/office/officeart/2005/8/quickstyle/simple1" qsCatId="simple" csTypeId="urn:microsoft.com/office/officeart/2005/8/colors/accent2_4" csCatId="accent2" phldr="1"/>
      <dgm:spPr/>
      <dgm:t>
        <a:bodyPr/>
        <a:lstStyle/>
        <a:p>
          <a:pPr rtl="1"/>
          <a:endParaRPr lang="ar-EG"/>
        </a:p>
      </dgm:t>
    </dgm:pt>
    <dgm:pt modelId="{66D8F65A-2F5F-4DEA-AA7C-AAD4A1F85C2B}">
      <dgm:prSet phldrT="[Text]"/>
      <dgm:spPr>
        <a:xfrm>
          <a:off x="0" y="0"/>
          <a:ext cx="8401050" cy="1577082"/>
        </a:xfrm>
        <a:solidFill>
          <a:srgbClr val="C0504D">
            <a:shade val="5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Low" rtl="1"/>
          <a:r>
            <a:rPr lang="ar-EG" b="1" dirty="0" smtClean="0">
              <a:solidFill>
                <a:sysClr val="window" lastClr="FFFFFF"/>
              </a:solidFill>
              <a:latin typeface="Simplified Arabic" panose="02020603050405020304" pitchFamily="18" charset="-78"/>
              <a:ea typeface="+mn-ea"/>
              <a:cs typeface="Simplified Arabic" panose="02020603050405020304" pitchFamily="18" charset="-78"/>
            </a:rPr>
            <a:t> عدم السماح للمشاركين بأن يوضحوا ما يهمهم استمر في عملك غير مبال بآرئهم والتزام بجدول اعمال جامد كأنه قالب من فولاذ</a:t>
          </a:r>
          <a:endParaRPr lang="ar-EG" b="1" dirty="0">
            <a:solidFill>
              <a:srgbClr val="C00000"/>
            </a:solidFill>
            <a:latin typeface="Simplified Arabic" panose="02020603050405020304" pitchFamily="18" charset="-78"/>
            <a:ea typeface="+mn-ea"/>
            <a:cs typeface="Simplified Arabic" panose="02020603050405020304" pitchFamily="18" charset="-78"/>
          </a:endParaRPr>
        </a:p>
      </dgm:t>
    </dgm:pt>
    <dgm:pt modelId="{648CA458-B184-4100-BC13-8D85136FF6A1}" type="parTrans" cxnId="{07D21B71-7ACE-4000-8621-0821AD55A0EE}">
      <dgm:prSet/>
      <dgm:spPr/>
      <dgm:t>
        <a:bodyPr/>
        <a:lstStyle/>
        <a:p>
          <a:pPr rtl="1"/>
          <a:endParaRPr lang="ar-EG"/>
        </a:p>
      </dgm:t>
    </dgm:pt>
    <dgm:pt modelId="{0854D064-2033-419A-8F2C-959B20B2BA88}" type="sibTrans" cxnId="{07D21B71-7ACE-4000-8621-0821AD55A0EE}">
      <dgm:prSet/>
      <dgm:spPr/>
      <dgm:t>
        <a:bodyPr/>
        <a:lstStyle/>
        <a:p>
          <a:pPr rtl="1"/>
          <a:endParaRPr lang="ar-EG"/>
        </a:p>
      </dgm:t>
    </dgm:pt>
    <dgm:pt modelId="{CEBB0CE2-DE91-4AA5-8FDE-507163838DF8}">
      <dgm:prSet phldrT="[Text]"/>
      <dgm:spPr>
        <a:xfrm>
          <a:off x="0" y="1734790"/>
          <a:ext cx="8401050" cy="1577082"/>
        </a:xfrm>
        <a:solidFill>
          <a:srgbClr val="C0504D">
            <a:shade val="50000"/>
            <a:hueOff val="-27656"/>
            <a:satOff val="-5606"/>
            <a:lumOff val="30834"/>
            <a:alphaOff val="0"/>
          </a:srgbClr>
        </a:solidFill>
        <a:ln w="25400" cap="flat" cmpd="sng" algn="ctr">
          <a:solidFill>
            <a:sysClr val="window" lastClr="FFFFFF">
              <a:hueOff val="0"/>
              <a:satOff val="0"/>
              <a:lumOff val="0"/>
              <a:alphaOff val="0"/>
            </a:sysClr>
          </a:solidFill>
          <a:prstDash val="solid"/>
        </a:ln>
        <a:effectLst/>
      </dgm:spPr>
      <dgm:t>
        <a:bodyPr/>
        <a:lstStyle/>
        <a:p>
          <a:pPr algn="justLow" rtl="1"/>
          <a:r>
            <a:rPr lang="ar-EG" b="1" dirty="0" smtClean="0">
              <a:solidFill>
                <a:sysClr val="window" lastClr="FFFFFF"/>
              </a:solidFill>
              <a:latin typeface="Simplified Arabic" panose="02020603050405020304" pitchFamily="18" charset="-78"/>
              <a:ea typeface="+mn-ea"/>
              <a:cs typeface="Simplified Arabic" panose="02020603050405020304" pitchFamily="18" charset="-78"/>
            </a:rPr>
            <a:t>              تشحيع الأحاديث الجانبية بين الموجودين </a:t>
          </a:r>
          <a:endParaRPr lang="ar-EG" b="1" dirty="0">
            <a:solidFill>
              <a:srgbClr val="C00000"/>
            </a:solidFill>
            <a:latin typeface="Simplified Arabic" panose="02020603050405020304" pitchFamily="18" charset="-78"/>
            <a:ea typeface="+mn-ea"/>
            <a:cs typeface="Simplified Arabic" panose="02020603050405020304" pitchFamily="18" charset="-78"/>
          </a:endParaRPr>
        </a:p>
      </dgm:t>
    </dgm:pt>
    <dgm:pt modelId="{3B8EDC1A-E060-490C-BEE5-554F5AD110A2}" type="parTrans" cxnId="{453CF09A-271A-4D77-99E6-7BD5CEF65B22}">
      <dgm:prSet/>
      <dgm:spPr/>
      <dgm:t>
        <a:bodyPr/>
        <a:lstStyle/>
        <a:p>
          <a:pPr rtl="1"/>
          <a:endParaRPr lang="ar-EG"/>
        </a:p>
      </dgm:t>
    </dgm:pt>
    <dgm:pt modelId="{757970BB-B323-4F9F-B834-A83F5CA72436}" type="sibTrans" cxnId="{453CF09A-271A-4D77-99E6-7BD5CEF65B22}">
      <dgm:prSet/>
      <dgm:spPr/>
      <dgm:t>
        <a:bodyPr/>
        <a:lstStyle/>
        <a:p>
          <a:pPr rtl="1"/>
          <a:endParaRPr lang="ar-EG"/>
        </a:p>
      </dgm:t>
    </dgm:pt>
    <dgm:pt modelId="{66DFF1B9-B56E-4ACF-8086-911768E5C199}">
      <dgm:prSet phldrT="[Text]"/>
      <dgm:spPr>
        <a:xfrm>
          <a:off x="0" y="3469580"/>
          <a:ext cx="8401050" cy="1577082"/>
        </a:xfrm>
        <a:solidFill>
          <a:srgbClr val="C0504D">
            <a:shade val="50000"/>
            <a:hueOff val="-27656"/>
            <a:satOff val="-5606"/>
            <a:lumOff val="30834"/>
            <a:alphaOff val="0"/>
          </a:srgbClr>
        </a:solidFill>
        <a:ln w="25400" cap="flat" cmpd="sng" algn="ctr">
          <a:solidFill>
            <a:sysClr val="window" lastClr="FFFFFF">
              <a:hueOff val="0"/>
              <a:satOff val="0"/>
              <a:lumOff val="0"/>
              <a:alphaOff val="0"/>
            </a:sysClr>
          </a:solidFill>
          <a:prstDash val="solid"/>
        </a:ln>
        <a:effectLst/>
      </dgm:spPr>
      <dgm:t>
        <a:bodyPr/>
        <a:lstStyle/>
        <a:p>
          <a:pPr algn="justLow" rtl="1"/>
          <a:r>
            <a:rPr lang="ar-EG" b="1" dirty="0" smtClean="0">
              <a:solidFill>
                <a:srgbClr val="C00000"/>
              </a:solidFill>
              <a:latin typeface="Simplified Arabic" panose="02020603050405020304" pitchFamily="18" charset="-78"/>
              <a:ea typeface="+mn-ea"/>
              <a:cs typeface="Simplified Arabic" panose="02020603050405020304" pitchFamily="18" charset="-78"/>
            </a:rPr>
            <a:t> مناقشة الحلول أولاً، ثم الحقائق فيما بعد عند حل أي مشكلة قد تنشأ</a:t>
          </a:r>
          <a:endParaRPr lang="ar-EG" b="1" dirty="0">
            <a:solidFill>
              <a:srgbClr val="C00000"/>
            </a:solidFill>
            <a:latin typeface="Simplified Arabic" panose="02020603050405020304" pitchFamily="18" charset="-78"/>
            <a:ea typeface="+mn-ea"/>
            <a:cs typeface="Simplified Arabic" panose="02020603050405020304" pitchFamily="18" charset="-78"/>
          </a:endParaRPr>
        </a:p>
      </dgm:t>
    </dgm:pt>
    <dgm:pt modelId="{DD3CCBC3-B788-4557-B2F8-2E7C7F627B78}" type="parTrans" cxnId="{256B44FE-B930-4582-B121-3051708E3709}">
      <dgm:prSet/>
      <dgm:spPr/>
      <dgm:t>
        <a:bodyPr/>
        <a:lstStyle/>
        <a:p>
          <a:pPr rtl="1"/>
          <a:endParaRPr lang="ar-EG"/>
        </a:p>
      </dgm:t>
    </dgm:pt>
    <dgm:pt modelId="{0CDE60DF-4C3B-4DAE-8D59-A743350CDE21}" type="sibTrans" cxnId="{256B44FE-B930-4582-B121-3051708E3709}">
      <dgm:prSet/>
      <dgm:spPr/>
      <dgm:t>
        <a:bodyPr/>
        <a:lstStyle/>
        <a:p>
          <a:pPr rtl="1"/>
          <a:endParaRPr lang="ar-EG"/>
        </a:p>
      </dgm:t>
    </dgm:pt>
    <dgm:pt modelId="{4A6D2C11-4D79-41EB-B616-CA0AC4497C81}" type="pres">
      <dgm:prSet presAssocID="{7780ED70-FDED-4430-B2BE-6C6AC962CDE1}" presName="linear" presStyleCnt="0">
        <dgm:presLayoutVars>
          <dgm:dir/>
          <dgm:resizeHandles val="exact"/>
        </dgm:presLayoutVars>
      </dgm:prSet>
      <dgm:spPr/>
      <dgm:t>
        <a:bodyPr/>
        <a:lstStyle/>
        <a:p>
          <a:pPr rtl="1"/>
          <a:endParaRPr lang="ar-EG"/>
        </a:p>
      </dgm:t>
    </dgm:pt>
    <dgm:pt modelId="{2161B859-3FCC-4463-8427-C24378F0271B}" type="pres">
      <dgm:prSet presAssocID="{66D8F65A-2F5F-4DEA-AA7C-AAD4A1F85C2B}" presName="comp" presStyleCnt="0"/>
      <dgm:spPr/>
    </dgm:pt>
    <dgm:pt modelId="{1B9FA10C-9685-4C1E-9A48-327957E03BBA}" type="pres">
      <dgm:prSet presAssocID="{66D8F65A-2F5F-4DEA-AA7C-AAD4A1F85C2B}" presName="box" presStyleLbl="node1" presStyleIdx="0" presStyleCnt="3"/>
      <dgm:spPr>
        <a:prstGeom prst="roundRect">
          <a:avLst>
            <a:gd name="adj" fmla="val 10000"/>
          </a:avLst>
        </a:prstGeom>
      </dgm:spPr>
      <dgm:t>
        <a:bodyPr/>
        <a:lstStyle/>
        <a:p>
          <a:pPr rtl="1"/>
          <a:endParaRPr lang="ar-EG"/>
        </a:p>
      </dgm:t>
    </dgm:pt>
    <dgm:pt modelId="{BFAD34D0-6206-4503-8D0E-1A93305DB2F4}" type="pres">
      <dgm:prSet presAssocID="{66D8F65A-2F5F-4DEA-AA7C-AAD4A1F85C2B}" presName="img" presStyleLbl="fgImgPlace1" presStyleIdx="0" presStyleCnt="3"/>
      <dgm:spPr>
        <a:xfrm>
          <a:off x="157708" y="157708"/>
          <a:ext cx="1680210" cy="1261665"/>
        </a:xfrm>
        <a:prstGeom prst="roundRect">
          <a:avLst>
            <a:gd name="adj" fmla="val 1000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B995B302-5587-4EBD-A1F1-C192B95346AE}" type="pres">
      <dgm:prSet presAssocID="{66D8F65A-2F5F-4DEA-AA7C-AAD4A1F85C2B}" presName="text" presStyleLbl="node1" presStyleIdx="0" presStyleCnt="3">
        <dgm:presLayoutVars>
          <dgm:bulletEnabled val="1"/>
        </dgm:presLayoutVars>
      </dgm:prSet>
      <dgm:spPr/>
      <dgm:t>
        <a:bodyPr/>
        <a:lstStyle/>
        <a:p>
          <a:pPr rtl="1"/>
          <a:endParaRPr lang="ar-EG"/>
        </a:p>
      </dgm:t>
    </dgm:pt>
    <dgm:pt modelId="{A3DCD86E-B06C-49DF-A801-02E75E227566}" type="pres">
      <dgm:prSet presAssocID="{0854D064-2033-419A-8F2C-959B20B2BA88}" presName="spacer" presStyleCnt="0"/>
      <dgm:spPr/>
    </dgm:pt>
    <dgm:pt modelId="{9A16950D-CD71-44F7-AAC3-A89AB292E51D}" type="pres">
      <dgm:prSet presAssocID="{CEBB0CE2-DE91-4AA5-8FDE-507163838DF8}" presName="comp" presStyleCnt="0"/>
      <dgm:spPr/>
    </dgm:pt>
    <dgm:pt modelId="{4A700175-83C6-4D24-8B6D-EB5AC3E93971}" type="pres">
      <dgm:prSet presAssocID="{CEBB0CE2-DE91-4AA5-8FDE-507163838DF8}" presName="box" presStyleLbl="node1" presStyleIdx="1" presStyleCnt="3"/>
      <dgm:spPr>
        <a:prstGeom prst="roundRect">
          <a:avLst>
            <a:gd name="adj" fmla="val 10000"/>
          </a:avLst>
        </a:prstGeom>
      </dgm:spPr>
      <dgm:t>
        <a:bodyPr/>
        <a:lstStyle/>
        <a:p>
          <a:pPr rtl="1"/>
          <a:endParaRPr lang="ar-EG"/>
        </a:p>
      </dgm:t>
    </dgm:pt>
    <dgm:pt modelId="{38E87128-735E-4C16-97C6-D6D75FAED471}" type="pres">
      <dgm:prSet presAssocID="{CEBB0CE2-DE91-4AA5-8FDE-507163838DF8}" presName="img" presStyleLbl="fgImgPlace1" presStyleIdx="1" presStyleCnt="3"/>
      <dgm:spPr>
        <a:xfrm>
          <a:off x="157708" y="1892498"/>
          <a:ext cx="1680210" cy="1261665"/>
        </a:xfrm>
        <a:prstGeom prst="roundRect">
          <a:avLst>
            <a:gd name="adj" fmla="val 1000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0284B605-1784-4066-BCE1-B697740E22D2}" type="pres">
      <dgm:prSet presAssocID="{CEBB0CE2-DE91-4AA5-8FDE-507163838DF8}" presName="text" presStyleLbl="node1" presStyleIdx="1" presStyleCnt="3">
        <dgm:presLayoutVars>
          <dgm:bulletEnabled val="1"/>
        </dgm:presLayoutVars>
      </dgm:prSet>
      <dgm:spPr/>
      <dgm:t>
        <a:bodyPr/>
        <a:lstStyle/>
        <a:p>
          <a:pPr rtl="1"/>
          <a:endParaRPr lang="ar-EG"/>
        </a:p>
      </dgm:t>
    </dgm:pt>
    <dgm:pt modelId="{8051BBAF-D64C-4C8D-AC28-6B07C7A102FA}" type="pres">
      <dgm:prSet presAssocID="{757970BB-B323-4F9F-B834-A83F5CA72436}" presName="spacer" presStyleCnt="0"/>
      <dgm:spPr/>
    </dgm:pt>
    <dgm:pt modelId="{DE3B1C44-77BA-4EF6-9FEC-7B362AA3BE70}" type="pres">
      <dgm:prSet presAssocID="{66DFF1B9-B56E-4ACF-8086-911768E5C199}" presName="comp" presStyleCnt="0"/>
      <dgm:spPr/>
    </dgm:pt>
    <dgm:pt modelId="{9DA3DF85-5F8A-45AB-88F0-68C5439A6C26}" type="pres">
      <dgm:prSet presAssocID="{66DFF1B9-B56E-4ACF-8086-911768E5C199}" presName="box" presStyleLbl="node1" presStyleIdx="2" presStyleCnt="3"/>
      <dgm:spPr>
        <a:prstGeom prst="roundRect">
          <a:avLst>
            <a:gd name="adj" fmla="val 10000"/>
          </a:avLst>
        </a:prstGeom>
      </dgm:spPr>
      <dgm:t>
        <a:bodyPr/>
        <a:lstStyle/>
        <a:p>
          <a:pPr rtl="1"/>
          <a:endParaRPr lang="ar-EG"/>
        </a:p>
      </dgm:t>
    </dgm:pt>
    <dgm:pt modelId="{7DA7A4B7-7C6A-4DF4-BE44-2866A1ADFC31}" type="pres">
      <dgm:prSet presAssocID="{66DFF1B9-B56E-4ACF-8086-911768E5C199}" presName="img" presStyleLbl="fgImgPlace1" presStyleIdx="2" presStyleCnt="3"/>
      <dgm:spPr>
        <a:xfrm>
          <a:off x="157708" y="3627289"/>
          <a:ext cx="1680210" cy="1261665"/>
        </a:xfrm>
        <a:prstGeom prst="roundRect">
          <a:avLst>
            <a:gd name="adj" fmla="val 10000"/>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E3C1715E-B5F4-4062-93A7-53B5884DA0B4}" type="pres">
      <dgm:prSet presAssocID="{66DFF1B9-B56E-4ACF-8086-911768E5C199}" presName="text" presStyleLbl="node1" presStyleIdx="2" presStyleCnt="3">
        <dgm:presLayoutVars>
          <dgm:bulletEnabled val="1"/>
        </dgm:presLayoutVars>
      </dgm:prSet>
      <dgm:spPr/>
      <dgm:t>
        <a:bodyPr/>
        <a:lstStyle/>
        <a:p>
          <a:pPr rtl="1"/>
          <a:endParaRPr lang="ar-EG"/>
        </a:p>
      </dgm:t>
    </dgm:pt>
  </dgm:ptLst>
  <dgm:cxnLst>
    <dgm:cxn modelId="{453CF09A-271A-4D77-99E6-7BD5CEF65B22}" srcId="{7780ED70-FDED-4430-B2BE-6C6AC962CDE1}" destId="{CEBB0CE2-DE91-4AA5-8FDE-507163838DF8}" srcOrd="1" destOrd="0" parTransId="{3B8EDC1A-E060-490C-BEE5-554F5AD110A2}" sibTransId="{757970BB-B323-4F9F-B834-A83F5CA72436}"/>
    <dgm:cxn modelId="{7BBC7B90-28AB-4CFB-A0FE-E162876B4855}" type="presOf" srcId="{66DFF1B9-B56E-4ACF-8086-911768E5C199}" destId="{E3C1715E-B5F4-4062-93A7-53B5884DA0B4}" srcOrd="1" destOrd="0" presId="urn:microsoft.com/office/officeart/2005/8/layout/vList4"/>
    <dgm:cxn modelId="{F18ED44D-935E-4EA6-9EE2-9F7BAA23EC11}" type="presOf" srcId="{66D8F65A-2F5F-4DEA-AA7C-AAD4A1F85C2B}" destId="{B995B302-5587-4EBD-A1F1-C192B95346AE}" srcOrd="1" destOrd="0" presId="urn:microsoft.com/office/officeart/2005/8/layout/vList4"/>
    <dgm:cxn modelId="{A1517332-B8EF-4D00-A67F-548EBC0B7872}" type="presOf" srcId="{CEBB0CE2-DE91-4AA5-8FDE-507163838DF8}" destId="{0284B605-1784-4066-BCE1-B697740E22D2}" srcOrd="1" destOrd="0" presId="urn:microsoft.com/office/officeart/2005/8/layout/vList4"/>
    <dgm:cxn modelId="{0845ECEC-4540-4AA4-BBE2-72D25EE22173}" type="presOf" srcId="{66D8F65A-2F5F-4DEA-AA7C-AAD4A1F85C2B}" destId="{1B9FA10C-9685-4C1E-9A48-327957E03BBA}" srcOrd="0" destOrd="0" presId="urn:microsoft.com/office/officeart/2005/8/layout/vList4"/>
    <dgm:cxn modelId="{8AFC9621-0CE7-45DC-9D7E-407B628753C7}" type="presOf" srcId="{7780ED70-FDED-4430-B2BE-6C6AC962CDE1}" destId="{4A6D2C11-4D79-41EB-B616-CA0AC4497C81}" srcOrd="0" destOrd="0" presId="urn:microsoft.com/office/officeart/2005/8/layout/vList4"/>
    <dgm:cxn modelId="{07D21B71-7ACE-4000-8621-0821AD55A0EE}" srcId="{7780ED70-FDED-4430-B2BE-6C6AC962CDE1}" destId="{66D8F65A-2F5F-4DEA-AA7C-AAD4A1F85C2B}" srcOrd="0" destOrd="0" parTransId="{648CA458-B184-4100-BC13-8D85136FF6A1}" sibTransId="{0854D064-2033-419A-8F2C-959B20B2BA88}"/>
    <dgm:cxn modelId="{0C28B772-F741-4B3A-83E0-3572B64F630E}" type="presOf" srcId="{66DFF1B9-B56E-4ACF-8086-911768E5C199}" destId="{9DA3DF85-5F8A-45AB-88F0-68C5439A6C26}" srcOrd="0" destOrd="0" presId="urn:microsoft.com/office/officeart/2005/8/layout/vList4"/>
    <dgm:cxn modelId="{256005D6-CECB-410F-B987-664878B78840}" type="presOf" srcId="{CEBB0CE2-DE91-4AA5-8FDE-507163838DF8}" destId="{4A700175-83C6-4D24-8B6D-EB5AC3E93971}" srcOrd="0" destOrd="0" presId="urn:microsoft.com/office/officeart/2005/8/layout/vList4"/>
    <dgm:cxn modelId="{256B44FE-B930-4582-B121-3051708E3709}" srcId="{7780ED70-FDED-4430-B2BE-6C6AC962CDE1}" destId="{66DFF1B9-B56E-4ACF-8086-911768E5C199}" srcOrd="2" destOrd="0" parTransId="{DD3CCBC3-B788-4557-B2F8-2E7C7F627B78}" sibTransId="{0CDE60DF-4C3B-4DAE-8D59-A743350CDE21}"/>
    <dgm:cxn modelId="{98E86902-B7D5-4264-9664-2112015B47FF}" type="presParOf" srcId="{4A6D2C11-4D79-41EB-B616-CA0AC4497C81}" destId="{2161B859-3FCC-4463-8427-C24378F0271B}" srcOrd="0" destOrd="0" presId="urn:microsoft.com/office/officeart/2005/8/layout/vList4"/>
    <dgm:cxn modelId="{5C23F5EB-AC58-4A07-85EE-922DCD7E86BF}" type="presParOf" srcId="{2161B859-3FCC-4463-8427-C24378F0271B}" destId="{1B9FA10C-9685-4C1E-9A48-327957E03BBA}" srcOrd="0" destOrd="0" presId="urn:microsoft.com/office/officeart/2005/8/layout/vList4"/>
    <dgm:cxn modelId="{08E681DD-4732-42DD-8ABE-AC93C407E27E}" type="presParOf" srcId="{2161B859-3FCC-4463-8427-C24378F0271B}" destId="{BFAD34D0-6206-4503-8D0E-1A93305DB2F4}" srcOrd="1" destOrd="0" presId="urn:microsoft.com/office/officeart/2005/8/layout/vList4"/>
    <dgm:cxn modelId="{7CB50077-A70C-474B-AD0D-D9461D8930D3}" type="presParOf" srcId="{2161B859-3FCC-4463-8427-C24378F0271B}" destId="{B995B302-5587-4EBD-A1F1-C192B95346AE}" srcOrd="2" destOrd="0" presId="urn:microsoft.com/office/officeart/2005/8/layout/vList4"/>
    <dgm:cxn modelId="{2317CA92-D8C9-48EB-B78C-FE5E59A7F24D}" type="presParOf" srcId="{4A6D2C11-4D79-41EB-B616-CA0AC4497C81}" destId="{A3DCD86E-B06C-49DF-A801-02E75E227566}" srcOrd="1" destOrd="0" presId="urn:microsoft.com/office/officeart/2005/8/layout/vList4"/>
    <dgm:cxn modelId="{6ED036DC-AD00-418E-8D13-56D9C5C394DA}" type="presParOf" srcId="{4A6D2C11-4D79-41EB-B616-CA0AC4497C81}" destId="{9A16950D-CD71-44F7-AAC3-A89AB292E51D}" srcOrd="2" destOrd="0" presId="urn:microsoft.com/office/officeart/2005/8/layout/vList4"/>
    <dgm:cxn modelId="{4F1CB0EF-A674-4834-8E4A-3BE2CAAC1583}" type="presParOf" srcId="{9A16950D-CD71-44F7-AAC3-A89AB292E51D}" destId="{4A700175-83C6-4D24-8B6D-EB5AC3E93971}" srcOrd="0" destOrd="0" presId="urn:microsoft.com/office/officeart/2005/8/layout/vList4"/>
    <dgm:cxn modelId="{9C5301FF-AC73-4732-81C3-B64F86A854F3}" type="presParOf" srcId="{9A16950D-CD71-44F7-AAC3-A89AB292E51D}" destId="{38E87128-735E-4C16-97C6-D6D75FAED471}" srcOrd="1" destOrd="0" presId="urn:microsoft.com/office/officeart/2005/8/layout/vList4"/>
    <dgm:cxn modelId="{CC4340F5-06EF-42E2-BD55-8A09E1578465}" type="presParOf" srcId="{9A16950D-CD71-44F7-AAC3-A89AB292E51D}" destId="{0284B605-1784-4066-BCE1-B697740E22D2}" srcOrd="2" destOrd="0" presId="urn:microsoft.com/office/officeart/2005/8/layout/vList4"/>
    <dgm:cxn modelId="{C46AE10C-E0D3-4E77-BD78-AFAD1BF968B0}" type="presParOf" srcId="{4A6D2C11-4D79-41EB-B616-CA0AC4497C81}" destId="{8051BBAF-D64C-4C8D-AC28-6B07C7A102FA}" srcOrd="3" destOrd="0" presId="urn:microsoft.com/office/officeart/2005/8/layout/vList4"/>
    <dgm:cxn modelId="{A19CC22D-A0D4-40A4-B2E0-7A06C8C310D6}" type="presParOf" srcId="{4A6D2C11-4D79-41EB-B616-CA0AC4497C81}" destId="{DE3B1C44-77BA-4EF6-9FEC-7B362AA3BE70}" srcOrd="4" destOrd="0" presId="urn:microsoft.com/office/officeart/2005/8/layout/vList4"/>
    <dgm:cxn modelId="{352D7DC1-1038-4F54-83DD-473E3957A909}" type="presParOf" srcId="{DE3B1C44-77BA-4EF6-9FEC-7B362AA3BE70}" destId="{9DA3DF85-5F8A-45AB-88F0-68C5439A6C26}" srcOrd="0" destOrd="0" presId="urn:microsoft.com/office/officeart/2005/8/layout/vList4"/>
    <dgm:cxn modelId="{B6D960BB-2865-4E57-A0AD-E7E8693D6540}" type="presParOf" srcId="{DE3B1C44-77BA-4EF6-9FEC-7B362AA3BE70}" destId="{7DA7A4B7-7C6A-4DF4-BE44-2866A1ADFC31}" srcOrd="1" destOrd="0" presId="urn:microsoft.com/office/officeart/2005/8/layout/vList4"/>
    <dgm:cxn modelId="{AC6B65FD-70D3-4405-8FC4-C1BD63343919}" type="presParOf" srcId="{DE3B1C44-77BA-4EF6-9FEC-7B362AA3BE70}" destId="{E3C1715E-B5F4-4062-93A7-53B5884DA0B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  حيث وجد أن المديرين في الإدارة العليا يتمتعون فعلاً بهذه الصفة أكثر من قرنائهم في المستويات الأقل </a:t>
          </a:r>
          <a:endParaRPr lang="ar-EG" sz="24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6458E028-BC8E-46A6-8335-298226E0C9B1}" type="presOf" srcId="{2EB3FF7F-E348-4324-9977-BB404319DCF9}" destId="{84605E5B-37AD-4B54-8A76-B04A610E2A92}" srcOrd="0" destOrd="0" presId="urn:microsoft.com/office/officeart/2008/layout/PictureStrips"/>
    <dgm:cxn modelId="{48720F1D-A973-4AB4-9350-28565CA476BB}"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E861AAE7-C341-4A74-87D0-BA0F4FEA1089}" type="presParOf" srcId="{84605E5B-37AD-4B54-8A76-B04A610E2A92}" destId="{0B883924-BE0A-4AFE-A110-1B7571E4E437}" srcOrd="0" destOrd="0" presId="urn:microsoft.com/office/officeart/2008/layout/PictureStrips"/>
    <dgm:cxn modelId="{A8EC61F8-8D77-41F5-826D-FA81A977691C}" type="presParOf" srcId="{0B883924-BE0A-4AFE-A110-1B7571E4E437}" destId="{55B4DFB7-5CA8-457F-BBAC-6A11835972A9}" srcOrd="0" destOrd="0" presId="urn:microsoft.com/office/officeart/2008/layout/PictureStrips"/>
    <dgm:cxn modelId="{08B76F68-2287-4AB9-9843-37587B0F8F3E}"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B3FF7F-E348-4324-9977-BB404319DCF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pPr rtl="1"/>
          <a:endParaRPr lang="ar-EG"/>
        </a:p>
      </dgm:t>
    </dgm:pt>
    <dgm:pt modelId="{EC546F99-38D0-427E-BC4A-C6C0BA38F01D}">
      <dgm:prSet phldrT="[Text]" custT="1"/>
      <dgm:spPr/>
      <dgm:t>
        <a:bodyPr/>
        <a:lstStyle/>
        <a:p>
          <a:pPr rtl="1"/>
          <a:r>
            <a:rPr lang="ar-EG" sz="2400" b="1" dirty="0" smtClean="0">
              <a:solidFill>
                <a:srgbClr val="002060"/>
              </a:solidFill>
              <a:effectLst/>
              <a:cs typeface="Simplified Arabic" panose="02020603050405020304" pitchFamily="18" charset="-78"/>
            </a:rPr>
            <a:t>فالمدير الناجح شخص متميز في أدائه </a:t>
          </a:r>
          <a:endParaRPr lang="ar-EG" sz="2400" dirty="0"/>
        </a:p>
      </dgm:t>
    </dgm:pt>
    <dgm:pt modelId="{676E0433-3CF0-4854-BB7E-5E598C667365}" type="parTrans" cxnId="{DFA11BC1-2805-42C3-AB5F-8FB763CCC493}">
      <dgm:prSet/>
      <dgm:spPr/>
      <dgm:t>
        <a:bodyPr/>
        <a:lstStyle/>
        <a:p>
          <a:pPr rtl="1"/>
          <a:endParaRPr lang="ar-EG"/>
        </a:p>
      </dgm:t>
    </dgm:pt>
    <dgm:pt modelId="{D29F2663-C5A8-4762-B6A8-04E45A45C72D}" type="sibTrans" cxnId="{DFA11BC1-2805-42C3-AB5F-8FB763CCC493}">
      <dgm:prSet/>
      <dgm:spPr/>
      <dgm:t>
        <a:bodyPr/>
        <a:lstStyle/>
        <a:p>
          <a:pPr rtl="1"/>
          <a:endParaRPr lang="ar-EG"/>
        </a:p>
      </dgm:t>
    </dgm:pt>
    <dgm:pt modelId="{84605E5B-37AD-4B54-8A76-B04A610E2A92}" type="pres">
      <dgm:prSet presAssocID="{2EB3FF7F-E348-4324-9977-BB404319DCF9}" presName="Name0" presStyleCnt="0">
        <dgm:presLayoutVars>
          <dgm:dir/>
          <dgm:resizeHandles val="exact"/>
        </dgm:presLayoutVars>
      </dgm:prSet>
      <dgm:spPr/>
      <dgm:t>
        <a:bodyPr/>
        <a:lstStyle/>
        <a:p>
          <a:pPr rtl="1"/>
          <a:endParaRPr lang="ar-EG"/>
        </a:p>
      </dgm:t>
    </dgm:pt>
    <dgm:pt modelId="{0B883924-BE0A-4AFE-A110-1B7571E4E437}" type="pres">
      <dgm:prSet presAssocID="{EC546F99-38D0-427E-BC4A-C6C0BA38F01D}" presName="composite" presStyleCnt="0"/>
      <dgm:spPr/>
    </dgm:pt>
    <dgm:pt modelId="{55B4DFB7-5CA8-457F-BBAC-6A11835972A9}" type="pres">
      <dgm:prSet presAssocID="{EC546F99-38D0-427E-BC4A-C6C0BA38F01D}" presName="rect1" presStyleLbl="trAlignAcc1" presStyleIdx="0" presStyleCnt="1">
        <dgm:presLayoutVars>
          <dgm:bulletEnabled val="1"/>
        </dgm:presLayoutVars>
      </dgm:prSet>
      <dgm:spPr/>
      <dgm:t>
        <a:bodyPr/>
        <a:lstStyle/>
        <a:p>
          <a:pPr rtl="1"/>
          <a:endParaRPr lang="ar-EG"/>
        </a:p>
      </dgm:t>
    </dgm:pt>
    <dgm:pt modelId="{4FC52E7E-BC87-4DD4-AE76-8C3E60A2F794}" type="pres">
      <dgm:prSet presAssocID="{EC546F99-38D0-427E-BC4A-C6C0BA38F01D}" presName="rect2" presStyleLbl="fgImgPlace1" presStyleIdx="0" presStyleCnt="1"/>
      <dgm:spPr>
        <a:blipFill rotWithShape="1">
          <a:blip xmlns:r="http://schemas.openxmlformats.org/officeDocument/2006/relationships" r:embed="rId1"/>
          <a:stretch>
            <a:fillRect/>
          </a:stretch>
        </a:blipFill>
      </dgm:spPr>
      <dgm:t>
        <a:bodyPr/>
        <a:lstStyle/>
        <a:p>
          <a:pPr rtl="1"/>
          <a:endParaRPr lang="ar-EG"/>
        </a:p>
      </dgm:t>
    </dgm:pt>
  </dgm:ptLst>
  <dgm:cxnLst>
    <dgm:cxn modelId="{EB03E274-60ED-4870-956E-5FD20D711447}" type="presOf" srcId="{2EB3FF7F-E348-4324-9977-BB404319DCF9}" destId="{84605E5B-37AD-4B54-8A76-B04A610E2A92}" srcOrd="0" destOrd="0" presId="urn:microsoft.com/office/officeart/2008/layout/PictureStrips"/>
    <dgm:cxn modelId="{209E6C46-0F1C-4486-8F74-4635C5D64910}" type="presOf" srcId="{EC546F99-38D0-427E-BC4A-C6C0BA38F01D}" destId="{55B4DFB7-5CA8-457F-BBAC-6A11835972A9}" srcOrd="0" destOrd="0" presId="urn:microsoft.com/office/officeart/2008/layout/PictureStrips"/>
    <dgm:cxn modelId="{DFA11BC1-2805-42C3-AB5F-8FB763CCC493}" srcId="{2EB3FF7F-E348-4324-9977-BB404319DCF9}" destId="{EC546F99-38D0-427E-BC4A-C6C0BA38F01D}" srcOrd="0" destOrd="0" parTransId="{676E0433-3CF0-4854-BB7E-5E598C667365}" sibTransId="{D29F2663-C5A8-4762-B6A8-04E45A45C72D}"/>
    <dgm:cxn modelId="{69385AB1-8F99-4E3F-B3BF-010C63C4A8C1}" type="presParOf" srcId="{84605E5B-37AD-4B54-8A76-B04A610E2A92}" destId="{0B883924-BE0A-4AFE-A110-1B7571E4E437}" srcOrd="0" destOrd="0" presId="urn:microsoft.com/office/officeart/2008/layout/PictureStrips"/>
    <dgm:cxn modelId="{D0154143-BFF7-4391-BC0C-A9ED9F06DCA5}" type="presParOf" srcId="{0B883924-BE0A-4AFE-A110-1B7571E4E437}" destId="{55B4DFB7-5CA8-457F-BBAC-6A11835972A9}" srcOrd="0" destOrd="0" presId="urn:microsoft.com/office/officeart/2008/layout/PictureStrips"/>
    <dgm:cxn modelId="{6FD5C9C3-AAD4-4DBF-B1EA-C46941CA80F9}" type="presParOf" srcId="{0B883924-BE0A-4AFE-A110-1B7571E4E437}" destId="{4FC52E7E-BC87-4DD4-AE76-8C3E60A2F79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AE6DD7-6A64-41DB-9DF6-8D9B1F33CA1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pPr rtl="1"/>
          <a:endParaRPr lang="ar-EG"/>
        </a:p>
      </dgm:t>
    </dgm:pt>
    <dgm:pt modelId="{1A525C2C-4531-4212-9E39-55F6D94B4776}">
      <dgm:prSet phldrT="[Text]"/>
      <dgm:spPr/>
      <dgm:t>
        <a:bodyPr/>
        <a:lstStyle/>
        <a:p>
          <a:pPr algn="justLow" rtl="1"/>
          <a:r>
            <a:rPr lang="ar-EG" b="1" dirty="0" smtClean="0">
              <a:solidFill>
                <a:srgbClr val="002060"/>
              </a:solidFill>
            </a:rPr>
            <a:t>فهو يستعد بنجاحات موظفيه ويتفاعل معهم وبهذا فهو يحفز الآخرين حماسه وطاقته فيصعد الجميع سلم النجاح </a:t>
          </a:r>
          <a:endParaRPr lang="ar-EG" dirty="0">
            <a:solidFill>
              <a:srgbClr val="002060"/>
            </a:solidFill>
          </a:endParaRPr>
        </a:p>
      </dgm:t>
    </dgm:pt>
    <dgm:pt modelId="{B04B5995-BA3E-475C-A91D-8E51EA7A3762}" type="sibTrans" cxnId="{3EF4829A-E9B0-432E-A55A-50E8FE27D3B8}">
      <dgm:prSet/>
      <dgm:spPr/>
      <dgm:t>
        <a:bodyPr/>
        <a:lstStyle/>
        <a:p>
          <a:pPr rtl="1"/>
          <a:endParaRPr lang="ar-EG"/>
        </a:p>
      </dgm:t>
    </dgm:pt>
    <dgm:pt modelId="{210E2B08-AF1A-486B-9170-68880D116BAF}" type="parTrans" cxnId="{3EF4829A-E9B0-432E-A55A-50E8FE27D3B8}">
      <dgm:prSet/>
      <dgm:spPr/>
      <dgm:t>
        <a:bodyPr/>
        <a:lstStyle/>
        <a:p>
          <a:pPr rtl="1"/>
          <a:endParaRPr lang="ar-EG"/>
        </a:p>
      </dgm:t>
    </dgm:pt>
    <dgm:pt modelId="{39CDC3DB-6F66-4EB9-8972-9C9BBB749CBD}">
      <dgm:prSet phldrT="[Text]"/>
      <dgm:spPr/>
      <dgm:t>
        <a:bodyPr/>
        <a:lstStyle/>
        <a:p>
          <a:pPr rtl="1"/>
          <a:r>
            <a:rPr lang="ar-EG" b="1" dirty="0" smtClean="0">
              <a:solidFill>
                <a:srgbClr val="002060"/>
              </a:solidFill>
            </a:rPr>
            <a:t>القائد الطموح </a:t>
          </a:r>
          <a:endParaRPr lang="ar-EG" dirty="0">
            <a:solidFill>
              <a:srgbClr val="002060"/>
            </a:solidFill>
          </a:endParaRPr>
        </a:p>
      </dgm:t>
    </dgm:pt>
    <dgm:pt modelId="{2E4FCB45-4444-404E-9136-4577D6F20A57}" type="sibTrans" cxnId="{095420A4-99CA-4790-9412-6897861C4710}">
      <dgm:prSet/>
      <dgm:spPr/>
      <dgm:t>
        <a:bodyPr/>
        <a:lstStyle/>
        <a:p>
          <a:pPr rtl="1"/>
          <a:endParaRPr lang="ar-EG"/>
        </a:p>
      </dgm:t>
    </dgm:pt>
    <dgm:pt modelId="{36A4562C-9B4D-4472-88BA-6FFA55564D42}" type="parTrans" cxnId="{095420A4-99CA-4790-9412-6897861C4710}">
      <dgm:prSet/>
      <dgm:spPr/>
      <dgm:t>
        <a:bodyPr/>
        <a:lstStyle/>
        <a:p>
          <a:pPr rtl="1"/>
          <a:endParaRPr lang="ar-EG"/>
        </a:p>
      </dgm:t>
    </dgm:pt>
    <dgm:pt modelId="{DCF13760-833A-404D-8499-9604D7E7880C}" type="pres">
      <dgm:prSet presAssocID="{0CAE6DD7-6A64-41DB-9DF6-8D9B1F33CA1D}" presName="rootNode" presStyleCnt="0">
        <dgm:presLayoutVars>
          <dgm:chMax/>
          <dgm:chPref/>
          <dgm:dir/>
          <dgm:animLvl val="lvl"/>
        </dgm:presLayoutVars>
      </dgm:prSet>
      <dgm:spPr/>
      <dgm:t>
        <a:bodyPr/>
        <a:lstStyle/>
        <a:p>
          <a:pPr rtl="1"/>
          <a:endParaRPr lang="ar-EG"/>
        </a:p>
      </dgm:t>
    </dgm:pt>
    <dgm:pt modelId="{AE7B383C-947E-452B-99C7-5ED87CE61856}" type="pres">
      <dgm:prSet presAssocID="{39CDC3DB-6F66-4EB9-8972-9C9BBB749CBD}" presName="composite" presStyleCnt="0"/>
      <dgm:spPr/>
    </dgm:pt>
    <dgm:pt modelId="{8F97F7A4-2F19-4574-8371-210D13DA7A53}" type="pres">
      <dgm:prSet presAssocID="{39CDC3DB-6F66-4EB9-8972-9C9BBB749CBD}" presName="ParentText" presStyleLbl="node1" presStyleIdx="0" presStyleCnt="1">
        <dgm:presLayoutVars>
          <dgm:chMax val="1"/>
          <dgm:chPref val="1"/>
          <dgm:bulletEnabled val="1"/>
        </dgm:presLayoutVars>
      </dgm:prSet>
      <dgm:spPr/>
      <dgm:t>
        <a:bodyPr/>
        <a:lstStyle/>
        <a:p>
          <a:pPr rtl="1"/>
          <a:endParaRPr lang="ar-EG"/>
        </a:p>
      </dgm:t>
    </dgm:pt>
    <dgm:pt modelId="{9E78337F-3128-4B20-8181-420600943076}" type="pres">
      <dgm:prSet presAssocID="{39CDC3DB-6F66-4EB9-8972-9C9BBB749CBD}" presName="Image"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E3B86852-630D-4A33-BE79-6EB885D91897}" type="pres">
      <dgm:prSet presAssocID="{39CDC3DB-6F66-4EB9-8972-9C9BBB749CBD}" presName="ChildText" presStyleLbl="fgAcc1" presStyleIdx="0" presStyleCnt="1">
        <dgm:presLayoutVars>
          <dgm:chMax val="0"/>
          <dgm:chPref val="0"/>
          <dgm:bulletEnabled val="1"/>
        </dgm:presLayoutVars>
      </dgm:prSet>
      <dgm:spPr/>
      <dgm:t>
        <a:bodyPr/>
        <a:lstStyle/>
        <a:p>
          <a:pPr rtl="1"/>
          <a:endParaRPr lang="ar-EG"/>
        </a:p>
      </dgm:t>
    </dgm:pt>
  </dgm:ptLst>
  <dgm:cxnLst>
    <dgm:cxn modelId="{095420A4-99CA-4790-9412-6897861C4710}" srcId="{0CAE6DD7-6A64-41DB-9DF6-8D9B1F33CA1D}" destId="{39CDC3DB-6F66-4EB9-8972-9C9BBB749CBD}" srcOrd="0" destOrd="0" parTransId="{36A4562C-9B4D-4472-88BA-6FFA55564D42}" sibTransId="{2E4FCB45-4444-404E-9136-4577D6F20A57}"/>
    <dgm:cxn modelId="{8892FE23-EEAE-4D96-904A-EF37786BA84E}" type="presOf" srcId="{0CAE6DD7-6A64-41DB-9DF6-8D9B1F33CA1D}" destId="{DCF13760-833A-404D-8499-9604D7E7880C}" srcOrd="0" destOrd="0" presId="urn:microsoft.com/office/officeart/2008/layout/TitledPictureBlocks"/>
    <dgm:cxn modelId="{F73ED2D5-4205-4456-B88E-86A6EA3424C6}" type="presOf" srcId="{39CDC3DB-6F66-4EB9-8972-9C9BBB749CBD}" destId="{8F97F7A4-2F19-4574-8371-210D13DA7A53}" srcOrd="0" destOrd="0" presId="urn:microsoft.com/office/officeart/2008/layout/TitledPictureBlocks"/>
    <dgm:cxn modelId="{3BF97A48-9F9B-4D99-8E16-A6340C832E66}" type="presOf" srcId="{1A525C2C-4531-4212-9E39-55F6D94B4776}" destId="{E3B86852-630D-4A33-BE79-6EB885D91897}" srcOrd="0" destOrd="0" presId="urn:microsoft.com/office/officeart/2008/layout/TitledPictureBlocks"/>
    <dgm:cxn modelId="{3EF4829A-E9B0-432E-A55A-50E8FE27D3B8}" srcId="{39CDC3DB-6F66-4EB9-8972-9C9BBB749CBD}" destId="{1A525C2C-4531-4212-9E39-55F6D94B4776}" srcOrd="0" destOrd="0" parTransId="{210E2B08-AF1A-486B-9170-68880D116BAF}" sibTransId="{B04B5995-BA3E-475C-A91D-8E51EA7A3762}"/>
    <dgm:cxn modelId="{9215C729-8C9A-4F47-93A2-347BDC858231}" type="presParOf" srcId="{DCF13760-833A-404D-8499-9604D7E7880C}" destId="{AE7B383C-947E-452B-99C7-5ED87CE61856}" srcOrd="0" destOrd="0" presId="urn:microsoft.com/office/officeart/2008/layout/TitledPictureBlocks"/>
    <dgm:cxn modelId="{30133BD4-7A44-447C-B131-559DEB8A6464}" type="presParOf" srcId="{AE7B383C-947E-452B-99C7-5ED87CE61856}" destId="{8F97F7A4-2F19-4574-8371-210D13DA7A53}" srcOrd="0" destOrd="0" presId="urn:microsoft.com/office/officeart/2008/layout/TitledPictureBlocks"/>
    <dgm:cxn modelId="{7BE143CB-F0A9-4FB6-B20E-5BCF1FF1A236}" type="presParOf" srcId="{AE7B383C-947E-452B-99C7-5ED87CE61856}" destId="{9E78337F-3128-4B20-8181-420600943076}" srcOrd="1" destOrd="0" presId="urn:microsoft.com/office/officeart/2008/layout/TitledPictureBlocks"/>
    <dgm:cxn modelId="{4A5C174A-73A2-40AE-B19F-06D274873166}" type="presParOf" srcId="{AE7B383C-947E-452B-99C7-5ED87CE61856}" destId="{E3B86852-630D-4A33-BE79-6EB885D91897}"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92F1625-A456-4851-B879-42E5DE58890F}" type="doc">
      <dgm:prSet loTypeId="urn:microsoft.com/office/officeart/2005/8/layout/pList2" loCatId="list" qsTypeId="urn:microsoft.com/office/officeart/2005/8/quickstyle/simple1" qsCatId="simple" csTypeId="urn:microsoft.com/office/officeart/2005/8/colors/colorful2" csCatId="colorful" phldr="1"/>
      <dgm:spPr/>
    </dgm:pt>
    <dgm:pt modelId="{7BF3C3F9-B10C-4BB3-B1AC-9624E43CEF96}">
      <dgm:prSet phldrT="[Text]" custT="1"/>
      <dgm:spPr/>
      <dgm:t>
        <a:bodyPr/>
        <a:lstStyle/>
        <a:p>
          <a:pPr algn="justLow" rtl="1"/>
          <a:r>
            <a:rPr lang="ar-EG" sz="2400" b="1" dirty="0" smtClean="0">
              <a:latin typeface="Simplified Arabic" panose="02020603050405020304" pitchFamily="18" charset="-78"/>
              <a:cs typeface="Simplified Arabic" panose="02020603050405020304" pitchFamily="18" charset="-78"/>
            </a:rPr>
            <a:t>فعندما تعمل علي زيادة طاقة موظفيك فإنك تساعدهم علي العمل سوياً للمضي قدماً نحو حياة افضل</a:t>
          </a:r>
          <a:endParaRPr lang="ar-EG" sz="2400" dirty="0">
            <a:latin typeface="Simplified Arabic" panose="02020603050405020304" pitchFamily="18" charset="-78"/>
            <a:cs typeface="Simplified Arabic" panose="02020603050405020304" pitchFamily="18" charset="-78"/>
          </a:endParaRPr>
        </a:p>
      </dgm:t>
    </dgm:pt>
    <dgm:pt modelId="{FA906E09-1C29-4E81-AE42-05BFF9BCA097}" type="parTrans" cxnId="{0A2B37DD-666E-40EE-91A0-1C8A2B77A38D}">
      <dgm:prSet/>
      <dgm:spPr/>
      <dgm:t>
        <a:bodyPr/>
        <a:lstStyle/>
        <a:p>
          <a:pPr rtl="1"/>
          <a:endParaRPr lang="ar-EG"/>
        </a:p>
      </dgm:t>
    </dgm:pt>
    <dgm:pt modelId="{3A1B0EE2-FBA8-47F5-842B-A64656266BBB}" type="sibTrans" cxnId="{0A2B37DD-666E-40EE-91A0-1C8A2B77A38D}">
      <dgm:prSet/>
      <dgm:spPr/>
      <dgm:t>
        <a:bodyPr/>
        <a:lstStyle/>
        <a:p>
          <a:pPr rtl="1"/>
          <a:endParaRPr lang="ar-EG"/>
        </a:p>
      </dgm:t>
    </dgm:pt>
    <dgm:pt modelId="{C18F3464-6A80-421F-88CF-B03C96512F3D}" type="pres">
      <dgm:prSet presAssocID="{A92F1625-A456-4851-B879-42E5DE58890F}" presName="Name0" presStyleCnt="0">
        <dgm:presLayoutVars>
          <dgm:dir/>
          <dgm:resizeHandles val="exact"/>
        </dgm:presLayoutVars>
      </dgm:prSet>
      <dgm:spPr/>
    </dgm:pt>
    <dgm:pt modelId="{1A40306D-3E68-49DA-888A-552E66219CCB}" type="pres">
      <dgm:prSet presAssocID="{A92F1625-A456-4851-B879-42E5DE58890F}" presName="bkgdShp" presStyleLbl="alignAccFollowNode1" presStyleIdx="0" presStyleCnt="1"/>
      <dgm:spPr/>
    </dgm:pt>
    <dgm:pt modelId="{4DB953A9-7876-49B1-8A3A-7869D9CFC068}" type="pres">
      <dgm:prSet presAssocID="{A92F1625-A456-4851-B879-42E5DE58890F}" presName="linComp" presStyleCnt="0"/>
      <dgm:spPr/>
    </dgm:pt>
    <dgm:pt modelId="{BC0A6A6E-51DB-40D1-96F0-6CE6EC7825CF}" type="pres">
      <dgm:prSet presAssocID="{7BF3C3F9-B10C-4BB3-B1AC-9624E43CEF96}" presName="compNode" presStyleCnt="0"/>
      <dgm:spPr/>
    </dgm:pt>
    <dgm:pt modelId="{0C1BC46C-B2C1-48EC-9440-13A60B052121}" type="pres">
      <dgm:prSet presAssocID="{7BF3C3F9-B10C-4BB3-B1AC-9624E43CEF96}" presName="node" presStyleLbl="node1" presStyleIdx="0" presStyleCnt="1">
        <dgm:presLayoutVars>
          <dgm:bulletEnabled val="1"/>
        </dgm:presLayoutVars>
      </dgm:prSet>
      <dgm:spPr/>
      <dgm:t>
        <a:bodyPr/>
        <a:lstStyle/>
        <a:p>
          <a:pPr rtl="1"/>
          <a:endParaRPr lang="ar-EG"/>
        </a:p>
      </dgm:t>
    </dgm:pt>
    <dgm:pt modelId="{6255F5EC-58FF-4D8B-A094-5996C6194C45}" type="pres">
      <dgm:prSet presAssocID="{7BF3C3F9-B10C-4BB3-B1AC-9624E43CEF96}" presName="invisiNode" presStyleLbl="node1" presStyleIdx="0" presStyleCnt="1"/>
      <dgm:spPr/>
    </dgm:pt>
    <dgm:pt modelId="{BFD69142-DB35-4251-B680-9213EC01B1FF}" type="pres">
      <dgm:prSet presAssocID="{7BF3C3F9-B10C-4BB3-B1AC-9624E43CEF96}" presName="imagNode" presStyleLbl="fgImgPlace1" presStyleIdx="0" presStyleCnt="1"/>
      <dgm:spPr>
        <a:blipFill rotWithShape="1">
          <a:blip xmlns:r="http://schemas.openxmlformats.org/officeDocument/2006/relationships" r:embed="rId1"/>
          <a:stretch>
            <a:fillRect/>
          </a:stretch>
        </a:blipFill>
      </dgm:spPr>
    </dgm:pt>
  </dgm:ptLst>
  <dgm:cxnLst>
    <dgm:cxn modelId="{91CA515D-0FD5-4475-92FB-BD261844E22C}" type="presOf" srcId="{A92F1625-A456-4851-B879-42E5DE58890F}" destId="{C18F3464-6A80-421F-88CF-B03C96512F3D}" srcOrd="0" destOrd="0" presId="urn:microsoft.com/office/officeart/2005/8/layout/pList2"/>
    <dgm:cxn modelId="{8E39E39A-EBA4-4C89-800A-3956E9719CA4}" type="presOf" srcId="{7BF3C3F9-B10C-4BB3-B1AC-9624E43CEF96}" destId="{0C1BC46C-B2C1-48EC-9440-13A60B052121}" srcOrd="0" destOrd="0" presId="urn:microsoft.com/office/officeart/2005/8/layout/pList2"/>
    <dgm:cxn modelId="{0A2B37DD-666E-40EE-91A0-1C8A2B77A38D}" srcId="{A92F1625-A456-4851-B879-42E5DE58890F}" destId="{7BF3C3F9-B10C-4BB3-B1AC-9624E43CEF96}" srcOrd="0" destOrd="0" parTransId="{FA906E09-1C29-4E81-AE42-05BFF9BCA097}" sibTransId="{3A1B0EE2-FBA8-47F5-842B-A64656266BBB}"/>
    <dgm:cxn modelId="{69008106-9AC7-407B-AEDF-0162FD9414B8}" type="presParOf" srcId="{C18F3464-6A80-421F-88CF-B03C96512F3D}" destId="{1A40306D-3E68-49DA-888A-552E66219CCB}" srcOrd="0" destOrd="0" presId="urn:microsoft.com/office/officeart/2005/8/layout/pList2"/>
    <dgm:cxn modelId="{E4CD51CD-0B5D-4FD2-AEF8-EC1D1E3AE87B}" type="presParOf" srcId="{C18F3464-6A80-421F-88CF-B03C96512F3D}" destId="{4DB953A9-7876-49B1-8A3A-7869D9CFC068}" srcOrd="1" destOrd="0" presId="urn:microsoft.com/office/officeart/2005/8/layout/pList2"/>
    <dgm:cxn modelId="{385DF37E-4CCD-4489-B681-CFA5B814D154}" type="presParOf" srcId="{4DB953A9-7876-49B1-8A3A-7869D9CFC068}" destId="{BC0A6A6E-51DB-40D1-96F0-6CE6EC7825CF}" srcOrd="0" destOrd="0" presId="urn:microsoft.com/office/officeart/2005/8/layout/pList2"/>
    <dgm:cxn modelId="{B6BAE3C2-ACDC-4FE3-9BDF-1A4C889BBE4C}" type="presParOf" srcId="{BC0A6A6E-51DB-40D1-96F0-6CE6EC7825CF}" destId="{0C1BC46C-B2C1-48EC-9440-13A60B052121}" srcOrd="0" destOrd="0" presId="urn:microsoft.com/office/officeart/2005/8/layout/pList2"/>
    <dgm:cxn modelId="{97050AE6-9680-45A5-9780-BD221B0EB121}" type="presParOf" srcId="{BC0A6A6E-51DB-40D1-96F0-6CE6EC7825CF}" destId="{6255F5EC-58FF-4D8B-A094-5996C6194C45}" srcOrd="1" destOrd="0" presId="urn:microsoft.com/office/officeart/2005/8/layout/pList2"/>
    <dgm:cxn modelId="{DE986DB7-E244-452B-80A5-760D7A42A202}" type="presParOf" srcId="{BC0A6A6E-51DB-40D1-96F0-6CE6EC7825CF}" destId="{BFD69142-DB35-4251-B680-9213EC01B1F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23CD0-FF3C-4C6F-A113-E71E7C066AFC}">
      <dsp:nvSpPr>
        <dsp:cNvPr id="0" name=""/>
        <dsp:cNvSpPr/>
      </dsp:nvSpPr>
      <dsp:spPr>
        <a:xfrm>
          <a:off x="1452335" y="-4255"/>
          <a:ext cx="4924878" cy="4924878"/>
        </a:xfrm>
        <a:prstGeom prst="circularArrow">
          <a:avLst>
            <a:gd name="adj1" fmla="val 5274"/>
            <a:gd name="adj2" fmla="val 312630"/>
            <a:gd name="adj3" fmla="val 14234508"/>
            <a:gd name="adj4" fmla="val 17123288"/>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A9B0C-089C-4575-B887-A19CA6ACDF3C}">
      <dsp:nvSpPr>
        <dsp:cNvPr id="0" name=""/>
        <dsp:cNvSpPr/>
      </dsp:nvSpPr>
      <dsp:spPr>
        <a:xfrm>
          <a:off x="2981957" y="1850"/>
          <a:ext cx="1865634" cy="932817"/>
        </a:xfrm>
        <a:prstGeom prst="round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t>التخطيط</a:t>
          </a:r>
          <a:endParaRPr lang="ar-EG" sz="2500" b="1" kern="1200" dirty="0"/>
        </a:p>
      </dsp:txBody>
      <dsp:txXfrm>
        <a:off x="3027493" y="47386"/>
        <a:ext cx="1774562" cy="841745"/>
      </dsp:txXfrm>
    </dsp:sp>
    <dsp:sp modelId="{1DA9C2A2-56D8-410E-93E8-3B837D6FE325}">
      <dsp:nvSpPr>
        <dsp:cNvPr id="0" name=""/>
        <dsp:cNvSpPr/>
      </dsp:nvSpPr>
      <dsp:spPr>
        <a:xfrm>
          <a:off x="4759526" y="1023764"/>
          <a:ext cx="1865634" cy="932817"/>
        </a:xfrm>
        <a:prstGeom prst="roundRect">
          <a:avLst/>
        </a:prstGeom>
        <a:solidFill>
          <a:schemeClr val="accent2">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t>القيادة</a:t>
          </a:r>
          <a:endParaRPr lang="ar-EG" sz="2400" kern="1200" dirty="0"/>
        </a:p>
      </dsp:txBody>
      <dsp:txXfrm>
        <a:off x="4805062" y="1069300"/>
        <a:ext cx="1774562" cy="841745"/>
      </dsp:txXfrm>
    </dsp:sp>
    <dsp:sp modelId="{B8F10368-DE6B-4169-9A83-A5D285F56577}">
      <dsp:nvSpPr>
        <dsp:cNvPr id="0" name=""/>
        <dsp:cNvSpPr/>
      </dsp:nvSpPr>
      <dsp:spPr>
        <a:xfrm>
          <a:off x="4712209" y="2998733"/>
          <a:ext cx="1865634" cy="932817"/>
        </a:xfrm>
        <a:prstGeom prst="roundRect">
          <a:avLst/>
        </a:prstGeom>
        <a:solidFill>
          <a:schemeClr val="accent2">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t>التفاوض</a:t>
          </a:r>
          <a:endParaRPr lang="ar-EG" sz="2400" kern="1200" dirty="0"/>
        </a:p>
      </dsp:txBody>
      <dsp:txXfrm>
        <a:off x="4757745" y="3044269"/>
        <a:ext cx="1774562" cy="841745"/>
      </dsp:txXfrm>
    </dsp:sp>
    <dsp:sp modelId="{E8CA4004-1765-4D90-8819-C890583F6A7C}">
      <dsp:nvSpPr>
        <dsp:cNvPr id="0" name=""/>
        <dsp:cNvSpPr/>
      </dsp:nvSpPr>
      <dsp:spPr>
        <a:xfrm>
          <a:off x="2981957" y="3997695"/>
          <a:ext cx="1865634" cy="932817"/>
        </a:xfrm>
        <a:prstGeom prst="roundRect">
          <a:avLst/>
        </a:prstGeom>
        <a:solidFill>
          <a:schemeClr val="accent2">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الاتصال</a:t>
          </a:r>
          <a:endParaRPr lang="ar-EG" sz="2400" kern="1200" dirty="0"/>
        </a:p>
      </dsp:txBody>
      <dsp:txXfrm>
        <a:off x="3027493" y="4043231"/>
        <a:ext cx="1774562" cy="841745"/>
      </dsp:txXfrm>
    </dsp:sp>
    <dsp:sp modelId="{730DBA04-E6F8-4E76-A828-5B45F7DA4A7F}">
      <dsp:nvSpPr>
        <dsp:cNvPr id="0" name=""/>
        <dsp:cNvSpPr/>
      </dsp:nvSpPr>
      <dsp:spPr>
        <a:xfrm>
          <a:off x="1251705" y="2998733"/>
          <a:ext cx="1865634" cy="932817"/>
        </a:xfrm>
        <a:prstGeom prst="roundRect">
          <a:avLst/>
        </a:prstGeom>
        <a:solidFill>
          <a:schemeClr val="accent2">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t>إدارة الوقت</a:t>
          </a:r>
          <a:endParaRPr lang="ar-EG" sz="2400" kern="1200" dirty="0"/>
        </a:p>
      </dsp:txBody>
      <dsp:txXfrm>
        <a:off x="1297241" y="3044269"/>
        <a:ext cx="1774562" cy="841745"/>
      </dsp:txXfrm>
    </dsp:sp>
    <dsp:sp modelId="{AF15EAD3-04A4-4175-9690-F2E731AB6EEF}">
      <dsp:nvSpPr>
        <dsp:cNvPr id="0" name=""/>
        <dsp:cNvSpPr/>
      </dsp:nvSpPr>
      <dsp:spPr>
        <a:xfrm>
          <a:off x="1251705" y="1000811"/>
          <a:ext cx="1865634" cy="932817"/>
        </a:xfrm>
        <a:prstGeom prst="round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t>إدارة الاجتماعات</a:t>
          </a:r>
          <a:endParaRPr lang="ar-EG" sz="2400" kern="1200" dirty="0"/>
        </a:p>
      </dsp:txBody>
      <dsp:txXfrm>
        <a:off x="1297241" y="1046347"/>
        <a:ext cx="1774562" cy="8417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endParaRPr lang="en-US" altLang="zh-CN"/>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vl1pPr>
          </a:lstStyle>
          <a:p>
            <a:endParaRPr lang="en-US" altLang="zh-CN"/>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vl1pPr>
          </a:lstStyle>
          <a:p>
            <a:endParaRPr lang="en-US" altLang="zh-CN"/>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vl1pPr>
          </a:lstStyle>
          <a:p>
            <a:fld id="{93F845AC-60AA-4437-98F2-7DE79F2020C3}" type="slidenum">
              <a:rPr lang="en-US" altLang="zh-CN"/>
              <a:pPr/>
              <a:t>‹#›</a:t>
            </a:fld>
            <a:endParaRPr lang="en-US" altLang="zh-CN"/>
          </a:p>
        </p:txBody>
      </p:sp>
    </p:spTree>
    <p:extLst>
      <p:ext uri="{BB962C8B-B14F-4D97-AF65-F5344CB8AC3E}">
        <p14:creationId xmlns:p14="http://schemas.microsoft.com/office/powerpoint/2010/main" val="1456470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华文细黑"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华文细黑"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华文细黑"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华文细黑"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华文细黑"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72632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49</a:t>
            </a:fld>
            <a:endParaRPr lang="ar-SA" dirty="0">
              <a:solidFill>
                <a:srgbClr val="000000"/>
              </a:solidFill>
            </a:endParaRPr>
          </a:p>
        </p:txBody>
      </p:sp>
    </p:spTree>
    <p:extLst>
      <p:ext uri="{BB962C8B-B14F-4D97-AF65-F5344CB8AC3E}">
        <p14:creationId xmlns:p14="http://schemas.microsoft.com/office/powerpoint/2010/main" val="1516616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rtl="1">
              <a:lnSpc>
                <a:spcPct val="200000"/>
              </a:lnSpc>
            </a:pPr>
            <a:r>
              <a:rPr lang="ar-SA" sz="1200" b="0" kern="1200" dirty="0" smtClean="0">
                <a:solidFill>
                  <a:schemeClr val="tx1"/>
                </a:solidFill>
                <a:effectLst/>
              </a:rPr>
              <a:t>تجربة قفز البراغيث : عندما تأتي </a:t>
            </a:r>
            <a:r>
              <a:rPr lang="ar-SA" sz="1200" b="0" kern="1200" dirty="0" err="1" smtClean="0">
                <a:solidFill>
                  <a:schemeClr val="tx1"/>
                </a:solidFill>
                <a:effectLst/>
              </a:rPr>
              <a:t>ببرطمان</a:t>
            </a:r>
            <a:r>
              <a:rPr lang="ar-SA" sz="1200" b="0" kern="1200" dirty="0" smtClean="0">
                <a:solidFill>
                  <a:schemeClr val="tx1"/>
                </a:solidFill>
                <a:effectLst/>
              </a:rPr>
              <a:t> وتضع فيه البراغيث وتسد </a:t>
            </a:r>
            <a:r>
              <a:rPr lang="ar-SA" sz="1200" b="0" kern="1200" dirty="0" err="1" smtClean="0">
                <a:solidFill>
                  <a:schemeClr val="tx1"/>
                </a:solidFill>
                <a:effectLst/>
              </a:rPr>
              <a:t>البرطمان</a:t>
            </a:r>
            <a:r>
              <a:rPr lang="ar-SA" sz="1200" b="0" kern="1200" dirty="0" smtClean="0">
                <a:solidFill>
                  <a:schemeClr val="tx1"/>
                </a:solidFill>
                <a:effectLst/>
              </a:rPr>
              <a:t> بغطائه، تقوم البراغيث بالقفز حتى تضرب الغطاء، وتستمر في هذه العملية بلا كلل ولا ملل، وبمجرد أن تفتح الغطاء ستتفاجأ أن البراغيث لا تطير وإنما تقفز إلى مستوى الغطاء..!!</a:t>
            </a:r>
            <a:endParaRPr lang="en-US" sz="1200" b="0" kern="1200" dirty="0" smtClean="0">
              <a:solidFill>
                <a:schemeClr val="tx1"/>
              </a:solidFill>
              <a:effectLst/>
            </a:endParaRPr>
          </a:p>
          <a:p>
            <a:pPr>
              <a:lnSpc>
                <a:spcPct val="200000"/>
              </a:lnSpc>
            </a:pPr>
            <a:r>
              <a:rPr lang="ar-SA" sz="1200" b="0" kern="1200" dirty="0" smtClean="0">
                <a:solidFill>
                  <a:schemeClr val="tx1"/>
                </a:solidFill>
                <a:effectLst/>
              </a:rPr>
              <a:t>كذلك من الناس من يضع لنفسه مستوىً ومقداراً معيناً لا يتجاوزه أبداً، مهما أتيحت له الإمكانات وتوفرت لديه القدرات.</a:t>
            </a:r>
            <a:endParaRPr lang="ar-SA" b="0" dirty="0"/>
          </a:p>
        </p:txBody>
      </p:sp>
      <p:sp>
        <p:nvSpPr>
          <p:cNvPr id="4" name="عنصر نائب لرقم الشريحة 3"/>
          <p:cNvSpPr>
            <a:spLocks noGrp="1"/>
          </p:cNvSpPr>
          <p:nvPr>
            <p:ph type="sldNum" sz="quarter" idx="10"/>
          </p:nvPr>
        </p:nvSpPr>
        <p:spPr/>
        <p:txBody>
          <a:bodyPr/>
          <a:lstStyle/>
          <a:p>
            <a:fld id="{D2BF4073-8D51-4560-8C34-1B74D98E0256}" type="slidenum">
              <a:rPr lang="ar-SA" smtClean="0">
                <a:solidFill>
                  <a:srgbClr val="000000"/>
                </a:solidFill>
              </a:rPr>
              <a:pPr/>
              <a:t>57</a:t>
            </a:fld>
            <a:endParaRPr lang="ar-SA">
              <a:solidFill>
                <a:srgbClr val="000000"/>
              </a:solidFill>
            </a:endParaRPr>
          </a:p>
        </p:txBody>
      </p:sp>
      <p:sp>
        <p:nvSpPr>
          <p:cNvPr id="6" name="عنصر نائب للتذييل 5"/>
          <p:cNvSpPr>
            <a:spLocks noGrp="1"/>
          </p:cNvSpPr>
          <p:nvPr>
            <p:ph type="ftr" sz="quarter" idx="12"/>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7" name="عنصر نائب للرأس 6"/>
          <p:cNvSpPr>
            <a:spLocks noGrp="1"/>
          </p:cNvSpPr>
          <p:nvPr>
            <p:ph type="hdr" sz="quarter" idx="13"/>
          </p:nvPr>
        </p:nvSpPr>
        <p:spPr/>
        <p:txBody>
          <a:bodyPr/>
          <a:lstStyle/>
          <a:p>
            <a:r>
              <a:rPr lang="ar-SA" smtClean="0">
                <a:solidFill>
                  <a:srgbClr val="000000"/>
                </a:solidFill>
              </a:rPr>
              <a:t>كيف تكون منجزاً ؟</a:t>
            </a:r>
            <a:endParaRPr lang="ar-SA" dirty="0">
              <a:solidFill>
                <a:srgbClr val="000000"/>
              </a:solidFill>
            </a:endParaRPr>
          </a:p>
        </p:txBody>
      </p:sp>
      <p:sp>
        <p:nvSpPr>
          <p:cNvPr id="8" name="عنصر نائب للتاريخ 7"/>
          <p:cNvSpPr>
            <a:spLocks noGrp="1"/>
          </p:cNvSpPr>
          <p:nvPr>
            <p:ph type="dt" idx="14"/>
          </p:nvPr>
        </p:nvSpPr>
        <p:spPr/>
        <p:txBody>
          <a:bodyPr/>
          <a:lstStyle/>
          <a:p>
            <a:fld id="{F00DDA1F-7E72-499E-B1E0-E8A17FC94DCC}"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Tree>
    <p:extLst>
      <p:ext uri="{BB962C8B-B14F-4D97-AF65-F5344CB8AC3E}">
        <p14:creationId xmlns:p14="http://schemas.microsoft.com/office/powerpoint/2010/main" val="255781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63</a:t>
            </a:fld>
            <a:endParaRPr lang="ar-SA" dirty="0">
              <a:solidFill>
                <a:srgbClr val="000000"/>
              </a:solidFill>
            </a:endParaRPr>
          </a:p>
        </p:txBody>
      </p:sp>
    </p:spTree>
    <p:extLst>
      <p:ext uri="{BB962C8B-B14F-4D97-AF65-F5344CB8AC3E}">
        <p14:creationId xmlns:p14="http://schemas.microsoft.com/office/powerpoint/2010/main" val="2010975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65</a:t>
            </a:fld>
            <a:endParaRPr lang="ar-SA" dirty="0">
              <a:solidFill>
                <a:srgbClr val="000000"/>
              </a:solidFill>
            </a:endParaRPr>
          </a:p>
        </p:txBody>
      </p:sp>
    </p:spTree>
    <p:extLst>
      <p:ext uri="{BB962C8B-B14F-4D97-AF65-F5344CB8AC3E}">
        <p14:creationId xmlns:p14="http://schemas.microsoft.com/office/powerpoint/2010/main" val="988741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67</a:t>
            </a:fld>
            <a:endParaRPr lang="ar-SA" dirty="0">
              <a:solidFill>
                <a:srgbClr val="000000"/>
              </a:solidFill>
            </a:endParaRPr>
          </a:p>
        </p:txBody>
      </p:sp>
    </p:spTree>
    <p:extLst>
      <p:ext uri="{BB962C8B-B14F-4D97-AF65-F5344CB8AC3E}">
        <p14:creationId xmlns:p14="http://schemas.microsoft.com/office/powerpoint/2010/main" val="2269310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73</a:t>
            </a:fld>
            <a:endParaRPr lang="ar-SA" dirty="0">
              <a:solidFill>
                <a:srgbClr val="000000"/>
              </a:solidFill>
            </a:endParaRPr>
          </a:p>
        </p:txBody>
      </p:sp>
    </p:spTree>
    <p:extLst>
      <p:ext uri="{BB962C8B-B14F-4D97-AF65-F5344CB8AC3E}">
        <p14:creationId xmlns:p14="http://schemas.microsoft.com/office/powerpoint/2010/main" val="2132381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75</a:t>
            </a:fld>
            <a:endParaRPr lang="ar-SA" dirty="0">
              <a:solidFill>
                <a:srgbClr val="000000"/>
              </a:solidFill>
            </a:endParaRPr>
          </a:p>
        </p:txBody>
      </p:sp>
    </p:spTree>
    <p:extLst>
      <p:ext uri="{BB962C8B-B14F-4D97-AF65-F5344CB8AC3E}">
        <p14:creationId xmlns:p14="http://schemas.microsoft.com/office/powerpoint/2010/main" val="3656823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77</a:t>
            </a:fld>
            <a:endParaRPr lang="ar-SA" dirty="0">
              <a:solidFill>
                <a:srgbClr val="000000"/>
              </a:solidFill>
            </a:endParaRPr>
          </a:p>
        </p:txBody>
      </p:sp>
    </p:spTree>
    <p:extLst>
      <p:ext uri="{BB962C8B-B14F-4D97-AF65-F5344CB8AC3E}">
        <p14:creationId xmlns:p14="http://schemas.microsoft.com/office/powerpoint/2010/main" val="2583556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79</a:t>
            </a:fld>
            <a:endParaRPr lang="ar-SA" dirty="0">
              <a:solidFill>
                <a:srgbClr val="000000"/>
              </a:solidFill>
            </a:endParaRPr>
          </a:p>
        </p:txBody>
      </p:sp>
    </p:spTree>
    <p:extLst>
      <p:ext uri="{BB962C8B-B14F-4D97-AF65-F5344CB8AC3E}">
        <p14:creationId xmlns:p14="http://schemas.microsoft.com/office/powerpoint/2010/main" val="175038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81</a:t>
            </a:fld>
            <a:endParaRPr lang="ar-SA" dirty="0">
              <a:solidFill>
                <a:srgbClr val="000000"/>
              </a:solidFill>
            </a:endParaRPr>
          </a:p>
        </p:txBody>
      </p:sp>
    </p:spTree>
    <p:extLst>
      <p:ext uri="{BB962C8B-B14F-4D97-AF65-F5344CB8AC3E}">
        <p14:creationId xmlns:p14="http://schemas.microsoft.com/office/powerpoint/2010/main" val="411420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383683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83</a:t>
            </a:fld>
            <a:endParaRPr lang="ar-SA" dirty="0">
              <a:solidFill>
                <a:srgbClr val="000000"/>
              </a:solidFill>
            </a:endParaRPr>
          </a:p>
        </p:txBody>
      </p:sp>
    </p:spTree>
    <p:extLst>
      <p:ext uri="{BB962C8B-B14F-4D97-AF65-F5344CB8AC3E}">
        <p14:creationId xmlns:p14="http://schemas.microsoft.com/office/powerpoint/2010/main" val="3823161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87</a:t>
            </a:fld>
            <a:endParaRPr lang="ar-SA" dirty="0">
              <a:solidFill>
                <a:srgbClr val="000000"/>
              </a:solidFill>
            </a:endParaRPr>
          </a:p>
        </p:txBody>
      </p:sp>
    </p:spTree>
    <p:extLst>
      <p:ext uri="{BB962C8B-B14F-4D97-AF65-F5344CB8AC3E}">
        <p14:creationId xmlns:p14="http://schemas.microsoft.com/office/powerpoint/2010/main" val="373672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88</a:t>
            </a:fld>
            <a:endParaRPr lang="ar-SA" dirty="0">
              <a:solidFill>
                <a:srgbClr val="000000"/>
              </a:solidFill>
            </a:endParaRPr>
          </a:p>
        </p:txBody>
      </p:sp>
    </p:spTree>
    <p:extLst>
      <p:ext uri="{BB962C8B-B14F-4D97-AF65-F5344CB8AC3E}">
        <p14:creationId xmlns:p14="http://schemas.microsoft.com/office/powerpoint/2010/main" val="2293448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89</a:t>
            </a:fld>
            <a:endParaRPr lang="ar-SA" dirty="0">
              <a:solidFill>
                <a:srgbClr val="000000"/>
              </a:solidFill>
            </a:endParaRPr>
          </a:p>
        </p:txBody>
      </p:sp>
    </p:spTree>
    <p:extLst>
      <p:ext uri="{BB962C8B-B14F-4D97-AF65-F5344CB8AC3E}">
        <p14:creationId xmlns:p14="http://schemas.microsoft.com/office/powerpoint/2010/main" val="3123138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90</a:t>
            </a:fld>
            <a:endParaRPr lang="ar-SA" dirty="0">
              <a:solidFill>
                <a:srgbClr val="000000"/>
              </a:solidFill>
            </a:endParaRPr>
          </a:p>
        </p:txBody>
      </p:sp>
    </p:spTree>
    <p:extLst>
      <p:ext uri="{BB962C8B-B14F-4D97-AF65-F5344CB8AC3E}">
        <p14:creationId xmlns:p14="http://schemas.microsoft.com/office/powerpoint/2010/main" val="2658852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97</a:t>
            </a:fld>
            <a:endParaRPr lang="ar-SA" dirty="0">
              <a:solidFill>
                <a:srgbClr val="000000"/>
              </a:solidFill>
            </a:endParaRPr>
          </a:p>
        </p:txBody>
      </p:sp>
    </p:spTree>
    <p:extLst>
      <p:ext uri="{BB962C8B-B14F-4D97-AF65-F5344CB8AC3E}">
        <p14:creationId xmlns:p14="http://schemas.microsoft.com/office/powerpoint/2010/main" val="547627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104</a:t>
            </a:fld>
            <a:endParaRPr lang="ar-SA" dirty="0">
              <a:solidFill>
                <a:srgbClr val="000000"/>
              </a:solidFill>
            </a:endParaRPr>
          </a:p>
        </p:txBody>
      </p:sp>
    </p:spTree>
    <p:extLst>
      <p:ext uri="{BB962C8B-B14F-4D97-AF65-F5344CB8AC3E}">
        <p14:creationId xmlns:p14="http://schemas.microsoft.com/office/powerpoint/2010/main" val="3629281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105</a:t>
            </a:fld>
            <a:endParaRPr lang="ar-SA" dirty="0">
              <a:solidFill>
                <a:srgbClr val="000000"/>
              </a:solidFill>
            </a:endParaRPr>
          </a:p>
        </p:txBody>
      </p:sp>
    </p:spTree>
    <p:extLst>
      <p:ext uri="{BB962C8B-B14F-4D97-AF65-F5344CB8AC3E}">
        <p14:creationId xmlns:p14="http://schemas.microsoft.com/office/powerpoint/2010/main" val="4195244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106</a:t>
            </a:fld>
            <a:endParaRPr lang="ar-SA" dirty="0">
              <a:solidFill>
                <a:srgbClr val="000000"/>
              </a:solidFill>
            </a:endParaRPr>
          </a:p>
        </p:txBody>
      </p:sp>
    </p:spTree>
    <p:extLst>
      <p:ext uri="{BB962C8B-B14F-4D97-AF65-F5344CB8AC3E}">
        <p14:creationId xmlns:p14="http://schemas.microsoft.com/office/powerpoint/2010/main" val="1886323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107</a:t>
            </a:fld>
            <a:endParaRPr lang="ar-SA" dirty="0">
              <a:solidFill>
                <a:srgbClr val="000000"/>
              </a:solidFill>
            </a:endParaRPr>
          </a:p>
        </p:txBody>
      </p:sp>
    </p:spTree>
    <p:extLst>
      <p:ext uri="{BB962C8B-B14F-4D97-AF65-F5344CB8AC3E}">
        <p14:creationId xmlns:p14="http://schemas.microsoft.com/office/powerpoint/2010/main" val="209107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4</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274052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108</a:t>
            </a:fld>
            <a:endParaRPr lang="ar-SA" dirty="0">
              <a:solidFill>
                <a:srgbClr val="000000"/>
              </a:solidFill>
            </a:endParaRPr>
          </a:p>
        </p:txBody>
      </p:sp>
    </p:spTree>
    <p:extLst>
      <p:ext uri="{BB962C8B-B14F-4D97-AF65-F5344CB8AC3E}">
        <p14:creationId xmlns:p14="http://schemas.microsoft.com/office/powerpoint/2010/main" val="3870262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110</a:t>
            </a:fld>
            <a:endParaRPr lang="ar-SA" dirty="0">
              <a:solidFill>
                <a:srgbClr val="000000"/>
              </a:solidFill>
            </a:endParaRPr>
          </a:p>
        </p:txBody>
      </p:sp>
    </p:spTree>
    <p:extLst>
      <p:ext uri="{BB962C8B-B14F-4D97-AF65-F5344CB8AC3E}">
        <p14:creationId xmlns:p14="http://schemas.microsoft.com/office/powerpoint/2010/main" val="1834883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112</a:t>
            </a:fld>
            <a:endParaRPr lang="ar-SA" dirty="0">
              <a:solidFill>
                <a:srgbClr val="000000"/>
              </a:solidFill>
            </a:endParaRPr>
          </a:p>
        </p:txBody>
      </p:sp>
    </p:spTree>
    <p:extLst>
      <p:ext uri="{BB962C8B-B14F-4D97-AF65-F5344CB8AC3E}">
        <p14:creationId xmlns:p14="http://schemas.microsoft.com/office/powerpoint/2010/main" val="1254070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114</a:t>
            </a:fld>
            <a:endParaRPr lang="ar-SA" dirty="0">
              <a:solidFill>
                <a:srgbClr val="000000"/>
              </a:solidFill>
            </a:endParaRPr>
          </a:p>
        </p:txBody>
      </p:sp>
    </p:spTree>
    <p:extLst>
      <p:ext uri="{BB962C8B-B14F-4D97-AF65-F5344CB8AC3E}">
        <p14:creationId xmlns:p14="http://schemas.microsoft.com/office/powerpoint/2010/main" val="2069606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116</a:t>
            </a:fld>
            <a:endParaRPr lang="ar-SA" dirty="0">
              <a:solidFill>
                <a:srgbClr val="000000"/>
              </a:solidFill>
            </a:endParaRPr>
          </a:p>
        </p:txBody>
      </p:sp>
    </p:spTree>
    <p:extLst>
      <p:ext uri="{BB962C8B-B14F-4D97-AF65-F5344CB8AC3E}">
        <p14:creationId xmlns:p14="http://schemas.microsoft.com/office/powerpoint/2010/main" val="3473353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117</a:t>
            </a:fld>
            <a:endParaRPr lang="ar-SA" dirty="0">
              <a:solidFill>
                <a:srgbClr val="000000"/>
              </a:solidFill>
            </a:endParaRPr>
          </a:p>
        </p:txBody>
      </p:sp>
    </p:spTree>
    <p:extLst>
      <p:ext uri="{BB962C8B-B14F-4D97-AF65-F5344CB8AC3E}">
        <p14:creationId xmlns:p14="http://schemas.microsoft.com/office/powerpoint/2010/main" val="866079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118</a:t>
            </a:fld>
            <a:endParaRPr lang="ar-SA" dirty="0">
              <a:solidFill>
                <a:srgbClr val="000000"/>
              </a:solidFill>
            </a:endParaRPr>
          </a:p>
        </p:txBody>
      </p:sp>
    </p:spTree>
    <p:extLst>
      <p:ext uri="{BB962C8B-B14F-4D97-AF65-F5344CB8AC3E}">
        <p14:creationId xmlns:p14="http://schemas.microsoft.com/office/powerpoint/2010/main" val="2950749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119</a:t>
            </a:fld>
            <a:endParaRPr lang="ar-SA" dirty="0">
              <a:solidFill>
                <a:srgbClr val="000000"/>
              </a:solidFill>
            </a:endParaRPr>
          </a:p>
        </p:txBody>
      </p:sp>
    </p:spTree>
    <p:extLst>
      <p:ext uri="{BB962C8B-B14F-4D97-AF65-F5344CB8AC3E}">
        <p14:creationId xmlns:p14="http://schemas.microsoft.com/office/powerpoint/2010/main" val="2813094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120</a:t>
            </a:fld>
            <a:endParaRPr lang="ar-SA" dirty="0">
              <a:solidFill>
                <a:srgbClr val="000000"/>
              </a:solidFill>
            </a:endParaRPr>
          </a:p>
        </p:txBody>
      </p:sp>
    </p:spTree>
    <p:extLst>
      <p:ext uri="{BB962C8B-B14F-4D97-AF65-F5344CB8AC3E}">
        <p14:creationId xmlns:p14="http://schemas.microsoft.com/office/powerpoint/2010/main" val="583126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121</a:t>
            </a:fld>
            <a:endParaRPr lang="ar-SA" dirty="0">
              <a:solidFill>
                <a:srgbClr val="000000"/>
              </a:solidFill>
            </a:endParaRPr>
          </a:p>
        </p:txBody>
      </p:sp>
    </p:spTree>
    <p:extLst>
      <p:ext uri="{BB962C8B-B14F-4D97-AF65-F5344CB8AC3E}">
        <p14:creationId xmlns:p14="http://schemas.microsoft.com/office/powerpoint/2010/main" val="2882356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5</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1626479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122</a:t>
            </a:fld>
            <a:endParaRPr lang="ar-SA" dirty="0">
              <a:solidFill>
                <a:srgbClr val="000000"/>
              </a:solidFill>
            </a:endParaRPr>
          </a:p>
        </p:txBody>
      </p:sp>
    </p:spTree>
    <p:extLst>
      <p:ext uri="{BB962C8B-B14F-4D97-AF65-F5344CB8AC3E}">
        <p14:creationId xmlns:p14="http://schemas.microsoft.com/office/powerpoint/2010/main" val="189370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123</a:t>
            </a:fld>
            <a:endParaRPr lang="ar-SA" dirty="0">
              <a:solidFill>
                <a:srgbClr val="000000"/>
              </a:solidFill>
            </a:endParaRPr>
          </a:p>
        </p:txBody>
      </p:sp>
    </p:spTree>
    <p:extLst>
      <p:ext uri="{BB962C8B-B14F-4D97-AF65-F5344CB8AC3E}">
        <p14:creationId xmlns:p14="http://schemas.microsoft.com/office/powerpoint/2010/main" val="2370559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130</a:t>
            </a:fld>
            <a:endParaRPr lang="ar-SA" dirty="0">
              <a:solidFill>
                <a:srgbClr val="000000"/>
              </a:solidFill>
            </a:endParaRPr>
          </a:p>
        </p:txBody>
      </p:sp>
    </p:spTree>
    <p:extLst>
      <p:ext uri="{BB962C8B-B14F-4D97-AF65-F5344CB8AC3E}">
        <p14:creationId xmlns:p14="http://schemas.microsoft.com/office/powerpoint/2010/main" val="3547794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131</a:t>
            </a:fld>
            <a:endParaRPr lang="ar-SA" dirty="0">
              <a:solidFill>
                <a:srgbClr val="000000"/>
              </a:solidFill>
            </a:endParaRPr>
          </a:p>
        </p:txBody>
      </p:sp>
    </p:spTree>
    <p:extLst>
      <p:ext uri="{BB962C8B-B14F-4D97-AF65-F5344CB8AC3E}">
        <p14:creationId xmlns:p14="http://schemas.microsoft.com/office/powerpoint/2010/main" val="3624763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132</a:t>
            </a:fld>
            <a:endParaRPr lang="ar-SA" dirty="0">
              <a:solidFill>
                <a:srgbClr val="000000"/>
              </a:solidFill>
            </a:endParaRPr>
          </a:p>
        </p:txBody>
      </p:sp>
    </p:spTree>
    <p:extLst>
      <p:ext uri="{BB962C8B-B14F-4D97-AF65-F5344CB8AC3E}">
        <p14:creationId xmlns:p14="http://schemas.microsoft.com/office/powerpoint/2010/main" val="2280243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134</a:t>
            </a:fld>
            <a:endParaRPr lang="ar-SA" dirty="0">
              <a:solidFill>
                <a:srgbClr val="000000"/>
              </a:solidFill>
            </a:endParaRPr>
          </a:p>
        </p:txBody>
      </p:sp>
    </p:spTree>
    <p:extLst>
      <p:ext uri="{BB962C8B-B14F-4D97-AF65-F5344CB8AC3E}">
        <p14:creationId xmlns:p14="http://schemas.microsoft.com/office/powerpoint/2010/main" val="546582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135</a:t>
            </a:fld>
            <a:endParaRPr lang="ar-SA" dirty="0">
              <a:solidFill>
                <a:srgbClr val="000000"/>
              </a:solidFill>
            </a:endParaRPr>
          </a:p>
        </p:txBody>
      </p:sp>
    </p:spTree>
    <p:extLst>
      <p:ext uri="{BB962C8B-B14F-4D97-AF65-F5344CB8AC3E}">
        <p14:creationId xmlns:p14="http://schemas.microsoft.com/office/powerpoint/2010/main" val="381145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136</a:t>
            </a:fld>
            <a:endParaRPr lang="ar-SA" dirty="0">
              <a:solidFill>
                <a:srgbClr val="000000"/>
              </a:solidFill>
            </a:endParaRPr>
          </a:p>
        </p:txBody>
      </p:sp>
    </p:spTree>
    <p:extLst>
      <p:ext uri="{BB962C8B-B14F-4D97-AF65-F5344CB8AC3E}">
        <p14:creationId xmlns:p14="http://schemas.microsoft.com/office/powerpoint/2010/main" val="3717973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140</a:t>
            </a:fld>
            <a:endParaRPr lang="ar-SA" dirty="0">
              <a:solidFill>
                <a:srgbClr val="000000"/>
              </a:solidFill>
            </a:endParaRPr>
          </a:p>
        </p:txBody>
      </p:sp>
    </p:spTree>
    <p:extLst>
      <p:ext uri="{BB962C8B-B14F-4D97-AF65-F5344CB8AC3E}">
        <p14:creationId xmlns:p14="http://schemas.microsoft.com/office/powerpoint/2010/main" val="18276165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145</a:t>
            </a:fld>
            <a:endParaRPr lang="ar-SA" dirty="0">
              <a:solidFill>
                <a:srgbClr val="000000"/>
              </a:solidFill>
            </a:endParaRPr>
          </a:p>
        </p:txBody>
      </p:sp>
    </p:spTree>
    <p:extLst>
      <p:ext uri="{BB962C8B-B14F-4D97-AF65-F5344CB8AC3E}">
        <p14:creationId xmlns:p14="http://schemas.microsoft.com/office/powerpoint/2010/main" val="116485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6</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3835343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146</a:t>
            </a:fld>
            <a:endParaRPr lang="ar-SA" dirty="0">
              <a:solidFill>
                <a:srgbClr val="000000"/>
              </a:solidFill>
            </a:endParaRPr>
          </a:p>
        </p:txBody>
      </p:sp>
    </p:spTree>
    <p:extLst>
      <p:ext uri="{BB962C8B-B14F-4D97-AF65-F5344CB8AC3E}">
        <p14:creationId xmlns:p14="http://schemas.microsoft.com/office/powerpoint/2010/main" val="833217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149</a:t>
            </a:fld>
            <a:endParaRPr lang="ar-SA" dirty="0">
              <a:solidFill>
                <a:srgbClr val="000000"/>
              </a:solidFill>
            </a:endParaRPr>
          </a:p>
        </p:txBody>
      </p:sp>
    </p:spTree>
    <p:extLst>
      <p:ext uri="{BB962C8B-B14F-4D97-AF65-F5344CB8AC3E}">
        <p14:creationId xmlns:p14="http://schemas.microsoft.com/office/powerpoint/2010/main" val="34670266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150</a:t>
            </a:fld>
            <a:endParaRPr lang="ar-SA" dirty="0">
              <a:solidFill>
                <a:srgbClr val="000000"/>
              </a:solidFill>
            </a:endParaRPr>
          </a:p>
        </p:txBody>
      </p:sp>
    </p:spTree>
    <p:extLst>
      <p:ext uri="{BB962C8B-B14F-4D97-AF65-F5344CB8AC3E}">
        <p14:creationId xmlns:p14="http://schemas.microsoft.com/office/powerpoint/2010/main" val="2529402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151</a:t>
            </a:fld>
            <a:endParaRPr lang="ar-SA" dirty="0">
              <a:solidFill>
                <a:srgbClr val="000000"/>
              </a:solidFill>
            </a:endParaRPr>
          </a:p>
        </p:txBody>
      </p:sp>
    </p:spTree>
    <p:extLst>
      <p:ext uri="{BB962C8B-B14F-4D97-AF65-F5344CB8AC3E}">
        <p14:creationId xmlns:p14="http://schemas.microsoft.com/office/powerpoint/2010/main" val="2185305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152</a:t>
            </a:fld>
            <a:endParaRPr lang="ar-SA" dirty="0">
              <a:solidFill>
                <a:srgbClr val="000000"/>
              </a:solidFill>
            </a:endParaRPr>
          </a:p>
        </p:txBody>
      </p:sp>
    </p:spTree>
    <p:extLst>
      <p:ext uri="{BB962C8B-B14F-4D97-AF65-F5344CB8AC3E}">
        <p14:creationId xmlns:p14="http://schemas.microsoft.com/office/powerpoint/2010/main" val="13114799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153</a:t>
            </a:fld>
            <a:endParaRPr lang="ar-SA" dirty="0">
              <a:solidFill>
                <a:srgbClr val="000000"/>
              </a:solidFill>
            </a:endParaRPr>
          </a:p>
        </p:txBody>
      </p:sp>
    </p:spTree>
    <p:extLst>
      <p:ext uri="{BB962C8B-B14F-4D97-AF65-F5344CB8AC3E}">
        <p14:creationId xmlns:p14="http://schemas.microsoft.com/office/powerpoint/2010/main" val="240650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22</a:t>
            </a:fld>
            <a:endParaRPr lang="ar-SA" dirty="0">
              <a:solidFill>
                <a:srgbClr val="000000"/>
              </a:solidFill>
            </a:endParaRPr>
          </a:p>
        </p:txBody>
      </p:sp>
    </p:spTree>
    <p:extLst>
      <p:ext uri="{BB962C8B-B14F-4D97-AF65-F5344CB8AC3E}">
        <p14:creationId xmlns:p14="http://schemas.microsoft.com/office/powerpoint/2010/main" val="2021929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FE6EBE2E-0562-4BAD-A0ED-EBA736F2C3F8}" type="slidenum">
              <a:rPr lang="ar-EG" smtClean="0">
                <a:solidFill>
                  <a:prstClr val="black"/>
                </a:solidFill>
              </a:rPr>
              <a:pPr/>
              <a:t>31</a:t>
            </a:fld>
            <a:endParaRPr lang="ar-EG">
              <a:solidFill>
                <a:prstClr val="black"/>
              </a:solidFill>
            </a:endParaRPr>
          </a:p>
        </p:txBody>
      </p:sp>
    </p:spTree>
    <p:extLst>
      <p:ext uri="{BB962C8B-B14F-4D97-AF65-F5344CB8AC3E}">
        <p14:creationId xmlns:p14="http://schemas.microsoft.com/office/powerpoint/2010/main" val="144393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لتذييل 3"/>
          <p:cNvSpPr>
            <a:spLocks noGrp="1"/>
          </p:cNvSpPr>
          <p:nvPr>
            <p:ph type="ftr" sz="quarter" idx="10"/>
          </p:nvPr>
        </p:nvSpPr>
        <p:spPr/>
        <p:txBody>
          <a:bodyPr/>
          <a:lstStyle/>
          <a:p>
            <a:r>
              <a:rPr lang="ar-SA" smtClean="0">
                <a:solidFill>
                  <a:srgbClr val="000000"/>
                </a:solidFill>
              </a:rPr>
              <a:t>...................................................................................................................................................................................................................................................................... ......................................................................................................................................................................................................................................................................</a:t>
            </a:r>
          </a:p>
          <a:p>
            <a:r>
              <a:rPr lang="ar-SA" smtClean="0">
                <a:solidFill>
                  <a:srgbClr val="000000"/>
                </a:solidFill>
              </a:rPr>
              <a:t>......................................................................................................................................................................................................................................................................</a:t>
            </a:r>
            <a:endParaRPr lang="ar-SA" dirty="0" smtClean="0">
              <a:solidFill>
                <a:srgbClr val="000000"/>
              </a:solidFill>
            </a:endParaRPr>
          </a:p>
        </p:txBody>
      </p:sp>
      <p:sp>
        <p:nvSpPr>
          <p:cNvPr id="5" name="عنصر نائب للرأس 4"/>
          <p:cNvSpPr>
            <a:spLocks noGrp="1"/>
          </p:cNvSpPr>
          <p:nvPr>
            <p:ph type="hdr" sz="quarter" idx="11"/>
          </p:nvPr>
        </p:nvSpPr>
        <p:spPr/>
        <p:txBody>
          <a:bodyPr/>
          <a:lstStyle/>
          <a:p>
            <a:r>
              <a:rPr lang="ar-SA" smtClean="0">
                <a:solidFill>
                  <a:srgbClr val="000000"/>
                </a:solidFill>
              </a:rPr>
              <a:t>كيف تكون منجزاً ؟</a:t>
            </a:r>
            <a:endParaRPr lang="ar-SA" dirty="0">
              <a:solidFill>
                <a:srgbClr val="000000"/>
              </a:solidFill>
            </a:endParaRPr>
          </a:p>
        </p:txBody>
      </p:sp>
      <p:sp>
        <p:nvSpPr>
          <p:cNvPr id="6" name="عنصر نائب للتاريخ 5"/>
          <p:cNvSpPr>
            <a:spLocks noGrp="1"/>
          </p:cNvSpPr>
          <p:nvPr>
            <p:ph type="dt" idx="12"/>
          </p:nvPr>
        </p:nvSpPr>
        <p:spPr/>
        <p:txBody>
          <a:bodyPr/>
          <a:lstStyle/>
          <a:p>
            <a:fld id="{8CB8A181-43DC-4BA3-A092-FBE0DC4D9887}" type="datetime7">
              <a:rPr lang="ar-SA" smtClean="0">
                <a:solidFill>
                  <a:srgbClr val="000000"/>
                </a:solidFill>
              </a:rPr>
              <a:pPr/>
              <a:t>19 جمادى الثانية 1437</a:t>
            </a:fld>
            <a:r>
              <a:rPr lang="ar-SA" smtClean="0">
                <a:solidFill>
                  <a:srgbClr val="000000"/>
                </a:solidFill>
              </a:rPr>
              <a:t>هـ</a:t>
            </a:r>
            <a:endParaRPr lang="ar-SA" dirty="0" smtClean="0">
              <a:solidFill>
                <a:srgbClr val="000000"/>
              </a:solidFill>
            </a:endParaRPr>
          </a:p>
        </p:txBody>
      </p:sp>
      <p:sp>
        <p:nvSpPr>
          <p:cNvPr id="7" name="عنصر نائب لرقم الشريحة 6"/>
          <p:cNvSpPr>
            <a:spLocks noGrp="1"/>
          </p:cNvSpPr>
          <p:nvPr>
            <p:ph type="sldNum" sz="quarter" idx="13"/>
          </p:nvPr>
        </p:nvSpPr>
        <p:spPr/>
        <p:txBody>
          <a:bodyPr/>
          <a:lstStyle/>
          <a:p>
            <a:fld id="{D2BF4073-8D51-4560-8C34-1B74D98E0256}" type="slidenum">
              <a:rPr lang="ar-SA" smtClean="0">
                <a:solidFill>
                  <a:srgbClr val="000000"/>
                </a:solidFill>
              </a:rPr>
              <a:pPr/>
              <a:t>34</a:t>
            </a:fld>
            <a:endParaRPr lang="ar-SA" dirty="0">
              <a:solidFill>
                <a:srgbClr val="000000"/>
              </a:solidFill>
            </a:endParaRPr>
          </a:p>
        </p:txBody>
      </p:sp>
    </p:spTree>
    <p:extLst>
      <p:ext uri="{BB962C8B-B14F-4D97-AF65-F5344CB8AC3E}">
        <p14:creationId xmlns:p14="http://schemas.microsoft.com/office/powerpoint/2010/main" val="3192419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FE6EBE2E-0562-4BAD-A0ED-EBA736F2C3F8}" type="slidenum">
              <a:rPr lang="ar-EG" smtClean="0">
                <a:solidFill>
                  <a:prstClr val="black"/>
                </a:solidFill>
              </a:rPr>
              <a:pPr/>
              <a:t>43</a:t>
            </a:fld>
            <a:endParaRPr lang="ar-EG">
              <a:solidFill>
                <a:prstClr val="black"/>
              </a:solidFill>
            </a:endParaRPr>
          </a:p>
        </p:txBody>
      </p:sp>
    </p:spTree>
    <p:extLst>
      <p:ext uri="{BB962C8B-B14F-4D97-AF65-F5344CB8AC3E}">
        <p14:creationId xmlns:p14="http://schemas.microsoft.com/office/powerpoint/2010/main" val="3363340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2078081600"/>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770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4047228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87998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dirty="0" smtClean="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Tree>
    <p:extLst>
      <p:ext uri="{BB962C8B-B14F-4D97-AF65-F5344CB8AC3E}">
        <p14:creationId xmlns:p14="http://schemas.microsoft.com/office/powerpoint/2010/main" val="594356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843213" y="404813"/>
            <a:ext cx="5832475" cy="692150"/>
          </a:xfrm>
          <a:prstGeom prst="rect">
            <a:avLst/>
          </a:prstGeom>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1298575"/>
            <a:ext cx="8207375" cy="4827588"/>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2869112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260350"/>
            <a:ext cx="2057400" cy="5865813"/>
          </a:xfrm>
          <a:prstGeom prst="rect">
            <a:avLst/>
          </a:prstGeo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260350"/>
            <a:ext cx="6019800" cy="5865813"/>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790477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srgbClr val="000000"/>
                </a:solidFill>
              </a:rPr>
              <a:t>06/شعبان/1435</a:t>
            </a:r>
            <a:endParaRPr lang="ar-SA" dirty="0">
              <a:solidFill>
                <a:srgbClr val="000000"/>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srgbClr val="000000"/>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srgbClr val="000000"/>
                </a:solidFill>
              </a:rPr>
              <a:pPr/>
              <a:t>‹#›</a:t>
            </a:fld>
            <a:endParaRPr lang="ar-SA">
              <a:solidFill>
                <a:srgbClr val="000000"/>
              </a:solidFill>
            </a:endParaRPr>
          </a:p>
        </p:txBody>
      </p:sp>
      <p:grpSp>
        <p:nvGrpSpPr>
          <p:cNvPr id="15" name="مجموعة 14"/>
          <p:cNvGrpSpPr/>
          <p:nvPr userDrawn="1"/>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FFFF"/>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4750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a:prstGeom prst="rect">
            <a:avLst/>
          </a:prstGeom>
        </p:spPr>
        <p:txBody>
          <a:bodyPr/>
          <a:lstStyle/>
          <a:p>
            <a:r>
              <a:rPr lang="tr-TR" smtClean="0"/>
              <a:t>Asıl başlık stili için tıklatın</a:t>
            </a:r>
            <a:endParaRPr lang="tr-TR"/>
          </a:p>
        </p:txBody>
      </p:sp>
      <p:sp>
        <p:nvSpPr>
          <p:cNvPr id="3" name="2 İçerik Yer Tutucusu"/>
          <p:cNvSpPr>
            <a:spLocks noGrp="1"/>
          </p:cNvSpPr>
          <p:nvPr>
            <p:ph idx="1"/>
          </p:nvPr>
        </p:nvSpPr>
        <p:spPr>
          <a:xfrm>
            <a:off x="457200" y="1600200"/>
            <a:ext cx="8229600" cy="4525963"/>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71EE5F6-BE15-44AF-819F-A3B2AA335258}" type="slidenum">
              <a:rPr lang="es-ES">
                <a:solidFill>
                  <a:srgbClr val="000000"/>
                </a:solidFill>
              </a:rPr>
              <a:pPr/>
              <a:t>‹#›</a:t>
            </a:fld>
            <a:endParaRPr lang="es-ES" dirty="0">
              <a:solidFill>
                <a:srgbClr val="000000"/>
              </a:solidFill>
            </a:endParaRPr>
          </a:p>
        </p:txBody>
      </p:sp>
    </p:spTree>
    <p:extLst>
      <p:ext uri="{BB962C8B-B14F-4D97-AF65-F5344CB8AC3E}">
        <p14:creationId xmlns:p14="http://schemas.microsoft.com/office/powerpoint/2010/main" val="2431859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2545314397"/>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107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2389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1152779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61790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Tree>
    <p:extLst>
      <p:ext uri="{BB962C8B-B14F-4D97-AF65-F5344CB8AC3E}">
        <p14:creationId xmlns:p14="http://schemas.microsoft.com/office/powerpoint/2010/main" val="2055373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843213" y="404813"/>
            <a:ext cx="5832475" cy="692150"/>
          </a:xfrm>
          <a:prstGeom prst="rect">
            <a:avLst/>
          </a:prstGeom>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1298575"/>
            <a:ext cx="8207375" cy="4827588"/>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300183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260350"/>
            <a:ext cx="2057400" cy="5865813"/>
          </a:xfrm>
          <a:prstGeom prst="rect">
            <a:avLst/>
          </a:prstGeo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260350"/>
            <a:ext cx="6019800" cy="5865813"/>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446811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srgbClr val="000000"/>
                </a:solidFill>
              </a:rPr>
              <a:t>06/شعبان/1435</a:t>
            </a:r>
            <a:endParaRPr lang="ar-SA" dirty="0">
              <a:solidFill>
                <a:srgbClr val="000000"/>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srgbClr val="000000"/>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srgbClr val="000000"/>
                </a:solidFill>
              </a:rPr>
              <a:pPr/>
              <a:t>‹#›</a:t>
            </a:fld>
            <a:endParaRPr lang="ar-SA">
              <a:solidFill>
                <a:srgbClr val="000000"/>
              </a:solidFill>
            </a:endParaRPr>
          </a:p>
        </p:txBody>
      </p:sp>
      <p:grpSp>
        <p:nvGrpSpPr>
          <p:cNvPr id="15" name="مجموعة 14"/>
          <p:cNvGrpSpPr/>
          <p:nvPr userDrawn="1"/>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FFFF"/>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132059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4008284094"/>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5568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2806170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0184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852456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Tree>
    <p:extLst>
      <p:ext uri="{BB962C8B-B14F-4D97-AF65-F5344CB8AC3E}">
        <p14:creationId xmlns:p14="http://schemas.microsoft.com/office/powerpoint/2010/main" val="2275196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843213" y="404813"/>
            <a:ext cx="5832475" cy="692150"/>
          </a:xfrm>
          <a:prstGeom prst="rect">
            <a:avLst/>
          </a:prstGeom>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1298575"/>
            <a:ext cx="8207375" cy="4827588"/>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760660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260350"/>
            <a:ext cx="2057400" cy="5865813"/>
          </a:xfrm>
          <a:prstGeom prst="rect">
            <a:avLst/>
          </a:prstGeo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260350"/>
            <a:ext cx="6019800" cy="5865813"/>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3704659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srgbClr val="000000"/>
                </a:solidFill>
              </a:rPr>
              <a:t>06/شعبان/1435</a:t>
            </a:r>
            <a:endParaRPr lang="ar-SA" dirty="0">
              <a:solidFill>
                <a:srgbClr val="000000"/>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srgbClr val="000000"/>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srgbClr val="000000"/>
                </a:solidFill>
              </a:rPr>
              <a:pPr/>
              <a:t>‹#›</a:t>
            </a:fld>
            <a:endParaRPr lang="ar-SA">
              <a:solidFill>
                <a:srgbClr val="000000"/>
              </a:solidFill>
            </a:endParaRPr>
          </a:p>
        </p:txBody>
      </p:sp>
      <p:grpSp>
        <p:nvGrpSpPr>
          <p:cNvPr id="15" name="مجموعة 14"/>
          <p:cNvGrpSpPr/>
          <p:nvPr userDrawn="1"/>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FFFF"/>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470267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6247376"/>
            <a:ext cx="2128320" cy="470930"/>
          </a:xfrm>
          <a:prstGeom prst="rect">
            <a:avLst/>
          </a:prstGeom>
        </p:spPr>
        <p:txBody>
          <a:bodyPr/>
          <a:lstStyle>
            <a:lvl1pPr>
              <a:defRPr/>
            </a:lvl1pPr>
          </a:lstStyle>
          <a:p>
            <a:endParaRPr lang="en-US">
              <a:solidFill>
                <a:srgbClr val="000000"/>
              </a:solidFill>
            </a:endParaRPr>
          </a:p>
        </p:txBody>
      </p:sp>
      <p:sp>
        <p:nvSpPr>
          <p:cNvPr id="3" name="Footer Placeholder 2"/>
          <p:cNvSpPr>
            <a:spLocks noGrp="1"/>
          </p:cNvSpPr>
          <p:nvPr>
            <p:ph type="ftr" idx="11"/>
          </p:nvPr>
        </p:nvSpPr>
        <p:spPr>
          <a:xfrm>
            <a:off x="3127680" y="6247376"/>
            <a:ext cx="2897280" cy="470930"/>
          </a:xfrm>
          <a:prstGeom prst="rect">
            <a:avLst/>
          </a:prstGeom>
        </p:spPr>
        <p:txBody>
          <a:bodyPr/>
          <a:lstStyle>
            <a:lvl1pPr>
              <a:defRPr/>
            </a:lvl1pPr>
          </a:lstStyle>
          <a:p>
            <a:endParaRPr lang="en-US">
              <a:solidFill>
                <a:srgbClr val="000000"/>
              </a:solidFill>
            </a:endParaRPr>
          </a:p>
        </p:txBody>
      </p:sp>
      <p:sp>
        <p:nvSpPr>
          <p:cNvPr id="4" name="Slide Number Placeholder 3"/>
          <p:cNvSpPr>
            <a:spLocks noGrp="1"/>
          </p:cNvSpPr>
          <p:nvPr>
            <p:ph type="sldNum" idx="12"/>
          </p:nvPr>
        </p:nvSpPr>
        <p:spPr>
          <a:xfrm>
            <a:off x="6556321" y="6247376"/>
            <a:ext cx="2128320" cy="470930"/>
          </a:xfrm>
          <a:prstGeom prst="rect">
            <a:avLst/>
          </a:prstGeom>
        </p:spPr>
        <p:txBody>
          <a:bodyPr/>
          <a:lstStyle>
            <a:lvl1pPr>
              <a:defRPr/>
            </a:lvl1pPr>
          </a:lstStyle>
          <a:p>
            <a:fld id="{FB471DCB-ED42-4111-9D4F-64F094253D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151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3960335249"/>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
        <p:nvSpPr>
          <p:cNvPr id="6" name="Content Placeholder 2"/>
          <p:cNvSpPr>
            <a:spLocks noGrp="1"/>
          </p:cNvSpPr>
          <p:nvPr>
            <p:ph idx="1"/>
          </p:nvPr>
        </p:nvSpPr>
        <p:spPr>
          <a:xfrm>
            <a:off x="2693988" y="1600200"/>
            <a:ext cx="632618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10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53975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8200" y="1341438"/>
            <a:ext cx="3956050" cy="4784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1761753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278005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Tree>
    <p:extLst>
      <p:ext uri="{BB962C8B-B14F-4D97-AF65-F5344CB8AC3E}">
        <p14:creationId xmlns:p14="http://schemas.microsoft.com/office/powerpoint/2010/main" val="190712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Title 1"/>
          <p:cNvSpPr>
            <a:spLocks noGrp="1"/>
          </p:cNvSpPr>
          <p:nvPr>
            <p:ph type="title"/>
          </p:nvPr>
        </p:nvSpPr>
        <p:spPr>
          <a:xfrm>
            <a:off x="2703513" y="274638"/>
            <a:ext cx="6316662"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04378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843213" y="404813"/>
            <a:ext cx="5832475" cy="692150"/>
          </a:xfrm>
          <a:prstGeom prst="rect">
            <a:avLst/>
          </a:prstGeom>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1298575"/>
            <a:ext cx="8207375" cy="4827588"/>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2965994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260350"/>
            <a:ext cx="2057400" cy="5865813"/>
          </a:xfrm>
          <a:prstGeom prst="rect">
            <a:avLst/>
          </a:prstGeo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260350"/>
            <a:ext cx="6019800" cy="5865813"/>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4101313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srgbClr val="000000"/>
                </a:solidFill>
              </a:rPr>
              <a:t>06/شعبان/1435</a:t>
            </a:r>
            <a:endParaRPr lang="ar-SA" dirty="0">
              <a:solidFill>
                <a:srgbClr val="000000"/>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srgbClr val="000000"/>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srgbClr val="000000"/>
                </a:solidFill>
              </a:rPr>
              <a:pPr/>
              <a:t>‹#›</a:t>
            </a:fld>
            <a:endParaRPr lang="ar-SA">
              <a:solidFill>
                <a:srgbClr val="000000"/>
              </a:solidFill>
            </a:endParaRPr>
          </a:p>
        </p:txBody>
      </p:sp>
      <p:grpSp>
        <p:nvGrpSpPr>
          <p:cNvPr id="15" name="مجموعة 14"/>
          <p:cNvGrpSpPr/>
          <p:nvPr userDrawn="1"/>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FFFF"/>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930626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6247376"/>
            <a:ext cx="2128320" cy="470930"/>
          </a:xfrm>
          <a:prstGeom prst="rect">
            <a:avLst/>
          </a:prstGeom>
        </p:spPr>
        <p:txBody>
          <a:bodyPr/>
          <a:lstStyle>
            <a:lvl1pPr>
              <a:defRPr/>
            </a:lvl1pPr>
          </a:lstStyle>
          <a:p>
            <a:endParaRPr lang="en-US">
              <a:solidFill>
                <a:srgbClr val="000000"/>
              </a:solidFill>
            </a:endParaRPr>
          </a:p>
        </p:txBody>
      </p:sp>
      <p:sp>
        <p:nvSpPr>
          <p:cNvPr id="3" name="Footer Placeholder 2"/>
          <p:cNvSpPr>
            <a:spLocks noGrp="1"/>
          </p:cNvSpPr>
          <p:nvPr>
            <p:ph type="ftr" idx="11"/>
          </p:nvPr>
        </p:nvSpPr>
        <p:spPr>
          <a:xfrm>
            <a:off x="3127680" y="6247376"/>
            <a:ext cx="2897280" cy="470930"/>
          </a:xfrm>
          <a:prstGeom prst="rect">
            <a:avLst/>
          </a:prstGeom>
        </p:spPr>
        <p:txBody>
          <a:bodyPr/>
          <a:lstStyle>
            <a:lvl1pPr>
              <a:defRPr/>
            </a:lvl1pPr>
          </a:lstStyle>
          <a:p>
            <a:endParaRPr lang="en-US">
              <a:solidFill>
                <a:srgbClr val="000000"/>
              </a:solidFill>
            </a:endParaRPr>
          </a:p>
        </p:txBody>
      </p:sp>
      <p:sp>
        <p:nvSpPr>
          <p:cNvPr id="4" name="Slide Number Placeholder 3"/>
          <p:cNvSpPr>
            <a:spLocks noGrp="1"/>
          </p:cNvSpPr>
          <p:nvPr>
            <p:ph type="sldNum" idx="12"/>
          </p:nvPr>
        </p:nvSpPr>
        <p:spPr>
          <a:xfrm>
            <a:off x="6556321" y="6247376"/>
            <a:ext cx="2128320" cy="470930"/>
          </a:xfrm>
          <a:prstGeom prst="rect">
            <a:avLst/>
          </a:prstGeom>
        </p:spPr>
        <p:txBody>
          <a:bodyPr/>
          <a:lstStyle>
            <a:lvl1pPr>
              <a:defRPr/>
            </a:lvl1pPr>
          </a:lstStyle>
          <a:p>
            <a:fld id="{FB471DCB-ED42-4111-9D4F-64F094253D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Tree>
    <p:extLst>
      <p:ext uri="{BB962C8B-B14F-4D97-AF65-F5344CB8AC3E}">
        <p14:creationId xmlns:p14="http://schemas.microsoft.com/office/powerpoint/2010/main" val="2968761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843213" y="404813"/>
            <a:ext cx="5832475" cy="692150"/>
          </a:xfrm>
          <a:prstGeom prst="rect">
            <a:avLst/>
          </a:prstGeom>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1298575"/>
            <a:ext cx="8207375" cy="4827588"/>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2347612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260350"/>
            <a:ext cx="2057400" cy="5865813"/>
          </a:xfrm>
          <a:prstGeom prst="rect">
            <a:avLst/>
          </a:prstGeo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68313" y="260350"/>
            <a:ext cx="6019800" cy="5865813"/>
          </a:xfrm>
          <a:prstGeom prst="rect">
            <a:avLst/>
          </a:prstGeo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extLst>
      <p:ext uri="{BB962C8B-B14F-4D97-AF65-F5344CB8AC3E}">
        <p14:creationId xmlns:p14="http://schemas.microsoft.com/office/powerpoint/2010/main" val="257207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835696" y="188640"/>
            <a:ext cx="6851104" cy="792088"/>
          </a:xfrm>
          <a:prstGeom prst="rect">
            <a:avLst/>
          </a:prstGeom>
        </p:spPr>
        <p:txBody>
          <a:bodyPr/>
          <a:lstStyle>
            <a:lvl1pPr algn="r">
              <a:defRPr sz="3600" b="1">
                <a:solidFill>
                  <a:schemeClr val="accent2">
                    <a:lumMod val="75000"/>
                  </a:schemeClr>
                </a:solidFill>
              </a:defRPr>
            </a:lvl1pPr>
          </a:lstStyle>
          <a:p>
            <a:r>
              <a:rPr lang="ar-SA" dirty="0" smtClean="0"/>
              <a:t>انقر لتحرير نمط العنوان الرئيسي</a:t>
            </a:r>
            <a:endParaRPr lang="ar-SA" dirty="0"/>
          </a:p>
        </p:txBody>
      </p:sp>
      <p:sp>
        <p:nvSpPr>
          <p:cNvPr id="3" name="عنصر نائب للمحتوى 2"/>
          <p:cNvSpPr>
            <a:spLocks noGrp="1"/>
          </p:cNvSpPr>
          <p:nvPr>
            <p:ph idx="1"/>
          </p:nvPr>
        </p:nvSpPr>
        <p:spPr>
          <a:xfrm>
            <a:off x="457200" y="1412776"/>
            <a:ext cx="8229600" cy="4929411"/>
          </a:xfrm>
          <a:prstGeom prst="rect">
            <a:avLst/>
          </a:prstGeom>
        </p:spPr>
        <p:txBody>
          <a:bodyPr>
            <a:normAutofit/>
          </a:bodyPr>
          <a:lstStyle>
            <a:lvl1pPr>
              <a:defRPr sz="2400">
                <a:solidFill>
                  <a:schemeClr val="accent2">
                    <a:lumMod val="75000"/>
                  </a:schemeClr>
                </a:solidFill>
              </a:defRPr>
            </a:lvl1pPr>
            <a:lvl2pPr>
              <a:defRPr sz="2000">
                <a:solidFill>
                  <a:schemeClr val="accent2">
                    <a:lumMod val="75000"/>
                  </a:schemeClr>
                </a:solidFill>
              </a:defRPr>
            </a:lvl2pPr>
            <a:lvl3pPr>
              <a:defRPr sz="1800">
                <a:solidFill>
                  <a:schemeClr val="accent2">
                    <a:lumMod val="75000"/>
                  </a:schemeClr>
                </a:solidFill>
              </a:defRPr>
            </a:lvl3pPr>
            <a:lvl4pPr>
              <a:defRPr sz="1600">
                <a:solidFill>
                  <a:schemeClr val="accent2">
                    <a:lumMod val="75000"/>
                  </a:schemeClr>
                </a:solidFill>
              </a:defRPr>
            </a:lvl4pPr>
            <a:lvl5pPr>
              <a:defRPr sz="1600">
                <a:solidFill>
                  <a:schemeClr val="accent2">
                    <a:lumMod val="75000"/>
                  </a:schemeClr>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a:xfrm>
            <a:off x="7308304" y="6453336"/>
            <a:ext cx="1378496" cy="365125"/>
          </a:xfrm>
          <a:prstGeom prst="rect">
            <a:avLst/>
          </a:prstGeom>
        </p:spPr>
        <p:txBody>
          <a:bodyPr/>
          <a:lstStyle/>
          <a:p>
            <a:r>
              <a:rPr lang="ar-SA" smtClean="0">
                <a:solidFill>
                  <a:srgbClr val="000000"/>
                </a:solidFill>
              </a:rPr>
              <a:t>06/شعبان/1435</a:t>
            </a:r>
            <a:endParaRPr lang="ar-SA" dirty="0">
              <a:solidFill>
                <a:srgbClr val="000000"/>
              </a:solidFill>
            </a:endParaRPr>
          </a:p>
        </p:txBody>
      </p:sp>
      <p:sp>
        <p:nvSpPr>
          <p:cNvPr id="5" name="عنصر نائب للتذييل 4"/>
          <p:cNvSpPr>
            <a:spLocks noGrp="1"/>
          </p:cNvSpPr>
          <p:nvPr>
            <p:ph type="ftr" sz="quarter" idx="11"/>
          </p:nvPr>
        </p:nvSpPr>
        <p:spPr>
          <a:xfrm>
            <a:off x="1403648" y="6453336"/>
            <a:ext cx="5832648" cy="365125"/>
          </a:xfrm>
          <a:prstGeom prst="rect">
            <a:avLst/>
          </a:prstGeom>
        </p:spPr>
        <p:txBody>
          <a:bodyPr/>
          <a:lstStyle>
            <a:lvl1pPr>
              <a:defRPr>
                <a:latin typeface="Ara Assaf" panose="00000500000000000000" pitchFamily="2" charset="-78"/>
                <a:cs typeface="Ara Assaf" panose="00000500000000000000" pitchFamily="2" charset="-78"/>
              </a:defRPr>
            </a:lvl1pPr>
          </a:lstStyle>
          <a:p>
            <a:endParaRPr lang="ar-SA" dirty="0">
              <a:solidFill>
                <a:srgbClr val="000000"/>
              </a:solidFill>
            </a:endParaRPr>
          </a:p>
        </p:txBody>
      </p:sp>
      <p:sp>
        <p:nvSpPr>
          <p:cNvPr id="6" name="عنصر نائب لرقم الشريحة 5"/>
          <p:cNvSpPr>
            <a:spLocks noGrp="1"/>
          </p:cNvSpPr>
          <p:nvPr>
            <p:ph type="sldNum" sz="quarter" idx="12"/>
          </p:nvPr>
        </p:nvSpPr>
        <p:spPr>
          <a:xfrm>
            <a:off x="457200" y="6453336"/>
            <a:ext cx="730424" cy="365125"/>
          </a:xfrm>
          <a:prstGeom prst="rect">
            <a:avLst/>
          </a:prstGeom>
        </p:spPr>
        <p:txBody>
          <a:bodyPr/>
          <a:lstStyle/>
          <a:p>
            <a:fld id="{420CE27D-75C8-4626-A896-F4E429A3A427}" type="slidenum">
              <a:rPr lang="ar-SA" smtClean="0">
                <a:solidFill>
                  <a:srgbClr val="000000"/>
                </a:solidFill>
              </a:rPr>
              <a:pPr/>
              <a:t>‹#›</a:t>
            </a:fld>
            <a:endParaRPr lang="ar-SA">
              <a:solidFill>
                <a:srgbClr val="000000"/>
              </a:solidFill>
            </a:endParaRPr>
          </a:p>
        </p:txBody>
      </p:sp>
      <p:grpSp>
        <p:nvGrpSpPr>
          <p:cNvPr id="15" name="مجموعة 14"/>
          <p:cNvGrpSpPr/>
          <p:nvPr userDrawn="1"/>
        </p:nvGrpSpPr>
        <p:grpSpPr>
          <a:xfrm>
            <a:off x="35496" y="1052744"/>
            <a:ext cx="9052102" cy="72000"/>
            <a:chOff x="35496" y="764704"/>
            <a:chExt cx="9052102" cy="396017"/>
          </a:xfrm>
        </p:grpSpPr>
        <p:sp>
          <p:nvSpPr>
            <p:cNvPr id="16" name="مستطيل مستدير الزوايا 15"/>
            <p:cNvSpPr/>
            <p:nvPr userDrawn="1"/>
          </p:nvSpPr>
          <p:spPr>
            <a:xfrm>
              <a:off x="35496" y="764706"/>
              <a:ext cx="5274890" cy="3960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7" name="مستطيل مستدير الزوايا 16"/>
            <p:cNvSpPr/>
            <p:nvPr userDrawn="1"/>
          </p:nvSpPr>
          <p:spPr>
            <a:xfrm>
              <a:off x="3851920" y="764704"/>
              <a:ext cx="2496144" cy="396015"/>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8" name="مستطيل مستدير الزوايا 17"/>
            <p:cNvSpPr/>
            <p:nvPr userDrawn="1"/>
          </p:nvSpPr>
          <p:spPr>
            <a:xfrm>
              <a:off x="5796136" y="764706"/>
              <a:ext cx="1776988" cy="39601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sp>
          <p:nvSpPr>
            <p:cNvPr id="19" name="مستطيل مستدير الزوايا 18"/>
            <p:cNvSpPr/>
            <p:nvPr userDrawn="1"/>
          </p:nvSpPr>
          <p:spPr>
            <a:xfrm>
              <a:off x="7236296" y="764704"/>
              <a:ext cx="1400453" cy="3960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srgbClr val="FFFFFF"/>
                </a:solidFill>
              </a:endParaRPr>
            </a:p>
          </p:txBody>
        </p:sp>
        <p:sp>
          <p:nvSpPr>
            <p:cNvPr id="20" name="مستطيل مستدير الزوايا 19"/>
            <p:cNvSpPr/>
            <p:nvPr userDrawn="1"/>
          </p:nvSpPr>
          <p:spPr>
            <a:xfrm>
              <a:off x="8430373" y="764705"/>
              <a:ext cx="657225" cy="39601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rgbClr val="FFFFFF"/>
                </a:solidFill>
              </a:endParaRPr>
            </a:p>
          </p:txBody>
        </p:sp>
      </p:grpSp>
      <p:sp>
        <p:nvSpPr>
          <p:cNvPr id="22" name="عنصر نائب للصورة 21"/>
          <p:cNvSpPr>
            <a:spLocks noGrp="1"/>
          </p:cNvSpPr>
          <p:nvPr>
            <p:ph type="pic" sz="quarter" idx="13"/>
          </p:nvPr>
        </p:nvSpPr>
        <p:spPr>
          <a:xfrm>
            <a:off x="467544" y="0"/>
            <a:ext cx="1296987" cy="1052744"/>
          </a:xfrm>
          <a:prstGeom prst="rect">
            <a:avLst/>
          </a:prstGeom>
        </p:spPr>
        <p:txBody>
          <a:bodyPr anchor="ctr" anchorCtr="0">
            <a:normAutofit/>
          </a:bodyPr>
          <a:lstStyle>
            <a:lvl1pPr marL="0" indent="0" algn="ctr">
              <a:buNone/>
              <a:defRPr sz="1600"/>
            </a:lvl1pPr>
          </a:lstStyle>
          <a:p>
            <a:endParaRPr lang="ar-SA" dirty="0"/>
          </a:p>
        </p:txBody>
      </p:sp>
    </p:spTree>
    <p:extLst>
      <p:ext uri="{BB962C8B-B14F-4D97-AF65-F5344CB8AC3E}">
        <p14:creationId xmlns:p14="http://schemas.microsoft.com/office/powerpoint/2010/main" val="311424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dreaming_wa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2701925" y="2130425"/>
            <a:ext cx="4800600" cy="1470025"/>
          </a:xfrm>
          <a:prstGeom prst="rect">
            <a:avLst/>
          </a:prstGeom>
        </p:spPr>
        <p:txBody>
          <a:bodyPr/>
          <a:lstStyle>
            <a:lvl1pPr algn="l">
              <a:buClr>
                <a:srgbClr val="FFFFFF"/>
              </a:buClr>
              <a:defRPr sz="3600"/>
            </a:lvl1pPr>
          </a:lstStyle>
          <a:p>
            <a:r>
              <a:rPr lang="en-US" smtClean="0"/>
              <a:t>Click to edit Master title style</a:t>
            </a:r>
            <a:endParaRPr lang="en-US" dirty="0"/>
          </a:p>
        </p:txBody>
      </p:sp>
      <p:sp>
        <p:nvSpPr>
          <p:cNvPr id="8" name="Rectangle 3"/>
          <p:cNvSpPr>
            <a:spLocks noGrp="1" noChangeArrowheads="1"/>
          </p:cNvSpPr>
          <p:nvPr>
            <p:ph type="subTitle" idx="1"/>
          </p:nvPr>
        </p:nvSpPr>
        <p:spPr>
          <a:xfrm>
            <a:off x="2701925" y="3886200"/>
            <a:ext cx="4114800" cy="1752600"/>
          </a:xfrm>
          <a:prstGeom prst="rect">
            <a:avLst/>
          </a:prstGeom>
        </p:spPr>
        <p:txBody>
          <a:bodyPr/>
          <a:lstStyle>
            <a:lvl1pPr marL="0" indent="0">
              <a:buClr>
                <a:srgbClr val="FFFFFF"/>
              </a:buClr>
              <a:buFontTx/>
              <a:buNone/>
              <a:defRPr sz="3500" baseline="0"/>
            </a:lvl1pPr>
          </a:lstStyle>
          <a:p>
            <a:r>
              <a:rPr lang="en-US" smtClean="0"/>
              <a:t>Click to edit Master subtitle style</a:t>
            </a:r>
            <a:endParaRPr lang="en-US" dirty="0"/>
          </a:p>
        </p:txBody>
      </p:sp>
    </p:spTree>
    <p:extLst>
      <p:ext uri="{BB962C8B-B14F-4D97-AF65-F5344CB8AC3E}">
        <p14:creationId xmlns:p14="http://schemas.microsoft.com/office/powerpoint/2010/main" val="355424695"/>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pn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pn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dreaming_wate1r.bmp"/>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468471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descr="dreaming_wate1r.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19613" y="0"/>
            <a:ext cx="46243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9" r:id="rId1"/>
    <p:sldLayoutId id="2147483803" r:id="rId2"/>
    <p:sldLayoutId id="2147483804" r:id="rId3"/>
    <p:sldLayoutId id="2147483805" r:id="rId4"/>
    <p:sldLayoutId id="2147483806" r:id="rId5"/>
    <p:sldLayoutId id="2147483807" r:id="rId6"/>
    <p:sldLayoutId id="2147483808" r:id="rId7"/>
    <p:sldLayoutId id="2147483839" r:id="rId8"/>
  </p:sldLayoutIdLst>
  <p:timing>
    <p:tnLst>
      <p:par>
        <p:cTn id="1" dur="indefinite" restart="never" nodeType="tmRoot"/>
      </p:par>
    </p:tnLst>
  </p:timing>
  <p:hf hdr="0" ftr="0"/>
  <p:txStyles>
    <p:titleStyle>
      <a:lvl1pPr algn="r" rtl="1" eaLnBrk="1" fontAlgn="base" hangingPunct="1">
        <a:spcBef>
          <a:spcPct val="0"/>
        </a:spcBef>
        <a:spcAft>
          <a:spcPct val="0"/>
        </a:spcAft>
        <a:defRPr sz="2400">
          <a:solidFill>
            <a:schemeClr val="tx1"/>
          </a:solidFill>
          <a:latin typeface="+mj-lt"/>
          <a:ea typeface="华文细黑" pitchFamily="2" charset="-122"/>
          <a:cs typeface="+mj-cs"/>
        </a:defRPr>
      </a:lvl1pPr>
      <a:lvl2pPr algn="r" rtl="1" eaLnBrk="1" fontAlgn="base" hangingPunct="1">
        <a:spcBef>
          <a:spcPct val="0"/>
        </a:spcBef>
        <a:spcAft>
          <a:spcPct val="0"/>
        </a:spcAft>
        <a:defRPr sz="2400">
          <a:solidFill>
            <a:schemeClr val="tx1"/>
          </a:solidFill>
          <a:latin typeface="Arial" charset="0"/>
          <a:ea typeface="华文细黑" pitchFamily="2" charset="-122"/>
        </a:defRPr>
      </a:lvl2pPr>
      <a:lvl3pPr algn="r" rtl="1" eaLnBrk="1" fontAlgn="base" hangingPunct="1">
        <a:spcBef>
          <a:spcPct val="0"/>
        </a:spcBef>
        <a:spcAft>
          <a:spcPct val="0"/>
        </a:spcAft>
        <a:defRPr sz="2400">
          <a:solidFill>
            <a:schemeClr val="tx1"/>
          </a:solidFill>
          <a:latin typeface="Arial" charset="0"/>
          <a:ea typeface="华文细黑" pitchFamily="2" charset="-122"/>
        </a:defRPr>
      </a:lvl3pPr>
      <a:lvl4pPr algn="r" rtl="1" eaLnBrk="1" fontAlgn="base" hangingPunct="1">
        <a:spcBef>
          <a:spcPct val="0"/>
        </a:spcBef>
        <a:spcAft>
          <a:spcPct val="0"/>
        </a:spcAft>
        <a:defRPr sz="2400">
          <a:solidFill>
            <a:schemeClr val="tx1"/>
          </a:solidFill>
          <a:latin typeface="Arial" charset="0"/>
          <a:ea typeface="华文细黑" pitchFamily="2" charset="-122"/>
        </a:defRPr>
      </a:lvl4pPr>
      <a:lvl5pPr algn="r" rtl="1" eaLnBrk="1" fontAlgn="base" hangingPunct="1">
        <a:spcBef>
          <a:spcPct val="0"/>
        </a:spcBef>
        <a:spcAft>
          <a:spcPct val="0"/>
        </a:spcAft>
        <a:defRPr sz="2400">
          <a:solidFill>
            <a:schemeClr val="tx1"/>
          </a:solidFill>
          <a:latin typeface="Arial" charset="0"/>
          <a:ea typeface="华文细黑" pitchFamily="2" charset="-122"/>
        </a:defRPr>
      </a:lvl5pPr>
      <a:lvl6pPr marL="457200" algn="l" rtl="1" eaLnBrk="1" fontAlgn="base" hangingPunct="1">
        <a:spcBef>
          <a:spcPct val="0"/>
        </a:spcBef>
        <a:spcAft>
          <a:spcPct val="0"/>
        </a:spcAft>
        <a:defRPr sz="2800">
          <a:solidFill>
            <a:schemeClr val="bg1"/>
          </a:solidFill>
          <a:latin typeface="Arial" charset="0"/>
          <a:ea typeface="黑体" pitchFamily="2" charset="-122"/>
        </a:defRPr>
      </a:lvl6pPr>
      <a:lvl7pPr marL="914400" algn="l" rtl="1" eaLnBrk="1" fontAlgn="base" hangingPunct="1">
        <a:spcBef>
          <a:spcPct val="0"/>
        </a:spcBef>
        <a:spcAft>
          <a:spcPct val="0"/>
        </a:spcAft>
        <a:defRPr sz="2800">
          <a:solidFill>
            <a:schemeClr val="bg1"/>
          </a:solidFill>
          <a:latin typeface="Arial" charset="0"/>
          <a:ea typeface="黑体" pitchFamily="2" charset="-122"/>
        </a:defRPr>
      </a:lvl7pPr>
      <a:lvl8pPr marL="1371600" algn="l" rtl="1" eaLnBrk="1" fontAlgn="base" hangingPunct="1">
        <a:spcBef>
          <a:spcPct val="0"/>
        </a:spcBef>
        <a:spcAft>
          <a:spcPct val="0"/>
        </a:spcAft>
        <a:defRPr sz="2800">
          <a:solidFill>
            <a:schemeClr val="bg1"/>
          </a:solidFill>
          <a:latin typeface="Arial" charset="0"/>
          <a:ea typeface="黑体" pitchFamily="2" charset="-122"/>
        </a:defRPr>
      </a:lvl8pPr>
      <a:lvl9pPr marL="1828800" algn="l" rtl="1" eaLnBrk="1" fontAlgn="base" hangingPunct="1">
        <a:spcBef>
          <a:spcPct val="0"/>
        </a:spcBef>
        <a:spcAft>
          <a:spcPct val="0"/>
        </a:spcAft>
        <a:defRPr sz="2800">
          <a:solidFill>
            <a:schemeClr val="bg1"/>
          </a:solidFill>
          <a:latin typeface="Arial" charset="0"/>
          <a:ea typeface="黑体" pitchFamily="2" charset="-122"/>
        </a:defRPr>
      </a:lvl9pPr>
    </p:titleStyle>
    <p:bodyStyle>
      <a:lvl1pPr marL="342900" indent="-342900" algn="r" rtl="1" eaLnBrk="1" fontAlgn="base" hangingPunct="1">
        <a:spcBef>
          <a:spcPct val="20000"/>
        </a:spcBef>
        <a:spcAft>
          <a:spcPct val="0"/>
        </a:spcAft>
        <a:buClr>
          <a:schemeClr val="accent1"/>
        </a:buClr>
        <a:buFont typeface="Wingdings" panose="05000000000000000000" pitchFamily="2" charset="2"/>
        <a:buChar char="n"/>
        <a:defRPr sz="2000">
          <a:solidFill>
            <a:schemeClr val="tx1"/>
          </a:solidFill>
          <a:latin typeface="+mn-lt"/>
          <a:ea typeface="华文细黑" pitchFamily="2" charset="-122"/>
          <a:cs typeface="+mn-cs"/>
        </a:defRPr>
      </a:lvl1pPr>
      <a:lvl2pPr marL="742950" indent="-285750" algn="r" rtl="1" eaLnBrk="1" fontAlgn="base" hangingPunct="1">
        <a:spcBef>
          <a:spcPct val="20000"/>
        </a:spcBef>
        <a:spcAft>
          <a:spcPct val="0"/>
        </a:spcAft>
        <a:buClr>
          <a:schemeClr val="accent1"/>
        </a:buClr>
        <a:buFont typeface="Wingdings" panose="05000000000000000000" pitchFamily="2" charset="2"/>
        <a:buChar char="n"/>
        <a:defRPr>
          <a:solidFill>
            <a:schemeClr val="tx1"/>
          </a:solidFill>
          <a:latin typeface="+mn-lt"/>
          <a:ea typeface="华文细黑" pitchFamily="2" charset="-122"/>
        </a:defRPr>
      </a:lvl2pPr>
      <a:lvl3pPr marL="1143000" indent="-228600" algn="r" rtl="1" eaLnBrk="1" fontAlgn="base" hangingPunct="1">
        <a:spcBef>
          <a:spcPct val="20000"/>
        </a:spcBef>
        <a:spcAft>
          <a:spcPct val="0"/>
        </a:spcAft>
        <a:buClr>
          <a:schemeClr val="accent2"/>
        </a:buClr>
        <a:buFont typeface="Wingdings" panose="05000000000000000000" pitchFamily="2" charset="2"/>
        <a:buChar char="n"/>
        <a:defRPr sz="1600">
          <a:solidFill>
            <a:schemeClr val="tx1"/>
          </a:solidFill>
          <a:latin typeface="+mn-lt"/>
          <a:ea typeface="华文细黑" pitchFamily="2" charset="-122"/>
        </a:defRPr>
      </a:lvl3pPr>
      <a:lvl4pPr marL="1600200" indent="-228600" algn="r" rtl="1" eaLnBrk="1" fontAlgn="base" hangingPunct="1">
        <a:spcBef>
          <a:spcPct val="20000"/>
        </a:spcBef>
        <a:spcAft>
          <a:spcPct val="0"/>
        </a:spcAft>
        <a:buClr>
          <a:schemeClr val="hlink"/>
        </a:buClr>
        <a:buFont typeface="Wingdings" panose="05000000000000000000" pitchFamily="2" charset="2"/>
        <a:buChar char="n"/>
        <a:defRPr sz="1400">
          <a:solidFill>
            <a:schemeClr val="tx1"/>
          </a:solidFill>
          <a:latin typeface="+mn-lt"/>
          <a:ea typeface="华文细黑" pitchFamily="2" charset="-122"/>
        </a:defRPr>
      </a:lvl4pPr>
      <a:lvl5pPr marL="2057400" indent="-228600" algn="r" rtl="1" eaLnBrk="1" fontAlgn="base" hangingPunct="1">
        <a:spcBef>
          <a:spcPct val="20000"/>
        </a:spcBef>
        <a:spcAft>
          <a:spcPct val="0"/>
        </a:spcAft>
        <a:buChar char="»"/>
        <a:defRPr>
          <a:solidFill>
            <a:schemeClr val="tx1"/>
          </a:solidFill>
          <a:latin typeface="+mn-lt"/>
          <a:ea typeface="华文细黑" pitchFamily="2" charset="-122"/>
        </a:defRPr>
      </a:lvl5pPr>
      <a:lvl6pPr marL="2514600" indent="-228600" algn="r" rtl="1" eaLnBrk="1" fontAlgn="base" hangingPunct="1">
        <a:spcBef>
          <a:spcPct val="20000"/>
        </a:spcBef>
        <a:spcAft>
          <a:spcPct val="0"/>
        </a:spcAft>
        <a:defRPr sz="2000">
          <a:solidFill>
            <a:schemeClr val="bg1"/>
          </a:solidFill>
          <a:latin typeface="+mn-lt"/>
          <a:ea typeface="+mn-ea"/>
        </a:defRPr>
      </a:lvl6pPr>
      <a:lvl7pPr marL="2971800" indent="-228600" algn="r" rtl="1" eaLnBrk="1" fontAlgn="base" hangingPunct="1">
        <a:spcBef>
          <a:spcPct val="20000"/>
        </a:spcBef>
        <a:spcAft>
          <a:spcPct val="0"/>
        </a:spcAft>
        <a:defRPr sz="2000">
          <a:solidFill>
            <a:schemeClr val="bg1"/>
          </a:solidFill>
          <a:latin typeface="+mn-lt"/>
          <a:ea typeface="+mn-ea"/>
        </a:defRPr>
      </a:lvl7pPr>
      <a:lvl8pPr marL="3429000" indent="-228600" algn="r" rtl="1" eaLnBrk="1" fontAlgn="base" hangingPunct="1">
        <a:spcBef>
          <a:spcPct val="20000"/>
        </a:spcBef>
        <a:spcAft>
          <a:spcPct val="0"/>
        </a:spcAft>
        <a:defRPr sz="2000">
          <a:solidFill>
            <a:schemeClr val="bg1"/>
          </a:solidFill>
          <a:latin typeface="+mn-lt"/>
          <a:ea typeface="+mn-ea"/>
        </a:defRPr>
      </a:lvl8pPr>
      <a:lvl9pPr marL="3886200" indent="-228600" algn="r" rtl="1" eaLnBrk="1" fontAlgn="base" hangingPunct="1">
        <a:spcBef>
          <a:spcPct val="20000"/>
        </a:spcBef>
        <a:spcAft>
          <a:spcPct val="0"/>
        </a:spcAft>
        <a:defRPr sz="2000">
          <a:solidFill>
            <a:schemeClr val="bg1"/>
          </a:solidFill>
          <a:latin typeface="+mn-lt"/>
          <a:ea typeface="+mn-ea"/>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dreaming_wate1r.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68471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descr="dreaming_wate1r.bmp"/>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19613" y="0"/>
            <a:ext cx="46243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94697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Lst>
  <p:timing>
    <p:tnLst>
      <p:par>
        <p:cTn id="1" dur="indefinite" restart="never" nodeType="tmRoot"/>
      </p:par>
    </p:tnLst>
  </p:timing>
  <p:hf hdr="0" ftr="0"/>
  <p:txStyles>
    <p:titleStyle>
      <a:lvl1pPr algn="r" rtl="1" eaLnBrk="1" fontAlgn="base" hangingPunct="1">
        <a:spcBef>
          <a:spcPct val="0"/>
        </a:spcBef>
        <a:spcAft>
          <a:spcPct val="0"/>
        </a:spcAft>
        <a:defRPr sz="2400">
          <a:solidFill>
            <a:schemeClr val="tx1"/>
          </a:solidFill>
          <a:latin typeface="+mj-lt"/>
          <a:ea typeface="华文细黑" pitchFamily="2" charset="-122"/>
          <a:cs typeface="+mj-cs"/>
        </a:defRPr>
      </a:lvl1pPr>
      <a:lvl2pPr algn="r" rtl="1" eaLnBrk="1" fontAlgn="base" hangingPunct="1">
        <a:spcBef>
          <a:spcPct val="0"/>
        </a:spcBef>
        <a:spcAft>
          <a:spcPct val="0"/>
        </a:spcAft>
        <a:defRPr sz="2400">
          <a:solidFill>
            <a:schemeClr val="tx1"/>
          </a:solidFill>
          <a:latin typeface="Arial" charset="0"/>
          <a:ea typeface="华文细黑" pitchFamily="2" charset="-122"/>
        </a:defRPr>
      </a:lvl2pPr>
      <a:lvl3pPr algn="r" rtl="1" eaLnBrk="1" fontAlgn="base" hangingPunct="1">
        <a:spcBef>
          <a:spcPct val="0"/>
        </a:spcBef>
        <a:spcAft>
          <a:spcPct val="0"/>
        </a:spcAft>
        <a:defRPr sz="2400">
          <a:solidFill>
            <a:schemeClr val="tx1"/>
          </a:solidFill>
          <a:latin typeface="Arial" charset="0"/>
          <a:ea typeface="华文细黑" pitchFamily="2" charset="-122"/>
        </a:defRPr>
      </a:lvl3pPr>
      <a:lvl4pPr algn="r" rtl="1" eaLnBrk="1" fontAlgn="base" hangingPunct="1">
        <a:spcBef>
          <a:spcPct val="0"/>
        </a:spcBef>
        <a:spcAft>
          <a:spcPct val="0"/>
        </a:spcAft>
        <a:defRPr sz="2400">
          <a:solidFill>
            <a:schemeClr val="tx1"/>
          </a:solidFill>
          <a:latin typeface="Arial" charset="0"/>
          <a:ea typeface="华文细黑" pitchFamily="2" charset="-122"/>
        </a:defRPr>
      </a:lvl4pPr>
      <a:lvl5pPr algn="r" rtl="1" eaLnBrk="1" fontAlgn="base" hangingPunct="1">
        <a:spcBef>
          <a:spcPct val="0"/>
        </a:spcBef>
        <a:spcAft>
          <a:spcPct val="0"/>
        </a:spcAft>
        <a:defRPr sz="2400">
          <a:solidFill>
            <a:schemeClr val="tx1"/>
          </a:solidFill>
          <a:latin typeface="Arial" charset="0"/>
          <a:ea typeface="华文细黑" pitchFamily="2" charset="-122"/>
        </a:defRPr>
      </a:lvl5pPr>
      <a:lvl6pPr marL="457200" algn="l" rtl="1" eaLnBrk="1" fontAlgn="base" hangingPunct="1">
        <a:spcBef>
          <a:spcPct val="0"/>
        </a:spcBef>
        <a:spcAft>
          <a:spcPct val="0"/>
        </a:spcAft>
        <a:defRPr sz="2800">
          <a:solidFill>
            <a:schemeClr val="bg1"/>
          </a:solidFill>
          <a:latin typeface="Arial" charset="0"/>
          <a:ea typeface="黑体" pitchFamily="2" charset="-122"/>
        </a:defRPr>
      </a:lvl6pPr>
      <a:lvl7pPr marL="914400" algn="l" rtl="1" eaLnBrk="1" fontAlgn="base" hangingPunct="1">
        <a:spcBef>
          <a:spcPct val="0"/>
        </a:spcBef>
        <a:spcAft>
          <a:spcPct val="0"/>
        </a:spcAft>
        <a:defRPr sz="2800">
          <a:solidFill>
            <a:schemeClr val="bg1"/>
          </a:solidFill>
          <a:latin typeface="Arial" charset="0"/>
          <a:ea typeface="黑体" pitchFamily="2" charset="-122"/>
        </a:defRPr>
      </a:lvl7pPr>
      <a:lvl8pPr marL="1371600" algn="l" rtl="1" eaLnBrk="1" fontAlgn="base" hangingPunct="1">
        <a:spcBef>
          <a:spcPct val="0"/>
        </a:spcBef>
        <a:spcAft>
          <a:spcPct val="0"/>
        </a:spcAft>
        <a:defRPr sz="2800">
          <a:solidFill>
            <a:schemeClr val="bg1"/>
          </a:solidFill>
          <a:latin typeface="Arial" charset="0"/>
          <a:ea typeface="黑体" pitchFamily="2" charset="-122"/>
        </a:defRPr>
      </a:lvl8pPr>
      <a:lvl9pPr marL="1828800" algn="l" rtl="1" eaLnBrk="1" fontAlgn="base" hangingPunct="1">
        <a:spcBef>
          <a:spcPct val="0"/>
        </a:spcBef>
        <a:spcAft>
          <a:spcPct val="0"/>
        </a:spcAft>
        <a:defRPr sz="2800">
          <a:solidFill>
            <a:schemeClr val="bg1"/>
          </a:solidFill>
          <a:latin typeface="Arial" charset="0"/>
          <a:ea typeface="黑体" pitchFamily="2" charset="-122"/>
        </a:defRPr>
      </a:lvl9pPr>
    </p:titleStyle>
    <p:bodyStyle>
      <a:lvl1pPr marL="342900" indent="-342900" algn="r" rtl="1" eaLnBrk="1" fontAlgn="base" hangingPunct="1">
        <a:spcBef>
          <a:spcPct val="20000"/>
        </a:spcBef>
        <a:spcAft>
          <a:spcPct val="0"/>
        </a:spcAft>
        <a:buClr>
          <a:schemeClr val="accent1"/>
        </a:buClr>
        <a:buFont typeface="Wingdings" panose="05000000000000000000" pitchFamily="2" charset="2"/>
        <a:buChar char="n"/>
        <a:defRPr sz="2000">
          <a:solidFill>
            <a:schemeClr val="tx1"/>
          </a:solidFill>
          <a:latin typeface="+mn-lt"/>
          <a:ea typeface="华文细黑" pitchFamily="2" charset="-122"/>
          <a:cs typeface="+mn-cs"/>
        </a:defRPr>
      </a:lvl1pPr>
      <a:lvl2pPr marL="742950" indent="-285750" algn="r" rtl="1" eaLnBrk="1" fontAlgn="base" hangingPunct="1">
        <a:spcBef>
          <a:spcPct val="20000"/>
        </a:spcBef>
        <a:spcAft>
          <a:spcPct val="0"/>
        </a:spcAft>
        <a:buClr>
          <a:schemeClr val="accent1"/>
        </a:buClr>
        <a:buFont typeface="Wingdings" panose="05000000000000000000" pitchFamily="2" charset="2"/>
        <a:buChar char="n"/>
        <a:defRPr>
          <a:solidFill>
            <a:schemeClr val="tx1"/>
          </a:solidFill>
          <a:latin typeface="+mn-lt"/>
          <a:ea typeface="华文细黑" pitchFamily="2" charset="-122"/>
        </a:defRPr>
      </a:lvl2pPr>
      <a:lvl3pPr marL="1143000" indent="-228600" algn="r" rtl="1" eaLnBrk="1" fontAlgn="base" hangingPunct="1">
        <a:spcBef>
          <a:spcPct val="20000"/>
        </a:spcBef>
        <a:spcAft>
          <a:spcPct val="0"/>
        </a:spcAft>
        <a:buClr>
          <a:schemeClr val="accent2"/>
        </a:buClr>
        <a:buFont typeface="Wingdings" panose="05000000000000000000" pitchFamily="2" charset="2"/>
        <a:buChar char="n"/>
        <a:defRPr sz="1600">
          <a:solidFill>
            <a:schemeClr val="tx1"/>
          </a:solidFill>
          <a:latin typeface="+mn-lt"/>
          <a:ea typeface="华文细黑" pitchFamily="2" charset="-122"/>
        </a:defRPr>
      </a:lvl3pPr>
      <a:lvl4pPr marL="1600200" indent="-228600" algn="r" rtl="1" eaLnBrk="1" fontAlgn="base" hangingPunct="1">
        <a:spcBef>
          <a:spcPct val="20000"/>
        </a:spcBef>
        <a:spcAft>
          <a:spcPct val="0"/>
        </a:spcAft>
        <a:buClr>
          <a:schemeClr val="hlink"/>
        </a:buClr>
        <a:buFont typeface="Wingdings" panose="05000000000000000000" pitchFamily="2" charset="2"/>
        <a:buChar char="n"/>
        <a:defRPr sz="1400">
          <a:solidFill>
            <a:schemeClr val="tx1"/>
          </a:solidFill>
          <a:latin typeface="+mn-lt"/>
          <a:ea typeface="华文细黑" pitchFamily="2" charset="-122"/>
        </a:defRPr>
      </a:lvl4pPr>
      <a:lvl5pPr marL="2057400" indent="-228600" algn="r" rtl="1" eaLnBrk="1" fontAlgn="base" hangingPunct="1">
        <a:spcBef>
          <a:spcPct val="20000"/>
        </a:spcBef>
        <a:spcAft>
          <a:spcPct val="0"/>
        </a:spcAft>
        <a:buChar char="»"/>
        <a:defRPr>
          <a:solidFill>
            <a:schemeClr val="tx1"/>
          </a:solidFill>
          <a:latin typeface="+mn-lt"/>
          <a:ea typeface="华文细黑" pitchFamily="2" charset="-122"/>
        </a:defRPr>
      </a:lvl5pPr>
      <a:lvl6pPr marL="2514600" indent="-228600" algn="r" rtl="1" eaLnBrk="1" fontAlgn="base" hangingPunct="1">
        <a:spcBef>
          <a:spcPct val="20000"/>
        </a:spcBef>
        <a:spcAft>
          <a:spcPct val="0"/>
        </a:spcAft>
        <a:defRPr sz="2000">
          <a:solidFill>
            <a:schemeClr val="bg1"/>
          </a:solidFill>
          <a:latin typeface="+mn-lt"/>
          <a:ea typeface="+mn-ea"/>
        </a:defRPr>
      </a:lvl6pPr>
      <a:lvl7pPr marL="2971800" indent="-228600" algn="r" rtl="1" eaLnBrk="1" fontAlgn="base" hangingPunct="1">
        <a:spcBef>
          <a:spcPct val="20000"/>
        </a:spcBef>
        <a:spcAft>
          <a:spcPct val="0"/>
        </a:spcAft>
        <a:defRPr sz="2000">
          <a:solidFill>
            <a:schemeClr val="bg1"/>
          </a:solidFill>
          <a:latin typeface="+mn-lt"/>
          <a:ea typeface="+mn-ea"/>
        </a:defRPr>
      </a:lvl7pPr>
      <a:lvl8pPr marL="3429000" indent="-228600" algn="r" rtl="1" eaLnBrk="1" fontAlgn="base" hangingPunct="1">
        <a:spcBef>
          <a:spcPct val="20000"/>
        </a:spcBef>
        <a:spcAft>
          <a:spcPct val="0"/>
        </a:spcAft>
        <a:defRPr sz="2000">
          <a:solidFill>
            <a:schemeClr val="bg1"/>
          </a:solidFill>
          <a:latin typeface="+mn-lt"/>
          <a:ea typeface="+mn-ea"/>
        </a:defRPr>
      </a:lvl8pPr>
      <a:lvl9pPr marL="3886200" indent="-228600" algn="r" rtl="1" eaLnBrk="1" fontAlgn="base" hangingPunct="1">
        <a:spcBef>
          <a:spcPct val="20000"/>
        </a:spcBef>
        <a:spcAft>
          <a:spcPct val="0"/>
        </a:spcAft>
        <a:defRPr sz="2000">
          <a:solidFill>
            <a:schemeClr val="bg1"/>
          </a:solidFill>
          <a:latin typeface="+mn-lt"/>
          <a:ea typeface="+mn-ea"/>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dreaming_wate1r.bmp"/>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468471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descr="dreaming_wate1r.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19613" y="0"/>
            <a:ext cx="46243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71711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Lst>
  <p:timing>
    <p:tnLst>
      <p:par>
        <p:cTn id="1" dur="indefinite" restart="never" nodeType="tmRoot"/>
      </p:par>
    </p:tnLst>
  </p:timing>
  <p:hf hdr="0" ftr="0"/>
  <p:txStyles>
    <p:titleStyle>
      <a:lvl1pPr algn="r" rtl="1" eaLnBrk="1" fontAlgn="base" hangingPunct="1">
        <a:spcBef>
          <a:spcPct val="0"/>
        </a:spcBef>
        <a:spcAft>
          <a:spcPct val="0"/>
        </a:spcAft>
        <a:defRPr sz="2400">
          <a:solidFill>
            <a:schemeClr val="tx1"/>
          </a:solidFill>
          <a:latin typeface="+mj-lt"/>
          <a:ea typeface="华文细黑" pitchFamily="2" charset="-122"/>
          <a:cs typeface="+mj-cs"/>
        </a:defRPr>
      </a:lvl1pPr>
      <a:lvl2pPr algn="r" rtl="1" eaLnBrk="1" fontAlgn="base" hangingPunct="1">
        <a:spcBef>
          <a:spcPct val="0"/>
        </a:spcBef>
        <a:spcAft>
          <a:spcPct val="0"/>
        </a:spcAft>
        <a:defRPr sz="2400">
          <a:solidFill>
            <a:schemeClr val="tx1"/>
          </a:solidFill>
          <a:latin typeface="Arial" charset="0"/>
          <a:ea typeface="华文细黑" pitchFamily="2" charset="-122"/>
        </a:defRPr>
      </a:lvl2pPr>
      <a:lvl3pPr algn="r" rtl="1" eaLnBrk="1" fontAlgn="base" hangingPunct="1">
        <a:spcBef>
          <a:spcPct val="0"/>
        </a:spcBef>
        <a:spcAft>
          <a:spcPct val="0"/>
        </a:spcAft>
        <a:defRPr sz="2400">
          <a:solidFill>
            <a:schemeClr val="tx1"/>
          </a:solidFill>
          <a:latin typeface="Arial" charset="0"/>
          <a:ea typeface="华文细黑" pitchFamily="2" charset="-122"/>
        </a:defRPr>
      </a:lvl3pPr>
      <a:lvl4pPr algn="r" rtl="1" eaLnBrk="1" fontAlgn="base" hangingPunct="1">
        <a:spcBef>
          <a:spcPct val="0"/>
        </a:spcBef>
        <a:spcAft>
          <a:spcPct val="0"/>
        </a:spcAft>
        <a:defRPr sz="2400">
          <a:solidFill>
            <a:schemeClr val="tx1"/>
          </a:solidFill>
          <a:latin typeface="Arial" charset="0"/>
          <a:ea typeface="华文细黑" pitchFamily="2" charset="-122"/>
        </a:defRPr>
      </a:lvl4pPr>
      <a:lvl5pPr algn="r" rtl="1" eaLnBrk="1" fontAlgn="base" hangingPunct="1">
        <a:spcBef>
          <a:spcPct val="0"/>
        </a:spcBef>
        <a:spcAft>
          <a:spcPct val="0"/>
        </a:spcAft>
        <a:defRPr sz="2400">
          <a:solidFill>
            <a:schemeClr val="tx1"/>
          </a:solidFill>
          <a:latin typeface="Arial" charset="0"/>
          <a:ea typeface="华文细黑" pitchFamily="2" charset="-122"/>
        </a:defRPr>
      </a:lvl5pPr>
      <a:lvl6pPr marL="457200" algn="l" rtl="1" eaLnBrk="1" fontAlgn="base" hangingPunct="1">
        <a:spcBef>
          <a:spcPct val="0"/>
        </a:spcBef>
        <a:spcAft>
          <a:spcPct val="0"/>
        </a:spcAft>
        <a:defRPr sz="2800">
          <a:solidFill>
            <a:schemeClr val="bg1"/>
          </a:solidFill>
          <a:latin typeface="Arial" charset="0"/>
          <a:ea typeface="黑体" pitchFamily="2" charset="-122"/>
        </a:defRPr>
      </a:lvl6pPr>
      <a:lvl7pPr marL="914400" algn="l" rtl="1" eaLnBrk="1" fontAlgn="base" hangingPunct="1">
        <a:spcBef>
          <a:spcPct val="0"/>
        </a:spcBef>
        <a:spcAft>
          <a:spcPct val="0"/>
        </a:spcAft>
        <a:defRPr sz="2800">
          <a:solidFill>
            <a:schemeClr val="bg1"/>
          </a:solidFill>
          <a:latin typeface="Arial" charset="0"/>
          <a:ea typeface="黑体" pitchFamily="2" charset="-122"/>
        </a:defRPr>
      </a:lvl7pPr>
      <a:lvl8pPr marL="1371600" algn="l" rtl="1" eaLnBrk="1" fontAlgn="base" hangingPunct="1">
        <a:spcBef>
          <a:spcPct val="0"/>
        </a:spcBef>
        <a:spcAft>
          <a:spcPct val="0"/>
        </a:spcAft>
        <a:defRPr sz="2800">
          <a:solidFill>
            <a:schemeClr val="bg1"/>
          </a:solidFill>
          <a:latin typeface="Arial" charset="0"/>
          <a:ea typeface="黑体" pitchFamily="2" charset="-122"/>
        </a:defRPr>
      </a:lvl8pPr>
      <a:lvl9pPr marL="1828800" algn="l" rtl="1" eaLnBrk="1" fontAlgn="base" hangingPunct="1">
        <a:spcBef>
          <a:spcPct val="0"/>
        </a:spcBef>
        <a:spcAft>
          <a:spcPct val="0"/>
        </a:spcAft>
        <a:defRPr sz="2800">
          <a:solidFill>
            <a:schemeClr val="bg1"/>
          </a:solidFill>
          <a:latin typeface="Arial" charset="0"/>
          <a:ea typeface="黑体" pitchFamily="2" charset="-122"/>
        </a:defRPr>
      </a:lvl9pPr>
    </p:titleStyle>
    <p:bodyStyle>
      <a:lvl1pPr marL="342900" indent="-342900" algn="r" rtl="1" eaLnBrk="1" fontAlgn="base" hangingPunct="1">
        <a:spcBef>
          <a:spcPct val="20000"/>
        </a:spcBef>
        <a:spcAft>
          <a:spcPct val="0"/>
        </a:spcAft>
        <a:buClr>
          <a:schemeClr val="accent1"/>
        </a:buClr>
        <a:buFont typeface="Wingdings" panose="05000000000000000000" pitchFamily="2" charset="2"/>
        <a:buChar char="n"/>
        <a:defRPr sz="2000">
          <a:solidFill>
            <a:schemeClr val="tx1"/>
          </a:solidFill>
          <a:latin typeface="+mn-lt"/>
          <a:ea typeface="华文细黑" pitchFamily="2" charset="-122"/>
          <a:cs typeface="+mn-cs"/>
        </a:defRPr>
      </a:lvl1pPr>
      <a:lvl2pPr marL="742950" indent="-285750" algn="r" rtl="1" eaLnBrk="1" fontAlgn="base" hangingPunct="1">
        <a:spcBef>
          <a:spcPct val="20000"/>
        </a:spcBef>
        <a:spcAft>
          <a:spcPct val="0"/>
        </a:spcAft>
        <a:buClr>
          <a:schemeClr val="accent1"/>
        </a:buClr>
        <a:buFont typeface="Wingdings" panose="05000000000000000000" pitchFamily="2" charset="2"/>
        <a:buChar char="n"/>
        <a:defRPr>
          <a:solidFill>
            <a:schemeClr val="tx1"/>
          </a:solidFill>
          <a:latin typeface="+mn-lt"/>
          <a:ea typeface="华文细黑" pitchFamily="2" charset="-122"/>
        </a:defRPr>
      </a:lvl2pPr>
      <a:lvl3pPr marL="1143000" indent="-228600" algn="r" rtl="1" eaLnBrk="1" fontAlgn="base" hangingPunct="1">
        <a:spcBef>
          <a:spcPct val="20000"/>
        </a:spcBef>
        <a:spcAft>
          <a:spcPct val="0"/>
        </a:spcAft>
        <a:buClr>
          <a:schemeClr val="accent2"/>
        </a:buClr>
        <a:buFont typeface="Wingdings" panose="05000000000000000000" pitchFamily="2" charset="2"/>
        <a:buChar char="n"/>
        <a:defRPr sz="1600">
          <a:solidFill>
            <a:schemeClr val="tx1"/>
          </a:solidFill>
          <a:latin typeface="+mn-lt"/>
          <a:ea typeface="华文细黑" pitchFamily="2" charset="-122"/>
        </a:defRPr>
      </a:lvl3pPr>
      <a:lvl4pPr marL="1600200" indent="-228600" algn="r" rtl="1" eaLnBrk="1" fontAlgn="base" hangingPunct="1">
        <a:spcBef>
          <a:spcPct val="20000"/>
        </a:spcBef>
        <a:spcAft>
          <a:spcPct val="0"/>
        </a:spcAft>
        <a:buClr>
          <a:schemeClr val="hlink"/>
        </a:buClr>
        <a:buFont typeface="Wingdings" panose="05000000000000000000" pitchFamily="2" charset="2"/>
        <a:buChar char="n"/>
        <a:defRPr sz="1400">
          <a:solidFill>
            <a:schemeClr val="tx1"/>
          </a:solidFill>
          <a:latin typeface="+mn-lt"/>
          <a:ea typeface="华文细黑" pitchFamily="2" charset="-122"/>
        </a:defRPr>
      </a:lvl4pPr>
      <a:lvl5pPr marL="2057400" indent="-228600" algn="r" rtl="1" eaLnBrk="1" fontAlgn="base" hangingPunct="1">
        <a:spcBef>
          <a:spcPct val="20000"/>
        </a:spcBef>
        <a:spcAft>
          <a:spcPct val="0"/>
        </a:spcAft>
        <a:buChar char="»"/>
        <a:defRPr>
          <a:solidFill>
            <a:schemeClr val="tx1"/>
          </a:solidFill>
          <a:latin typeface="+mn-lt"/>
          <a:ea typeface="华文细黑" pitchFamily="2" charset="-122"/>
        </a:defRPr>
      </a:lvl5pPr>
      <a:lvl6pPr marL="2514600" indent="-228600" algn="r" rtl="1" eaLnBrk="1" fontAlgn="base" hangingPunct="1">
        <a:spcBef>
          <a:spcPct val="20000"/>
        </a:spcBef>
        <a:spcAft>
          <a:spcPct val="0"/>
        </a:spcAft>
        <a:defRPr sz="2000">
          <a:solidFill>
            <a:schemeClr val="bg1"/>
          </a:solidFill>
          <a:latin typeface="+mn-lt"/>
          <a:ea typeface="+mn-ea"/>
        </a:defRPr>
      </a:lvl6pPr>
      <a:lvl7pPr marL="2971800" indent="-228600" algn="r" rtl="1" eaLnBrk="1" fontAlgn="base" hangingPunct="1">
        <a:spcBef>
          <a:spcPct val="20000"/>
        </a:spcBef>
        <a:spcAft>
          <a:spcPct val="0"/>
        </a:spcAft>
        <a:defRPr sz="2000">
          <a:solidFill>
            <a:schemeClr val="bg1"/>
          </a:solidFill>
          <a:latin typeface="+mn-lt"/>
          <a:ea typeface="+mn-ea"/>
        </a:defRPr>
      </a:lvl7pPr>
      <a:lvl8pPr marL="3429000" indent="-228600" algn="r" rtl="1" eaLnBrk="1" fontAlgn="base" hangingPunct="1">
        <a:spcBef>
          <a:spcPct val="20000"/>
        </a:spcBef>
        <a:spcAft>
          <a:spcPct val="0"/>
        </a:spcAft>
        <a:defRPr sz="2000">
          <a:solidFill>
            <a:schemeClr val="bg1"/>
          </a:solidFill>
          <a:latin typeface="+mn-lt"/>
          <a:ea typeface="+mn-ea"/>
        </a:defRPr>
      </a:lvl8pPr>
      <a:lvl9pPr marL="3886200" indent="-228600" algn="r" rtl="1" eaLnBrk="1" fontAlgn="base" hangingPunct="1">
        <a:spcBef>
          <a:spcPct val="20000"/>
        </a:spcBef>
        <a:spcAft>
          <a:spcPct val="0"/>
        </a:spcAft>
        <a:defRPr sz="2000">
          <a:solidFill>
            <a:schemeClr val="bg1"/>
          </a:solidFill>
          <a:latin typeface="+mn-lt"/>
          <a:ea typeface="+mn-ea"/>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dreaming_wate1r.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68471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descr="dreaming_wate1r.bmp"/>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19613" y="0"/>
            <a:ext cx="46243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771382"/>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Lst>
  <p:timing>
    <p:tnLst>
      <p:par>
        <p:cTn id="1" dur="indefinite" restart="never" nodeType="tmRoot"/>
      </p:par>
    </p:tnLst>
  </p:timing>
  <p:hf hdr="0" ftr="0"/>
  <p:txStyles>
    <p:titleStyle>
      <a:lvl1pPr algn="r" rtl="1" eaLnBrk="1" fontAlgn="base" hangingPunct="1">
        <a:spcBef>
          <a:spcPct val="0"/>
        </a:spcBef>
        <a:spcAft>
          <a:spcPct val="0"/>
        </a:spcAft>
        <a:defRPr sz="2400">
          <a:solidFill>
            <a:schemeClr val="tx1"/>
          </a:solidFill>
          <a:latin typeface="+mj-lt"/>
          <a:ea typeface="华文细黑" pitchFamily="2" charset="-122"/>
          <a:cs typeface="+mj-cs"/>
        </a:defRPr>
      </a:lvl1pPr>
      <a:lvl2pPr algn="r" rtl="1" eaLnBrk="1" fontAlgn="base" hangingPunct="1">
        <a:spcBef>
          <a:spcPct val="0"/>
        </a:spcBef>
        <a:spcAft>
          <a:spcPct val="0"/>
        </a:spcAft>
        <a:defRPr sz="2400">
          <a:solidFill>
            <a:schemeClr val="tx1"/>
          </a:solidFill>
          <a:latin typeface="Arial" charset="0"/>
          <a:ea typeface="华文细黑" pitchFamily="2" charset="-122"/>
        </a:defRPr>
      </a:lvl2pPr>
      <a:lvl3pPr algn="r" rtl="1" eaLnBrk="1" fontAlgn="base" hangingPunct="1">
        <a:spcBef>
          <a:spcPct val="0"/>
        </a:spcBef>
        <a:spcAft>
          <a:spcPct val="0"/>
        </a:spcAft>
        <a:defRPr sz="2400">
          <a:solidFill>
            <a:schemeClr val="tx1"/>
          </a:solidFill>
          <a:latin typeface="Arial" charset="0"/>
          <a:ea typeface="华文细黑" pitchFamily="2" charset="-122"/>
        </a:defRPr>
      </a:lvl3pPr>
      <a:lvl4pPr algn="r" rtl="1" eaLnBrk="1" fontAlgn="base" hangingPunct="1">
        <a:spcBef>
          <a:spcPct val="0"/>
        </a:spcBef>
        <a:spcAft>
          <a:spcPct val="0"/>
        </a:spcAft>
        <a:defRPr sz="2400">
          <a:solidFill>
            <a:schemeClr val="tx1"/>
          </a:solidFill>
          <a:latin typeface="Arial" charset="0"/>
          <a:ea typeface="华文细黑" pitchFamily="2" charset="-122"/>
        </a:defRPr>
      </a:lvl4pPr>
      <a:lvl5pPr algn="r" rtl="1" eaLnBrk="1" fontAlgn="base" hangingPunct="1">
        <a:spcBef>
          <a:spcPct val="0"/>
        </a:spcBef>
        <a:spcAft>
          <a:spcPct val="0"/>
        </a:spcAft>
        <a:defRPr sz="2400">
          <a:solidFill>
            <a:schemeClr val="tx1"/>
          </a:solidFill>
          <a:latin typeface="Arial" charset="0"/>
          <a:ea typeface="华文细黑" pitchFamily="2" charset="-122"/>
        </a:defRPr>
      </a:lvl5pPr>
      <a:lvl6pPr marL="457200" algn="l" rtl="1" eaLnBrk="1" fontAlgn="base" hangingPunct="1">
        <a:spcBef>
          <a:spcPct val="0"/>
        </a:spcBef>
        <a:spcAft>
          <a:spcPct val="0"/>
        </a:spcAft>
        <a:defRPr sz="2800">
          <a:solidFill>
            <a:schemeClr val="bg1"/>
          </a:solidFill>
          <a:latin typeface="Arial" charset="0"/>
          <a:ea typeface="黑体" pitchFamily="2" charset="-122"/>
        </a:defRPr>
      </a:lvl6pPr>
      <a:lvl7pPr marL="914400" algn="l" rtl="1" eaLnBrk="1" fontAlgn="base" hangingPunct="1">
        <a:spcBef>
          <a:spcPct val="0"/>
        </a:spcBef>
        <a:spcAft>
          <a:spcPct val="0"/>
        </a:spcAft>
        <a:defRPr sz="2800">
          <a:solidFill>
            <a:schemeClr val="bg1"/>
          </a:solidFill>
          <a:latin typeface="Arial" charset="0"/>
          <a:ea typeface="黑体" pitchFamily="2" charset="-122"/>
        </a:defRPr>
      </a:lvl7pPr>
      <a:lvl8pPr marL="1371600" algn="l" rtl="1" eaLnBrk="1" fontAlgn="base" hangingPunct="1">
        <a:spcBef>
          <a:spcPct val="0"/>
        </a:spcBef>
        <a:spcAft>
          <a:spcPct val="0"/>
        </a:spcAft>
        <a:defRPr sz="2800">
          <a:solidFill>
            <a:schemeClr val="bg1"/>
          </a:solidFill>
          <a:latin typeface="Arial" charset="0"/>
          <a:ea typeface="黑体" pitchFamily="2" charset="-122"/>
        </a:defRPr>
      </a:lvl8pPr>
      <a:lvl9pPr marL="1828800" algn="l" rtl="1" eaLnBrk="1" fontAlgn="base" hangingPunct="1">
        <a:spcBef>
          <a:spcPct val="0"/>
        </a:spcBef>
        <a:spcAft>
          <a:spcPct val="0"/>
        </a:spcAft>
        <a:defRPr sz="2800">
          <a:solidFill>
            <a:schemeClr val="bg1"/>
          </a:solidFill>
          <a:latin typeface="Arial" charset="0"/>
          <a:ea typeface="黑体" pitchFamily="2" charset="-122"/>
        </a:defRPr>
      </a:lvl9pPr>
    </p:titleStyle>
    <p:bodyStyle>
      <a:lvl1pPr marL="342900" indent="-342900" algn="r" rtl="1" eaLnBrk="1" fontAlgn="base" hangingPunct="1">
        <a:spcBef>
          <a:spcPct val="20000"/>
        </a:spcBef>
        <a:spcAft>
          <a:spcPct val="0"/>
        </a:spcAft>
        <a:buClr>
          <a:schemeClr val="accent1"/>
        </a:buClr>
        <a:buFont typeface="Wingdings" panose="05000000000000000000" pitchFamily="2" charset="2"/>
        <a:buChar char="n"/>
        <a:defRPr sz="2000">
          <a:solidFill>
            <a:schemeClr val="tx1"/>
          </a:solidFill>
          <a:latin typeface="+mn-lt"/>
          <a:ea typeface="华文细黑" pitchFamily="2" charset="-122"/>
          <a:cs typeface="+mn-cs"/>
        </a:defRPr>
      </a:lvl1pPr>
      <a:lvl2pPr marL="742950" indent="-285750" algn="r" rtl="1" eaLnBrk="1" fontAlgn="base" hangingPunct="1">
        <a:spcBef>
          <a:spcPct val="20000"/>
        </a:spcBef>
        <a:spcAft>
          <a:spcPct val="0"/>
        </a:spcAft>
        <a:buClr>
          <a:schemeClr val="accent1"/>
        </a:buClr>
        <a:buFont typeface="Wingdings" panose="05000000000000000000" pitchFamily="2" charset="2"/>
        <a:buChar char="n"/>
        <a:defRPr>
          <a:solidFill>
            <a:schemeClr val="tx1"/>
          </a:solidFill>
          <a:latin typeface="+mn-lt"/>
          <a:ea typeface="华文细黑" pitchFamily="2" charset="-122"/>
        </a:defRPr>
      </a:lvl2pPr>
      <a:lvl3pPr marL="1143000" indent="-228600" algn="r" rtl="1" eaLnBrk="1" fontAlgn="base" hangingPunct="1">
        <a:spcBef>
          <a:spcPct val="20000"/>
        </a:spcBef>
        <a:spcAft>
          <a:spcPct val="0"/>
        </a:spcAft>
        <a:buClr>
          <a:schemeClr val="accent2"/>
        </a:buClr>
        <a:buFont typeface="Wingdings" panose="05000000000000000000" pitchFamily="2" charset="2"/>
        <a:buChar char="n"/>
        <a:defRPr sz="1600">
          <a:solidFill>
            <a:schemeClr val="tx1"/>
          </a:solidFill>
          <a:latin typeface="+mn-lt"/>
          <a:ea typeface="华文细黑" pitchFamily="2" charset="-122"/>
        </a:defRPr>
      </a:lvl3pPr>
      <a:lvl4pPr marL="1600200" indent="-228600" algn="r" rtl="1" eaLnBrk="1" fontAlgn="base" hangingPunct="1">
        <a:spcBef>
          <a:spcPct val="20000"/>
        </a:spcBef>
        <a:spcAft>
          <a:spcPct val="0"/>
        </a:spcAft>
        <a:buClr>
          <a:schemeClr val="hlink"/>
        </a:buClr>
        <a:buFont typeface="Wingdings" panose="05000000000000000000" pitchFamily="2" charset="2"/>
        <a:buChar char="n"/>
        <a:defRPr sz="1400">
          <a:solidFill>
            <a:schemeClr val="tx1"/>
          </a:solidFill>
          <a:latin typeface="+mn-lt"/>
          <a:ea typeface="华文细黑" pitchFamily="2" charset="-122"/>
        </a:defRPr>
      </a:lvl4pPr>
      <a:lvl5pPr marL="2057400" indent="-228600" algn="r" rtl="1" eaLnBrk="1" fontAlgn="base" hangingPunct="1">
        <a:spcBef>
          <a:spcPct val="20000"/>
        </a:spcBef>
        <a:spcAft>
          <a:spcPct val="0"/>
        </a:spcAft>
        <a:buChar char="»"/>
        <a:defRPr>
          <a:solidFill>
            <a:schemeClr val="tx1"/>
          </a:solidFill>
          <a:latin typeface="+mn-lt"/>
          <a:ea typeface="华文细黑" pitchFamily="2" charset="-122"/>
        </a:defRPr>
      </a:lvl5pPr>
      <a:lvl6pPr marL="2514600" indent="-228600" algn="r" rtl="1" eaLnBrk="1" fontAlgn="base" hangingPunct="1">
        <a:spcBef>
          <a:spcPct val="20000"/>
        </a:spcBef>
        <a:spcAft>
          <a:spcPct val="0"/>
        </a:spcAft>
        <a:defRPr sz="2000">
          <a:solidFill>
            <a:schemeClr val="bg1"/>
          </a:solidFill>
          <a:latin typeface="+mn-lt"/>
          <a:ea typeface="+mn-ea"/>
        </a:defRPr>
      </a:lvl6pPr>
      <a:lvl7pPr marL="2971800" indent="-228600" algn="r" rtl="1" eaLnBrk="1" fontAlgn="base" hangingPunct="1">
        <a:spcBef>
          <a:spcPct val="20000"/>
        </a:spcBef>
        <a:spcAft>
          <a:spcPct val="0"/>
        </a:spcAft>
        <a:defRPr sz="2000">
          <a:solidFill>
            <a:schemeClr val="bg1"/>
          </a:solidFill>
          <a:latin typeface="+mn-lt"/>
          <a:ea typeface="+mn-ea"/>
        </a:defRPr>
      </a:lvl7pPr>
      <a:lvl8pPr marL="3429000" indent="-228600" algn="r" rtl="1" eaLnBrk="1" fontAlgn="base" hangingPunct="1">
        <a:spcBef>
          <a:spcPct val="20000"/>
        </a:spcBef>
        <a:spcAft>
          <a:spcPct val="0"/>
        </a:spcAft>
        <a:defRPr sz="2000">
          <a:solidFill>
            <a:schemeClr val="bg1"/>
          </a:solidFill>
          <a:latin typeface="+mn-lt"/>
          <a:ea typeface="+mn-ea"/>
        </a:defRPr>
      </a:lvl8pPr>
      <a:lvl9pPr marL="3886200" indent="-228600" algn="r" rtl="1" eaLnBrk="1" fontAlgn="base" hangingPunct="1">
        <a:spcBef>
          <a:spcPct val="20000"/>
        </a:spcBef>
        <a:spcAft>
          <a:spcPct val="0"/>
        </a:spcAft>
        <a:defRPr sz="2000">
          <a:solidFill>
            <a:schemeClr val="bg1"/>
          </a:solidFill>
          <a:latin typeface="+mn-lt"/>
          <a:ea typeface="+mn-ea"/>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3" descr="dreaming_wate1r.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468471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4" descr="dreaming_wate1r.bmp"/>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19613" y="0"/>
            <a:ext cx="46243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06165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Lst>
  <p:timing>
    <p:tnLst>
      <p:par>
        <p:cTn id="1" dur="indefinite" restart="never" nodeType="tmRoot"/>
      </p:par>
    </p:tnLst>
  </p:timing>
  <p:hf hdr="0" ftr="0"/>
  <p:txStyles>
    <p:titleStyle>
      <a:lvl1pPr algn="r" rtl="1" eaLnBrk="1" fontAlgn="base" hangingPunct="1">
        <a:spcBef>
          <a:spcPct val="0"/>
        </a:spcBef>
        <a:spcAft>
          <a:spcPct val="0"/>
        </a:spcAft>
        <a:defRPr sz="2400">
          <a:solidFill>
            <a:schemeClr val="tx1"/>
          </a:solidFill>
          <a:latin typeface="+mj-lt"/>
          <a:ea typeface="华文细黑" pitchFamily="2" charset="-122"/>
          <a:cs typeface="+mj-cs"/>
        </a:defRPr>
      </a:lvl1pPr>
      <a:lvl2pPr algn="r" rtl="1" eaLnBrk="1" fontAlgn="base" hangingPunct="1">
        <a:spcBef>
          <a:spcPct val="0"/>
        </a:spcBef>
        <a:spcAft>
          <a:spcPct val="0"/>
        </a:spcAft>
        <a:defRPr sz="2400">
          <a:solidFill>
            <a:schemeClr val="tx1"/>
          </a:solidFill>
          <a:latin typeface="Arial" charset="0"/>
          <a:ea typeface="华文细黑" pitchFamily="2" charset="-122"/>
        </a:defRPr>
      </a:lvl2pPr>
      <a:lvl3pPr algn="r" rtl="1" eaLnBrk="1" fontAlgn="base" hangingPunct="1">
        <a:spcBef>
          <a:spcPct val="0"/>
        </a:spcBef>
        <a:spcAft>
          <a:spcPct val="0"/>
        </a:spcAft>
        <a:defRPr sz="2400">
          <a:solidFill>
            <a:schemeClr val="tx1"/>
          </a:solidFill>
          <a:latin typeface="Arial" charset="0"/>
          <a:ea typeface="华文细黑" pitchFamily="2" charset="-122"/>
        </a:defRPr>
      </a:lvl3pPr>
      <a:lvl4pPr algn="r" rtl="1" eaLnBrk="1" fontAlgn="base" hangingPunct="1">
        <a:spcBef>
          <a:spcPct val="0"/>
        </a:spcBef>
        <a:spcAft>
          <a:spcPct val="0"/>
        </a:spcAft>
        <a:defRPr sz="2400">
          <a:solidFill>
            <a:schemeClr val="tx1"/>
          </a:solidFill>
          <a:latin typeface="Arial" charset="0"/>
          <a:ea typeface="华文细黑" pitchFamily="2" charset="-122"/>
        </a:defRPr>
      </a:lvl4pPr>
      <a:lvl5pPr algn="r" rtl="1" eaLnBrk="1" fontAlgn="base" hangingPunct="1">
        <a:spcBef>
          <a:spcPct val="0"/>
        </a:spcBef>
        <a:spcAft>
          <a:spcPct val="0"/>
        </a:spcAft>
        <a:defRPr sz="2400">
          <a:solidFill>
            <a:schemeClr val="tx1"/>
          </a:solidFill>
          <a:latin typeface="Arial" charset="0"/>
          <a:ea typeface="华文细黑" pitchFamily="2" charset="-122"/>
        </a:defRPr>
      </a:lvl5pPr>
      <a:lvl6pPr marL="457200" algn="l" rtl="1" eaLnBrk="1" fontAlgn="base" hangingPunct="1">
        <a:spcBef>
          <a:spcPct val="0"/>
        </a:spcBef>
        <a:spcAft>
          <a:spcPct val="0"/>
        </a:spcAft>
        <a:defRPr sz="2800">
          <a:solidFill>
            <a:schemeClr val="bg1"/>
          </a:solidFill>
          <a:latin typeface="Arial" charset="0"/>
          <a:ea typeface="黑体" pitchFamily="2" charset="-122"/>
        </a:defRPr>
      </a:lvl6pPr>
      <a:lvl7pPr marL="914400" algn="l" rtl="1" eaLnBrk="1" fontAlgn="base" hangingPunct="1">
        <a:spcBef>
          <a:spcPct val="0"/>
        </a:spcBef>
        <a:spcAft>
          <a:spcPct val="0"/>
        </a:spcAft>
        <a:defRPr sz="2800">
          <a:solidFill>
            <a:schemeClr val="bg1"/>
          </a:solidFill>
          <a:latin typeface="Arial" charset="0"/>
          <a:ea typeface="黑体" pitchFamily="2" charset="-122"/>
        </a:defRPr>
      </a:lvl7pPr>
      <a:lvl8pPr marL="1371600" algn="l" rtl="1" eaLnBrk="1" fontAlgn="base" hangingPunct="1">
        <a:spcBef>
          <a:spcPct val="0"/>
        </a:spcBef>
        <a:spcAft>
          <a:spcPct val="0"/>
        </a:spcAft>
        <a:defRPr sz="2800">
          <a:solidFill>
            <a:schemeClr val="bg1"/>
          </a:solidFill>
          <a:latin typeface="Arial" charset="0"/>
          <a:ea typeface="黑体" pitchFamily="2" charset="-122"/>
        </a:defRPr>
      </a:lvl8pPr>
      <a:lvl9pPr marL="1828800" algn="l" rtl="1" eaLnBrk="1" fontAlgn="base" hangingPunct="1">
        <a:spcBef>
          <a:spcPct val="0"/>
        </a:spcBef>
        <a:spcAft>
          <a:spcPct val="0"/>
        </a:spcAft>
        <a:defRPr sz="2800">
          <a:solidFill>
            <a:schemeClr val="bg1"/>
          </a:solidFill>
          <a:latin typeface="Arial" charset="0"/>
          <a:ea typeface="黑体" pitchFamily="2" charset="-122"/>
        </a:defRPr>
      </a:lvl9pPr>
    </p:titleStyle>
    <p:bodyStyle>
      <a:lvl1pPr marL="342900" indent="-342900" algn="r" rtl="1" eaLnBrk="1" fontAlgn="base" hangingPunct="1">
        <a:spcBef>
          <a:spcPct val="20000"/>
        </a:spcBef>
        <a:spcAft>
          <a:spcPct val="0"/>
        </a:spcAft>
        <a:buClr>
          <a:schemeClr val="accent1"/>
        </a:buClr>
        <a:buFont typeface="Wingdings" panose="05000000000000000000" pitchFamily="2" charset="2"/>
        <a:buChar char="n"/>
        <a:defRPr sz="2000">
          <a:solidFill>
            <a:schemeClr val="tx1"/>
          </a:solidFill>
          <a:latin typeface="+mn-lt"/>
          <a:ea typeface="华文细黑" pitchFamily="2" charset="-122"/>
          <a:cs typeface="+mn-cs"/>
        </a:defRPr>
      </a:lvl1pPr>
      <a:lvl2pPr marL="742950" indent="-285750" algn="r" rtl="1" eaLnBrk="1" fontAlgn="base" hangingPunct="1">
        <a:spcBef>
          <a:spcPct val="20000"/>
        </a:spcBef>
        <a:spcAft>
          <a:spcPct val="0"/>
        </a:spcAft>
        <a:buClr>
          <a:schemeClr val="accent1"/>
        </a:buClr>
        <a:buFont typeface="Wingdings" panose="05000000000000000000" pitchFamily="2" charset="2"/>
        <a:buChar char="n"/>
        <a:defRPr>
          <a:solidFill>
            <a:schemeClr val="tx1"/>
          </a:solidFill>
          <a:latin typeface="+mn-lt"/>
          <a:ea typeface="华文细黑" pitchFamily="2" charset="-122"/>
        </a:defRPr>
      </a:lvl2pPr>
      <a:lvl3pPr marL="1143000" indent="-228600" algn="r" rtl="1" eaLnBrk="1" fontAlgn="base" hangingPunct="1">
        <a:spcBef>
          <a:spcPct val="20000"/>
        </a:spcBef>
        <a:spcAft>
          <a:spcPct val="0"/>
        </a:spcAft>
        <a:buClr>
          <a:schemeClr val="accent2"/>
        </a:buClr>
        <a:buFont typeface="Wingdings" panose="05000000000000000000" pitchFamily="2" charset="2"/>
        <a:buChar char="n"/>
        <a:defRPr sz="1600">
          <a:solidFill>
            <a:schemeClr val="tx1"/>
          </a:solidFill>
          <a:latin typeface="+mn-lt"/>
          <a:ea typeface="华文细黑" pitchFamily="2" charset="-122"/>
        </a:defRPr>
      </a:lvl3pPr>
      <a:lvl4pPr marL="1600200" indent="-228600" algn="r" rtl="1" eaLnBrk="1" fontAlgn="base" hangingPunct="1">
        <a:spcBef>
          <a:spcPct val="20000"/>
        </a:spcBef>
        <a:spcAft>
          <a:spcPct val="0"/>
        </a:spcAft>
        <a:buClr>
          <a:schemeClr val="hlink"/>
        </a:buClr>
        <a:buFont typeface="Wingdings" panose="05000000000000000000" pitchFamily="2" charset="2"/>
        <a:buChar char="n"/>
        <a:defRPr sz="1400">
          <a:solidFill>
            <a:schemeClr val="tx1"/>
          </a:solidFill>
          <a:latin typeface="+mn-lt"/>
          <a:ea typeface="华文细黑" pitchFamily="2" charset="-122"/>
        </a:defRPr>
      </a:lvl4pPr>
      <a:lvl5pPr marL="2057400" indent="-228600" algn="r" rtl="1" eaLnBrk="1" fontAlgn="base" hangingPunct="1">
        <a:spcBef>
          <a:spcPct val="20000"/>
        </a:spcBef>
        <a:spcAft>
          <a:spcPct val="0"/>
        </a:spcAft>
        <a:buChar char="»"/>
        <a:defRPr>
          <a:solidFill>
            <a:schemeClr val="tx1"/>
          </a:solidFill>
          <a:latin typeface="+mn-lt"/>
          <a:ea typeface="华文细黑" pitchFamily="2" charset="-122"/>
        </a:defRPr>
      </a:lvl5pPr>
      <a:lvl6pPr marL="2514600" indent="-228600" algn="r" rtl="1" eaLnBrk="1" fontAlgn="base" hangingPunct="1">
        <a:spcBef>
          <a:spcPct val="20000"/>
        </a:spcBef>
        <a:spcAft>
          <a:spcPct val="0"/>
        </a:spcAft>
        <a:defRPr sz="2000">
          <a:solidFill>
            <a:schemeClr val="bg1"/>
          </a:solidFill>
          <a:latin typeface="+mn-lt"/>
          <a:ea typeface="+mn-ea"/>
        </a:defRPr>
      </a:lvl6pPr>
      <a:lvl7pPr marL="2971800" indent="-228600" algn="r" rtl="1" eaLnBrk="1" fontAlgn="base" hangingPunct="1">
        <a:spcBef>
          <a:spcPct val="20000"/>
        </a:spcBef>
        <a:spcAft>
          <a:spcPct val="0"/>
        </a:spcAft>
        <a:defRPr sz="2000">
          <a:solidFill>
            <a:schemeClr val="bg1"/>
          </a:solidFill>
          <a:latin typeface="+mn-lt"/>
          <a:ea typeface="+mn-ea"/>
        </a:defRPr>
      </a:lvl7pPr>
      <a:lvl8pPr marL="3429000" indent="-228600" algn="r" rtl="1" eaLnBrk="1" fontAlgn="base" hangingPunct="1">
        <a:spcBef>
          <a:spcPct val="20000"/>
        </a:spcBef>
        <a:spcAft>
          <a:spcPct val="0"/>
        </a:spcAft>
        <a:defRPr sz="2000">
          <a:solidFill>
            <a:schemeClr val="bg1"/>
          </a:solidFill>
          <a:latin typeface="+mn-lt"/>
          <a:ea typeface="+mn-ea"/>
        </a:defRPr>
      </a:lvl8pPr>
      <a:lvl9pPr marL="3886200" indent="-228600" algn="r" rtl="1" eaLnBrk="1" fontAlgn="base" hangingPunct="1">
        <a:spcBef>
          <a:spcPct val="20000"/>
        </a:spcBef>
        <a:spcAft>
          <a:spcPct val="0"/>
        </a:spcAft>
        <a:defRPr sz="2000">
          <a:solidFill>
            <a:schemeClr val="bg1"/>
          </a:solidFill>
          <a:latin typeface="+mn-lt"/>
          <a:ea typeface="+mn-ea"/>
        </a:defRPr>
      </a:lvl9pPr>
    </p:bodyStyle>
    <p:otherStyle>
      <a:defPPr>
        <a:defRPr lang="zh-CN"/>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3.xml"/><Relationship Id="rId1" Type="http://schemas.openxmlformats.org/officeDocument/2006/relationships/themeOverride" Target="../theme/themeOverride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3.xml"/><Relationship Id="rId1" Type="http://schemas.openxmlformats.org/officeDocument/2006/relationships/themeOverride" Target="../theme/themeOverride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3.xml"/><Relationship Id="rId1" Type="http://schemas.openxmlformats.org/officeDocument/2006/relationships/themeOverride" Target="../theme/themeOverride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3.xml"/><Relationship Id="rId1" Type="http://schemas.openxmlformats.org/officeDocument/2006/relationships/themeOverride" Target="../theme/themeOverride8.xml"/><Relationship Id="rId4" Type="http://schemas.openxmlformats.org/officeDocument/2006/relationships/image" Target="../media/image109.png"/></Relationships>
</file>

<file path=ppt/slides/_rels/slide11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3.xml"/><Relationship Id="rId1" Type="http://schemas.openxmlformats.org/officeDocument/2006/relationships/themeOverride" Target="../theme/themeOverride9.xml"/><Relationship Id="rId4" Type="http://schemas.openxmlformats.org/officeDocument/2006/relationships/image" Target="../media/image110.png"/></Relationships>
</file>

<file path=ppt/slides/_rels/slide1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xml"/><Relationship Id="rId1" Type="http://schemas.openxmlformats.org/officeDocument/2006/relationships/themeOverride" Target="../theme/themeOverride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3.xml"/><Relationship Id="rId1" Type="http://schemas.openxmlformats.org/officeDocument/2006/relationships/themeOverride" Target="../theme/themeOverride11.xml"/><Relationship Id="rId4" Type="http://schemas.openxmlformats.org/officeDocument/2006/relationships/image" Target="../media/image112.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3.xml"/><Relationship Id="rId1" Type="http://schemas.openxmlformats.org/officeDocument/2006/relationships/themeOverride" Target="../theme/themeOverride12.xml"/><Relationship Id="rId4" Type="http://schemas.openxmlformats.org/officeDocument/2006/relationships/image" Target="../media/image113.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3.xml"/><Relationship Id="rId1" Type="http://schemas.openxmlformats.org/officeDocument/2006/relationships/themeOverride" Target="../theme/themeOverride13.xml"/><Relationship Id="rId5" Type="http://schemas.openxmlformats.org/officeDocument/2006/relationships/image" Target="../media/image114.png"/><Relationship Id="rId4" Type="http://schemas.openxmlformats.org/officeDocument/2006/relationships/image" Target="../media/image113.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3.xml"/><Relationship Id="rId1" Type="http://schemas.openxmlformats.org/officeDocument/2006/relationships/themeOverride" Target="../theme/themeOverride14.xml"/><Relationship Id="rId5" Type="http://schemas.openxmlformats.org/officeDocument/2006/relationships/image" Target="../media/image114.png"/><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xml"/><Relationship Id="rId1" Type="http://schemas.openxmlformats.org/officeDocument/2006/relationships/themeOverride" Target="../theme/themeOverride15.xml"/><Relationship Id="rId5" Type="http://schemas.openxmlformats.org/officeDocument/2006/relationships/image" Target="../media/image114.png"/><Relationship Id="rId4" Type="http://schemas.openxmlformats.org/officeDocument/2006/relationships/image" Target="../media/image113.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3.xml"/><Relationship Id="rId1" Type="http://schemas.openxmlformats.org/officeDocument/2006/relationships/themeOverride" Target="../theme/themeOverride16.xml"/><Relationship Id="rId5" Type="http://schemas.openxmlformats.org/officeDocument/2006/relationships/image" Target="../media/image114.png"/><Relationship Id="rId4" Type="http://schemas.openxmlformats.org/officeDocument/2006/relationships/image" Target="../media/image113.png"/></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1.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12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hemeOverride" Target="../theme/themeOverride17.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hemeOverride" Target="../theme/themeOverride18.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hemeOverride" Target="../theme/themeOverride1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48.xml"/><Relationship Id="rId1" Type="http://schemas.openxmlformats.org/officeDocument/2006/relationships/slideLayout" Target="../slideLayouts/slideLayout4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41.xml.rels><?xml version="1.0" encoding="UTF-8" standalone="yes"?>
<Relationships xmlns="http://schemas.openxmlformats.org/package/2006/relationships"><Relationship Id="rId8" Type="http://schemas.openxmlformats.org/officeDocument/2006/relationships/diagramLayout" Target="../diagrams/layout49.xml"/><Relationship Id="rId13" Type="http://schemas.openxmlformats.org/officeDocument/2006/relationships/diagramLayout" Target="../diagrams/layout50.xml"/><Relationship Id="rId18" Type="http://schemas.openxmlformats.org/officeDocument/2006/relationships/diagramLayout" Target="../diagrams/layout51.xml"/><Relationship Id="rId26" Type="http://schemas.microsoft.com/office/2007/relationships/diagramDrawing" Target="../diagrams/drawing52.xml"/><Relationship Id="rId3" Type="http://schemas.openxmlformats.org/officeDocument/2006/relationships/diagramLayout" Target="../diagrams/layout48.xml"/><Relationship Id="rId21" Type="http://schemas.microsoft.com/office/2007/relationships/diagramDrawing" Target="../diagrams/drawing51.xml"/><Relationship Id="rId7" Type="http://schemas.openxmlformats.org/officeDocument/2006/relationships/diagramData" Target="../diagrams/data49.xml"/><Relationship Id="rId12" Type="http://schemas.openxmlformats.org/officeDocument/2006/relationships/diagramData" Target="../diagrams/data50.xml"/><Relationship Id="rId17" Type="http://schemas.openxmlformats.org/officeDocument/2006/relationships/diagramData" Target="../diagrams/data51.xml"/><Relationship Id="rId25" Type="http://schemas.openxmlformats.org/officeDocument/2006/relationships/diagramColors" Target="../diagrams/colors52.xml"/><Relationship Id="rId2" Type="http://schemas.openxmlformats.org/officeDocument/2006/relationships/diagramData" Target="../diagrams/data48.xml"/><Relationship Id="rId16" Type="http://schemas.microsoft.com/office/2007/relationships/diagramDrawing" Target="../diagrams/drawing50.xml"/><Relationship Id="rId20" Type="http://schemas.openxmlformats.org/officeDocument/2006/relationships/diagramColors" Target="../diagrams/colors51.xml"/><Relationship Id="rId1" Type="http://schemas.openxmlformats.org/officeDocument/2006/relationships/slideLayout" Target="../slideLayouts/slideLayout36.xml"/><Relationship Id="rId6" Type="http://schemas.microsoft.com/office/2007/relationships/diagramDrawing" Target="../diagrams/drawing48.xml"/><Relationship Id="rId11" Type="http://schemas.microsoft.com/office/2007/relationships/diagramDrawing" Target="../diagrams/drawing49.xml"/><Relationship Id="rId24" Type="http://schemas.openxmlformats.org/officeDocument/2006/relationships/diagramQuickStyle" Target="../diagrams/quickStyle52.xml"/><Relationship Id="rId5" Type="http://schemas.openxmlformats.org/officeDocument/2006/relationships/diagramColors" Target="../diagrams/colors48.xml"/><Relationship Id="rId15" Type="http://schemas.openxmlformats.org/officeDocument/2006/relationships/diagramColors" Target="../diagrams/colors50.xml"/><Relationship Id="rId23" Type="http://schemas.openxmlformats.org/officeDocument/2006/relationships/diagramLayout" Target="../diagrams/layout52.xml"/><Relationship Id="rId10" Type="http://schemas.openxmlformats.org/officeDocument/2006/relationships/diagramColors" Target="../diagrams/colors49.xml"/><Relationship Id="rId19" Type="http://schemas.openxmlformats.org/officeDocument/2006/relationships/diagramQuickStyle" Target="../diagrams/quickStyle51.xml"/><Relationship Id="rId4" Type="http://schemas.openxmlformats.org/officeDocument/2006/relationships/diagramQuickStyle" Target="../diagrams/quickStyle48.xml"/><Relationship Id="rId9" Type="http://schemas.openxmlformats.org/officeDocument/2006/relationships/diagramQuickStyle" Target="../diagrams/quickStyle49.xml"/><Relationship Id="rId14" Type="http://schemas.openxmlformats.org/officeDocument/2006/relationships/diagramQuickStyle" Target="../diagrams/quickStyle50.xml"/><Relationship Id="rId22" Type="http://schemas.openxmlformats.org/officeDocument/2006/relationships/diagramData" Target="../diagrams/data52.xml"/></Relationships>
</file>

<file path=ppt/slides/_rels/slide142.xml.rels><?xml version="1.0" encoding="UTF-8" standalone="yes"?>
<Relationships xmlns="http://schemas.openxmlformats.org/package/2006/relationships"><Relationship Id="rId8" Type="http://schemas.openxmlformats.org/officeDocument/2006/relationships/diagramLayout" Target="../diagrams/layout54.xml"/><Relationship Id="rId13" Type="http://schemas.openxmlformats.org/officeDocument/2006/relationships/diagramLayout" Target="../diagrams/layout55.xml"/><Relationship Id="rId18" Type="http://schemas.openxmlformats.org/officeDocument/2006/relationships/diagramLayout" Target="../diagrams/layout56.xml"/><Relationship Id="rId26" Type="http://schemas.microsoft.com/office/2007/relationships/diagramDrawing" Target="../diagrams/drawing57.xml"/><Relationship Id="rId3" Type="http://schemas.openxmlformats.org/officeDocument/2006/relationships/diagramLayout" Target="../diagrams/layout53.xml"/><Relationship Id="rId21" Type="http://schemas.microsoft.com/office/2007/relationships/diagramDrawing" Target="../diagrams/drawing56.xml"/><Relationship Id="rId7" Type="http://schemas.openxmlformats.org/officeDocument/2006/relationships/diagramData" Target="../diagrams/data54.xml"/><Relationship Id="rId12" Type="http://schemas.openxmlformats.org/officeDocument/2006/relationships/diagramData" Target="../diagrams/data55.xml"/><Relationship Id="rId17" Type="http://schemas.openxmlformats.org/officeDocument/2006/relationships/diagramData" Target="../diagrams/data56.xml"/><Relationship Id="rId25" Type="http://schemas.openxmlformats.org/officeDocument/2006/relationships/diagramColors" Target="../diagrams/colors57.xml"/><Relationship Id="rId2" Type="http://schemas.openxmlformats.org/officeDocument/2006/relationships/diagramData" Target="../diagrams/data53.xml"/><Relationship Id="rId16" Type="http://schemas.microsoft.com/office/2007/relationships/diagramDrawing" Target="../diagrams/drawing55.xml"/><Relationship Id="rId20" Type="http://schemas.openxmlformats.org/officeDocument/2006/relationships/diagramColors" Target="../diagrams/colors56.xml"/><Relationship Id="rId1" Type="http://schemas.openxmlformats.org/officeDocument/2006/relationships/slideLayout" Target="../slideLayouts/slideLayout36.xml"/><Relationship Id="rId6" Type="http://schemas.microsoft.com/office/2007/relationships/diagramDrawing" Target="../diagrams/drawing53.xml"/><Relationship Id="rId11" Type="http://schemas.microsoft.com/office/2007/relationships/diagramDrawing" Target="../diagrams/drawing54.xml"/><Relationship Id="rId24" Type="http://schemas.openxmlformats.org/officeDocument/2006/relationships/diagramQuickStyle" Target="../diagrams/quickStyle57.xml"/><Relationship Id="rId5" Type="http://schemas.openxmlformats.org/officeDocument/2006/relationships/diagramColors" Target="../diagrams/colors53.xml"/><Relationship Id="rId15" Type="http://schemas.openxmlformats.org/officeDocument/2006/relationships/diagramColors" Target="../diagrams/colors55.xml"/><Relationship Id="rId23" Type="http://schemas.openxmlformats.org/officeDocument/2006/relationships/diagramLayout" Target="../diagrams/layout57.xml"/><Relationship Id="rId10" Type="http://schemas.openxmlformats.org/officeDocument/2006/relationships/diagramColors" Target="../diagrams/colors54.xml"/><Relationship Id="rId19" Type="http://schemas.openxmlformats.org/officeDocument/2006/relationships/diagramQuickStyle" Target="../diagrams/quickStyle56.xml"/><Relationship Id="rId4" Type="http://schemas.openxmlformats.org/officeDocument/2006/relationships/diagramQuickStyle" Target="../diagrams/quickStyle53.xml"/><Relationship Id="rId9" Type="http://schemas.openxmlformats.org/officeDocument/2006/relationships/diagramQuickStyle" Target="../diagrams/quickStyle54.xml"/><Relationship Id="rId14" Type="http://schemas.openxmlformats.org/officeDocument/2006/relationships/diagramQuickStyle" Target="../diagrams/quickStyle55.xml"/><Relationship Id="rId22" Type="http://schemas.openxmlformats.org/officeDocument/2006/relationships/diagramData" Target="../diagrams/data5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6.xml"/></Relationships>
</file>

<file path=ppt/slides/_rels/slide1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6.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49.xml"/><Relationship Id="rId1" Type="http://schemas.openxmlformats.org/officeDocument/2006/relationships/slideLayout" Target="../slideLayouts/slideLayout4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50.xml"/><Relationship Id="rId1" Type="http://schemas.openxmlformats.org/officeDocument/2006/relationships/slideLayout" Target="../slideLayouts/slideLayout42.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2.xml"/><Relationship Id="rId1" Type="http://schemas.openxmlformats.org/officeDocument/2006/relationships/themeOverride" Target="../theme/themeOverride2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2.xml"/><Relationship Id="rId1" Type="http://schemas.openxmlformats.org/officeDocument/2006/relationships/themeOverride" Target="../theme/themeOverride2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35.xml"/><Relationship Id="rId1" Type="http://schemas.openxmlformats.org/officeDocument/2006/relationships/themeOverride" Target="../theme/themeOverride2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3.xml"/></Relationships>
</file>

<file path=ppt/slides/_rels/slide15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2.png"/><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4.png"/><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6.png"/><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8.png"/><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7.png"/><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39.png"/><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1.png"/><Relationship Id="rId2" Type="http://schemas.openxmlformats.org/officeDocument/2006/relationships/diagramData" Target="../diagrams/data13.xml"/><Relationship Id="rId1" Type="http://schemas.openxmlformats.org/officeDocument/2006/relationships/slideLayout" Target="../slideLayouts/slideLayout1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43.png"/><Relationship Id="rId2" Type="http://schemas.openxmlformats.org/officeDocument/2006/relationships/diagramData" Target="../diagrams/data14.xml"/><Relationship Id="rId1" Type="http://schemas.openxmlformats.org/officeDocument/2006/relationships/slideLayout" Target="../slideLayouts/slideLayout1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5.png"/><Relationship Id="rId2" Type="http://schemas.openxmlformats.org/officeDocument/2006/relationships/diagramData" Target="../diagrams/data15.xml"/><Relationship Id="rId1" Type="http://schemas.openxmlformats.org/officeDocument/2006/relationships/slideLayout" Target="../slideLayouts/slideLayout1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47.png"/><Relationship Id="rId2" Type="http://schemas.openxmlformats.org/officeDocument/2006/relationships/diagramData" Target="../diagrams/data16.xml"/><Relationship Id="rId1" Type="http://schemas.openxmlformats.org/officeDocument/2006/relationships/slideLayout" Target="../slideLayouts/slideLayout10.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0.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0.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52.png"/><Relationship Id="rId2" Type="http://schemas.openxmlformats.org/officeDocument/2006/relationships/diagramData" Target="../diagrams/data20.xml"/><Relationship Id="rId1" Type="http://schemas.openxmlformats.org/officeDocument/2006/relationships/slideLayout" Target="../slideLayouts/slideLayout10.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54.png"/><Relationship Id="rId2" Type="http://schemas.openxmlformats.org/officeDocument/2006/relationships/diagramData" Target="../diagrams/data21.xml"/><Relationship Id="rId1" Type="http://schemas.openxmlformats.org/officeDocument/2006/relationships/slideLayout" Target="../slideLayouts/slideLayout10.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56.png"/><Relationship Id="rId2" Type="http://schemas.openxmlformats.org/officeDocument/2006/relationships/diagramData" Target="../diagrams/data22.xml"/><Relationship Id="rId1" Type="http://schemas.openxmlformats.org/officeDocument/2006/relationships/slideLayout" Target="../slideLayouts/slideLayout10.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0.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0.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9.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73.png"/><Relationship Id="rId2" Type="http://schemas.openxmlformats.org/officeDocument/2006/relationships/diagramData" Target="../diagrams/data30.xml"/><Relationship Id="rId1" Type="http://schemas.openxmlformats.org/officeDocument/2006/relationships/slideLayout" Target="../slideLayouts/slideLayout19.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74.png"/><Relationship Id="rId2" Type="http://schemas.openxmlformats.org/officeDocument/2006/relationships/diagramData" Target="../diagrams/data31.xml"/><Relationship Id="rId1" Type="http://schemas.openxmlformats.org/officeDocument/2006/relationships/slideLayout" Target="../slideLayouts/slideLayout19.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8" Type="http://schemas.openxmlformats.org/officeDocument/2006/relationships/diagramLayout" Target="../diagrams/layout44.xml"/><Relationship Id="rId13" Type="http://schemas.openxmlformats.org/officeDocument/2006/relationships/diagramLayout" Target="../diagrams/layout45.xml"/><Relationship Id="rId3" Type="http://schemas.openxmlformats.org/officeDocument/2006/relationships/diagramLayout" Target="../diagrams/layout43.xml"/><Relationship Id="rId7" Type="http://schemas.openxmlformats.org/officeDocument/2006/relationships/diagramData" Target="../diagrams/data44.xml"/><Relationship Id="rId12" Type="http://schemas.openxmlformats.org/officeDocument/2006/relationships/diagramData" Target="../diagrams/data45.xml"/><Relationship Id="rId2" Type="http://schemas.openxmlformats.org/officeDocument/2006/relationships/diagramData" Target="../diagrams/data43.xml"/><Relationship Id="rId16" Type="http://schemas.microsoft.com/office/2007/relationships/diagramDrawing" Target="../diagrams/drawing45.xml"/><Relationship Id="rId1" Type="http://schemas.openxmlformats.org/officeDocument/2006/relationships/slideLayout" Target="../slideLayouts/slideLayout27.xml"/><Relationship Id="rId6" Type="http://schemas.microsoft.com/office/2007/relationships/diagramDrawing" Target="../diagrams/drawing43.xml"/><Relationship Id="rId11" Type="http://schemas.microsoft.com/office/2007/relationships/diagramDrawing" Target="../diagrams/drawing44.xml"/><Relationship Id="rId5" Type="http://schemas.openxmlformats.org/officeDocument/2006/relationships/diagramColors" Target="../diagrams/colors43.xml"/><Relationship Id="rId15" Type="http://schemas.openxmlformats.org/officeDocument/2006/relationships/diagramColors" Target="../diagrams/colors45.xml"/><Relationship Id="rId10" Type="http://schemas.openxmlformats.org/officeDocument/2006/relationships/diagramColors" Target="../diagrams/colors44.xml"/><Relationship Id="rId4" Type="http://schemas.openxmlformats.org/officeDocument/2006/relationships/diagramQuickStyle" Target="../diagrams/quickStyle43.xml"/><Relationship Id="rId9" Type="http://schemas.openxmlformats.org/officeDocument/2006/relationships/diagramQuickStyle" Target="../diagrams/quickStyle44.xml"/><Relationship Id="rId14" Type="http://schemas.openxmlformats.org/officeDocument/2006/relationships/diagramQuickStyle" Target="../diagrams/quickStyle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2087562" y="287337"/>
            <a:ext cx="48006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ar-EG" altLang="ar-EG" sz="6600" dirty="0" smtClean="0">
                <a:solidFill>
                  <a:schemeClr val="bg1"/>
                </a:solidFill>
                <a:latin typeface="Simplified Arabic" panose="02020603050405020304" pitchFamily="18" charset="-78"/>
                <a:cs typeface="Simplified Arabic" panose="02020603050405020304" pitchFamily="18" charset="-78"/>
              </a:rPr>
              <a:t>أساسيات الإدارة</a:t>
            </a:r>
            <a:endParaRPr lang="en-US" altLang="ar-EG" sz="6600" dirty="0" smtClean="0">
              <a:solidFill>
                <a:schemeClr val="bg1"/>
              </a:solidFill>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2"/>
          <a:stretch>
            <a:fillRect/>
          </a:stretch>
        </p:blipFill>
        <p:spPr>
          <a:xfrm>
            <a:off x="4776614" y="1300162"/>
            <a:ext cx="4223095" cy="2798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stretch>
            <a:fillRect/>
          </a:stretch>
        </p:blipFill>
        <p:spPr>
          <a:xfrm>
            <a:off x="390352" y="3900487"/>
            <a:ext cx="4223095" cy="2798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Line Callout 1 4"/>
          <p:cNvSpPr/>
          <p:nvPr/>
        </p:nvSpPr>
        <p:spPr bwMode="auto">
          <a:xfrm>
            <a:off x="1164879" y="1350168"/>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التخطيط</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Line Callout 1 6"/>
          <p:cNvSpPr/>
          <p:nvPr/>
        </p:nvSpPr>
        <p:spPr bwMode="auto">
          <a:xfrm>
            <a:off x="1164878" y="2164554"/>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القيادة</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
        <p:nvSpPr>
          <p:cNvPr id="8" name="Line Callout 1 7"/>
          <p:cNvSpPr/>
          <p:nvPr/>
        </p:nvSpPr>
        <p:spPr bwMode="auto">
          <a:xfrm>
            <a:off x="1164877" y="2978940"/>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التفاوض</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
        <p:nvSpPr>
          <p:cNvPr id="9" name="Line Callout 1 8"/>
          <p:cNvSpPr/>
          <p:nvPr/>
        </p:nvSpPr>
        <p:spPr bwMode="auto">
          <a:xfrm>
            <a:off x="5387973" y="4376032"/>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الاتصال</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0" name="Line Callout 1 9"/>
          <p:cNvSpPr/>
          <p:nvPr/>
        </p:nvSpPr>
        <p:spPr bwMode="auto">
          <a:xfrm>
            <a:off x="5387972" y="5228474"/>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إدارة الوقت</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1" name="Line Callout 1 10"/>
          <p:cNvSpPr/>
          <p:nvPr/>
        </p:nvSpPr>
        <p:spPr bwMode="auto">
          <a:xfrm>
            <a:off x="5387971" y="6080916"/>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الإجتماعات</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أنواع التخطيط الرئيسية</a:t>
            </a:r>
          </a:p>
        </p:txBody>
      </p:sp>
      <p:sp>
        <p:nvSpPr>
          <p:cNvPr id="2" name="Pentagon 1"/>
          <p:cNvSpPr/>
          <p:nvPr/>
        </p:nvSpPr>
        <p:spPr bwMode="auto">
          <a:xfrm flipH="1">
            <a:off x="6343650" y="1214438"/>
            <a:ext cx="2800350" cy="757238"/>
          </a:xfrm>
          <a:prstGeom prst="homePlate">
            <a:avLst/>
          </a:prstGeom>
          <a:solidFill>
            <a:srgbClr val="00B0F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latin typeface="Simplified Arabic" panose="02020603050405020304" pitchFamily="18" charset="-78"/>
              <a:cs typeface="Simplified Arabic" panose="02020603050405020304" pitchFamily="18" charset="-78"/>
            </a:endParaRPr>
          </a:p>
          <a:p>
            <a:pPr algn="ctr" rtl="1"/>
            <a:r>
              <a:rPr lang="ar-EG" sz="2800" b="1" i="0" dirty="0" smtClean="0">
                <a:latin typeface="Simplified Arabic" panose="02020603050405020304" pitchFamily="18" charset="-78"/>
                <a:cs typeface="Simplified Arabic" panose="02020603050405020304" pitchFamily="18" charset="-78"/>
              </a:rPr>
              <a:t>التخطيط المستقبلي</a:t>
            </a:r>
          </a:p>
        </p:txBody>
      </p:sp>
      <p:sp>
        <p:nvSpPr>
          <p:cNvPr id="4" name="Rectangle 3"/>
          <p:cNvSpPr/>
          <p:nvPr/>
        </p:nvSpPr>
        <p:spPr bwMode="auto">
          <a:xfrm>
            <a:off x="728656" y="1214438"/>
            <a:ext cx="5514975" cy="757238"/>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latin typeface="Simplified Arabic" panose="02020603050405020304" pitchFamily="18" charset="-78"/>
              <a:cs typeface="Simplified Arabic" panose="02020603050405020304" pitchFamily="18" charset="-78"/>
            </a:endParaRPr>
          </a:p>
          <a:p>
            <a:pPr algn="ctr" rtl="1"/>
            <a:r>
              <a:rPr lang="ar-EG" sz="2400" b="1" i="0" dirty="0" smtClean="0">
                <a:latin typeface="Simplified Arabic" panose="02020603050405020304" pitchFamily="18" charset="-78"/>
                <a:cs typeface="Simplified Arabic" panose="02020603050405020304" pitchFamily="18" charset="-78"/>
              </a:rPr>
              <a:t>وتوقع </a:t>
            </a:r>
            <a:r>
              <a:rPr lang="ar-EG" sz="2400" b="1" i="0" dirty="0">
                <a:latin typeface="Simplified Arabic" panose="02020603050405020304" pitchFamily="18" charset="-78"/>
                <a:cs typeface="Simplified Arabic" panose="02020603050405020304" pitchFamily="18" charset="-78"/>
              </a:rPr>
              <a:t>الاحداث المستقبلية والاستعداد لها</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Pentagon 5"/>
          <p:cNvSpPr/>
          <p:nvPr/>
        </p:nvSpPr>
        <p:spPr bwMode="auto">
          <a:xfrm flipH="1">
            <a:off x="6324597" y="2438410"/>
            <a:ext cx="2800350"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التخطيط الذاتي</a:t>
            </a:r>
            <a:endParaRPr lang="ar-EG" sz="2800" b="1" i="0" dirty="0" smtClean="0">
              <a:latin typeface="Simplified Arabic" panose="02020603050405020304" pitchFamily="18" charset="-78"/>
              <a:cs typeface="Simplified Arabic" panose="02020603050405020304" pitchFamily="18" charset="-78"/>
            </a:endParaRPr>
          </a:p>
        </p:txBody>
      </p:sp>
      <p:sp>
        <p:nvSpPr>
          <p:cNvPr id="7" name="Rectangle 6"/>
          <p:cNvSpPr/>
          <p:nvPr/>
        </p:nvSpPr>
        <p:spPr bwMode="auto">
          <a:xfrm>
            <a:off x="709603" y="2438410"/>
            <a:ext cx="5514975" cy="757238"/>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latin typeface="Simplified Arabic" panose="02020603050405020304" pitchFamily="18" charset="-78"/>
              <a:cs typeface="Simplified Arabic" panose="02020603050405020304" pitchFamily="18" charset="-78"/>
            </a:endParaRPr>
          </a:p>
          <a:p>
            <a:pPr algn="ctr" rtl="1"/>
            <a:r>
              <a:rPr lang="ar-EG" sz="2400" b="1" i="0" dirty="0">
                <a:latin typeface="Simplified Arabic" panose="02020603050405020304" pitchFamily="18" charset="-78"/>
                <a:cs typeface="Simplified Arabic" panose="02020603050405020304" pitchFamily="18" charset="-78"/>
              </a:rPr>
              <a:t>لأحداث التغيرات السلوكية</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8" name="Pentagon 7"/>
          <p:cNvSpPr/>
          <p:nvPr/>
        </p:nvSpPr>
        <p:spPr bwMode="auto">
          <a:xfrm flipH="1">
            <a:off x="6305544" y="3662382"/>
            <a:ext cx="2800350"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التخطيط التتابعي</a:t>
            </a:r>
            <a:endParaRPr lang="ar-EG" sz="2800" b="1" i="0" dirty="0" smtClean="0">
              <a:latin typeface="Simplified Arabic" panose="02020603050405020304" pitchFamily="18" charset="-78"/>
              <a:cs typeface="Simplified Arabic" panose="02020603050405020304" pitchFamily="18" charset="-78"/>
            </a:endParaRPr>
          </a:p>
        </p:txBody>
      </p:sp>
      <p:sp>
        <p:nvSpPr>
          <p:cNvPr id="9" name="Rectangle 8"/>
          <p:cNvSpPr/>
          <p:nvPr/>
        </p:nvSpPr>
        <p:spPr bwMode="auto">
          <a:xfrm>
            <a:off x="690550" y="3662382"/>
            <a:ext cx="5514975" cy="757238"/>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latin typeface="Simplified Arabic" panose="02020603050405020304" pitchFamily="18" charset="-78"/>
              <a:cs typeface="Simplified Arabic" panose="02020603050405020304" pitchFamily="18" charset="-78"/>
            </a:endParaRPr>
          </a:p>
          <a:p>
            <a:pPr algn="ctr" rtl="1"/>
            <a:r>
              <a:rPr lang="ar-EG" sz="2400" b="1" i="0" dirty="0">
                <a:latin typeface="Simplified Arabic" panose="02020603050405020304" pitchFamily="18" charset="-78"/>
                <a:cs typeface="Simplified Arabic" panose="02020603050405020304" pitchFamily="18" charset="-78"/>
              </a:rPr>
              <a:t>وهو الانطلاق من حيث توقف الاخرون</a:t>
            </a:r>
            <a:endParaRPr kumimoji="0" lang="ar-EG" sz="24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10" name="Pentagon 9"/>
          <p:cNvSpPr/>
          <p:nvPr/>
        </p:nvSpPr>
        <p:spPr bwMode="auto">
          <a:xfrm flipH="1">
            <a:off x="6286491" y="4886354"/>
            <a:ext cx="2800350" cy="757238"/>
          </a:xfrm>
          <a:prstGeom prst="homePlate">
            <a:avLst/>
          </a:prstGeom>
          <a:solidFill>
            <a:srgbClr val="99CC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التخطيط التحليلي</a:t>
            </a:r>
            <a:endParaRPr lang="ar-EG" sz="2800" b="1" i="0" dirty="0" smtClean="0">
              <a:latin typeface="Simplified Arabic" panose="02020603050405020304" pitchFamily="18" charset="-78"/>
              <a:cs typeface="Simplified Arabic" panose="02020603050405020304" pitchFamily="18" charset="-78"/>
            </a:endParaRPr>
          </a:p>
        </p:txBody>
      </p:sp>
      <p:sp>
        <p:nvSpPr>
          <p:cNvPr id="11" name="Rectangle 10"/>
          <p:cNvSpPr/>
          <p:nvPr/>
        </p:nvSpPr>
        <p:spPr bwMode="auto">
          <a:xfrm>
            <a:off x="671497" y="4886354"/>
            <a:ext cx="5514975" cy="757238"/>
          </a:xfrm>
          <a:prstGeom prst="rect">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latin typeface="Simplified Arabic" panose="02020603050405020304" pitchFamily="18" charset="-78"/>
              <a:cs typeface="Simplified Arabic" panose="02020603050405020304" pitchFamily="18" charset="-78"/>
            </a:endParaRPr>
          </a:p>
          <a:p>
            <a:pPr algn="ctr" rtl="1"/>
            <a:r>
              <a:rPr lang="ar-EG" sz="2200" b="1" i="0" dirty="0">
                <a:latin typeface="Simplified Arabic" panose="02020603050405020304" pitchFamily="18" charset="-78"/>
                <a:cs typeface="Simplified Arabic" panose="02020603050405020304" pitchFamily="18" charset="-78"/>
              </a:rPr>
              <a:t>وهو اختيار حل المشكلة عن طريق طرح الحلول وتحليلها</a:t>
            </a:r>
            <a:endParaRPr kumimoji="0" lang="ar-EG" sz="22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680836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P spid="10"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عناصر عملية الاتصال</a:t>
            </a:r>
          </a:p>
        </p:txBody>
      </p:sp>
      <p:sp>
        <p:nvSpPr>
          <p:cNvPr id="2" name="Pentagon 1"/>
          <p:cNvSpPr/>
          <p:nvPr/>
        </p:nvSpPr>
        <p:spPr bwMode="auto">
          <a:xfrm flipH="1">
            <a:off x="6200775" y="980728"/>
            <a:ext cx="2800350" cy="757238"/>
          </a:xfrm>
          <a:prstGeom prst="homePlate">
            <a:avLst/>
          </a:prstGeom>
          <a:solidFill>
            <a:srgbClr val="00B0F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المرسل</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4" name="Rectangle 3"/>
          <p:cNvSpPr/>
          <p:nvPr/>
        </p:nvSpPr>
        <p:spPr bwMode="auto">
          <a:xfrm>
            <a:off x="528621" y="980728"/>
            <a:ext cx="5572135" cy="757238"/>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الجهة </a:t>
            </a:r>
            <a:r>
              <a:rPr lang="ar-EG" sz="2400" b="1" i="0" dirty="0">
                <a:solidFill>
                  <a:srgbClr val="FFFFFF"/>
                </a:solidFill>
                <a:latin typeface="Simplified Arabic" panose="02020603050405020304" pitchFamily="18" charset="-78"/>
                <a:cs typeface="Simplified Arabic" panose="02020603050405020304" pitchFamily="18" charset="-78"/>
              </a:rPr>
              <a:t>الراغبة في إيصال المعلومات</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6" name="Pentagon 5"/>
          <p:cNvSpPr/>
          <p:nvPr/>
        </p:nvSpPr>
        <p:spPr bwMode="auto">
          <a:xfrm flipH="1">
            <a:off x="6181722" y="2204700"/>
            <a:ext cx="2800350"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الرسالة</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7" name="Rectangle 6"/>
          <p:cNvSpPr/>
          <p:nvPr/>
        </p:nvSpPr>
        <p:spPr bwMode="auto">
          <a:xfrm>
            <a:off x="566728" y="2204700"/>
            <a:ext cx="5514975" cy="757238"/>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المعلومات المراد إيصالها</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Pentagon 7"/>
          <p:cNvSpPr/>
          <p:nvPr/>
        </p:nvSpPr>
        <p:spPr bwMode="auto">
          <a:xfrm flipH="1">
            <a:off x="6162669" y="3428672"/>
            <a:ext cx="2800350"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الوسيلة</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9" name="Rectangle 8"/>
          <p:cNvSpPr/>
          <p:nvPr/>
        </p:nvSpPr>
        <p:spPr bwMode="auto">
          <a:xfrm>
            <a:off x="547675" y="3428672"/>
            <a:ext cx="5514975" cy="757238"/>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الطريقة التي يختارها المرسل لإيصال المعلومات</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pic>
        <p:nvPicPr>
          <p:cNvPr id="3" name="Picture 2"/>
          <p:cNvPicPr>
            <a:picLocks noChangeAspect="1"/>
          </p:cNvPicPr>
          <p:nvPr/>
        </p:nvPicPr>
        <p:blipFill>
          <a:blip r:embed="rId2"/>
          <a:stretch>
            <a:fillRect/>
          </a:stretch>
        </p:blipFill>
        <p:spPr>
          <a:xfrm>
            <a:off x="2269962" y="4836469"/>
            <a:ext cx="4496659" cy="1797385"/>
          </a:xfrm>
          <a:prstGeom prst="rect">
            <a:avLst/>
          </a:prstGeom>
        </p:spPr>
      </p:pic>
    </p:spTree>
    <p:extLst>
      <p:ext uri="{BB962C8B-B14F-4D97-AF65-F5344CB8AC3E}">
        <p14:creationId xmlns:p14="http://schemas.microsoft.com/office/powerpoint/2010/main" val="4075262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عناصر عملية الاتصال</a:t>
            </a:r>
          </a:p>
        </p:txBody>
      </p:sp>
      <p:sp>
        <p:nvSpPr>
          <p:cNvPr id="6" name="Pentagon 5"/>
          <p:cNvSpPr/>
          <p:nvPr/>
        </p:nvSpPr>
        <p:spPr bwMode="auto">
          <a:xfrm flipH="1">
            <a:off x="6229350" y="1123960"/>
            <a:ext cx="2800350"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المستقبل</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7" name="Rectangle 6"/>
          <p:cNvSpPr/>
          <p:nvPr/>
        </p:nvSpPr>
        <p:spPr bwMode="auto">
          <a:xfrm>
            <a:off x="38106" y="1123960"/>
            <a:ext cx="6091225" cy="757238"/>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الجهة التي تستلم المعلومات</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Pentagon 7"/>
          <p:cNvSpPr/>
          <p:nvPr/>
        </p:nvSpPr>
        <p:spPr bwMode="auto">
          <a:xfrm flipH="1">
            <a:off x="6210297" y="2347932"/>
            <a:ext cx="2800350"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التغذية الراجعة</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9" name="Rectangle 8"/>
          <p:cNvSpPr/>
          <p:nvPr/>
        </p:nvSpPr>
        <p:spPr bwMode="auto">
          <a:xfrm>
            <a:off x="19053" y="2347932"/>
            <a:ext cx="6091225" cy="757238"/>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رد فعل المستقبل الذي يبين مدى فهمه للرسالة وتفاعله معها</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Pentagon 9"/>
          <p:cNvSpPr/>
          <p:nvPr/>
        </p:nvSpPr>
        <p:spPr bwMode="auto">
          <a:xfrm flipH="1">
            <a:off x="6191244" y="3571904"/>
            <a:ext cx="2800350" cy="757238"/>
          </a:xfrm>
          <a:prstGeom prst="homePlate">
            <a:avLst/>
          </a:prstGeom>
          <a:solidFill>
            <a:srgbClr val="99CC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التشويش</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11" name="Rectangle 10"/>
          <p:cNvSpPr/>
          <p:nvPr/>
        </p:nvSpPr>
        <p:spPr bwMode="auto">
          <a:xfrm>
            <a:off x="0" y="3571904"/>
            <a:ext cx="6091225" cy="757238"/>
          </a:xfrm>
          <a:prstGeom prst="rect">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200" b="1" i="0" dirty="0" smtClean="0">
                <a:solidFill>
                  <a:srgbClr val="FFFFFF"/>
                </a:solidFill>
                <a:latin typeface="Simplified Arabic" panose="02020603050405020304" pitchFamily="18" charset="-78"/>
                <a:cs typeface="Simplified Arabic" panose="02020603050405020304" pitchFamily="18" charset="-78"/>
              </a:rPr>
              <a:t>أية </a:t>
            </a:r>
            <a:r>
              <a:rPr lang="ar-EG" sz="2200" b="1" i="0" dirty="0">
                <a:solidFill>
                  <a:srgbClr val="FFFFFF"/>
                </a:solidFill>
                <a:latin typeface="Simplified Arabic" panose="02020603050405020304" pitchFamily="18" charset="-78"/>
                <a:cs typeface="Simplified Arabic" panose="02020603050405020304" pitchFamily="18" charset="-78"/>
              </a:rPr>
              <a:t>عوامل داخلية أو خارجية تقلل من دقة الاتصال أو تعيقه</a:t>
            </a:r>
            <a:endParaRPr lang="ar-EG" sz="22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pic>
        <p:nvPicPr>
          <p:cNvPr id="3" name="Picture 2"/>
          <p:cNvPicPr>
            <a:picLocks noChangeAspect="1"/>
          </p:cNvPicPr>
          <p:nvPr/>
        </p:nvPicPr>
        <p:blipFill>
          <a:blip r:embed="rId2"/>
          <a:stretch>
            <a:fillRect/>
          </a:stretch>
        </p:blipFill>
        <p:spPr>
          <a:xfrm>
            <a:off x="2553991" y="4952992"/>
            <a:ext cx="3928601" cy="1486707"/>
          </a:xfrm>
          <a:prstGeom prst="rect">
            <a:avLst/>
          </a:prstGeom>
        </p:spPr>
      </p:pic>
    </p:spTree>
    <p:extLst>
      <p:ext uri="{BB962C8B-B14F-4D97-AF65-F5344CB8AC3E}">
        <p14:creationId xmlns:p14="http://schemas.microsoft.com/office/powerpoint/2010/main" val="3583355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مراحل عملية الاتصال</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sp>
        <p:nvSpPr>
          <p:cNvPr id="2" name="AutoShape 4"/>
          <p:cNvSpPr>
            <a:spLocks noChangeArrowheads="1"/>
          </p:cNvSpPr>
          <p:nvPr/>
        </p:nvSpPr>
        <p:spPr bwMode="auto">
          <a:xfrm>
            <a:off x="6248413" y="1676067"/>
            <a:ext cx="2457450" cy="695325"/>
          </a:xfrm>
          <a:prstGeom prst="downArrowCallout">
            <a:avLst>
              <a:gd name="adj1" fmla="val 88356"/>
              <a:gd name="adj2" fmla="val 88356"/>
              <a:gd name="adj3" fmla="val 16667"/>
              <a:gd name="adj4" fmla="val 66667"/>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ctr" rtl="1" eaLnBrk="0" hangingPunct="0"/>
            <a:r>
              <a:rPr lang="ar-EG" altLang="ar-EG" sz="2800" b="1" i="0" dirty="0" smtClean="0">
                <a:solidFill>
                  <a:srgbClr val="C00000"/>
                </a:solidFill>
                <a:latin typeface="Simplified Arabic" panose="02020603050405020304" pitchFamily="18" charset="-78"/>
                <a:ea typeface="Times New Roman" panose="02020603050405020304" pitchFamily="18" charset="0"/>
                <a:cs typeface="Simplified Arabic" panose="02020603050405020304" pitchFamily="18" charset="-78"/>
              </a:rPr>
              <a:t>إدراك </a:t>
            </a:r>
            <a:r>
              <a:rPr lang="ar-EG" altLang="ar-EG" sz="2800" b="1" i="0" dirty="0">
                <a:solidFill>
                  <a:srgbClr val="C00000"/>
                </a:solidFill>
                <a:latin typeface="Simplified Arabic" panose="02020603050405020304" pitchFamily="18" charset="-78"/>
                <a:ea typeface="Times New Roman" panose="02020603050405020304" pitchFamily="18" charset="0"/>
                <a:cs typeface="Simplified Arabic" panose="02020603050405020304" pitchFamily="18" charset="-78"/>
              </a:rPr>
              <a:t>الرسالة </a:t>
            </a:r>
            <a:endParaRPr lang="ar-EG" altLang="ar-EG" sz="3200" i="0" dirty="0" smtClean="0">
              <a:solidFill>
                <a:srgbClr val="000000"/>
              </a:solidFill>
              <a:cs typeface="Arial" panose="020B0604020202020204" pitchFamily="34" charset="0"/>
            </a:endParaRPr>
          </a:p>
        </p:txBody>
      </p:sp>
      <p:sp>
        <p:nvSpPr>
          <p:cNvPr id="3" name="AutoShape 1"/>
          <p:cNvSpPr>
            <a:spLocks noChangeArrowheads="1"/>
          </p:cNvSpPr>
          <p:nvPr/>
        </p:nvSpPr>
        <p:spPr bwMode="auto">
          <a:xfrm>
            <a:off x="628654" y="1695117"/>
            <a:ext cx="2457450" cy="695325"/>
          </a:xfrm>
          <a:prstGeom prst="downArrowCallout">
            <a:avLst>
              <a:gd name="adj1" fmla="val 88356"/>
              <a:gd name="adj2" fmla="val 88356"/>
              <a:gd name="adj3" fmla="val 16667"/>
              <a:gd name="adj4" fmla="val 66667"/>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ctr" rtl="1" eaLnBrk="0" hangingPunct="0"/>
            <a:r>
              <a:rPr lang="ar-EG" altLang="ar-EG" sz="2400" b="1" i="0" dirty="0" smtClean="0">
                <a:solidFill>
                  <a:srgbClr val="C00000"/>
                </a:solidFill>
                <a:latin typeface="Simplified Arabic" panose="02020603050405020304" pitchFamily="18" charset="-78"/>
                <a:ea typeface="Times New Roman" panose="02020603050405020304" pitchFamily="18" charset="0"/>
                <a:cs typeface="Simplified Arabic" panose="02020603050405020304" pitchFamily="18" charset="-78"/>
              </a:rPr>
              <a:t>اختيار </a:t>
            </a:r>
            <a:r>
              <a:rPr lang="ar-EG" altLang="ar-EG" sz="2400" b="1" i="0" dirty="0">
                <a:solidFill>
                  <a:srgbClr val="C00000"/>
                </a:solidFill>
                <a:latin typeface="Simplified Arabic" panose="02020603050405020304" pitchFamily="18" charset="-78"/>
                <a:ea typeface="Times New Roman" panose="02020603050405020304" pitchFamily="18" charset="0"/>
                <a:cs typeface="Simplified Arabic" panose="02020603050405020304" pitchFamily="18" charset="-78"/>
              </a:rPr>
              <a:t>وسيلة الاتصال </a:t>
            </a:r>
            <a:endParaRPr lang="ar-EG" altLang="ar-EG" sz="2800" i="0" dirty="0" smtClean="0">
              <a:solidFill>
                <a:srgbClr val="000000"/>
              </a:solidFill>
              <a:cs typeface="Arial" panose="020B0604020202020204" pitchFamily="34" charset="0"/>
            </a:endParaRPr>
          </a:p>
        </p:txBody>
      </p:sp>
      <p:sp>
        <p:nvSpPr>
          <p:cNvPr id="5" name="Rectangle 3"/>
          <p:cNvSpPr>
            <a:spLocks noChangeArrowheads="1"/>
          </p:cNvSpPr>
          <p:nvPr/>
        </p:nvSpPr>
        <p:spPr bwMode="auto">
          <a:xfrm>
            <a:off x="6219838" y="2676191"/>
            <a:ext cx="2562225" cy="1144541"/>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justLow" rtl="1" eaLnBrk="0" hangingPunct="0"/>
            <a:r>
              <a:rPr lang="ar-EG" altLang="ar-EG" sz="2400" b="1" i="0" dirty="0">
                <a:solidFill>
                  <a:srgbClr val="002060"/>
                </a:solidFill>
                <a:latin typeface="Simplified Arabic" panose="02020603050405020304" pitchFamily="18" charset="-78"/>
                <a:ea typeface="Calibri" panose="020F0502020204030204" pitchFamily="34" charset="0"/>
                <a:cs typeface="Simplified Arabic" panose="02020603050405020304" pitchFamily="18" charset="-78"/>
              </a:rPr>
              <a:t>يتخذ المرسل قراره بإرسال الرسالة قد ينتج ذلك عن حاجة فكرة </a:t>
            </a:r>
            <a:endParaRPr lang="ar-EG" altLang="ar-EG" sz="3200" b="1" i="0" dirty="0" smtClean="0">
              <a:solidFill>
                <a:srgbClr val="000000"/>
              </a:solidFill>
              <a:cs typeface="Arial" panose="020B0604020202020204" pitchFamily="34" charset="0"/>
            </a:endParaRPr>
          </a:p>
        </p:txBody>
      </p:sp>
      <p:sp>
        <p:nvSpPr>
          <p:cNvPr id="6" name="Rectangle 2"/>
          <p:cNvSpPr>
            <a:spLocks noChangeArrowheads="1"/>
          </p:cNvSpPr>
          <p:nvPr/>
        </p:nvSpPr>
        <p:spPr bwMode="auto">
          <a:xfrm>
            <a:off x="600079" y="2676192"/>
            <a:ext cx="2562225" cy="1144540"/>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justLow" rtl="1" eaLnBrk="0" hangingPunct="0"/>
            <a:endParaRPr lang="ar-EG" altLang="ar-EG" sz="800" b="1" i="0" dirty="0" smtClean="0">
              <a:solidFill>
                <a:srgbClr val="002060"/>
              </a:solidFill>
              <a:latin typeface="Simplified Arabic" panose="02020603050405020304" pitchFamily="18" charset="-78"/>
              <a:ea typeface="Calibri" panose="020F0502020204030204" pitchFamily="34" charset="0"/>
              <a:cs typeface="Simplified Arabic" panose="02020603050405020304" pitchFamily="18" charset="-78"/>
            </a:endParaRPr>
          </a:p>
          <a:p>
            <a:pPr algn="justLow" rtl="1" eaLnBrk="0" hangingPunct="0"/>
            <a:endParaRPr lang="ar-EG" altLang="ar-EG" sz="800" b="1" i="0" dirty="0" smtClean="0">
              <a:solidFill>
                <a:srgbClr val="002060"/>
              </a:solidFill>
              <a:latin typeface="Simplified Arabic" panose="02020603050405020304" pitchFamily="18" charset="-78"/>
              <a:ea typeface="Calibri" panose="020F0502020204030204" pitchFamily="34" charset="0"/>
              <a:cs typeface="Simplified Arabic" panose="02020603050405020304" pitchFamily="18" charset="-78"/>
            </a:endParaRPr>
          </a:p>
          <a:p>
            <a:pPr algn="justLow" rtl="1" eaLnBrk="0" hangingPunct="0"/>
            <a:r>
              <a:rPr lang="ar-EG" altLang="ar-EG" sz="2400" b="1" i="0" dirty="0" smtClean="0">
                <a:solidFill>
                  <a:srgbClr val="002060"/>
                </a:solidFill>
                <a:latin typeface="Simplified Arabic" panose="02020603050405020304" pitchFamily="18" charset="-78"/>
                <a:ea typeface="Calibri" panose="020F0502020204030204" pitchFamily="34" charset="0"/>
                <a:cs typeface="Simplified Arabic" panose="02020603050405020304" pitchFamily="18" charset="-78"/>
              </a:rPr>
              <a:t>مكتوبة </a:t>
            </a:r>
            <a:r>
              <a:rPr lang="ar-EG" altLang="ar-EG" sz="2400" b="1" i="0" dirty="0">
                <a:solidFill>
                  <a:srgbClr val="002060"/>
                </a:solidFill>
                <a:latin typeface="Simplified Arabic" panose="02020603050405020304" pitchFamily="18" charset="-78"/>
                <a:ea typeface="Calibri" panose="020F0502020204030204" pitchFamily="34" charset="0"/>
                <a:cs typeface="Simplified Arabic" panose="02020603050405020304" pitchFamily="18" charset="-78"/>
              </a:rPr>
              <a:t>، شفوية ، مرئية </a:t>
            </a:r>
            <a:endParaRPr lang="ar-EG" altLang="ar-EG" sz="3600" i="0" dirty="0" smtClean="0">
              <a:solidFill>
                <a:srgbClr val="000000"/>
              </a:solidFill>
              <a:cs typeface="Arial" panose="020B0604020202020204" pitchFamily="34" charset="0"/>
            </a:endParaRPr>
          </a:p>
        </p:txBody>
      </p:sp>
      <p:sp>
        <p:nvSpPr>
          <p:cNvPr id="8" name="AutoShape 1"/>
          <p:cNvSpPr>
            <a:spLocks noChangeArrowheads="1"/>
          </p:cNvSpPr>
          <p:nvPr/>
        </p:nvSpPr>
        <p:spPr bwMode="auto">
          <a:xfrm>
            <a:off x="3357571" y="1676067"/>
            <a:ext cx="2457450" cy="695325"/>
          </a:xfrm>
          <a:prstGeom prst="downArrowCallout">
            <a:avLst>
              <a:gd name="adj1" fmla="val 88356"/>
              <a:gd name="adj2" fmla="val 88356"/>
              <a:gd name="adj3" fmla="val 16667"/>
              <a:gd name="adj4" fmla="val 66667"/>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ctr" rtl="1" eaLnBrk="0" hangingPunct="0"/>
            <a:r>
              <a:rPr lang="ar-EG" altLang="ar-EG" sz="2800" b="1" i="0" dirty="0" smtClean="0">
                <a:solidFill>
                  <a:srgbClr val="C00000"/>
                </a:solidFill>
                <a:latin typeface="Simplified Arabic" panose="02020603050405020304" pitchFamily="18" charset="-78"/>
                <a:ea typeface="Times New Roman" panose="02020603050405020304" pitchFamily="18" charset="0"/>
                <a:cs typeface="Simplified Arabic" panose="02020603050405020304" pitchFamily="18" charset="-78"/>
              </a:rPr>
              <a:t>الترميز</a:t>
            </a:r>
            <a:endParaRPr lang="ar-EG" altLang="ar-EG" sz="3200" i="0" dirty="0" smtClean="0">
              <a:solidFill>
                <a:srgbClr val="000000"/>
              </a:solidFill>
              <a:cs typeface="Arial" panose="020B0604020202020204" pitchFamily="34" charset="0"/>
            </a:endParaRPr>
          </a:p>
        </p:txBody>
      </p:sp>
      <p:sp>
        <p:nvSpPr>
          <p:cNvPr id="10" name="Rectangle 2"/>
          <p:cNvSpPr>
            <a:spLocks noChangeArrowheads="1"/>
          </p:cNvSpPr>
          <p:nvPr/>
        </p:nvSpPr>
        <p:spPr bwMode="auto">
          <a:xfrm>
            <a:off x="3328996" y="2657142"/>
            <a:ext cx="2562225" cy="1163590"/>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justLow" rtl="1" eaLnBrk="0" hangingPunct="0"/>
            <a:endParaRPr lang="ar-EG" altLang="ar-EG" sz="800" b="1" i="0" dirty="0" smtClean="0">
              <a:solidFill>
                <a:srgbClr val="002060"/>
              </a:solidFill>
              <a:latin typeface="Simplified Arabic" panose="02020603050405020304" pitchFamily="18" charset="-78"/>
              <a:ea typeface="Calibri" panose="020F0502020204030204" pitchFamily="34" charset="0"/>
              <a:cs typeface="Simplified Arabic" panose="02020603050405020304" pitchFamily="18" charset="-78"/>
            </a:endParaRPr>
          </a:p>
          <a:p>
            <a:pPr algn="justLow" rtl="1" eaLnBrk="0" hangingPunct="0"/>
            <a:r>
              <a:rPr lang="ar-EG" altLang="ar-EG" sz="2400" b="1" i="0" dirty="0" smtClean="0">
                <a:solidFill>
                  <a:srgbClr val="002060"/>
                </a:solidFill>
                <a:latin typeface="Simplified Arabic" panose="02020603050405020304" pitchFamily="18" charset="-78"/>
                <a:ea typeface="Calibri" panose="020F0502020204030204" pitchFamily="34" charset="0"/>
                <a:cs typeface="Simplified Arabic" panose="02020603050405020304" pitchFamily="18" charset="-78"/>
              </a:rPr>
              <a:t>يحول </a:t>
            </a:r>
            <a:r>
              <a:rPr lang="ar-EG" altLang="ar-EG" sz="2400" b="1" i="0" dirty="0">
                <a:solidFill>
                  <a:srgbClr val="002060"/>
                </a:solidFill>
                <a:latin typeface="Simplified Arabic" panose="02020603050405020304" pitchFamily="18" charset="-78"/>
                <a:ea typeface="Calibri" panose="020F0502020204030204" pitchFamily="34" charset="0"/>
                <a:cs typeface="Simplified Arabic" panose="02020603050405020304" pitchFamily="18" charset="-78"/>
              </a:rPr>
              <a:t>المرسل أفكاره إلى اللغة أو الرموز المناسبة </a:t>
            </a:r>
            <a:endParaRPr lang="ar-EG" altLang="ar-EG" sz="3600" i="0" dirty="0" smtClean="0">
              <a:solidFill>
                <a:srgbClr val="000000"/>
              </a:solidFill>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00080" y="4155313"/>
            <a:ext cx="7929558" cy="2388361"/>
          </a:xfrm>
          <a:prstGeom prst="rect">
            <a:avLst/>
          </a:prstGeom>
          <a:ln>
            <a:noFill/>
          </a:ln>
          <a:effectLst>
            <a:softEdge rad="112500"/>
          </a:effectLst>
        </p:spPr>
      </p:pic>
    </p:spTree>
    <p:extLst>
      <p:ext uri="{BB962C8B-B14F-4D97-AF65-F5344CB8AC3E}">
        <p14:creationId xmlns:p14="http://schemas.microsoft.com/office/powerpoint/2010/main" val="330735352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67743" y="11430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مراحل عملية الاتصال</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sp>
        <p:nvSpPr>
          <p:cNvPr id="11" name="Rectangle 10"/>
          <p:cNvSpPr/>
          <p:nvPr/>
        </p:nvSpPr>
        <p:spPr bwMode="auto">
          <a:xfrm>
            <a:off x="371475" y="1433008"/>
            <a:ext cx="8401050" cy="78155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فك </a:t>
            </a:r>
            <a:r>
              <a:rPr lang="ar-EG" sz="2400" b="1" i="0" dirty="0">
                <a:solidFill>
                  <a:srgbClr val="FFFFFF"/>
                </a:solidFill>
                <a:latin typeface="Simplified Arabic" panose="02020603050405020304" pitchFamily="18" charset="-78"/>
                <a:cs typeface="Simplified Arabic" panose="02020603050405020304" pitchFamily="18" charset="-78"/>
              </a:rPr>
              <a:t>رموز الرسالة من قبل المستقبل عبر تحويلها إلى معاني مفهومة بالنسبة له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3" name="Rectangle 12"/>
          <p:cNvSpPr/>
          <p:nvPr/>
        </p:nvSpPr>
        <p:spPr bwMode="auto">
          <a:xfrm>
            <a:off x="371475" y="2328231"/>
            <a:ext cx="8401050" cy="754753"/>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ترجمة </a:t>
            </a:r>
            <a:r>
              <a:rPr lang="ar-EG" sz="2400" b="1" i="0" dirty="0">
                <a:solidFill>
                  <a:srgbClr val="FFFFFF"/>
                </a:solidFill>
                <a:latin typeface="Simplified Arabic" panose="02020603050405020304" pitchFamily="18" charset="-78"/>
                <a:cs typeface="Simplified Arabic" panose="02020603050405020304" pitchFamily="18" charset="-78"/>
              </a:rPr>
              <a:t>وتفسير وإدراك فحوى الرسالة من قبل المستقبل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5" name="Rectangle 14"/>
          <p:cNvSpPr/>
          <p:nvPr/>
        </p:nvSpPr>
        <p:spPr bwMode="auto">
          <a:xfrm>
            <a:off x="371475" y="3196652"/>
            <a:ext cx="8401050" cy="828596"/>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تزويد </a:t>
            </a:r>
            <a:r>
              <a:rPr lang="ar-EG" sz="2400" b="1" i="0" dirty="0">
                <a:solidFill>
                  <a:srgbClr val="FFFFFF"/>
                </a:solidFill>
                <a:latin typeface="Simplified Arabic" panose="02020603050405020304" pitchFamily="18" charset="-78"/>
                <a:cs typeface="Simplified Arabic" panose="02020603050405020304" pitchFamily="18" charset="-78"/>
              </a:rPr>
              <a:t>المرسل بالتغذية الراجعة من قبل المستقبل والتي تبين مدى فهمه للرسالة وتفاعله مع مضمونها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pic>
        <p:nvPicPr>
          <p:cNvPr id="17" name="Picture 16"/>
          <p:cNvPicPr>
            <a:picLocks noChangeAspect="1"/>
          </p:cNvPicPr>
          <p:nvPr/>
        </p:nvPicPr>
        <p:blipFill>
          <a:blip r:embed="rId2"/>
          <a:stretch>
            <a:fillRect/>
          </a:stretch>
        </p:blipFill>
        <p:spPr>
          <a:xfrm>
            <a:off x="371475" y="4243388"/>
            <a:ext cx="5353050" cy="2328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541931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عوامل نجاح عملية الاتصال</a:t>
            </a:r>
          </a:p>
        </p:txBody>
      </p:sp>
      <p:sp>
        <p:nvSpPr>
          <p:cNvPr id="4" name="Plaque 3"/>
          <p:cNvSpPr/>
          <p:nvPr/>
        </p:nvSpPr>
        <p:spPr bwMode="auto">
          <a:xfrm>
            <a:off x="7949185" y="219993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5" name="Rectangle 4"/>
          <p:cNvSpPr/>
          <p:nvPr/>
        </p:nvSpPr>
        <p:spPr bwMode="auto">
          <a:xfrm>
            <a:off x="819724" y="218565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استخدام </a:t>
            </a:r>
            <a:r>
              <a:rPr lang="ar-EG" sz="2400" b="1" i="0" dirty="0">
                <a:solidFill>
                  <a:srgbClr val="3366FD"/>
                </a:solidFill>
                <a:latin typeface="Simplified Arabic" panose="02020603050405020304" pitchFamily="18" charset="-78"/>
                <a:cs typeface="Simplified Arabic" panose="02020603050405020304" pitchFamily="18" charset="-78"/>
              </a:rPr>
              <a:t>اللغة والمفردات التي تلبي احتياجات الموقف </a:t>
            </a:r>
            <a:endParaRPr lang="ar-EG" sz="24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930133" y="3138157"/>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7" name="Rectangle 6"/>
          <p:cNvSpPr/>
          <p:nvPr/>
        </p:nvSpPr>
        <p:spPr bwMode="auto">
          <a:xfrm>
            <a:off x="800672" y="3123869"/>
            <a:ext cx="6643688" cy="833769"/>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عندما </a:t>
            </a:r>
            <a:r>
              <a:rPr lang="ar-EG" sz="2400" b="1" i="0" dirty="0">
                <a:solidFill>
                  <a:srgbClr val="3366FD"/>
                </a:solidFill>
                <a:latin typeface="Simplified Arabic" panose="02020603050405020304" pitchFamily="18" charset="-78"/>
                <a:cs typeface="Simplified Arabic" panose="02020603050405020304" pitchFamily="18" charset="-78"/>
              </a:rPr>
              <a:t>تحول رسالتك إلى رموز أحرص على جعل رسالتك مترابطة ومتسلسلة منطقيا </a:t>
            </a:r>
          </a:p>
        </p:txBody>
      </p:sp>
      <p:sp>
        <p:nvSpPr>
          <p:cNvPr id="8" name="Plaque 7"/>
          <p:cNvSpPr/>
          <p:nvPr/>
        </p:nvSpPr>
        <p:spPr bwMode="auto">
          <a:xfrm>
            <a:off x="7930133" y="419576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9" name="Rectangle 8"/>
          <p:cNvSpPr/>
          <p:nvPr/>
        </p:nvSpPr>
        <p:spPr bwMode="auto">
          <a:xfrm>
            <a:off x="800672" y="418148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اختر </a:t>
            </a:r>
            <a:r>
              <a:rPr lang="ar-EG" sz="2400" b="1" i="0" dirty="0">
                <a:solidFill>
                  <a:srgbClr val="3366FD"/>
                </a:solidFill>
                <a:latin typeface="Simplified Arabic" panose="02020603050405020304" pitchFamily="18" charset="-78"/>
                <a:cs typeface="Simplified Arabic" panose="02020603050405020304" pitchFamily="18" charset="-78"/>
              </a:rPr>
              <a:t>الوسيلة الأكثر ملائمة للموقف </a:t>
            </a:r>
          </a:p>
        </p:txBody>
      </p:sp>
      <p:sp>
        <p:nvSpPr>
          <p:cNvPr id="3" name="Rectangle 2"/>
          <p:cNvSpPr/>
          <p:nvPr/>
        </p:nvSpPr>
        <p:spPr>
          <a:xfrm>
            <a:off x="6144782" y="1321579"/>
            <a:ext cx="2637260" cy="523220"/>
          </a:xfrm>
          <a:prstGeom prst="rect">
            <a:avLst/>
          </a:prstGeom>
        </p:spPr>
        <p:txBody>
          <a:bodyPr wrap="none">
            <a:spAutoFit/>
          </a:bodyPr>
          <a:lstStyle/>
          <a:p>
            <a:r>
              <a:rPr lang="ar-EG" sz="2800" b="1" i="0" dirty="0">
                <a:solidFill>
                  <a:srgbClr val="C00000"/>
                </a:solidFill>
                <a:latin typeface="Simplified Arabic" panose="02020603050405020304" pitchFamily="18" charset="-78"/>
                <a:cs typeface="Simplified Arabic" panose="02020603050405020304" pitchFamily="18" charset="-78"/>
              </a:rPr>
              <a:t>عوامل تتعلق بالمرسل</a:t>
            </a:r>
          </a:p>
        </p:txBody>
      </p:sp>
    </p:spTree>
    <p:extLst>
      <p:ext uri="{BB962C8B-B14F-4D97-AF65-F5344CB8AC3E}">
        <p14:creationId xmlns:p14="http://schemas.microsoft.com/office/powerpoint/2010/main" val="241166629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عوامل نجاح عملية الاتصال</a:t>
            </a:r>
          </a:p>
        </p:txBody>
      </p:sp>
      <p:sp>
        <p:nvSpPr>
          <p:cNvPr id="4" name="Plaque 3"/>
          <p:cNvSpPr/>
          <p:nvPr/>
        </p:nvSpPr>
        <p:spPr bwMode="auto">
          <a:xfrm>
            <a:off x="7853354" y="2399963"/>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4</a:t>
            </a:r>
          </a:p>
        </p:txBody>
      </p:sp>
      <p:sp>
        <p:nvSpPr>
          <p:cNvPr id="5" name="Rectangle 4"/>
          <p:cNvSpPr/>
          <p:nvPr/>
        </p:nvSpPr>
        <p:spPr bwMode="auto">
          <a:xfrm>
            <a:off x="723893" y="2385675"/>
            <a:ext cx="6643688" cy="84330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تأكد </a:t>
            </a:r>
            <a:r>
              <a:rPr lang="ar-EG" sz="2400" b="1" i="0" dirty="0">
                <a:solidFill>
                  <a:srgbClr val="3366FD"/>
                </a:solidFill>
                <a:latin typeface="Simplified Arabic" panose="02020603050405020304" pitchFamily="18" charset="-78"/>
                <a:cs typeface="Simplified Arabic" panose="02020603050405020304" pitchFamily="18" charset="-78"/>
              </a:rPr>
              <a:t>من كون رسالتك : واضحة ، كاملة , مختصرة ، لطيفة ، صحيحة </a:t>
            </a:r>
            <a:endParaRPr lang="ar-EG" sz="24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853354" y="344090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5</a:t>
            </a:r>
          </a:p>
        </p:txBody>
      </p:sp>
      <p:sp>
        <p:nvSpPr>
          <p:cNvPr id="7" name="Rectangle 6"/>
          <p:cNvSpPr/>
          <p:nvPr/>
        </p:nvSpPr>
        <p:spPr bwMode="auto">
          <a:xfrm>
            <a:off x="723893" y="3426614"/>
            <a:ext cx="6643688" cy="833769"/>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تجنب </a:t>
            </a:r>
            <a:r>
              <a:rPr lang="ar-EG" sz="2400" b="1" i="0" dirty="0">
                <a:solidFill>
                  <a:srgbClr val="3366FD"/>
                </a:solidFill>
                <a:latin typeface="Simplified Arabic" panose="02020603050405020304" pitchFamily="18" charset="-78"/>
                <a:cs typeface="Simplified Arabic" panose="02020603050405020304" pitchFamily="18" charset="-78"/>
              </a:rPr>
              <a:t>التجريح </a:t>
            </a:r>
          </a:p>
        </p:txBody>
      </p:sp>
      <p:sp>
        <p:nvSpPr>
          <p:cNvPr id="8" name="Plaque 7"/>
          <p:cNvSpPr/>
          <p:nvPr/>
        </p:nvSpPr>
        <p:spPr bwMode="auto">
          <a:xfrm>
            <a:off x="7853354" y="4448185"/>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6</a:t>
            </a:r>
          </a:p>
        </p:txBody>
      </p:sp>
      <p:sp>
        <p:nvSpPr>
          <p:cNvPr id="9" name="Rectangle 8"/>
          <p:cNvSpPr/>
          <p:nvPr/>
        </p:nvSpPr>
        <p:spPr bwMode="auto">
          <a:xfrm>
            <a:off x="723893" y="4433897"/>
            <a:ext cx="6643688" cy="823903"/>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احرص </a:t>
            </a:r>
            <a:r>
              <a:rPr lang="ar-EG" sz="2400" b="1" i="0" dirty="0">
                <a:solidFill>
                  <a:srgbClr val="3366FD"/>
                </a:solidFill>
                <a:latin typeface="Simplified Arabic" panose="02020603050405020304" pitchFamily="18" charset="-78"/>
                <a:cs typeface="Simplified Arabic" panose="02020603050405020304" pitchFamily="18" charset="-78"/>
              </a:rPr>
              <a:t>على حصول عملية تغذية راجعة مع المستقبل</a:t>
            </a:r>
          </a:p>
        </p:txBody>
      </p:sp>
      <p:sp>
        <p:nvSpPr>
          <p:cNvPr id="3" name="Rectangle 2"/>
          <p:cNvSpPr/>
          <p:nvPr/>
        </p:nvSpPr>
        <p:spPr>
          <a:xfrm>
            <a:off x="6144782" y="1321579"/>
            <a:ext cx="2637260" cy="523220"/>
          </a:xfrm>
          <a:prstGeom prst="rect">
            <a:avLst/>
          </a:prstGeom>
        </p:spPr>
        <p:txBody>
          <a:bodyPr wrap="none">
            <a:spAutoFit/>
          </a:bodyPr>
          <a:lstStyle/>
          <a:p>
            <a:r>
              <a:rPr lang="ar-EG" sz="2800" b="1" i="0" dirty="0">
                <a:solidFill>
                  <a:srgbClr val="C00000"/>
                </a:solidFill>
                <a:latin typeface="Simplified Arabic" panose="02020603050405020304" pitchFamily="18" charset="-78"/>
                <a:cs typeface="Simplified Arabic" panose="02020603050405020304" pitchFamily="18" charset="-78"/>
              </a:rPr>
              <a:t>عوامل تتعلق بالمرسل</a:t>
            </a:r>
          </a:p>
        </p:txBody>
      </p:sp>
    </p:spTree>
    <p:extLst>
      <p:ext uri="{BB962C8B-B14F-4D97-AF65-F5344CB8AC3E}">
        <p14:creationId xmlns:p14="http://schemas.microsoft.com/office/powerpoint/2010/main" val="127640733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عوامل نجاح عملية الاتصال</a:t>
            </a:r>
          </a:p>
        </p:txBody>
      </p:sp>
      <p:sp>
        <p:nvSpPr>
          <p:cNvPr id="4" name="Plaque 3"/>
          <p:cNvSpPr/>
          <p:nvPr/>
        </p:nvSpPr>
        <p:spPr bwMode="auto">
          <a:xfrm>
            <a:off x="7853354" y="2399963"/>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5" name="Rectangle 4"/>
          <p:cNvSpPr/>
          <p:nvPr/>
        </p:nvSpPr>
        <p:spPr bwMode="auto">
          <a:xfrm>
            <a:off x="723893" y="2385675"/>
            <a:ext cx="6643688" cy="84330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أعط </a:t>
            </a:r>
            <a:r>
              <a:rPr lang="ar-EG" sz="2400" b="1" i="0" dirty="0">
                <a:solidFill>
                  <a:srgbClr val="3366FD"/>
                </a:solidFill>
                <a:latin typeface="Simplified Arabic" panose="02020603050405020304" pitchFamily="18" charset="-78"/>
                <a:cs typeface="Simplified Arabic" panose="02020603050405020304" pitchFamily="18" charset="-78"/>
              </a:rPr>
              <a:t>الرسالة الواردة إليك الاهتمام والانتباه الكافي </a:t>
            </a:r>
            <a:endParaRPr lang="ar-EG" sz="24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853354" y="344090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7" name="Rectangle 6"/>
          <p:cNvSpPr/>
          <p:nvPr/>
        </p:nvSpPr>
        <p:spPr bwMode="auto">
          <a:xfrm>
            <a:off x="723893" y="3426614"/>
            <a:ext cx="6643688" cy="833769"/>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كن </a:t>
            </a:r>
            <a:r>
              <a:rPr lang="ar-EG" sz="2400" b="1" i="0" dirty="0">
                <a:solidFill>
                  <a:srgbClr val="3366FD"/>
                </a:solidFill>
                <a:latin typeface="Simplified Arabic" panose="02020603050405020304" pitchFamily="18" charset="-78"/>
                <a:cs typeface="Simplified Arabic" panose="02020603050405020304" pitchFamily="18" charset="-78"/>
              </a:rPr>
              <a:t>إيجابيا وساعد المرسل على نقل رسالته </a:t>
            </a:r>
          </a:p>
        </p:txBody>
      </p:sp>
      <p:sp>
        <p:nvSpPr>
          <p:cNvPr id="8" name="Plaque 7"/>
          <p:cNvSpPr/>
          <p:nvPr/>
        </p:nvSpPr>
        <p:spPr bwMode="auto">
          <a:xfrm>
            <a:off x="7853354" y="4448185"/>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9" name="Rectangle 8"/>
          <p:cNvSpPr/>
          <p:nvPr/>
        </p:nvSpPr>
        <p:spPr bwMode="auto">
          <a:xfrm>
            <a:off x="723893" y="4433897"/>
            <a:ext cx="6643688" cy="866766"/>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a:solidFill>
                  <a:srgbClr val="3366FD"/>
                </a:solidFill>
                <a:latin typeface="Simplified Arabic" panose="02020603050405020304" pitchFamily="18" charset="-78"/>
                <a:cs typeface="Simplified Arabic" panose="02020603050405020304" pitchFamily="18" charset="-78"/>
              </a:rPr>
              <a:t>تأكد أنك استوعبت الرسالة ، أطلب من المرسل إعادتها إذا لزم الأمر </a:t>
            </a:r>
          </a:p>
        </p:txBody>
      </p:sp>
      <p:sp>
        <p:nvSpPr>
          <p:cNvPr id="3" name="Rectangle 2"/>
          <p:cNvSpPr/>
          <p:nvPr/>
        </p:nvSpPr>
        <p:spPr>
          <a:xfrm>
            <a:off x="6144782" y="1321579"/>
            <a:ext cx="2957861" cy="523220"/>
          </a:xfrm>
          <a:prstGeom prst="rect">
            <a:avLst/>
          </a:prstGeom>
        </p:spPr>
        <p:txBody>
          <a:bodyPr wrap="none">
            <a:spAutoFit/>
          </a:bodyPr>
          <a:lstStyle/>
          <a:p>
            <a:r>
              <a:rPr lang="ar-EG" sz="2800" b="1" i="0" dirty="0">
                <a:solidFill>
                  <a:srgbClr val="C00000"/>
                </a:solidFill>
                <a:latin typeface="Simplified Arabic" panose="02020603050405020304" pitchFamily="18" charset="-78"/>
                <a:cs typeface="Simplified Arabic" panose="02020603050405020304" pitchFamily="18" charset="-78"/>
              </a:rPr>
              <a:t>عوامل تتعلق بالمستقبل </a:t>
            </a:r>
          </a:p>
        </p:txBody>
      </p:sp>
    </p:spTree>
    <p:extLst>
      <p:ext uri="{BB962C8B-B14F-4D97-AF65-F5344CB8AC3E}">
        <p14:creationId xmlns:p14="http://schemas.microsoft.com/office/powerpoint/2010/main" val="253579955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معوقات عملية الاتصال</a:t>
            </a:r>
          </a:p>
        </p:txBody>
      </p:sp>
      <p:sp>
        <p:nvSpPr>
          <p:cNvPr id="3" name="Rectangle 2"/>
          <p:cNvSpPr/>
          <p:nvPr/>
        </p:nvSpPr>
        <p:spPr bwMode="auto">
          <a:xfrm>
            <a:off x="286253" y="1418722"/>
            <a:ext cx="8401050" cy="6742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استخدام المرسل اللغة أو الرموز التي تتناسب مع متطلبات الموقف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158666" y="10901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11" name="Rectangle 10"/>
          <p:cNvSpPr/>
          <p:nvPr/>
        </p:nvSpPr>
        <p:spPr bwMode="auto">
          <a:xfrm>
            <a:off x="286253" y="2216783"/>
            <a:ext cx="8401050" cy="612144"/>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وجود ترابط منطقي في الرسالة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158666" y="1888170"/>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13" name="Rectangle 12"/>
          <p:cNvSpPr/>
          <p:nvPr/>
        </p:nvSpPr>
        <p:spPr bwMode="auto">
          <a:xfrm>
            <a:off x="286253" y="2988307"/>
            <a:ext cx="8401050" cy="676897"/>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اختيار وسيلة الاتصال المناسبة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193628" y="2697911"/>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9" name="Rectangle 8"/>
          <p:cNvSpPr/>
          <p:nvPr/>
        </p:nvSpPr>
        <p:spPr bwMode="auto">
          <a:xfrm>
            <a:off x="286253" y="3776864"/>
            <a:ext cx="8401050" cy="623476"/>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توافر الوضوح ، الدقة ، الشمول ، اللطف في الرسالة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5" name="Oval 14"/>
          <p:cNvSpPr/>
          <p:nvPr/>
        </p:nvSpPr>
        <p:spPr bwMode="auto">
          <a:xfrm>
            <a:off x="8158666" y="3507652"/>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4</a:t>
            </a:r>
          </a:p>
        </p:txBody>
      </p:sp>
      <p:sp>
        <p:nvSpPr>
          <p:cNvPr id="18" name="Rectangle 17"/>
          <p:cNvSpPr/>
          <p:nvPr/>
        </p:nvSpPr>
        <p:spPr bwMode="auto">
          <a:xfrm>
            <a:off x="286253" y="4631720"/>
            <a:ext cx="8401050" cy="6742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تعالي </a:t>
            </a:r>
            <a:r>
              <a:rPr lang="ar-EG" sz="2400" b="1" i="0" dirty="0">
                <a:solidFill>
                  <a:srgbClr val="FFFFFF"/>
                </a:solidFill>
                <a:latin typeface="Simplified Arabic" panose="02020603050405020304" pitchFamily="18" charset="-78"/>
                <a:cs typeface="Simplified Arabic" panose="02020603050405020304" pitchFamily="18" charset="-78"/>
              </a:rPr>
              <a:t>المرسل على المستقبل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9" name="Oval 18"/>
          <p:cNvSpPr/>
          <p:nvPr/>
        </p:nvSpPr>
        <p:spPr bwMode="auto">
          <a:xfrm>
            <a:off x="8158666" y="4303107"/>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5</a:t>
            </a:r>
          </a:p>
        </p:txBody>
      </p:sp>
      <p:pic>
        <p:nvPicPr>
          <p:cNvPr id="5" name="Picture 4"/>
          <p:cNvPicPr>
            <a:picLocks noChangeAspect="1"/>
          </p:cNvPicPr>
          <p:nvPr/>
        </p:nvPicPr>
        <p:blipFill>
          <a:blip r:embed="rId3"/>
          <a:stretch>
            <a:fillRect/>
          </a:stretch>
        </p:blipFill>
        <p:spPr>
          <a:xfrm>
            <a:off x="157666" y="4303107"/>
            <a:ext cx="3014160" cy="24576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02214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9" grpId="0" animBg="1"/>
      <p:bldP spid="1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معوقات عملية الاتصال</a:t>
            </a:r>
          </a:p>
        </p:txBody>
      </p:sp>
      <p:sp>
        <p:nvSpPr>
          <p:cNvPr id="3" name="Rectangle 2"/>
          <p:cNvSpPr/>
          <p:nvPr/>
        </p:nvSpPr>
        <p:spPr bwMode="auto">
          <a:xfrm>
            <a:off x="357690" y="1504447"/>
            <a:ext cx="8401050" cy="674292"/>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الحصول على تغذية راجعة من المستقبل تبين مدى فهمه الرسالة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30103" y="1175834"/>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6</a:t>
            </a:r>
          </a:p>
        </p:txBody>
      </p:sp>
      <p:sp>
        <p:nvSpPr>
          <p:cNvPr id="11" name="Rectangle 10"/>
          <p:cNvSpPr/>
          <p:nvPr/>
        </p:nvSpPr>
        <p:spPr bwMode="auto">
          <a:xfrm>
            <a:off x="357690" y="2302508"/>
            <a:ext cx="8401050" cy="612144"/>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اهتمام المستقبل بالرسالة أو عدم انتباهه لها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30103" y="1973895"/>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7</a:t>
            </a:r>
          </a:p>
        </p:txBody>
      </p:sp>
      <p:sp>
        <p:nvSpPr>
          <p:cNvPr id="13" name="Rectangle 12"/>
          <p:cNvSpPr/>
          <p:nvPr/>
        </p:nvSpPr>
        <p:spPr bwMode="auto">
          <a:xfrm>
            <a:off x="357690" y="3074032"/>
            <a:ext cx="8401050" cy="676897"/>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الحالة </a:t>
            </a:r>
            <a:r>
              <a:rPr lang="ar-EG" sz="2400" b="1" i="0" dirty="0">
                <a:solidFill>
                  <a:srgbClr val="FFFFFF"/>
                </a:solidFill>
                <a:latin typeface="Simplified Arabic" panose="02020603050405020304" pitchFamily="18" charset="-78"/>
                <a:cs typeface="Simplified Arabic" panose="02020603050405020304" pitchFamily="18" charset="-78"/>
              </a:rPr>
              <a:t>النفسية السيئة لدى أي من المرسل أو المستقبل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5065" y="2783636"/>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8</a:t>
            </a:r>
          </a:p>
        </p:txBody>
      </p:sp>
      <p:sp>
        <p:nvSpPr>
          <p:cNvPr id="9" name="Rectangle 8"/>
          <p:cNvSpPr/>
          <p:nvPr/>
        </p:nvSpPr>
        <p:spPr bwMode="auto">
          <a:xfrm>
            <a:off x="357690" y="3921990"/>
            <a:ext cx="8401050" cy="623476"/>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تعاون المستقبل مع المرسل</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5" name="Oval 14"/>
          <p:cNvSpPr/>
          <p:nvPr/>
        </p:nvSpPr>
        <p:spPr bwMode="auto">
          <a:xfrm>
            <a:off x="8230103" y="3593377"/>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9</a:t>
            </a:r>
          </a:p>
        </p:txBody>
      </p:sp>
      <p:pic>
        <p:nvPicPr>
          <p:cNvPr id="4" name="Picture 3"/>
          <p:cNvPicPr>
            <a:picLocks noChangeAspect="1"/>
          </p:cNvPicPr>
          <p:nvPr/>
        </p:nvPicPr>
        <p:blipFill>
          <a:blip r:embed="rId3"/>
          <a:stretch>
            <a:fillRect/>
          </a:stretch>
        </p:blipFill>
        <p:spPr>
          <a:xfrm>
            <a:off x="204430" y="4100513"/>
            <a:ext cx="2595920" cy="25703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1516864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أنواع الاتصالات الإدارية</a:t>
            </a:r>
          </a:p>
        </p:txBody>
      </p:sp>
      <p:sp>
        <p:nvSpPr>
          <p:cNvPr id="3" name="Down Arrow Callout 2"/>
          <p:cNvSpPr/>
          <p:nvPr/>
        </p:nvSpPr>
        <p:spPr bwMode="auto">
          <a:xfrm>
            <a:off x="5072063" y="980728"/>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الاتصالات الرسمية</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5072062" y="2352333"/>
            <a:ext cx="3900487" cy="237683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a:solidFill>
                  <a:srgbClr val="FF3300"/>
                </a:solidFill>
                <a:latin typeface="Simplified Arabic" panose="02020603050405020304" pitchFamily="18" charset="-78"/>
                <a:cs typeface="Simplified Arabic" panose="02020603050405020304" pitchFamily="18" charset="-78"/>
              </a:rPr>
              <a:t>وهي ذلك النظام من الاتصالات الذي يخضع لقواعد وإجراءات محددة رسمياً </a:t>
            </a:r>
          </a:p>
          <a:p>
            <a:pPr algn="ctr" rtl="1"/>
            <a:r>
              <a:rPr lang="ar-EG" sz="2400" b="1" i="0" dirty="0" smtClean="0">
                <a:solidFill>
                  <a:srgbClr val="FF3300"/>
                </a:solidFill>
                <a:latin typeface="Simplified Arabic" panose="02020603050405020304" pitchFamily="18" charset="-78"/>
                <a:cs typeface="Simplified Arabic" panose="02020603050405020304" pitchFamily="18" charset="-78"/>
              </a:rPr>
              <a:t>ويقسم لثلاث أنواع هي </a:t>
            </a:r>
          </a:p>
          <a:p>
            <a:pPr algn="r" rtl="1"/>
            <a:r>
              <a:rPr lang="ar-EG" sz="2400" b="1" i="0" dirty="0" smtClean="0">
                <a:solidFill>
                  <a:srgbClr val="FF3300"/>
                </a:solidFill>
                <a:latin typeface="Simplified Arabic" panose="02020603050405020304" pitchFamily="18" charset="-78"/>
                <a:cs typeface="Simplified Arabic" panose="02020603050405020304" pitchFamily="18" charset="-78"/>
              </a:rPr>
              <a:t>اتصالات هابطة</a:t>
            </a:r>
          </a:p>
          <a:p>
            <a:pPr algn="r" rtl="1"/>
            <a:r>
              <a:rPr lang="ar-EG" sz="2400" b="1" i="0" dirty="0" smtClean="0">
                <a:solidFill>
                  <a:srgbClr val="FF3300"/>
                </a:solidFill>
                <a:latin typeface="Simplified Arabic" panose="02020603050405020304" pitchFamily="18" charset="-78"/>
                <a:cs typeface="Simplified Arabic" panose="02020603050405020304" pitchFamily="18" charset="-78"/>
              </a:rPr>
              <a:t>اتصالات صاعدة</a:t>
            </a:r>
          </a:p>
          <a:p>
            <a:pPr algn="r" rtl="1"/>
            <a:r>
              <a:rPr lang="ar-EG" sz="2400" b="1" i="0" dirty="0" smtClean="0">
                <a:solidFill>
                  <a:srgbClr val="FF3300"/>
                </a:solidFill>
                <a:latin typeface="Simplified Arabic" panose="02020603050405020304" pitchFamily="18" charset="-78"/>
                <a:cs typeface="Simplified Arabic" panose="02020603050405020304" pitchFamily="18" charset="-78"/>
              </a:rPr>
              <a:t>اتصالات أفقية </a:t>
            </a:r>
          </a:p>
        </p:txBody>
      </p:sp>
      <p:sp>
        <p:nvSpPr>
          <p:cNvPr id="6" name="Down Arrow Callout 5"/>
          <p:cNvSpPr/>
          <p:nvPr/>
        </p:nvSpPr>
        <p:spPr bwMode="auto">
          <a:xfrm>
            <a:off x="142869" y="980728"/>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الاتصالات غير الرسمية</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142868" y="2352333"/>
            <a:ext cx="3900487" cy="2376830"/>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a:solidFill>
                  <a:srgbClr val="FF3300"/>
                </a:solidFill>
                <a:latin typeface="Simplified Arabic" panose="02020603050405020304" pitchFamily="18" charset="-78"/>
                <a:cs typeface="Simplified Arabic" panose="02020603050405020304" pitchFamily="18" charset="-78"/>
              </a:rPr>
              <a:t>وهي التي تتم خارج القنوات الرسمية المحددة للاتصال وبين مستويات مختلفة متخطية خطوط السلطة الرسمية , ولا يحدث الاتصال غير الرسمي داخل التنظيم فقط بل يتعداه إلى خارج التنظيم </a:t>
            </a:r>
            <a:endParaRPr lang="ar-EG" sz="2400" b="1" i="0" dirty="0" smtClean="0">
              <a:solidFill>
                <a:srgbClr val="FF3300"/>
              </a:solidFill>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5329237" y="4957764"/>
            <a:ext cx="3643312" cy="16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a:stretch>
            <a:fillRect/>
          </a:stretch>
        </p:blipFill>
        <p:spPr>
          <a:xfrm>
            <a:off x="400050" y="4957764"/>
            <a:ext cx="3386138" cy="16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6057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مخاطر تحف بالتخطيط</a:t>
            </a:r>
          </a:p>
        </p:txBody>
      </p:sp>
      <p:sp>
        <p:nvSpPr>
          <p:cNvPr id="3" name="Down Arrow Callout 2"/>
          <p:cNvSpPr/>
          <p:nvPr/>
        </p:nvSpPr>
        <p:spPr bwMode="auto">
          <a:xfrm>
            <a:off x="4929188" y="12001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latin typeface="Simplified Arabic" panose="02020603050405020304" pitchFamily="18" charset="-78"/>
              <a:cs typeface="Simplified Arabic" panose="02020603050405020304" pitchFamily="18" charset="-78"/>
            </a:endParaRPr>
          </a:p>
          <a:p>
            <a:pPr algn="ctr" rtl="1"/>
            <a:r>
              <a:rPr lang="ar-EG" sz="2800" b="1" i="0" dirty="0" smtClean="0">
                <a:latin typeface="Simplified Arabic" panose="02020603050405020304" pitchFamily="18" charset="-78"/>
                <a:cs typeface="Simplified Arabic" panose="02020603050405020304" pitchFamily="18" charset="-78"/>
              </a:rPr>
              <a:t>فقدان </a:t>
            </a:r>
            <a:r>
              <a:rPr lang="ar-EG" sz="2800" b="1" i="0" dirty="0">
                <a:latin typeface="Simplified Arabic" panose="02020603050405020304" pitchFamily="18" charset="-78"/>
                <a:cs typeface="Simplified Arabic" panose="02020603050405020304" pitchFamily="18" charset="-78"/>
              </a:rPr>
              <a:t>التلقائية</a:t>
            </a:r>
            <a:endParaRPr kumimoji="0" lang="ar-EG" sz="28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4929187" y="2571754"/>
            <a:ext cx="3900487" cy="305752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2400" b="1" i="0" dirty="0">
              <a:solidFill>
                <a:srgbClr val="FF3300"/>
              </a:solidFill>
              <a:latin typeface="Simplified Arabic" panose="02020603050405020304" pitchFamily="18" charset="-78"/>
              <a:cs typeface="Simplified Arabic" panose="02020603050405020304" pitchFamily="18" charset="-78"/>
            </a:endParaRPr>
          </a:p>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3300"/>
                </a:solidFill>
                <a:latin typeface="Simplified Arabic" panose="02020603050405020304" pitchFamily="18" charset="-78"/>
                <a:cs typeface="Simplified Arabic" panose="02020603050405020304" pitchFamily="18" charset="-78"/>
              </a:rPr>
              <a:t>لا </a:t>
            </a:r>
            <a:r>
              <a:rPr lang="ar-EG" sz="2400" b="1" i="0" dirty="0">
                <a:solidFill>
                  <a:srgbClr val="FF3300"/>
                </a:solidFill>
                <a:latin typeface="Simplified Arabic" panose="02020603050405020304" pitchFamily="18" charset="-78"/>
                <a:cs typeface="Simplified Arabic" panose="02020603050405020304" pitchFamily="18" charset="-78"/>
              </a:rPr>
              <a:t>يمكنك التخطيط لان تكون مستغلا للفرص لان ذلك يتعارض مع مفهوم التخطيط</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Down Arrow Callout 5"/>
          <p:cNvSpPr/>
          <p:nvPr/>
        </p:nvSpPr>
        <p:spPr bwMode="auto">
          <a:xfrm>
            <a:off x="266692" y="11953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الثقة الزائدة في العملية</a:t>
            </a:r>
            <a:endParaRPr kumimoji="0" lang="ar-EG" sz="28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266691" y="2566987"/>
            <a:ext cx="3900487" cy="305752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24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ان </a:t>
            </a:r>
            <a:r>
              <a:rPr lang="ar-EG" sz="2400" b="1" i="0" dirty="0">
                <a:solidFill>
                  <a:srgbClr val="FF3300"/>
                </a:solidFill>
                <a:latin typeface="Simplified Arabic" panose="02020603050405020304" pitchFamily="18" charset="-78"/>
                <a:cs typeface="Simplified Arabic" panose="02020603050405020304" pitchFamily="18" charset="-78"/>
              </a:rPr>
              <a:t>الايمان الكامل بأن خططك كاملة ودقيقة قد يكون مكبلا لك عن </a:t>
            </a:r>
            <a:r>
              <a:rPr lang="ar-EG" sz="2400" b="1" i="0" dirty="0" smtClean="0">
                <a:solidFill>
                  <a:srgbClr val="FF3300"/>
                </a:solidFill>
                <a:latin typeface="Simplified Arabic" panose="02020603050405020304" pitchFamily="18" charset="-78"/>
                <a:cs typeface="Simplified Arabic" panose="02020603050405020304" pitchFamily="18" charset="-78"/>
              </a:rPr>
              <a:t>الاستفادة </a:t>
            </a:r>
            <a:r>
              <a:rPr lang="ar-EG" sz="2400" b="1" i="0" dirty="0">
                <a:solidFill>
                  <a:srgbClr val="FF3300"/>
                </a:solidFill>
                <a:latin typeface="Simplified Arabic" panose="02020603050405020304" pitchFamily="18" charset="-78"/>
                <a:cs typeface="Simplified Arabic" panose="02020603050405020304" pitchFamily="18" charset="-78"/>
              </a:rPr>
              <a:t>من الجديد، فتجعلك هذه الثقة العمياء لا تبصر ما هو أفضل </a:t>
            </a:r>
            <a:r>
              <a:rPr lang="ar-EG" sz="2400" b="1" i="0" dirty="0" smtClean="0">
                <a:solidFill>
                  <a:srgbClr val="FF3300"/>
                </a:solidFill>
                <a:latin typeface="Simplified Arabic" panose="02020603050405020304" pitchFamily="18" charset="-78"/>
                <a:cs typeface="Simplified Arabic" panose="02020603050405020304" pitchFamily="18" charset="-78"/>
              </a:rPr>
              <a:t> </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منها</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293037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178465" y="145777"/>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11" name="Freeform 10"/>
          <p:cNvSpPr/>
          <p:nvPr/>
        </p:nvSpPr>
        <p:spPr>
          <a:xfrm>
            <a:off x="5729288" y="1134466"/>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rtl="1"/>
            <a:r>
              <a:rPr lang="ar-SA" sz="2800" b="1" i="0" dirty="0">
                <a:solidFill>
                  <a:srgbClr val="FFFFFF"/>
                </a:solidFill>
              </a:rPr>
              <a:t>مهارة التحدث</a:t>
            </a:r>
            <a:endParaRPr lang="en-US" sz="2800" i="0" dirty="0">
              <a:solidFill>
                <a:srgbClr val="FFFFFF"/>
              </a:solidFill>
            </a:endParaRPr>
          </a:p>
        </p:txBody>
      </p:sp>
      <p:grpSp>
        <p:nvGrpSpPr>
          <p:cNvPr id="12" name="Group 3"/>
          <p:cNvGrpSpPr>
            <a:grpSpLocks/>
          </p:cNvGrpSpPr>
          <p:nvPr/>
        </p:nvGrpSpPr>
        <p:grpSpPr bwMode="auto">
          <a:xfrm>
            <a:off x="8029569" y="2943362"/>
            <a:ext cx="571500" cy="665093"/>
            <a:chOff x="0" y="0"/>
            <a:chExt cx="1549" cy="1351"/>
          </a:xfrm>
        </p:grpSpPr>
        <p:sp>
          <p:nvSpPr>
            <p:cNvPr id="13"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4"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5"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16" name="Line 7"/>
          <p:cNvSpPr>
            <a:spLocks noChangeShapeType="1"/>
          </p:cNvSpPr>
          <p:nvPr/>
        </p:nvSpPr>
        <p:spPr bwMode="auto">
          <a:xfrm flipH="1" flipV="1">
            <a:off x="600073" y="3565994"/>
            <a:ext cx="7424699" cy="5336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7" name="Text Box 8"/>
          <p:cNvSpPr txBox="1">
            <a:spLocks noChangeArrowheads="1"/>
          </p:cNvSpPr>
          <p:nvPr/>
        </p:nvSpPr>
        <p:spPr bwMode="auto">
          <a:xfrm>
            <a:off x="285750" y="2785480"/>
            <a:ext cx="78493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400" b="1" i="0" dirty="0" smtClean="0">
                <a:solidFill>
                  <a:srgbClr val="002060"/>
                </a:solidFill>
                <a:latin typeface="Arial"/>
                <a:ea typeface="SimSun"/>
              </a:rPr>
              <a:t>التعرف </a:t>
            </a:r>
            <a:r>
              <a:rPr lang="ar-EG" sz="2400" b="1" i="0" dirty="0">
                <a:solidFill>
                  <a:srgbClr val="002060"/>
                </a:solidFill>
                <a:latin typeface="Arial"/>
                <a:ea typeface="SimSun"/>
              </a:rPr>
              <a:t>الجيد على الأشخاص الذين نتحدث إليهم من حيث مستواهم الإداري والوظيفي</a:t>
            </a:r>
            <a:endParaRPr lang="en-US" sz="2400" b="1" i="0" dirty="0">
              <a:solidFill>
                <a:srgbClr val="002060"/>
              </a:solidFill>
              <a:latin typeface="Arial"/>
              <a:ea typeface="SimSun"/>
            </a:endParaRPr>
          </a:p>
        </p:txBody>
      </p:sp>
      <p:sp>
        <p:nvSpPr>
          <p:cNvPr id="18" name="Text Box 9"/>
          <p:cNvSpPr txBox="1">
            <a:spLocks noChangeArrowheads="1"/>
          </p:cNvSpPr>
          <p:nvPr/>
        </p:nvSpPr>
        <p:spPr bwMode="auto">
          <a:xfrm>
            <a:off x="8139882" y="3041777"/>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a:solidFill>
                  <a:srgbClr val="FFFFFF"/>
                </a:solidFill>
                <a:latin typeface="Arial"/>
                <a:ea typeface="SimSun"/>
              </a:rPr>
              <a:t>1</a:t>
            </a:r>
          </a:p>
        </p:txBody>
      </p:sp>
      <p:grpSp>
        <p:nvGrpSpPr>
          <p:cNvPr id="19" name="Group 10"/>
          <p:cNvGrpSpPr>
            <a:grpSpLocks/>
          </p:cNvGrpSpPr>
          <p:nvPr/>
        </p:nvGrpSpPr>
        <p:grpSpPr bwMode="auto">
          <a:xfrm>
            <a:off x="8029569" y="3857667"/>
            <a:ext cx="571500" cy="665093"/>
            <a:chOff x="0" y="0"/>
            <a:chExt cx="1549" cy="1351"/>
          </a:xfrm>
        </p:grpSpPr>
        <p:sp>
          <p:nvSpPr>
            <p:cNvPr id="20"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1"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2"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3" name="Line 14"/>
          <p:cNvSpPr>
            <a:spLocks noChangeShapeType="1"/>
          </p:cNvSpPr>
          <p:nvPr/>
        </p:nvSpPr>
        <p:spPr bwMode="auto">
          <a:xfrm flipH="1" flipV="1">
            <a:off x="600073" y="4418611"/>
            <a:ext cx="7394076" cy="92826"/>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4" name="Text Box 15"/>
          <p:cNvSpPr txBox="1">
            <a:spLocks noChangeArrowheads="1"/>
          </p:cNvSpPr>
          <p:nvPr/>
        </p:nvSpPr>
        <p:spPr bwMode="auto">
          <a:xfrm>
            <a:off x="346455" y="3739992"/>
            <a:ext cx="76630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400" b="1" i="0" dirty="0" smtClean="0">
                <a:solidFill>
                  <a:srgbClr val="002060"/>
                </a:solidFill>
                <a:latin typeface="Arial"/>
                <a:ea typeface="SimSun"/>
              </a:rPr>
              <a:t>الاهتمام </a:t>
            </a:r>
            <a:r>
              <a:rPr lang="ar-EG" sz="2400" b="1" i="0" dirty="0">
                <a:solidFill>
                  <a:srgbClr val="002060"/>
                </a:solidFill>
                <a:latin typeface="Arial"/>
                <a:ea typeface="SimSun"/>
              </a:rPr>
              <a:t>والتركيز على محتوى الحديث من خلال الحصول على معلومات كافية وصادقة </a:t>
            </a:r>
            <a:endParaRPr lang="en-US" sz="2400" b="1" i="0" dirty="0">
              <a:solidFill>
                <a:srgbClr val="002060"/>
              </a:solidFill>
              <a:latin typeface="Arial"/>
              <a:ea typeface="SimSun"/>
            </a:endParaRPr>
          </a:p>
        </p:txBody>
      </p:sp>
      <p:sp>
        <p:nvSpPr>
          <p:cNvPr id="25" name="Text Box 16"/>
          <p:cNvSpPr txBox="1">
            <a:spLocks noChangeArrowheads="1"/>
          </p:cNvSpPr>
          <p:nvPr/>
        </p:nvSpPr>
        <p:spPr bwMode="auto">
          <a:xfrm>
            <a:off x="8139882" y="3956080"/>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a:solidFill>
                  <a:srgbClr val="FFFFFF"/>
                </a:solidFill>
                <a:latin typeface="Arial"/>
                <a:ea typeface="SimSun"/>
              </a:rPr>
              <a:t>2</a:t>
            </a:r>
          </a:p>
        </p:txBody>
      </p:sp>
      <p:grpSp>
        <p:nvGrpSpPr>
          <p:cNvPr id="26" name="Group 17"/>
          <p:cNvGrpSpPr>
            <a:grpSpLocks/>
          </p:cNvGrpSpPr>
          <p:nvPr/>
        </p:nvGrpSpPr>
        <p:grpSpPr bwMode="auto">
          <a:xfrm>
            <a:off x="8029569" y="4749748"/>
            <a:ext cx="571500" cy="665093"/>
            <a:chOff x="0" y="0"/>
            <a:chExt cx="1549" cy="1351"/>
          </a:xfrm>
        </p:grpSpPr>
        <p:sp>
          <p:nvSpPr>
            <p:cNvPr id="27"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9" name="AutoShape 20"/>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0" name="Line 21"/>
          <p:cNvSpPr>
            <a:spLocks noChangeShapeType="1"/>
          </p:cNvSpPr>
          <p:nvPr/>
        </p:nvSpPr>
        <p:spPr bwMode="auto">
          <a:xfrm flipH="1" flipV="1">
            <a:off x="600073" y="5403517"/>
            <a:ext cx="7434292" cy="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1" name="Text Box 22"/>
          <p:cNvSpPr txBox="1">
            <a:spLocks noChangeArrowheads="1"/>
          </p:cNvSpPr>
          <p:nvPr/>
        </p:nvSpPr>
        <p:spPr bwMode="auto">
          <a:xfrm>
            <a:off x="1914391" y="4848768"/>
            <a:ext cx="52749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400" b="1" i="0" dirty="0" smtClean="0">
                <a:solidFill>
                  <a:srgbClr val="002060"/>
                </a:solidFill>
                <a:latin typeface="Arial"/>
                <a:ea typeface="SimSun"/>
              </a:rPr>
              <a:t>استخدام </a:t>
            </a:r>
            <a:r>
              <a:rPr lang="ar-EG" sz="2400" b="1" i="0" dirty="0">
                <a:solidFill>
                  <a:srgbClr val="002060"/>
                </a:solidFill>
                <a:latin typeface="Arial"/>
                <a:ea typeface="SimSun"/>
              </a:rPr>
              <a:t>مستوى الصوت المناسب عند التحدث</a:t>
            </a:r>
            <a:endParaRPr lang="en-US" sz="2400" b="1" i="0" dirty="0">
              <a:solidFill>
                <a:srgbClr val="002060"/>
              </a:solidFill>
              <a:latin typeface="Arial"/>
              <a:ea typeface="SimSun"/>
            </a:endParaRPr>
          </a:p>
        </p:txBody>
      </p:sp>
      <p:sp>
        <p:nvSpPr>
          <p:cNvPr id="32" name="Text Box 23"/>
          <p:cNvSpPr txBox="1">
            <a:spLocks noChangeArrowheads="1"/>
          </p:cNvSpPr>
          <p:nvPr/>
        </p:nvSpPr>
        <p:spPr bwMode="auto">
          <a:xfrm>
            <a:off x="8139882" y="4848161"/>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a:solidFill>
                  <a:srgbClr val="FFFFFF"/>
                </a:solidFill>
                <a:latin typeface="Arial"/>
                <a:ea typeface="SimSun"/>
              </a:rPr>
              <a:t>3</a:t>
            </a:r>
          </a:p>
        </p:txBody>
      </p:sp>
      <p:pic>
        <p:nvPicPr>
          <p:cNvPr id="33" name="Picture 32"/>
          <p:cNvPicPr>
            <a:picLocks noChangeAspect="1"/>
          </p:cNvPicPr>
          <p:nvPr/>
        </p:nvPicPr>
        <p:blipFill>
          <a:blip r:embed="rId4"/>
          <a:stretch>
            <a:fillRect/>
          </a:stretch>
        </p:blipFill>
        <p:spPr>
          <a:xfrm>
            <a:off x="600073" y="426274"/>
            <a:ext cx="2249619" cy="20204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1708540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barn(inVertical)">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23" grpId="0" animBg="1"/>
      <p:bldP spid="24" grpId="0"/>
      <p:bldP spid="25" grpId="0"/>
      <p:bldP spid="30" grpId="0" animBg="1"/>
      <p:bldP spid="31" grpId="0"/>
      <p:bldP spid="3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p:cNvGrpSpPr>
            <a:grpSpLocks/>
          </p:cNvGrpSpPr>
          <p:nvPr/>
        </p:nvGrpSpPr>
        <p:grpSpPr bwMode="auto">
          <a:xfrm>
            <a:off x="8309210" y="2158156"/>
            <a:ext cx="571500" cy="665093"/>
            <a:chOff x="0" y="0"/>
            <a:chExt cx="1549" cy="1351"/>
          </a:xfrm>
        </p:grpSpPr>
        <p:sp>
          <p:nvSpPr>
            <p:cNvPr id="10"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1"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2"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13" name="Line 7"/>
          <p:cNvSpPr>
            <a:spLocks noChangeShapeType="1"/>
          </p:cNvSpPr>
          <p:nvPr/>
        </p:nvSpPr>
        <p:spPr bwMode="auto">
          <a:xfrm flipH="1">
            <a:off x="171450" y="2789910"/>
            <a:ext cx="8000999" cy="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4" name="Text Box 8"/>
          <p:cNvSpPr txBox="1">
            <a:spLocks noChangeArrowheads="1"/>
          </p:cNvSpPr>
          <p:nvPr/>
        </p:nvSpPr>
        <p:spPr bwMode="auto">
          <a:xfrm>
            <a:off x="908078" y="2244776"/>
            <a:ext cx="65279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400" b="1" i="0" dirty="0" smtClean="0">
                <a:solidFill>
                  <a:srgbClr val="002060"/>
                </a:solidFill>
                <a:latin typeface="Arial"/>
                <a:ea typeface="SimSun"/>
              </a:rPr>
              <a:t>تجنب </a:t>
            </a:r>
            <a:r>
              <a:rPr lang="ar-EG" sz="2400" b="1" i="0" dirty="0">
                <a:solidFill>
                  <a:srgbClr val="002060"/>
                </a:solidFill>
                <a:latin typeface="Arial"/>
                <a:ea typeface="SimSun"/>
              </a:rPr>
              <a:t>اللزمات اللفظية واللزمات الحركية </a:t>
            </a:r>
            <a:endParaRPr lang="en-US" sz="2400" b="1" i="0" dirty="0">
              <a:solidFill>
                <a:srgbClr val="002060"/>
              </a:solidFill>
              <a:latin typeface="Arial"/>
              <a:ea typeface="SimSun"/>
            </a:endParaRPr>
          </a:p>
        </p:txBody>
      </p:sp>
      <p:sp>
        <p:nvSpPr>
          <p:cNvPr id="15" name="Text Box 9"/>
          <p:cNvSpPr txBox="1">
            <a:spLocks noChangeArrowheads="1"/>
          </p:cNvSpPr>
          <p:nvPr/>
        </p:nvSpPr>
        <p:spPr bwMode="auto">
          <a:xfrm>
            <a:off x="8419523" y="2256571"/>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4</a:t>
            </a:r>
            <a:endParaRPr lang="en-US" sz="2177" b="1" dirty="0">
              <a:solidFill>
                <a:srgbClr val="FFFFFF"/>
              </a:solidFill>
              <a:latin typeface="Arial"/>
              <a:ea typeface="SimSun"/>
            </a:endParaRPr>
          </a:p>
        </p:txBody>
      </p:sp>
      <p:grpSp>
        <p:nvGrpSpPr>
          <p:cNvPr id="16" name="Group 10"/>
          <p:cNvGrpSpPr>
            <a:grpSpLocks/>
          </p:cNvGrpSpPr>
          <p:nvPr/>
        </p:nvGrpSpPr>
        <p:grpSpPr bwMode="auto">
          <a:xfrm>
            <a:off x="8309210" y="3072461"/>
            <a:ext cx="571500" cy="665093"/>
            <a:chOff x="0" y="0"/>
            <a:chExt cx="1549" cy="1351"/>
          </a:xfrm>
        </p:grpSpPr>
        <p:sp>
          <p:nvSpPr>
            <p:cNvPr id="17"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8"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9"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0" name="Line 14"/>
          <p:cNvSpPr>
            <a:spLocks noChangeShapeType="1"/>
          </p:cNvSpPr>
          <p:nvPr/>
        </p:nvSpPr>
        <p:spPr bwMode="auto">
          <a:xfrm flipH="1">
            <a:off x="171450" y="3652829"/>
            <a:ext cx="8000998" cy="1254"/>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1" name="Text Box 15"/>
          <p:cNvSpPr txBox="1">
            <a:spLocks noChangeArrowheads="1"/>
          </p:cNvSpPr>
          <p:nvPr/>
        </p:nvSpPr>
        <p:spPr bwMode="auto">
          <a:xfrm>
            <a:off x="1698031" y="3170874"/>
            <a:ext cx="53521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400" b="1" i="0" dirty="0" smtClean="0">
                <a:solidFill>
                  <a:srgbClr val="002060"/>
                </a:solidFill>
                <a:latin typeface="Arial"/>
                <a:ea typeface="SimSun"/>
              </a:rPr>
              <a:t>وضع </a:t>
            </a:r>
            <a:r>
              <a:rPr lang="ar-EG" sz="2400" b="1" i="0" dirty="0">
                <a:solidFill>
                  <a:srgbClr val="002060"/>
                </a:solidFill>
                <a:latin typeface="Arial"/>
                <a:ea typeface="SimSun"/>
              </a:rPr>
              <a:t>المتحدث للمستمعين نصب عينيه</a:t>
            </a:r>
            <a:endParaRPr lang="en-US" sz="2400" b="1" i="0" dirty="0">
              <a:solidFill>
                <a:srgbClr val="002060"/>
              </a:solidFill>
              <a:latin typeface="Arial"/>
              <a:ea typeface="SimSun"/>
            </a:endParaRPr>
          </a:p>
        </p:txBody>
      </p:sp>
      <p:sp>
        <p:nvSpPr>
          <p:cNvPr id="22" name="Text Box 16"/>
          <p:cNvSpPr txBox="1">
            <a:spLocks noChangeArrowheads="1"/>
          </p:cNvSpPr>
          <p:nvPr/>
        </p:nvSpPr>
        <p:spPr bwMode="auto">
          <a:xfrm>
            <a:off x="8419523" y="3170874"/>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5</a:t>
            </a:r>
            <a:endParaRPr lang="en-US" sz="2177" b="1" dirty="0">
              <a:solidFill>
                <a:srgbClr val="FFFFFF"/>
              </a:solidFill>
              <a:latin typeface="Arial"/>
              <a:ea typeface="SimSun"/>
            </a:endParaRPr>
          </a:p>
        </p:txBody>
      </p:sp>
      <p:grpSp>
        <p:nvGrpSpPr>
          <p:cNvPr id="23" name="Group 17"/>
          <p:cNvGrpSpPr>
            <a:grpSpLocks/>
          </p:cNvGrpSpPr>
          <p:nvPr/>
        </p:nvGrpSpPr>
        <p:grpSpPr bwMode="auto">
          <a:xfrm>
            <a:off x="8309210" y="3964542"/>
            <a:ext cx="571500" cy="665093"/>
            <a:chOff x="0" y="0"/>
            <a:chExt cx="1549" cy="1351"/>
          </a:xfrm>
        </p:grpSpPr>
        <p:sp>
          <p:nvSpPr>
            <p:cNvPr id="24"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5"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6" name="AutoShape 20"/>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7" name="Line 21"/>
          <p:cNvSpPr>
            <a:spLocks noChangeShapeType="1"/>
          </p:cNvSpPr>
          <p:nvPr/>
        </p:nvSpPr>
        <p:spPr bwMode="auto">
          <a:xfrm flipH="1" flipV="1">
            <a:off x="171448" y="4578926"/>
            <a:ext cx="8001000" cy="17369"/>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Text Box 22"/>
          <p:cNvSpPr txBox="1">
            <a:spLocks noChangeArrowheads="1"/>
          </p:cNvSpPr>
          <p:nvPr/>
        </p:nvSpPr>
        <p:spPr bwMode="auto">
          <a:xfrm>
            <a:off x="1698031" y="4093449"/>
            <a:ext cx="52749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400" b="1" i="0" dirty="0" smtClean="0">
                <a:solidFill>
                  <a:srgbClr val="002060"/>
                </a:solidFill>
                <a:latin typeface="Arial"/>
                <a:ea typeface="SimSun"/>
              </a:rPr>
              <a:t>إظهار </a:t>
            </a:r>
            <a:r>
              <a:rPr lang="ar-EG" sz="2400" b="1" i="0" dirty="0">
                <a:solidFill>
                  <a:srgbClr val="002060"/>
                </a:solidFill>
                <a:latin typeface="Arial"/>
                <a:ea typeface="SimSun"/>
              </a:rPr>
              <a:t>قدر من الانفعالات المناسبة للحديث </a:t>
            </a:r>
            <a:endParaRPr lang="en-US" sz="2400" b="1" i="0" dirty="0">
              <a:solidFill>
                <a:srgbClr val="002060"/>
              </a:solidFill>
              <a:latin typeface="Arial"/>
              <a:ea typeface="SimSun"/>
            </a:endParaRPr>
          </a:p>
        </p:txBody>
      </p:sp>
      <p:sp>
        <p:nvSpPr>
          <p:cNvPr id="29" name="Text Box 23"/>
          <p:cNvSpPr txBox="1">
            <a:spLocks noChangeArrowheads="1"/>
          </p:cNvSpPr>
          <p:nvPr/>
        </p:nvSpPr>
        <p:spPr bwMode="auto">
          <a:xfrm>
            <a:off x="8419523" y="4062955"/>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6</a:t>
            </a:r>
            <a:endParaRPr lang="en-US" sz="2177" b="1" dirty="0">
              <a:solidFill>
                <a:srgbClr val="FFFFFF"/>
              </a:solidFill>
              <a:latin typeface="Arial"/>
              <a:ea typeface="SimSun"/>
            </a:endParaRPr>
          </a:p>
        </p:txBody>
      </p:sp>
      <p:grpSp>
        <p:nvGrpSpPr>
          <p:cNvPr id="30" name="Group 24"/>
          <p:cNvGrpSpPr>
            <a:grpSpLocks/>
          </p:cNvGrpSpPr>
          <p:nvPr/>
        </p:nvGrpSpPr>
        <p:grpSpPr bwMode="auto">
          <a:xfrm>
            <a:off x="8309210" y="4878846"/>
            <a:ext cx="571500" cy="665093"/>
            <a:chOff x="0" y="0"/>
            <a:chExt cx="1549" cy="1351"/>
          </a:xfrm>
        </p:grpSpPr>
        <p:sp>
          <p:nvSpPr>
            <p:cNvPr id="31" name="AutoShape 25"/>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2" name="AutoShape 26"/>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3" name="AutoShape 27"/>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4" name="Line 28"/>
          <p:cNvSpPr>
            <a:spLocks noChangeShapeType="1"/>
          </p:cNvSpPr>
          <p:nvPr/>
        </p:nvSpPr>
        <p:spPr bwMode="auto">
          <a:xfrm flipH="1" flipV="1">
            <a:off x="171450" y="5543938"/>
            <a:ext cx="8000998" cy="0"/>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5" name="Text Box 29"/>
          <p:cNvSpPr txBox="1">
            <a:spLocks noChangeArrowheads="1"/>
          </p:cNvSpPr>
          <p:nvPr/>
        </p:nvSpPr>
        <p:spPr bwMode="auto">
          <a:xfrm>
            <a:off x="1567395" y="4977260"/>
            <a:ext cx="57975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400" b="1" i="0" dirty="0" smtClean="0">
                <a:solidFill>
                  <a:srgbClr val="002060"/>
                </a:solidFill>
                <a:latin typeface="Arial"/>
                <a:ea typeface="SimSun"/>
              </a:rPr>
              <a:t>تجنب </a:t>
            </a:r>
            <a:r>
              <a:rPr lang="ar-EG" sz="2400" b="1" i="0" dirty="0">
                <a:solidFill>
                  <a:srgbClr val="002060"/>
                </a:solidFill>
                <a:latin typeface="Arial"/>
                <a:ea typeface="SimSun"/>
              </a:rPr>
              <a:t>بعض أخطاء الحديث المزعجة </a:t>
            </a:r>
            <a:endParaRPr lang="en-US" sz="2400" b="1" i="0" dirty="0">
              <a:solidFill>
                <a:srgbClr val="002060"/>
              </a:solidFill>
              <a:latin typeface="Arial"/>
              <a:ea typeface="SimSun"/>
            </a:endParaRPr>
          </a:p>
        </p:txBody>
      </p:sp>
      <p:sp>
        <p:nvSpPr>
          <p:cNvPr id="36" name="Text Box 30"/>
          <p:cNvSpPr txBox="1">
            <a:spLocks noChangeArrowheads="1"/>
          </p:cNvSpPr>
          <p:nvPr/>
        </p:nvSpPr>
        <p:spPr bwMode="auto">
          <a:xfrm>
            <a:off x="8419523" y="4977260"/>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7</a:t>
            </a:r>
            <a:endParaRPr lang="en-US" sz="2177" b="1" dirty="0">
              <a:solidFill>
                <a:srgbClr val="FFFFFF"/>
              </a:solidFill>
              <a:latin typeface="Arial"/>
              <a:ea typeface="SimSun"/>
            </a:endParaRPr>
          </a:p>
        </p:txBody>
      </p:sp>
      <p:sp>
        <p:nvSpPr>
          <p:cNvPr id="37" name="Text Box 4"/>
          <p:cNvSpPr txBox="1">
            <a:spLocks noChangeArrowheads="1"/>
          </p:cNvSpPr>
          <p:nvPr/>
        </p:nvSpPr>
        <p:spPr bwMode="auto">
          <a:xfrm>
            <a:off x="653762" y="131402"/>
            <a:ext cx="7935840" cy="663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spcBef>
                <a:spcPct val="50000"/>
              </a:spcBef>
            </a:pPr>
            <a:r>
              <a:rPr lang="ar-EG" sz="3200" b="1" i="0" dirty="0">
                <a:solidFill>
                  <a:srgbClr val="C00000"/>
                </a:solidFill>
                <a:latin typeface="Simplified Arabic" panose="02020603050405020304" pitchFamily="18" charset="-78"/>
                <a:ea typeface="华文细黑" pitchFamily="2" charset="-122"/>
                <a:cs typeface="Simplified Arabic" panose="02020603050405020304" pitchFamily="18" charset="-78"/>
              </a:rPr>
              <a:t>مهارات الاتصال</a:t>
            </a:r>
            <a:endParaRPr lang="en-US" sz="3200" b="1" i="0" dirty="0">
              <a:solidFill>
                <a:srgbClr val="C00000"/>
              </a:solidFill>
              <a:latin typeface="Simplified Arabic" panose="02020603050405020304" pitchFamily="18" charset="-78"/>
              <a:ea typeface="华文细黑" pitchFamily="2" charset="-122"/>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384441" y="325990"/>
            <a:ext cx="2627179" cy="17696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58897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20" grpId="0" animBg="1"/>
      <p:bldP spid="21" grpId="0"/>
      <p:bldP spid="22" grpId="0"/>
      <p:bldP spid="27" grpId="0" animBg="1"/>
      <p:bldP spid="28" grpId="0"/>
      <p:bldP spid="29" grpId="0"/>
      <p:bldP spid="34" grpId="0" animBg="1"/>
      <p:bldP spid="35" grpId="0"/>
      <p:bldP spid="36"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178465" y="145777"/>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11" name="Freeform 10"/>
          <p:cNvSpPr/>
          <p:nvPr/>
        </p:nvSpPr>
        <p:spPr>
          <a:xfrm>
            <a:off x="5729288" y="1134466"/>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rtl="1"/>
            <a:r>
              <a:rPr lang="ar-EG" sz="2800" b="1" i="0" dirty="0">
                <a:solidFill>
                  <a:srgbClr val="FFFFFF"/>
                </a:solidFill>
              </a:rPr>
              <a:t>مهارة الكتابة</a:t>
            </a:r>
            <a:endParaRPr lang="en-US" sz="2800" i="0" dirty="0">
              <a:solidFill>
                <a:srgbClr val="FFFFFF"/>
              </a:solidFill>
            </a:endParaRPr>
          </a:p>
        </p:txBody>
      </p:sp>
      <p:sp>
        <p:nvSpPr>
          <p:cNvPr id="34" name="Rectangle 33"/>
          <p:cNvSpPr/>
          <p:nvPr/>
        </p:nvSpPr>
        <p:spPr bwMode="auto">
          <a:xfrm>
            <a:off x="84092" y="2795295"/>
            <a:ext cx="6912509" cy="627797"/>
          </a:xfrm>
          <a:prstGeom prst="rect">
            <a:avLst/>
          </a:prstGeom>
          <a:ln>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a:p>
            <a:pPr algn="ctr" rtl="1"/>
            <a:r>
              <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rPr>
              <a:t>تجنب </a:t>
            </a:r>
            <a:r>
              <a:rPr lang="ar-EG" sz="2400" b="1" i="0" dirty="0">
                <a:solidFill>
                  <a:srgbClr val="002060"/>
                </a:solidFill>
                <a:latin typeface="Simplified Arabic" panose="02020603050405020304" pitchFamily="18" charset="-78"/>
                <a:ea typeface="宋体" pitchFamily="2" charset="-122"/>
                <a:cs typeface="Simplified Arabic" panose="02020603050405020304" pitchFamily="18" charset="-78"/>
              </a:rPr>
              <a:t>الأخطاء النحوية والإملائية </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sp>
        <p:nvSpPr>
          <p:cNvPr id="35" name="Rectangle 34"/>
          <p:cNvSpPr/>
          <p:nvPr/>
        </p:nvSpPr>
        <p:spPr bwMode="auto">
          <a:xfrm>
            <a:off x="100012" y="3943987"/>
            <a:ext cx="6912509" cy="627797"/>
          </a:xfrm>
          <a:prstGeom prst="rect">
            <a:avLst/>
          </a:prstGeom>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a:p>
            <a:pPr algn="ctr" rtl="1"/>
            <a:r>
              <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rPr>
              <a:t>التعبير </a:t>
            </a:r>
            <a:r>
              <a:rPr lang="ar-EG" sz="2400" b="1" i="0" dirty="0">
                <a:solidFill>
                  <a:srgbClr val="002060"/>
                </a:solidFill>
                <a:latin typeface="Simplified Arabic" panose="02020603050405020304" pitchFamily="18" charset="-78"/>
                <a:ea typeface="宋体" pitchFamily="2" charset="-122"/>
                <a:cs typeface="Simplified Arabic" panose="02020603050405020304" pitchFamily="18" charset="-78"/>
              </a:rPr>
              <a:t>عن المعنى المقصود بالعدد المناسب من الكلمات </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sp>
        <p:nvSpPr>
          <p:cNvPr id="36" name="Rectangle 35"/>
          <p:cNvSpPr/>
          <p:nvPr/>
        </p:nvSpPr>
        <p:spPr bwMode="auto">
          <a:xfrm>
            <a:off x="88637" y="5065377"/>
            <a:ext cx="6912509" cy="627797"/>
          </a:xfrm>
          <a:prstGeom prst="rect">
            <a:avLst/>
          </a:prstGeom>
          <a:ln>
            <a:solidFill>
              <a:srgbClr val="FF99C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a:p>
            <a:pPr algn="ctr" rtl="1"/>
            <a:r>
              <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rPr>
              <a:t>الاهتمام </a:t>
            </a:r>
            <a:r>
              <a:rPr lang="ar-EG" sz="2400" b="1" i="0" dirty="0">
                <a:solidFill>
                  <a:srgbClr val="002060"/>
                </a:solidFill>
                <a:latin typeface="Simplified Arabic" panose="02020603050405020304" pitchFamily="18" charset="-78"/>
                <a:ea typeface="宋体" pitchFamily="2" charset="-122"/>
                <a:cs typeface="Simplified Arabic" panose="02020603050405020304" pitchFamily="18" charset="-78"/>
              </a:rPr>
              <a:t>بعلامات الترقيم </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pic>
        <p:nvPicPr>
          <p:cNvPr id="3" name="Picture 2"/>
          <p:cNvPicPr>
            <a:picLocks noChangeAspect="1"/>
          </p:cNvPicPr>
          <p:nvPr/>
        </p:nvPicPr>
        <p:blipFill rotWithShape="1">
          <a:blip r:embed="rId4"/>
          <a:srcRect b="8816"/>
          <a:stretch/>
        </p:blipFill>
        <p:spPr>
          <a:xfrm>
            <a:off x="6059851" y="3109193"/>
            <a:ext cx="2753585" cy="38194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0169306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مهارات الاتصال</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sp>
        <p:nvSpPr>
          <p:cNvPr id="20" name="Rectangle 19"/>
          <p:cNvSpPr/>
          <p:nvPr/>
        </p:nvSpPr>
        <p:spPr bwMode="auto">
          <a:xfrm>
            <a:off x="193979" y="2459081"/>
            <a:ext cx="8461974" cy="627797"/>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endParaRPr lang="ar-EG" sz="800"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a:p>
            <a:pPr algn="ctr"/>
            <a:r>
              <a:rPr lang="ar-EG" sz="2400" i="0" dirty="0" smtClean="0">
                <a:solidFill>
                  <a:srgbClr val="002060"/>
                </a:solidFill>
                <a:latin typeface="Simplified Arabic" panose="02020603050405020304" pitchFamily="18" charset="-78"/>
                <a:ea typeface="宋体" pitchFamily="2" charset="-122"/>
                <a:cs typeface="Simplified Arabic" panose="02020603050405020304" pitchFamily="18" charset="-78"/>
              </a:rPr>
              <a:t>عدم </a:t>
            </a:r>
            <a:r>
              <a:rPr lang="ar-EG" sz="2400" i="0" dirty="0">
                <a:solidFill>
                  <a:srgbClr val="002060"/>
                </a:solidFill>
                <a:latin typeface="Simplified Arabic" panose="02020603050405020304" pitchFamily="18" charset="-78"/>
                <a:ea typeface="宋体" pitchFamily="2" charset="-122"/>
                <a:cs typeface="Simplified Arabic" panose="02020603050405020304" pitchFamily="18" charset="-78"/>
              </a:rPr>
              <a:t>البدء بالكتابة إلا بعد الحصول على جميع المعلومات والحقائق المتعلقة بالموضوع </a:t>
            </a:r>
          </a:p>
        </p:txBody>
      </p:sp>
      <p:sp>
        <p:nvSpPr>
          <p:cNvPr id="22" name="Rectangle 21"/>
          <p:cNvSpPr/>
          <p:nvPr/>
        </p:nvSpPr>
        <p:spPr bwMode="auto">
          <a:xfrm>
            <a:off x="196251" y="3566821"/>
            <a:ext cx="8461974" cy="627797"/>
          </a:xfrm>
          <a:prstGeom prst="rect">
            <a:avLst/>
          </a:prstGeom>
          <a:ln>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a:p>
            <a:pPr algn="ctr" rtl="1"/>
            <a:r>
              <a:rPr lang="ar-EG" sz="2400" i="0" dirty="0" smtClean="0">
                <a:solidFill>
                  <a:srgbClr val="002060"/>
                </a:solidFill>
                <a:latin typeface="Simplified Arabic" panose="02020603050405020304" pitchFamily="18" charset="-78"/>
                <a:ea typeface="宋体" pitchFamily="2" charset="-122"/>
                <a:cs typeface="Simplified Arabic" panose="02020603050405020304" pitchFamily="18" charset="-78"/>
              </a:rPr>
              <a:t>استخدام </a:t>
            </a:r>
            <a:r>
              <a:rPr lang="ar-EG" sz="2400" i="0" dirty="0">
                <a:solidFill>
                  <a:srgbClr val="002060"/>
                </a:solidFill>
                <a:latin typeface="Simplified Arabic" panose="02020603050405020304" pitchFamily="18" charset="-78"/>
                <a:ea typeface="宋体" pitchFamily="2" charset="-122"/>
                <a:cs typeface="Simplified Arabic" panose="02020603050405020304" pitchFamily="18" charset="-78"/>
              </a:rPr>
              <a:t>الكلمات والمصطلحات اللغوية محددة المعنى والتي لا تحتمل أكثر من تفسير </a:t>
            </a:r>
            <a:endParaRPr lang="ar-EG" sz="2400"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sp>
        <p:nvSpPr>
          <p:cNvPr id="24" name="Rectangle 23"/>
          <p:cNvSpPr/>
          <p:nvPr/>
        </p:nvSpPr>
        <p:spPr bwMode="auto">
          <a:xfrm>
            <a:off x="212171" y="4715513"/>
            <a:ext cx="8461974" cy="627797"/>
          </a:xfrm>
          <a:prstGeom prst="rect">
            <a:avLst/>
          </a:prstGeom>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a:p>
            <a:pPr algn="ctr" rtl="1"/>
            <a:r>
              <a:rPr lang="ar-EG" sz="2400" i="0" dirty="0" smtClean="0">
                <a:solidFill>
                  <a:srgbClr val="002060"/>
                </a:solidFill>
                <a:latin typeface="Simplified Arabic" panose="02020603050405020304" pitchFamily="18" charset="-78"/>
                <a:ea typeface="宋体" pitchFamily="2" charset="-122"/>
                <a:cs typeface="Simplified Arabic" panose="02020603050405020304" pitchFamily="18" charset="-78"/>
              </a:rPr>
              <a:t>التسلسل </a:t>
            </a:r>
            <a:r>
              <a:rPr lang="ar-EG" sz="2400" i="0" dirty="0">
                <a:solidFill>
                  <a:srgbClr val="002060"/>
                </a:solidFill>
                <a:latin typeface="Simplified Arabic" panose="02020603050405020304" pitchFamily="18" charset="-78"/>
                <a:ea typeface="宋体" pitchFamily="2" charset="-122"/>
                <a:cs typeface="Simplified Arabic" panose="02020603050405020304" pitchFamily="18" charset="-78"/>
              </a:rPr>
              <a:t>المنطقي للمعلومات </a:t>
            </a:r>
            <a:endParaRPr lang="ar-EG" sz="2400"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sp>
        <p:nvSpPr>
          <p:cNvPr id="26" name="Rectangle 25"/>
          <p:cNvSpPr/>
          <p:nvPr/>
        </p:nvSpPr>
        <p:spPr bwMode="auto">
          <a:xfrm>
            <a:off x="200796" y="5836903"/>
            <a:ext cx="8461974" cy="627797"/>
          </a:xfrm>
          <a:prstGeom prst="rect">
            <a:avLst/>
          </a:prstGeom>
          <a:ln>
            <a:solidFill>
              <a:srgbClr val="FF99C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a:p>
            <a:pPr algn="ctr" rtl="1"/>
            <a:r>
              <a:rPr lang="ar-EG" sz="2400" i="0" dirty="0" smtClean="0">
                <a:solidFill>
                  <a:srgbClr val="002060"/>
                </a:solidFill>
                <a:latin typeface="Simplified Arabic" panose="02020603050405020304" pitchFamily="18" charset="-78"/>
                <a:ea typeface="宋体" pitchFamily="2" charset="-122"/>
                <a:cs typeface="Simplified Arabic" panose="02020603050405020304" pitchFamily="18" charset="-78"/>
              </a:rPr>
              <a:t>القراءة </a:t>
            </a:r>
            <a:r>
              <a:rPr lang="ar-EG" sz="2400" i="0" dirty="0">
                <a:solidFill>
                  <a:srgbClr val="002060"/>
                </a:solidFill>
                <a:latin typeface="Simplified Arabic" panose="02020603050405020304" pitchFamily="18" charset="-78"/>
                <a:ea typeface="宋体" pitchFamily="2" charset="-122"/>
                <a:cs typeface="Simplified Arabic" panose="02020603050405020304" pitchFamily="18" charset="-78"/>
              </a:rPr>
              <a:t>والمطالعة الدائمة مما يؤدي إلى اكتساب مهارات وأساليب كتابية فعّالة</a:t>
            </a:r>
            <a:endParaRPr lang="ar-EG" sz="2400"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pic>
        <p:nvPicPr>
          <p:cNvPr id="2" name="Picture 1"/>
          <p:cNvPicPr>
            <a:picLocks noChangeAspect="1"/>
          </p:cNvPicPr>
          <p:nvPr/>
        </p:nvPicPr>
        <p:blipFill rotWithShape="1">
          <a:blip r:embed="rId2"/>
          <a:srcRect t="1" b="6955"/>
          <a:stretch/>
        </p:blipFill>
        <p:spPr>
          <a:xfrm>
            <a:off x="1271588" y="816796"/>
            <a:ext cx="5357811" cy="156579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371031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178465" y="145777"/>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11" name="Freeform 10"/>
          <p:cNvSpPr/>
          <p:nvPr/>
        </p:nvSpPr>
        <p:spPr>
          <a:xfrm>
            <a:off x="5729288" y="1134466"/>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rtl="1"/>
            <a:r>
              <a:rPr lang="ar-SA" sz="2800" b="1" i="0" dirty="0">
                <a:solidFill>
                  <a:srgbClr val="FFFFFF"/>
                </a:solidFill>
              </a:rPr>
              <a:t>مهارة القراءة</a:t>
            </a:r>
            <a:endParaRPr lang="en-US" sz="2800" i="0" dirty="0">
              <a:solidFill>
                <a:srgbClr val="FFFFFF"/>
              </a:solidFill>
            </a:endParaRPr>
          </a:p>
        </p:txBody>
      </p:sp>
      <p:sp>
        <p:nvSpPr>
          <p:cNvPr id="8" name="Pentagon 7"/>
          <p:cNvSpPr/>
          <p:nvPr/>
        </p:nvSpPr>
        <p:spPr bwMode="auto">
          <a:xfrm flipH="1">
            <a:off x="6172200" y="2466628"/>
            <a:ext cx="2800350" cy="757238"/>
          </a:xfrm>
          <a:prstGeom prst="homePlate">
            <a:avLst/>
          </a:prstGeom>
          <a:solidFill>
            <a:srgbClr val="00B0F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الذكاء</a:t>
            </a:r>
          </a:p>
        </p:txBody>
      </p:sp>
      <p:sp>
        <p:nvSpPr>
          <p:cNvPr id="9" name="Rectangle 8"/>
          <p:cNvSpPr/>
          <p:nvPr/>
        </p:nvSpPr>
        <p:spPr bwMode="auto">
          <a:xfrm>
            <a:off x="500046" y="2466627"/>
            <a:ext cx="5572135" cy="89093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حيث يتوقف فهم الشخص لما يقرأ إلى حد كبير على مستوى ذكائه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Pentagon 9"/>
          <p:cNvSpPr/>
          <p:nvPr/>
        </p:nvSpPr>
        <p:spPr bwMode="auto">
          <a:xfrm flipH="1">
            <a:off x="6153147" y="3690600"/>
            <a:ext cx="2800350"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الخبرة</a:t>
            </a:r>
          </a:p>
        </p:txBody>
      </p:sp>
      <p:sp>
        <p:nvSpPr>
          <p:cNvPr id="12" name="Rectangle 11"/>
          <p:cNvSpPr/>
          <p:nvPr/>
        </p:nvSpPr>
        <p:spPr bwMode="auto">
          <a:xfrm>
            <a:off x="538153" y="3690599"/>
            <a:ext cx="5514975" cy="981413"/>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حيث تؤدي خبرة الفرد بالمادة المكتوبة إلى سهولة قراءتها واستيعابها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3" name="Pentagon 12"/>
          <p:cNvSpPr/>
          <p:nvPr/>
        </p:nvSpPr>
        <p:spPr bwMode="auto">
          <a:xfrm flipH="1">
            <a:off x="6134094" y="4914572"/>
            <a:ext cx="2800350"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الحالة </a:t>
            </a:r>
            <a:r>
              <a:rPr lang="ar-EG" sz="2800" b="1" i="0" dirty="0">
                <a:solidFill>
                  <a:srgbClr val="000000"/>
                </a:solidFill>
                <a:latin typeface="Simplified Arabic" panose="02020603050405020304" pitchFamily="18" charset="-78"/>
                <a:cs typeface="Simplified Arabic" panose="02020603050405020304" pitchFamily="18" charset="-78"/>
              </a:rPr>
              <a:t>النفسية للقارئ</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14" name="Rectangle 13"/>
          <p:cNvSpPr/>
          <p:nvPr/>
        </p:nvSpPr>
        <p:spPr bwMode="auto">
          <a:xfrm>
            <a:off x="519100" y="4914572"/>
            <a:ext cx="5514975" cy="757238"/>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فالقراءة تحتاج إلى هدوء نفسي من أجل التركيز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30907410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1000"/>
                                        <p:tgtEl>
                                          <p:spTgt spid="12">
                                            <p:txEl>
                                              <p:pRg st="1" end="1"/>
                                            </p:txEl>
                                          </p:spTgt>
                                        </p:tgtEl>
                                      </p:cBhvr>
                                    </p:animEffect>
                                    <p:anim calcmode="lin" valueType="num">
                                      <p:cBhvr>
                                        <p:cTn id="2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6" name="Pentagon 5"/>
          <p:cNvSpPr/>
          <p:nvPr/>
        </p:nvSpPr>
        <p:spPr bwMode="auto">
          <a:xfrm flipH="1">
            <a:off x="6229350" y="1123960"/>
            <a:ext cx="2800350"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الدافع </a:t>
            </a:r>
            <a:r>
              <a:rPr lang="ar-EG" sz="2800" b="1" i="0" dirty="0">
                <a:solidFill>
                  <a:srgbClr val="000000"/>
                </a:solidFill>
                <a:latin typeface="Simplified Arabic" panose="02020603050405020304" pitchFamily="18" charset="-78"/>
                <a:cs typeface="Simplified Arabic" panose="02020603050405020304" pitchFamily="18" charset="-78"/>
              </a:rPr>
              <a:t>للقراءة</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7" name="Rectangle 6"/>
          <p:cNvSpPr/>
          <p:nvPr/>
        </p:nvSpPr>
        <p:spPr bwMode="auto">
          <a:xfrm>
            <a:off x="38106" y="1123960"/>
            <a:ext cx="6091225" cy="757238"/>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كلما وجدت الرغبة زادت القدرة على القراءة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Pentagon 7"/>
          <p:cNvSpPr/>
          <p:nvPr/>
        </p:nvSpPr>
        <p:spPr bwMode="auto">
          <a:xfrm flipH="1">
            <a:off x="6210297" y="2347932"/>
            <a:ext cx="2800350"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أسلوب </a:t>
            </a:r>
            <a:r>
              <a:rPr lang="ar-EG" sz="2800" b="1" i="0" dirty="0">
                <a:solidFill>
                  <a:srgbClr val="000000"/>
                </a:solidFill>
                <a:latin typeface="Simplified Arabic" panose="02020603050405020304" pitchFamily="18" charset="-78"/>
                <a:cs typeface="Simplified Arabic" panose="02020603050405020304" pitchFamily="18" charset="-78"/>
              </a:rPr>
              <a:t>القراءة</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9" name="Rectangle 8"/>
          <p:cNvSpPr/>
          <p:nvPr/>
        </p:nvSpPr>
        <p:spPr bwMode="auto">
          <a:xfrm>
            <a:off x="19053" y="2347931"/>
            <a:ext cx="6091225" cy="938193"/>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فأسلوب </a:t>
            </a:r>
            <a:r>
              <a:rPr lang="ar-EG" sz="2400" b="1" i="0" dirty="0">
                <a:solidFill>
                  <a:srgbClr val="FFFFFF"/>
                </a:solidFill>
                <a:latin typeface="Simplified Arabic" panose="02020603050405020304" pitchFamily="18" charset="-78"/>
                <a:cs typeface="Simplified Arabic" panose="02020603050405020304" pitchFamily="18" charset="-78"/>
              </a:rPr>
              <a:t>القراءة السليم يوصل إلى القراءة السريعة المقرونة بالفهم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1" name="Rectangle 10"/>
          <p:cNvSpPr/>
          <p:nvPr/>
        </p:nvSpPr>
        <p:spPr bwMode="auto">
          <a:xfrm>
            <a:off x="1472678" y="3650462"/>
            <a:ext cx="6091225" cy="757238"/>
          </a:xfrm>
          <a:prstGeom prst="rect">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200" b="1" i="0" dirty="0" smtClean="0">
                <a:solidFill>
                  <a:srgbClr val="FFFFFF"/>
                </a:solidFill>
                <a:latin typeface="Simplified Arabic" panose="02020603050405020304" pitchFamily="18" charset="-78"/>
                <a:cs typeface="Simplified Arabic" panose="02020603050405020304" pitchFamily="18" charset="-78"/>
              </a:rPr>
              <a:t>حالة </a:t>
            </a:r>
            <a:r>
              <a:rPr lang="ar-EG" sz="2200" b="1" i="0" dirty="0">
                <a:solidFill>
                  <a:srgbClr val="FFFFFF"/>
                </a:solidFill>
                <a:latin typeface="Simplified Arabic" panose="02020603050405020304" pitchFamily="18" charset="-78"/>
                <a:cs typeface="Simplified Arabic" panose="02020603050405020304" pitchFamily="18" charset="-78"/>
              </a:rPr>
              <a:t>العين والإبصار بالنسبة للعاملين </a:t>
            </a:r>
            <a:endParaRPr lang="ar-EG" sz="22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628650" y="4653328"/>
            <a:ext cx="6935253" cy="2047510"/>
          </a:xfrm>
          <a:prstGeom prst="rect">
            <a:avLst/>
          </a:prstGeom>
          <a:ln>
            <a:noFill/>
          </a:ln>
          <a:effectLst>
            <a:softEdge rad="112500"/>
          </a:effectLst>
        </p:spPr>
      </p:pic>
    </p:spTree>
    <p:extLst>
      <p:ext uri="{BB962C8B-B14F-4D97-AF65-F5344CB8AC3E}">
        <p14:creationId xmlns:p14="http://schemas.microsoft.com/office/powerpoint/2010/main" val="19196041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178465" y="145777"/>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11" name="Freeform 10"/>
          <p:cNvSpPr/>
          <p:nvPr/>
        </p:nvSpPr>
        <p:spPr>
          <a:xfrm>
            <a:off x="5557838" y="1180425"/>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SA" sz="2800" b="1" i="0" dirty="0">
                <a:solidFill>
                  <a:srgbClr val="FFFFFF"/>
                </a:solidFill>
              </a:rPr>
              <a:t>مهارة الإنصات والإصغاء</a:t>
            </a:r>
            <a:endParaRPr lang="en-US" sz="2800" i="0" dirty="0">
              <a:solidFill>
                <a:srgbClr val="FFFFFF"/>
              </a:solidFill>
            </a:endParaRPr>
          </a:p>
        </p:txBody>
      </p:sp>
      <p:sp>
        <p:nvSpPr>
          <p:cNvPr id="3" name="Left Arrow Callout 2"/>
          <p:cNvSpPr/>
          <p:nvPr/>
        </p:nvSpPr>
        <p:spPr bwMode="auto">
          <a:xfrm>
            <a:off x="4604017" y="3357563"/>
            <a:ext cx="4157662" cy="1900237"/>
          </a:xfrm>
          <a:prstGeom prst="leftArrowCallout">
            <a:avLst/>
          </a:prstGeom>
          <a:solidFill>
            <a:srgbClr val="CC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justLow" rtl="1"/>
            <a:r>
              <a:rPr lang="ar-EG" sz="2400" b="1" i="0" dirty="0">
                <a:solidFill>
                  <a:srgbClr val="FFFFFF"/>
                </a:solidFill>
                <a:latin typeface="Simplified Arabic" panose="02020603050405020304" pitchFamily="18" charset="-78"/>
                <a:ea typeface="宋体" pitchFamily="2" charset="-122"/>
                <a:cs typeface="Simplified Arabic" panose="02020603050405020304" pitchFamily="18" charset="-78"/>
              </a:rPr>
              <a:t>وهي المهارة التي تعتمد على قدرة الانتقال عبر مستويات الإصغاء الثلاثة ومن السطحي إلى اليقظ ومن ثم إلى المركز</a:t>
            </a:r>
            <a:endParaRPr lang="ar-EG" sz="2400" b="1" i="0" dirty="0" smtClean="0">
              <a:solidFill>
                <a:srgbClr val="FFFFFF"/>
              </a:solidFill>
              <a:latin typeface="Simplified Arabic" panose="02020603050405020304" pitchFamily="18" charset="-78"/>
              <a:ea typeface="宋体" pitchFamily="2" charset="-122"/>
              <a:cs typeface="Simplified Arabic" panose="02020603050405020304" pitchFamily="18" charset="-78"/>
            </a:endParaRPr>
          </a:p>
        </p:txBody>
      </p:sp>
      <p:pic>
        <p:nvPicPr>
          <p:cNvPr id="4" name="Picture 3"/>
          <p:cNvPicPr>
            <a:picLocks noChangeAspect="1"/>
          </p:cNvPicPr>
          <p:nvPr/>
        </p:nvPicPr>
        <p:blipFill>
          <a:blip r:embed="rId4"/>
          <a:stretch>
            <a:fillRect/>
          </a:stretch>
        </p:blipFill>
        <p:spPr>
          <a:xfrm>
            <a:off x="171450" y="1685925"/>
            <a:ext cx="4432567" cy="46005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4062110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6" name="Plaque 5"/>
          <p:cNvSpPr/>
          <p:nvPr/>
        </p:nvSpPr>
        <p:spPr bwMode="auto">
          <a:xfrm>
            <a:off x="7924792" y="272266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7" name="Rectangle 6"/>
          <p:cNvSpPr/>
          <p:nvPr/>
        </p:nvSpPr>
        <p:spPr bwMode="auto">
          <a:xfrm>
            <a:off x="252421" y="2708374"/>
            <a:ext cx="718659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تدريب </a:t>
            </a:r>
            <a:r>
              <a:rPr lang="ar-EG" sz="2400" b="1" i="0" dirty="0">
                <a:solidFill>
                  <a:srgbClr val="3366FD"/>
                </a:solidFill>
                <a:latin typeface="Simplified Arabic" panose="02020603050405020304" pitchFamily="18" charset="-78"/>
                <a:cs typeface="Simplified Arabic" panose="02020603050405020304" pitchFamily="18" charset="-78"/>
              </a:rPr>
              <a:t>العاملين على أنماط التفكير العلمي الموضوعي </a:t>
            </a:r>
          </a:p>
        </p:txBody>
      </p:sp>
      <p:sp>
        <p:nvSpPr>
          <p:cNvPr id="8" name="Plaque 7"/>
          <p:cNvSpPr/>
          <p:nvPr/>
        </p:nvSpPr>
        <p:spPr bwMode="auto">
          <a:xfrm>
            <a:off x="7934313" y="366087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9" name="Rectangle 8"/>
          <p:cNvSpPr/>
          <p:nvPr/>
        </p:nvSpPr>
        <p:spPr bwMode="auto">
          <a:xfrm>
            <a:off x="261942" y="3646590"/>
            <a:ext cx="718659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استثارة </a:t>
            </a:r>
            <a:r>
              <a:rPr lang="ar-EG" sz="2400" b="1" i="0" dirty="0">
                <a:solidFill>
                  <a:srgbClr val="3366FD"/>
                </a:solidFill>
                <a:latin typeface="Simplified Arabic" panose="02020603050405020304" pitchFamily="18" charset="-78"/>
                <a:cs typeface="Simplified Arabic" panose="02020603050405020304" pitchFamily="18" charset="-78"/>
              </a:rPr>
              <a:t>التفكير لدى العاملين بالنسبة لكل ما يحيط بهم</a:t>
            </a:r>
          </a:p>
        </p:txBody>
      </p:sp>
      <p:sp>
        <p:nvSpPr>
          <p:cNvPr id="10" name="Plaque 9"/>
          <p:cNvSpPr/>
          <p:nvPr/>
        </p:nvSpPr>
        <p:spPr bwMode="auto">
          <a:xfrm>
            <a:off x="7943834" y="459909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11" name="Rectangle 10"/>
          <p:cNvSpPr/>
          <p:nvPr/>
        </p:nvSpPr>
        <p:spPr bwMode="auto">
          <a:xfrm>
            <a:off x="271463" y="4584806"/>
            <a:ext cx="718659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عقد </a:t>
            </a:r>
            <a:r>
              <a:rPr lang="ar-EG" sz="2400" b="1" i="0" dirty="0">
                <a:solidFill>
                  <a:srgbClr val="3366FD"/>
                </a:solidFill>
                <a:latin typeface="Simplified Arabic" panose="02020603050405020304" pitchFamily="18" charset="-78"/>
                <a:cs typeface="Simplified Arabic" panose="02020603050405020304" pitchFamily="18" charset="-78"/>
              </a:rPr>
              <a:t>جلسات للتفكير المنطلق العاصف </a:t>
            </a:r>
          </a:p>
        </p:txBody>
      </p:sp>
      <p:sp>
        <p:nvSpPr>
          <p:cNvPr id="12" name="Plaque 11"/>
          <p:cNvSpPr/>
          <p:nvPr/>
        </p:nvSpPr>
        <p:spPr bwMode="auto">
          <a:xfrm>
            <a:off x="7959754" y="555671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4</a:t>
            </a:r>
          </a:p>
        </p:txBody>
      </p:sp>
      <p:sp>
        <p:nvSpPr>
          <p:cNvPr id="13" name="Rectangle 12"/>
          <p:cNvSpPr/>
          <p:nvPr/>
        </p:nvSpPr>
        <p:spPr bwMode="auto">
          <a:xfrm>
            <a:off x="273735" y="5583370"/>
            <a:ext cx="718659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تشجيع </a:t>
            </a:r>
            <a:r>
              <a:rPr lang="ar-EG" sz="2400" b="1" i="0" dirty="0">
                <a:solidFill>
                  <a:srgbClr val="3366FD"/>
                </a:solidFill>
                <a:latin typeface="Simplified Arabic" panose="02020603050405020304" pitchFamily="18" charset="-78"/>
                <a:cs typeface="Simplified Arabic" panose="02020603050405020304" pitchFamily="18" charset="-78"/>
              </a:rPr>
              <a:t>العاملين على أن يعرضوا فكرهم ورأيهم في نواحي النشاط اليومي </a:t>
            </a:r>
          </a:p>
        </p:txBody>
      </p:sp>
      <p:sp>
        <p:nvSpPr>
          <p:cNvPr id="14" name="Freeform 13"/>
          <p:cNvSpPr/>
          <p:nvPr/>
        </p:nvSpPr>
        <p:spPr>
          <a:xfrm>
            <a:off x="5557838" y="1180425"/>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rtl="1"/>
            <a:r>
              <a:rPr lang="ar-EG" sz="2800" b="1" i="0" dirty="0">
                <a:solidFill>
                  <a:srgbClr val="FFFFFF"/>
                </a:solidFill>
              </a:rPr>
              <a:t>مهارة التفكير</a:t>
            </a:r>
            <a:endParaRPr lang="en-US" sz="2800" i="0" dirty="0">
              <a:solidFill>
                <a:srgbClr val="FFFFFF"/>
              </a:solidFill>
            </a:endParaRPr>
          </a:p>
        </p:txBody>
      </p:sp>
      <p:pic>
        <p:nvPicPr>
          <p:cNvPr id="3" name="Picture 2"/>
          <p:cNvPicPr>
            <a:picLocks noChangeAspect="1"/>
          </p:cNvPicPr>
          <p:nvPr/>
        </p:nvPicPr>
        <p:blipFill>
          <a:blip r:embed="rId4"/>
          <a:stretch>
            <a:fillRect/>
          </a:stretch>
        </p:blipFill>
        <p:spPr>
          <a:xfrm>
            <a:off x="375378" y="162807"/>
            <a:ext cx="2249619" cy="2523963"/>
          </a:xfrm>
          <a:prstGeom prst="rect">
            <a:avLst/>
          </a:prstGeom>
          <a:ln>
            <a:noFill/>
          </a:ln>
          <a:effectLst>
            <a:softEdge rad="112500"/>
          </a:effectLst>
        </p:spPr>
      </p:pic>
    </p:spTree>
    <p:extLst>
      <p:ext uri="{BB962C8B-B14F-4D97-AF65-F5344CB8AC3E}">
        <p14:creationId xmlns:p14="http://schemas.microsoft.com/office/powerpoint/2010/main" val="209286849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14" name="Freeform 13"/>
          <p:cNvSpPr/>
          <p:nvPr/>
        </p:nvSpPr>
        <p:spPr>
          <a:xfrm>
            <a:off x="5557838" y="1180425"/>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SA" sz="2800" b="1" i="0" dirty="0">
                <a:solidFill>
                  <a:srgbClr val="FFFFFF"/>
                </a:solidFill>
              </a:rPr>
              <a:t>مهارة الحوار والإقناع</a:t>
            </a:r>
            <a:endParaRPr lang="en-US" sz="2800" i="0" dirty="0">
              <a:solidFill>
                <a:srgbClr val="FFFFFF"/>
              </a:solidFill>
            </a:endParaRPr>
          </a:p>
        </p:txBody>
      </p:sp>
      <p:pic>
        <p:nvPicPr>
          <p:cNvPr id="3" name="Picture 2"/>
          <p:cNvPicPr>
            <a:picLocks noChangeAspect="1"/>
          </p:cNvPicPr>
          <p:nvPr/>
        </p:nvPicPr>
        <p:blipFill>
          <a:blip r:embed="rId4"/>
          <a:stretch>
            <a:fillRect/>
          </a:stretch>
        </p:blipFill>
        <p:spPr>
          <a:xfrm>
            <a:off x="375378" y="162807"/>
            <a:ext cx="2249619" cy="2523963"/>
          </a:xfrm>
          <a:prstGeom prst="rect">
            <a:avLst/>
          </a:prstGeom>
          <a:ln>
            <a:noFill/>
          </a:ln>
          <a:effectLst>
            <a:softEdge rad="112500"/>
          </a:effectLst>
        </p:spPr>
      </p:pic>
      <p:sp>
        <p:nvSpPr>
          <p:cNvPr id="15" name="Rectangle 3"/>
          <p:cNvSpPr>
            <a:spLocks noChangeArrowheads="1"/>
          </p:cNvSpPr>
          <p:nvPr/>
        </p:nvSpPr>
        <p:spPr bwMode="auto">
          <a:xfrm>
            <a:off x="375379" y="2712603"/>
            <a:ext cx="6704346"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fontAlgn="auto">
              <a:spcBef>
                <a:spcPts val="0"/>
              </a:spcBef>
              <a:spcAft>
                <a:spcPts val="0"/>
              </a:spcAft>
            </a:pPr>
            <a:r>
              <a:rPr lang="ar-EG" altLang="zh-CN" sz="2400" b="1" i="0" dirty="0" smtClean="0">
                <a:solidFill>
                  <a:srgbClr val="002060"/>
                </a:solidFill>
                <a:latin typeface="Calibri"/>
                <a:ea typeface="幼圆" pitchFamily="1" charset="-122"/>
                <a:cs typeface="Arial" panose="020B0604020202020204" pitchFamily="34" charset="0"/>
              </a:rPr>
              <a:t>التزام </a:t>
            </a:r>
            <a:r>
              <a:rPr lang="ar-EG" altLang="zh-CN" sz="2400" b="1" i="0" dirty="0">
                <a:solidFill>
                  <a:srgbClr val="002060"/>
                </a:solidFill>
                <a:latin typeface="Calibri"/>
                <a:ea typeface="幼圆" pitchFamily="1" charset="-122"/>
                <a:cs typeface="Arial" panose="020B0604020202020204" pitchFamily="34" charset="0"/>
              </a:rPr>
              <a:t>القول الحسن وتجنب الإساءة والتعسف في الحديث </a:t>
            </a:r>
          </a:p>
        </p:txBody>
      </p:sp>
      <p:sp>
        <p:nvSpPr>
          <p:cNvPr id="16" name="Rectangle 4"/>
          <p:cNvSpPr>
            <a:spLocks noChangeArrowheads="1"/>
          </p:cNvSpPr>
          <p:nvPr/>
        </p:nvSpPr>
        <p:spPr bwMode="auto">
          <a:xfrm>
            <a:off x="375379" y="3744478"/>
            <a:ext cx="6704346" cy="50482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a:extLst/>
        </p:spPr>
        <p:txBody>
          <a:bodyPr wrap="none" anchor="ctr"/>
          <a:lstStyle/>
          <a:p>
            <a:pPr algn="ctr" rtl="1" fontAlgn="auto">
              <a:spcBef>
                <a:spcPts val="0"/>
              </a:spcBef>
              <a:spcAft>
                <a:spcPts val="0"/>
              </a:spcAft>
              <a:defRPr/>
            </a:pPr>
            <a:r>
              <a:rPr lang="ar-EG" altLang="zh-CN" sz="2400" b="1" i="0" kern="0" dirty="0" smtClean="0">
                <a:solidFill>
                  <a:srgbClr val="002060"/>
                </a:solidFill>
                <a:latin typeface="Calibri"/>
                <a:ea typeface="幼圆" pitchFamily="1" charset="-122"/>
                <a:cs typeface="Arial" panose="020B0604020202020204" pitchFamily="34" charset="0"/>
              </a:rPr>
              <a:t>الالتزام </a:t>
            </a:r>
            <a:r>
              <a:rPr lang="ar-EG" altLang="zh-CN" sz="2400" b="1" i="0" kern="0" dirty="0">
                <a:solidFill>
                  <a:srgbClr val="002060"/>
                </a:solidFill>
                <a:latin typeface="Calibri"/>
                <a:ea typeface="幼圆" pitchFamily="1" charset="-122"/>
                <a:cs typeface="Arial" panose="020B0604020202020204" pitchFamily="34" charset="0"/>
              </a:rPr>
              <a:t>بوقت محدد في المحاورة </a:t>
            </a:r>
            <a:endParaRPr lang="zh-CN" altLang="en-US" sz="2400" b="1" i="0" kern="0" dirty="0" smtClean="0">
              <a:solidFill>
                <a:srgbClr val="002060"/>
              </a:solidFill>
              <a:latin typeface="Calibri"/>
              <a:ea typeface="幼圆" pitchFamily="1" charset="-122"/>
            </a:endParaRPr>
          </a:p>
        </p:txBody>
      </p:sp>
      <p:sp>
        <p:nvSpPr>
          <p:cNvPr id="17" name="Rectangle 5"/>
          <p:cNvSpPr>
            <a:spLocks noChangeArrowheads="1"/>
          </p:cNvSpPr>
          <p:nvPr/>
        </p:nvSpPr>
        <p:spPr bwMode="auto">
          <a:xfrm>
            <a:off x="375379" y="4776353"/>
            <a:ext cx="6704346" cy="50482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a:extLst/>
        </p:spPr>
        <p:txBody>
          <a:bodyPr wrap="none" anchor="ctr"/>
          <a:lstStyle/>
          <a:p>
            <a:pPr algn="ctr" rtl="1" fontAlgn="auto">
              <a:spcBef>
                <a:spcPts val="0"/>
              </a:spcBef>
              <a:spcAft>
                <a:spcPts val="0"/>
              </a:spcAft>
              <a:defRPr/>
            </a:pPr>
            <a:r>
              <a:rPr lang="ar-EG" altLang="zh-CN" sz="2400" b="1" i="0" kern="0" dirty="0" smtClean="0">
                <a:solidFill>
                  <a:srgbClr val="002060"/>
                </a:solidFill>
                <a:latin typeface="Calibri"/>
                <a:ea typeface="幼圆" pitchFamily="1" charset="-122"/>
                <a:cs typeface="Arial" panose="020B0604020202020204" pitchFamily="34" charset="0"/>
              </a:rPr>
              <a:t>حسن </a:t>
            </a:r>
            <a:r>
              <a:rPr lang="ar-EG" altLang="zh-CN" sz="2400" b="1" i="0" kern="0" dirty="0">
                <a:solidFill>
                  <a:srgbClr val="002060"/>
                </a:solidFill>
                <a:latin typeface="Calibri"/>
                <a:ea typeface="幼圆" pitchFamily="1" charset="-122"/>
                <a:cs typeface="Arial" panose="020B0604020202020204" pitchFamily="34" charset="0"/>
              </a:rPr>
              <a:t>الاستماع وأدب الإنصات وتجنب المقاطعة </a:t>
            </a:r>
            <a:endParaRPr lang="zh-CN" altLang="en-US" sz="2400" b="1" i="0" kern="0" dirty="0" smtClean="0">
              <a:solidFill>
                <a:srgbClr val="002060"/>
              </a:solidFill>
              <a:latin typeface="Calibri"/>
              <a:ea typeface="幼圆" pitchFamily="1" charset="-122"/>
            </a:endParaRPr>
          </a:p>
        </p:txBody>
      </p:sp>
      <p:sp>
        <p:nvSpPr>
          <p:cNvPr id="18" name="Rectangle 6"/>
          <p:cNvSpPr>
            <a:spLocks noChangeArrowheads="1"/>
          </p:cNvSpPr>
          <p:nvPr/>
        </p:nvSpPr>
        <p:spPr bwMode="auto">
          <a:xfrm>
            <a:off x="375379" y="5808228"/>
            <a:ext cx="6704346" cy="504825"/>
          </a:xfrm>
          <a:prstGeom prst="rect">
            <a:avLst/>
          </a:prstGeom>
          <a:solidFill>
            <a:srgbClr val="00B0F0"/>
          </a:solidFill>
          <a:ln>
            <a:noFill/>
          </a:ln>
          <a:effectLst/>
          <a:extLst/>
        </p:spPr>
        <p:txBody>
          <a:bodyPr wrap="none" anchor="ctr"/>
          <a:lstStyle/>
          <a:p>
            <a:pPr algn="ctr" rtl="1" fontAlgn="auto">
              <a:spcBef>
                <a:spcPts val="0"/>
              </a:spcBef>
              <a:spcAft>
                <a:spcPts val="0"/>
              </a:spcAft>
            </a:pPr>
            <a:r>
              <a:rPr lang="ar-EG" altLang="zh-CN" sz="2400" b="1" i="0" dirty="0" smtClean="0">
                <a:solidFill>
                  <a:srgbClr val="002060"/>
                </a:solidFill>
                <a:latin typeface="Calibri"/>
                <a:ea typeface="幼圆" pitchFamily="1" charset="-122"/>
                <a:cs typeface="Arial" panose="020B0604020202020204" pitchFamily="34" charset="0"/>
              </a:rPr>
              <a:t>تقدير </a:t>
            </a:r>
            <a:r>
              <a:rPr lang="ar-EG" altLang="zh-CN" sz="2400" b="1" i="0" dirty="0">
                <a:solidFill>
                  <a:srgbClr val="002060"/>
                </a:solidFill>
                <a:latin typeface="Calibri"/>
                <a:ea typeface="幼圆" pitchFamily="1" charset="-122"/>
                <a:cs typeface="Arial" panose="020B0604020202020204" pitchFamily="34" charset="0"/>
              </a:rPr>
              <a:t>الطرف الآخر واحترامه</a:t>
            </a:r>
            <a:endParaRPr lang="zh-CN" altLang="en-US" sz="2400" b="1" i="0" dirty="0">
              <a:solidFill>
                <a:srgbClr val="002060"/>
              </a:solidFill>
              <a:latin typeface="Calibri"/>
              <a:ea typeface="幼圆" pitchFamily="1" charset="-122"/>
            </a:endParaRPr>
          </a:p>
        </p:txBody>
      </p:sp>
      <p:pic>
        <p:nvPicPr>
          <p:cNvPr id="19" name="Picture 7" descr="Green_01"/>
          <p:cNvPicPr>
            <a:picLocks noChangeAspect="1" noChangeArrowheads="1"/>
          </p:cNvPicPr>
          <p:nvPr/>
        </p:nvPicPr>
        <p:blipFill>
          <a:blip r:embed="rId5">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278404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Green_01"/>
          <p:cNvPicPr>
            <a:picLocks noChangeAspect="1" noChangeArrowheads="1"/>
          </p:cNvPicPr>
          <p:nvPr/>
        </p:nvPicPr>
        <p:blipFill>
          <a:blip r:embed="rId5">
            <a:duotone>
              <a:prstClr val="black"/>
              <a:srgbClr val="F79646">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3792103"/>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Green_01"/>
          <p:cNvPicPr>
            <a:picLocks noChangeAspect="1" noChangeArrowheads="1"/>
          </p:cNvPicPr>
          <p:nvPr/>
        </p:nvPicPr>
        <p:blipFill>
          <a:blip r:embed="rId5">
            <a:duotone>
              <a:prstClr val="black"/>
              <a:srgbClr val="C0504D">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480016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Green_01"/>
          <p:cNvPicPr>
            <a:picLocks noChangeAspect="1" noChangeArrowheads="1"/>
          </p:cNvPicPr>
          <p:nvPr/>
        </p:nvPicPr>
        <p:blipFill>
          <a:blip r:embed="rId5">
            <a:duotone>
              <a:prstClr val="black"/>
              <a:srgbClr val="4F81BD">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588125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95775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9"/>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0"/>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1"/>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2"/>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14" name="Freeform 13"/>
          <p:cNvSpPr/>
          <p:nvPr/>
        </p:nvSpPr>
        <p:spPr>
          <a:xfrm>
            <a:off x="5557838" y="1180425"/>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SA" sz="2800" b="1" i="0" dirty="0">
                <a:solidFill>
                  <a:srgbClr val="FFFFFF"/>
                </a:solidFill>
              </a:rPr>
              <a:t>مهارة الحوار والإقناع</a:t>
            </a:r>
            <a:endParaRPr lang="en-US" sz="2800" i="0" dirty="0">
              <a:solidFill>
                <a:srgbClr val="FFFFFF"/>
              </a:solidFill>
            </a:endParaRPr>
          </a:p>
        </p:txBody>
      </p:sp>
      <p:pic>
        <p:nvPicPr>
          <p:cNvPr id="3" name="Picture 2"/>
          <p:cNvPicPr>
            <a:picLocks noChangeAspect="1"/>
          </p:cNvPicPr>
          <p:nvPr/>
        </p:nvPicPr>
        <p:blipFill>
          <a:blip r:embed="rId4"/>
          <a:stretch>
            <a:fillRect/>
          </a:stretch>
        </p:blipFill>
        <p:spPr>
          <a:xfrm>
            <a:off x="375378" y="162807"/>
            <a:ext cx="2249619" cy="2523963"/>
          </a:xfrm>
          <a:prstGeom prst="rect">
            <a:avLst/>
          </a:prstGeom>
          <a:ln>
            <a:noFill/>
          </a:ln>
          <a:effectLst>
            <a:softEdge rad="112500"/>
          </a:effectLst>
        </p:spPr>
      </p:pic>
      <p:sp>
        <p:nvSpPr>
          <p:cNvPr id="15" name="Rectangle 3"/>
          <p:cNvSpPr>
            <a:spLocks noChangeArrowheads="1"/>
          </p:cNvSpPr>
          <p:nvPr/>
        </p:nvSpPr>
        <p:spPr bwMode="auto">
          <a:xfrm>
            <a:off x="375379" y="2712603"/>
            <a:ext cx="6704346"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fontAlgn="auto">
              <a:spcBef>
                <a:spcPts val="0"/>
              </a:spcBef>
              <a:spcAft>
                <a:spcPts val="0"/>
              </a:spcAft>
            </a:pPr>
            <a:r>
              <a:rPr lang="ar-EG" altLang="zh-CN" sz="2400" b="1" i="0" dirty="0" smtClean="0">
                <a:solidFill>
                  <a:srgbClr val="002060"/>
                </a:solidFill>
                <a:latin typeface="Calibri"/>
                <a:ea typeface="幼圆" pitchFamily="1" charset="-122"/>
                <a:cs typeface="Arial" panose="020B0604020202020204" pitchFamily="34" charset="0"/>
              </a:rPr>
              <a:t>حصر </a:t>
            </a:r>
            <a:r>
              <a:rPr lang="ar-EG" altLang="zh-CN" sz="2400" b="1" i="0" dirty="0">
                <a:solidFill>
                  <a:srgbClr val="002060"/>
                </a:solidFill>
                <a:latin typeface="Calibri"/>
                <a:ea typeface="幼圆" pitchFamily="1" charset="-122"/>
                <a:cs typeface="Arial" panose="020B0604020202020204" pitchFamily="34" charset="0"/>
              </a:rPr>
              <a:t>الحوار والمناظرة في موضوع محدد </a:t>
            </a:r>
          </a:p>
        </p:txBody>
      </p:sp>
      <p:sp>
        <p:nvSpPr>
          <p:cNvPr id="16" name="Rectangle 4"/>
          <p:cNvSpPr>
            <a:spLocks noChangeArrowheads="1"/>
          </p:cNvSpPr>
          <p:nvPr/>
        </p:nvSpPr>
        <p:spPr bwMode="auto">
          <a:xfrm>
            <a:off x="375379" y="3744478"/>
            <a:ext cx="6704346" cy="50482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a:extLst/>
        </p:spPr>
        <p:txBody>
          <a:bodyPr wrap="none" anchor="ctr"/>
          <a:lstStyle/>
          <a:p>
            <a:pPr algn="ctr" rtl="1" fontAlgn="auto">
              <a:spcBef>
                <a:spcPts val="0"/>
              </a:spcBef>
              <a:spcAft>
                <a:spcPts val="0"/>
              </a:spcAft>
              <a:defRPr/>
            </a:pPr>
            <a:r>
              <a:rPr lang="ar-EG" altLang="zh-CN" sz="2400" b="1" i="0" kern="0" dirty="0" smtClean="0">
                <a:solidFill>
                  <a:srgbClr val="002060"/>
                </a:solidFill>
                <a:latin typeface="Calibri"/>
                <a:ea typeface="幼圆" pitchFamily="1" charset="-122"/>
                <a:cs typeface="Arial" panose="020B0604020202020204" pitchFamily="34" charset="0"/>
              </a:rPr>
              <a:t>الإخلاص </a:t>
            </a:r>
            <a:r>
              <a:rPr lang="ar-EG" altLang="zh-CN" sz="2400" b="1" i="0" kern="0" dirty="0">
                <a:solidFill>
                  <a:srgbClr val="002060"/>
                </a:solidFill>
                <a:latin typeface="Calibri"/>
                <a:ea typeface="幼圆" pitchFamily="1" charset="-122"/>
                <a:cs typeface="Arial" panose="020B0604020202020204" pitchFamily="34" charset="0"/>
              </a:rPr>
              <a:t>للفكرة والمبدأ</a:t>
            </a:r>
            <a:endParaRPr lang="zh-CN" altLang="en-US" sz="2400" b="1" i="0" kern="0" dirty="0" smtClean="0">
              <a:solidFill>
                <a:srgbClr val="002060"/>
              </a:solidFill>
              <a:latin typeface="Calibri"/>
              <a:ea typeface="幼圆" pitchFamily="1" charset="-122"/>
            </a:endParaRPr>
          </a:p>
        </p:txBody>
      </p:sp>
      <p:sp>
        <p:nvSpPr>
          <p:cNvPr id="17" name="Rectangle 5"/>
          <p:cNvSpPr>
            <a:spLocks noChangeArrowheads="1"/>
          </p:cNvSpPr>
          <p:nvPr/>
        </p:nvSpPr>
        <p:spPr bwMode="auto">
          <a:xfrm>
            <a:off x="375379" y="4776353"/>
            <a:ext cx="6704346" cy="50482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a:extLst/>
        </p:spPr>
        <p:txBody>
          <a:bodyPr wrap="none" anchor="ctr"/>
          <a:lstStyle/>
          <a:p>
            <a:pPr algn="ctr" rtl="1" fontAlgn="auto">
              <a:spcBef>
                <a:spcPts val="0"/>
              </a:spcBef>
              <a:spcAft>
                <a:spcPts val="0"/>
              </a:spcAft>
              <a:defRPr/>
            </a:pPr>
            <a:r>
              <a:rPr lang="ar-EG" altLang="zh-CN" sz="2400" b="1" i="0" kern="0" dirty="0" smtClean="0">
                <a:solidFill>
                  <a:srgbClr val="002060"/>
                </a:solidFill>
                <a:latin typeface="Calibri"/>
                <a:ea typeface="幼圆" pitchFamily="1" charset="-122"/>
                <a:cs typeface="Arial" panose="020B0604020202020204" pitchFamily="34" charset="0"/>
              </a:rPr>
              <a:t>لا </a:t>
            </a:r>
            <a:r>
              <a:rPr lang="ar-EG" altLang="zh-CN" sz="2400" b="1" i="0" kern="0" dirty="0">
                <a:solidFill>
                  <a:srgbClr val="002060"/>
                </a:solidFill>
                <a:latin typeface="Calibri"/>
                <a:ea typeface="幼圆" pitchFamily="1" charset="-122"/>
                <a:cs typeface="Arial" panose="020B0604020202020204" pitchFamily="34" charset="0"/>
              </a:rPr>
              <a:t>تتكلم بدون علم </a:t>
            </a:r>
            <a:endParaRPr lang="zh-CN" altLang="en-US" sz="2400" b="1" i="0" kern="0" dirty="0" smtClean="0">
              <a:solidFill>
                <a:srgbClr val="002060"/>
              </a:solidFill>
              <a:latin typeface="Calibri"/>
              <a:ea typeface="幼圆" pitchFamily="1" charset="-122"/>
            </a:endParaRPr>
          </a:p>
        </p:txBody>
      </p:sp>
      <p:sp>
        <p:nvSpPr>
          <p:cNvPr id="18" name="Rectangle 6"/>
          <p:cNvSpPr>
            <a:spLocks noChangeArrowheads="1"/>
          </p:cNvSpPr>
          <p:nvPr/>
        </p:nvSpPr>
        <p:spPr bwMode="auto">
          <a:xfrm>
            <a:off x="375379" y="5808228"/>
            <a:ext cx="6704346" cy="504825"/>
          </a:xfrm>
          <a:prstGeom prst="rect">
            <a:avLst/>
          </a:prstGeom>
          <a:solidFill>
            <a:srgbClr val="00B0F0"/>
          </a:solidFill>
          <a:ln>
            <a:noFill/>
          </a:ln>
          <a:effectLst/>
          <a:extLst/>
        </p:spPr>
        <p:txBody>
          <a:bodyPr wrap="none" anchor="ctr"/>
          <a:lstStyle/>
          <a:p>
            <a:pPr algn="ctr" rtl="1" fontAlgn="auto">
              <a:spcBef>
                <a:spcPts val="0"/>
              </a:spcBef>
              <a:spcAft>
                <a:spcPts val="0"/>
              </a:spcAft>
            </a:pPr>
            <a:r>
              <a:rPr lang="ar-EG" altLang="zh-CN" sz="2400" b="1" i="0" dirty="0" smtClean="0">
                <a:solidFill>
                  <a:srgbClr val="002060"/>
                </a:solidFill>
                <a:latin typeface="Calibri"/>
                <a:ea typeface="幼圆" pitchFamily="1" charset="-122"/>
                <a:cs typeface="Arial" panose="020B0604020202020204" pitchFamily="34" charset="0"/>
              </a:rPr>
              <a:t>كن </a:t>
            </a:r>
            <a:r>
              <a:rPr lang="ar-EG" altLang="zh-CN" sz="2400" b="1" i="0" dirty="0">
                <a:solidFill>
                  <a:srgbClr val="002060"/>
                </a:solidFill>
                <a:latin typeface="Calibri"/>
                <a:ea typeface="幼圆" pitchFamily="1" charset="-122"/>
                <a:cs typeface="Arial" panose="020B0604020202020204" pitchFamily="34" charset="0"/>
              </a:rPr>
              <a:t>صادقا ولا تذكر شيئا كاذبا </a:t>
            </a:r>
            <a:endParaRPr lang="zh-CN" altLang="en-US" sz="2400" b="1" i="0" dirty="0">
              <a:solidFill>
                <a:srgbClr val="002060"/>
              </a:solidFill>
              <a:latin typeface="Calibri"/>
              <a:ea typeface="幼圆" pitchFamily="1" charset="-122"/>
            </a:endParaRPr>
          </a:p>
        </p:txBody>
      </p:sp>
      <p:pic>
        <p:nvPicPr>
          <p:cNvPr id="19" name="Picture 7" descr="Green_01"/>
          <p:cNvPicPr>
            <a:picLocks noChangeAspect="1" noChangeArrowheads="1"/>
          </p:cNvPicPr>
          <p:nvPr/>
        </p:nvPicPr>
        <p:blipFill>
          <a:blip r:embed="rId5">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278404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Green_01"/>
          <p:cNvPicPr>
            <a:picLocks noChangeAspect="1" noChangeArrowheads="1"/>
          </p:cNvPicPr>
          <p:nvPr/>
        </p:nvPicPr>
        <p:blipFill>
          <a:blip r:embed="rId5">
            <a:duotone>
              <a:prstClr val="black"/>
              <a:srgbClr val="F79646">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3792103"/>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Green_01"/>
          <p:cNvPicPr>
            <a:picLocks noChangeAspect="1" noChangeArrowheads="1"/>
          </p:cNvPicPr>
          <p:nvPr/>
        </p:nvPicPr>
        <p:blipFill>
          <a:blip r:embed="rId5">
            <a:duotone>
              <a:prstClr val="black"/>
              <a:srgbClr val="C0504D">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480016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Green_01"/>
          <p:cNvPicPr>
            <a:picLocks noChangeAspect="1" noChangeArrowheads="1"/>
          </p:cNvPicPr>
          <p:nvPr/>
        </p:nvPicPr>
        <p:blipFill>
          <a:blip r:embed="rId5">
            <a:duotone>
              <a:prstClr val="black"/>
              <a:srgbClr val="4F81BD">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588125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30419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9"/>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0"/>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1"/>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2"/>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مخاطر تحف بالتخطيط</a:t>
            </a:r>
          </a:p>
        </p:txBody>
      </p:sp>
      <p:sp>
        <p:nvSpPr>
          <p:cNvPr id="3" name="Down Arrow Callout 2"/>
          <p:cNvSpPr/>
          <p:nvPr/>
        </p:nvSpPr>
        <p:spPr bwMode="auto">
          <a:xfrm>
            <a:off x="4929188" y="12001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عوز النمو</a:t>
            </a:r>
            <a:endParaRPr kumimoji="0" lang="ar-EG" sz="28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4929187" y="2571754"/>
            <a:ext cx="3900487" cy="305752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20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ان </a:t>
            </a:r>
            <a:r>
              <a:rPr lang="ar-EG" sz="2400" b="1" i="0" dirty="0">
                <a:solidFill>
                  <a:srgbClr val="FF3300"/>
                </a:solidFill>
                <a:latin typeface="Simplified Arabic" panose="02020603050405020304" pitchFamily="18" charset="-78"/>
                <a:cs typeface="Simplified Arabic" panose="02020603050405020304" pitchFamily="18" charset="-78"/>
              </a:rPr>
              <a:t>عملية التخطيط تشعرك بأنك لست بحاجة للتطور والتحسين مع ان المتغيرات حولك </a:t>
            </a:r>
            <a:r>
              <a:rPr lang="ar-EG" sz="2400" b="1" i="0" dirty="0" smtClean="0">
                <a:solidFill>
                  <a:srgbClr val="FF3300"/>
                </a:solidFill>
                <a:latin typeface="Simplified Arabic" panose="02020603050405020304" pitchFamily="18" charset="-78"/>
                <a:cs typeface="Simplified Arabic" panose="02020603050405020304" pitchFamily="18" charset="-78"/>
              </a:rPr>
              <a:t>تترا</a:t>
            </a:r>
            <a:r>
              <a:rPr lang="ar-EG" sz="2400" b="1" i="0" dirty="0">
                <a:solidFill>
                  <a:srgbClr val="FF3300"/>
                </a:solidFill>
                <a:latin typeface="Simplified Arabic" panose="02020603050405020304" pitchFamily="18" charset="-78"/>
                <a:cs typeface="Simplified Arabic" panose="02020603050405020304" pitchFamily="18" charset="-78"/>
              </a:rPr>
              <a:t>، مما يجعلك تراوح </a:t>
            </a:r>
            <a:r>
              <a:rPr lang="ar-EG" sz="2400" b="1" i="0" dirty="0" smtClean="0">
                <a:solidFill>
                  <a:srgbClr val="FF3300"/>
                </a:solidFill>
                <a:latin typeface="Simplified Arabic" panose="02020603050405020304" pitchFamily="18" charset="-78"/>
                <a:cs typeface="Simplified Arabic" panose="02020603050405020304" pitchFamily="18" charset="-78"/>
              </a:rPr>
              <a:t> </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مكانك</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Down Arrow Callout 5"/>
          <p:cNvSpPr/>
          <p:nvPr/>
        </p:nvSpPr>
        <p:spPr bwMode="auto">
          <a:xfrm>
            <a:off x="266692" y="11953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الغم النفسي</a:t>
            </a:r>
            <a:endParaRPr kumimoji="0" lang="ar-EG" sz="28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266691" y="2566987"/>
            <a:ext cx="3900487" cy="305752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24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التخطيط الذي لا يعتمد على بعد النظر يقود الى التقييد الذي يشعرك بالإحباط وضيق 	الصبر خصوصا </a:t>
            </a:r>
            <a:r>
              <a:rPr lang="ar-EG" sz="2400" b="1" i="0" dirty="0" smtClean="0">
                <a:solidFill>
                  <a:srgbClr val="FF3300"/>
                </a:solidFill>
                <a:latin typeface="Simplified Arabic" panose="02020603050405020304" pitchFamily="18" charset="-78"/>
                <a:cs typeface="Simplified Arabic" panose="02020603050405020304" pitchFamily="18" charset="-78"/>
              </a:rPr>
              <a:t>عندما</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لا </a:t>
            </a:r>
            <a:r>
              <a:rPr lang="ar-EG" sz="2400" b="1" i="0" dirty="0">
                <a:solidFill>
                  <a:srgbClr val="FF3300"/>
                </a:solidFill>
                <a:latin typeface="Simplified Arabic" panose="02020603050405020304" pitchFamily="18" charset="-78"/>
                <a:cs typeface="Simplified Arabic" panose="02020603050405020304" pitchFamily="18" charset="-78"/>
              </a:rPr>
              <a:t>تسير الأمور كما خططت</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72191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14" name="Freeform 13"/>
          <p:cNvSpPr/>
          <p:nvPr/>
        </p:nvSpPr>
        <p:spPr>
          <a:xfrm>
            <a:off x="5557838" y="1180425"/>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SA" sz="2800" b="1" i="0" dirty="0">
                <a:solidFill>
                  <a:srgbClr val="FFFFFF"/>
                </a:solidFill>
              </a:rPr>
              <a:t>مهارة</a:t>
            </a:r>
            <a:r>
              <a:rPr lang="ar-SA" sz="2800" b="1" dirty="0">
                <a:solidFill>
                  <a:srgbClr val="FFFFFF"/>
                </a:solidFill>
              </a:rPr>
              <a:t> </a:t>
            </a:r>
            <a:r>
              <a:rPr lang="ar-SA" sz="2800" b="1" i="0" dirty="0">
                <a:solidFill>
                  <a:srgbClr val="FFFFFF"/>
                </a:solidFill>
              </a:rPr>
              <a:t>الحوار</a:t>
            </a:r>
            <a:r>
              <a:rPr lang="ar-SA" sz="2800" b="1" dirty="0">
                <a:solidFill>
                  <a:srgbClr val="FFFFFF"/>
                </a:solidFill>
              </a:rPr>
              <a:t> </a:t>
            </a:r>
            <a:r>
              <a:rPr lang="ar-SA" sz="2800" b="1" i="0" dirty="0">
                <a:solidFill>
                  <a:srgbClr val="FFFFFF"/>
                </a:solidFill>
              </a:rPr>
              <a:t>والإقناع</a:t>
            </a:r>
            <a:endParaRPr lang="en-US" sz="2800" i="0" dirty="0">
              <a:solidFill>
                <a:srgbClr val="FFFFFF"/>
              </a:solidFill>
            </a:endParaRPr>
          </a:p>
        </p:txBody>
      </p:sp>
      <p:pic>
        <p:nvPicPr>
          <p:cNvPr id="3" name="Picture 2"/>
          <p:cNvPicPr>
            <a:picLocks noChangeAspect="1"/>
          </p:cNvPicPr>
          <p:nvPr/>
        </p:nvPicPr>
        <p:blipFill>
          <a:blip r:embed="rId4"/>
          <a:stretch>
            <a:fillRect/>
          </a:stretch>
        </p:blipFill>
        <p:spPr>
          <a:xfrm>
            <a:off x="375378" y="162807"/>
            <a:ext cx="2249619" cy="2523963"/>
          </a:xfrm>
          <a:prstGeom prst="rect">
            <a:avLst/>
          </a:prstGeom>
          <a:ln>
            <a:noFill/>
          </a:ln>
          <a:effectLst>
            <a:softEdge rad="112500"/>
          </a:effectLst>
        </p:spPr>
      </p:pic>
      <p:sp>
        <p:nvSpPr>
          <p:cNvPr id="15" name="Rectangle 3"/>
          <p:cNvSpPr>
            <a:spLocks noChangeArrowheads="1"/>
          </p:cNvSpPr>
          <p:nvPr/>
        </p:nvSpPr>
        <p:spPr bwMode="auto">
          <a:xfrm>
            <a:off x="375379" y="2712603"/>
            <a:ext cx="6704346"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fontAlgn="auto">
              <a:spcBef>
                <a:spcPts val="0"/>
              </a:spcBef>
              <a:spcAft>
                <a:spcPts val="0"/>
              </a:spcAft>
            </a:pPr>
            <a:r>
              <a:rPr lang="ar-EG" altLang="zh-CN" sz="2400" b="1" i="0" dirty="0" smtClean="0">
                <a:solidFill>
                  <a:srgbClr val="002060"/>
                </a:solidFill>
                <a:latin typeface="Calibri"/>
                <a:ea typeface="幼圆" pitchFamily="1" charset="-122"/>
                <a:cs typeface="Arial" panose="020B0604020202020204" pitchFamily="34" charset="0"/>
              </a:rPr>
              <a:t>لا </a:t>
            </a:r>
            <a:r>
              <a:rPr lang="ar-EG" altLang="zh-CN" sz="2400" b="1" i="0" dirty="0">
                <a:solidFill>
                  <a:srgbClr val="002060"/>
                </a:solidFill>
                <a:latin typeface="Calibri"/>
                <a:ea typeface="幼圆" pitchFamily="1" charset="-122"/>
                <a:cs typeface="Arial" panose="020B0604020202020204" pitchFamily="34" charset="0"/>
              </a:rPr>
              <a:t>تتشبث برأي ثبت ضعفه ولا تكن مترددا </a:t>
            </a:r>
          </a:p>
        </p:txBody>
      </p:sp>
      <p:sp>
        <p:nvSpPr>
          <p:cNvPr id="16" name="Rectangle 4"/>
          <p:cNvSpPr>
            <a:spLocks noChangeArrowheads="1"/>
          </p:cNvSpPr>
          <p:nvPr/>
        </p:nvSpPr>
        <p:spPr bwMode="auto">
          <a:xfrm>
            <a:off x="375379" y="3744478"/>
            <a:ext cx="6704346" cy="50482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a:extLst/>
        </p:spPr>
        <p:txBody>
          <a:bodyPr wrap="none" anchor="ctr"/>
          <a:lstStyle/>
          <a:p>
            <a:pPr algn="ctr" rtl="1" fontAlgn="auto">
              <a:spcBef>
                <a:spcPts val="0"/>
              </a:spcBef>
              <a:spcAft>
                <a:spcPts val="0"/>
              </a:spcAft>
              <a:defRPr/>
            </a:pPr>
            <a:r>
              <a:rPr lang="ar-EG" altLang="zh-CN" sz="2400" b="1" i="0" kern="0" dirty="0" smtClean="0">
                <a:solidFill>
                  <a:srgbClr val="002060"/>
                </a:solidFill>
                <a:latin typeface="Calibri"/>
                <a:ea typeface="幼圆" pitchFamily="1" charset="-122"/>
                <a:cs typeface="Arial" panose="020B0604020202020204" pitchFamily="34" charset="0"/>
              </a:rPr>
              <a:t>ابتعد </a:t>
            </a:r>
            <a:r>
              <a:rPr lang="ar-EG" altLang="zh-CN" sz="2400" b="1" i="0" kern="0" dirty="0">
                <a:solidFill>
                  <a:srgbClr val="002060"/>
                </a:solidFill>
                <a:latin typeface="Calibri"/>
                <a:ea typeface="幼圆" pitchFamily="1" charset="-122"/>
                <a:cs typeface="Arial" panose="020B0604020202020204" pitchFamily="34" charset="0"/>
              </a:rPr>
              <a:t>عن الأنانية والشخصنة والتحيز والتعصب في حوارك</a:t>
            </a:r>
            <a:endParaRPr lang="zh-CN" altLang="en-US" sz="2400" b="1" i="0" kern="0" dirty="0" smtClean="0">
              <a:solidFill>
                <a:srgbClr val="002060"/>
              </a:solidFill>
              <a:latin typeface="Calibri"/>
              <a:ea typeface="幼圆" pitchFamily="1" charset="-122"/>
            </a:endParaRPr>
          </a:p>
        </p:txBody>
      </p:sp>
      <p:sp>
        <p:nvSpPr>
          <p:cNvPr id="17" name="Rectangle 5"/>
          <p:cNvSpPr>
            <a:spLocks noChangeArrowheads="1"/>
          </p:cNvSpPr>
          <p:nvPr/>
        </p:nvSpPr>
        <p:spPr bwMode="auto">
          <a:xfrm>
            <a:off x="375379" y="4776353"/>
            <a:ext cx="6704346" cy="50482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a:extLst/>
        </p:spPr>
        <p:txBody>
          <a:bodyPr wrap="none" anchor="ctr"/>
          <a:lstStyle/>
          <a:p>
            <a:pPr algn="ctr" rtl="1" fontAlgn="auto">
              <a:spcBef>
                <a:spcPts val="0"/>
              </a:spcBef>
              <a:spcAft>
                <a:spcPts val="0"/>
              </a:spcAft>
              <a:defRPr/>
            </a:pPr>
            <a:r>
              <a:rPr lang="ar-EG" altLang="zh-CN" sz="2400" b="1" i="0" kern="0" dirty="0" smtClean="0">
                <a:solidFill>
                  <a:srgbClr val="002060"/>
                </a:solidFill>
                <a:latin typeface="Calibri"/>
                <a:ea typeface="幼圆" pitchFamily="1" charset="-122"/>
                <a:cs typeface="Arial" panose="020B0604020202020204" pitchFamily="34" charset="0"/>
              </a:rPr>
              <a:t>حافظ </a:t>
            </a:r>
            <a:r>
              <a:rPr lang="ar-EG" altLang="zh-CN" sz="2400" b="1" i="0" kern="0" dirty="0">
                <a:solidFill>
                  <a:srgbClr val="002060"/>
                </a:solidFill>
                <a:latin typeface="Calibri"/>
                <a:ea typeface="幼圆" pitchFamily="1" charset="-122"/>
                <a:cs typeface="Arial" panose="020B0604020202020204" pitchFamily="34" charset="0"/>
              </a:rPr>
              <a:t>على أدبك ورباطة جأشك </a:t>
            </a:r>
            <a:endParaRPr lang="zh-CN" altLang="en-US" sz="2400" b="1" i="0" kern="0" dirty="0" smtClean="0">
              <a:solidFill>
                <a:srgbClr val="002060"/>
              </a:solidFill>
              <a:latin typeface="Calibri"/>
              <a:ea typeface="幼圆" pitchFamily="1" charset="-122"/>
            </a:endParaRPr>
          </a:p>
        </p:txBody>
      </p:sp>
      <p:sp>
        <p:nvSpPr>
          <p:cNvPr id="18" name="Rectangle 6"/>
          <p:cNvSpPr>
            <a:spLocks noChangeArrowheads="1"/>
          </p:cNvSpPr>
          <p:nvPr/>
        </p:nvSpPr>
        <p:spPr bwMode="auto">
          <a:xfrm>
            <a:off x="375379" y="5808228"/>
            <a:ext cx="6704346" cy="504825"/>
          </a:xfrm>
          <a:prstGeom prst="rect">
            <a:avLst/>
          </a:prstGeom>
          <a:solidFill>
            <a:srgbClr val="00B0F0"/>
          </a:solidFill>
          <a:ln>
            <a:noFill/>
          </a:ln>
          <a:effectLst/>
          <a:extLst/>
        </p:spPr>
        <p:txBody>
          <a:bodyPr wrap="none" anchor="ctr"/>
          <a:lstStyle/>
          <a:p>
            <a:pPr algn="ctr" rtl="1" fontAlgn="auto">
              <a:spcBef>
                <a:spcPts val="0"/>
              </a:spcBef>
              <a:spcAft>
                <a:spcPts val="0"/>
              </a:spcAft>
            </a:pPr>
            <a:r>
              <a:rPr lang="ar-EG" altLang="zh-CN" sz="2400" b="1" i="0" dirty="0" smtClean="0">
                <a:solidFill>
                  <a:srgbClr val="002060"/>
                </a:solidFill>
                <a:latin typeface="Calibri"/>
                <a:ea typeface="幼圆" pitchFamily="1" charset="-122"/>
                <a:cs typeface="Arial" panose="020B0604020202020204" pitchFamily="34" charset="0"/>
              </a:rPr>
              <a:t>أبحث </a:t>
            </a:r>
            <a:r>
              <a:rPr lang="ar-EG" altLang="zh-CN" sz="2400" b="1" i="0" dirty="0">
                <a:solidFill>
                  <a:srgbClr val="002060"/>
                </a:solidFill>
                <a:latin typeface="Calibri"/>
                <a:ea typeface="幼圆" pitchFamily="1" charset="-122"/>
                <a:cs typeface="Arial" panose="020B0604020202020204" pitchFamily="34" charset="0"/>
              </a:rPr>
              <a:t>عن نقاط الالتقاء وحاول البناء عليها </a:t>
            </a:r>
            <a:endParaRPr lang="zh-CN" altLang="en-US" sz="2400" b="1" i="0" dirty="0">
              <a:solidFill>
                <a:srgbClr val="002060"/>
              </a:solidFill>
              <a:latin typeface="Calibri"/>
              <a:ea typeface="幼圆" pitchFamily="1" charset="-122"/>
            </a:endParaRPr>
          </a:p>
        </p:txBody>
      </p:sp>
      <p:pic>
        <p:nvPicPr>
          <p:cNvPr id="19" name="Picture 7" descr="Green_01"/>
          <p:cNvPicPr>
            <a:picLocks noChangeAspect="1" noChangeArrowheads="1"/>
          </p:cNvPicPr>
          <p:nvPr/>
        </p:nvPicPr>
        <p:blipFill>
          <a:blip r:embed="rId5">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278404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Green_01"/>
          <p:cNvPicPr>
            <a:picLocks noChangeAspect="1" noChangeArrowheads="1"/>
          </p:cNvPicPr>
          <p:nvPr/>
        </p:nvPicPr>
        <p:blipFill>
          <a:blip r:embed="rId5">
            <a:duotone>
              <a:prstClr val="black"/>
              <a:srgbClr val="F79646">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3792103"/>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Green_01"/>
          <p:cNvPicPr>
            <a:picLocks noChangeAspect="1" noChangeArrowheads="1"/>
          </p:cNvPicPr>
          <p:nvPr/>
        </p:nvPicPr>
        <p:blipFill>
          <a:blip r:embed="rId5">
            <a:duotone>
              <a:prstClr val="black"/>
              <a:srgbClr val="C0504D">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480016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Green_01"/>
          <p:cNvPicPr>
            <a:picLocks noChangeAspect="1" noChangeArrowheads="1"/>
          </p:cNvPicPr>
          <p:nvPr/>
        </p:nvPicPr>
        <p:blipFill>
          <a:blip r:embed="rId5">
            <a:duotone>
              <a:prstClr val="black"/>
              <a:srgbClr val="4F81BD">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588125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78165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9"/>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0"/>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1"/>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2"/>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مهارات الاتصال</a:t>
            </a:r>
          </a:p>
        </p:txBody>
      </p:sp>
      <p:sp>
        <p:nvSpPr>
          <p:cNvPr id="14" name="Freeform 13"/>
          <p:cNvSpPr/>
          <p:nvPr/>
        </p:nvSpPr>
        <p:spPr>
          <a:xfrm>
            <a:off x="5557838" y="1180425"/>
            <a:ext cx="3414712" cy="837209"/>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SA" sz="2800" b="1" i="0" dirty="0">
                <a:solidFill>
                  <a:srgbClr val="FFFFFF"/>
                </a:solidFill>
              </a:rPr>
              <a:t>مهارة الحوار والإقناع</a:t>
            </a:r>
            <a:endParaRPr lang="en-US" sz="2800" i="0" dirty="0">
              <a:solidFill>
                <a:srgbClr val="FFFFFF"/>
              </a:solidFill>
            </a:endParaRPr>
          </a:p>
        </p:txBody>
      </p:sp>
      <p:pic>
        <p:nvPicPr>
          <p:cNvPr id="3" name="Picture 2"/>
          <p:cNvPicPr>
            <a:picLocks noChangeAspect="1"/>
          </p:cNvPicPr>
          <p:nvPr/>
        </p:nvPicPr>
        <p:blipFill>
          <a:blip r:embed="rId4"/>
          <a:stretch>
            <a:fillRect/>
          </a:stretch>
        </p:blipFill>
        <p:spPr>
          <a:xfrm>
            <a:off x="375378" y="162807"/>
            <a:ext cx="2249619" cy="2523963"/>
          </a:xfrm>
          <a:prstGeom prst="rect">
            <a:avLst/>
          </a:prstGeom>
          <a:ln>
            <a:noFill/>
          </a:ln>
          <a:effectLst>
            <a:softEdge rad="112500"/>
          </a:effectLst>
        </p:spPr>
      </p:pic>
      <p:sp>
        <p:nvSpPr>
          <p:cNvPr id="15" name="Rectangle 3"/>
          <p:cNvSpPr>
            <a:spLocks noChangeArrowheads="1"/>
          </p:cNvSpPr>
          <p:nvPr/>
        </p:nvSpPr>
        <p:spPr bwMode="auto">
          <a:xfrm>
            <a:off x="375379" y="2712603"/>
            <a:ext cx="6704346" cy="504825"/>
          </a:xfrm>
          <a:prstGeom prst="rect">
            <a:avLst/>
          </a:prstGeom>
          <a:gradFill rotWithShape="1">
            <a:gsLst>
              <a:gs pos="0">
                <a:srgbClr val="FFC000"/>
              </a:gs>
              <a:gs pos="100000">
                <a:srgbClr val="FFCC66"/>
              </a:gs>
            </a:gsLst>
            <a:lin ang="5400000" scaled="1"/>
          </a:gradFill>
          <a:ln>
            <a:noFill/>
          </a:ln>
          <a:effectLst/>
          <a:extLst/>
        </p:spPr>
        <p:txBody>
          <a:bodyPr wrap="none" anchor="ctr"/>
          <a:lstStyle/>
          <a:p>
            <a:pPr algn="ctr" rtl="1" fontAlgn="auto">
              <a:spcBef>
                <a:spcPts val="0"/>
              </a:spcBef>
              <a:spcAft>
                <a:spcPts val="0"/>
              </a:spcAft>
            </a:pPr>
            <a:r>
              <a:rPr lang="ar-EG" altLang="zh-CN" sz="2400" b="1" i="0" dirty="0" smtClean="0">
                <a:solidFill>
                  <a:srgbClr val="002060"/>
                </a:solidFill>
                <a:latin typeface="Calibri"/>
                <a:ea typeface="幼圆" pitchFamily="1" charset="-122"/>
                <a:cs typeface="Arial" panose="020B0604020202020204" pitchFamily="34" charset="0"/>
              </a:rPr>
              <a:t>أنظر </a:t>
            </a:r>
            <a:r>
              <a:rPr lang="ar-EG" altLang="zh-CN" sz="2400" b="1" i="0" dirty="0">
                <a:solidFill>
                  <a:srgbClr val="002060"/>
                </a:solidFill>
                <a:latin typeface="Calibri"/>
                <a:ea typeface="幼圆" pitchFamily="1" charset="-122"/>
                <a:cs typeface="Arial" panose="020B0604020202020204" pitchFamily="34" charset="0"/>
              </a:rPr>
              <a:t>إلى كلام الآخر وتعرف على أسلوبه</a:t>
            </a:r>
          </a:p>
        </p:txBody>
      </p:sp>
      <p:sp>
        <p:nvSpPr>
          <p:cNvPr id="16" name="Rectangle 4"/>
          <p:cNvSpPr>
            <a:spLocks noChangeArrowheads="1"/>
          </p:cNvSpPr>
          <p:nvPr/>
        </p:nvSpPr>
        <p:spPr bwMode="auto">
          <a:xfrm>
            <a:off x="375379" y="3744478"/>
            <a:ext cx="6704346" cy="50482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a:extLst/>
        </p:spPr>
        <p:txBody>
          <a:bodyPr wrap="none" anchor="ctr"/>
          <a:lstStyle/>
          <a:p>
            <a:pPr algn="ctr" rtl="1" fontAlgn="auto">
              <a:spcBef>
                <a:spcPts val="0"/>
              </a:spcBef>
              <a:spcAft>
                <a:spcPts val="0"/>
              </a:spcAft>
              <a:defRPr/>
            </a:pPr>
            <a:r>
              <a:rPr lang="ar-EG" altLang="zh-CN" sz="2400" b="1" i="0" kern="0" dirty="0" smtClean="0">
                <a:solidFill>
                  <a:srgbClr val="002060"/>
                </a:solidFill>
                <a:latin typeface="Calibri"/>
                <a:ea typeface="幼圆" pitchFamily="1" charset="-122"/>
                <a:cs typeface="Arial" panose="020B0604020202020204" pitchFamily="34" charset="0"/>
              </a:rPr>
              <a:t>أدعم </a:t>
            </a:r>
            <a:r>
              <a:rPr lang="ar-EG" altLang="zh-CN" sz="2400" b="1" i="0" kern="0" dirty="0">
                <a:solidFill>
                  <a:srgbClr val="002060"/>
                </a:solidFill>
                <a:latin typeface="Calibri"/>
                <a:ea typeface="幼圆" pitchFamily="1" charset="-122"/>
                <a:cs typeface="Arial" panose="020B0604020202020204" pitchFamily="34" charset="0"/>
              </a:rPr>
              <a:t>رأيك بأدلة علمية وعملية وأبحاث وإحصائيات </a:t>
            </a:r>
            <a:endParaRPr lang="zh-CN" altLang="en-US" sz="2400" b="1" i="0" kern="0" dirty="0" smtClean="0">
              <a:solidFill>
                <a:srgbClr val="002060"/>
              </a:solidFill>
              <a:latin typeface="Calibri"/>
              <a:ea typeface="幼圆" pitchFamily="1" charset="-122"/>
            </a:endParaRPr>
          </a:p>
        </p:txBody>
      </p:sp>
      <p:sp>
        <p:nvSpPr>
          <p:cNvPr id="17" name="Rectangle 5"/>
          <p:cNvSpPr>
            <a:spLocks noChangeArrowheads="1"/>
          </p:cNvSpPr>
          <p:nvPr/>
        </p:nvSpPr>
        <p:spPr bwMode="auto">
          <a:xfrm>
            <a:off x="375379" y="4776353"/>
            <a:ext cx="6704346" cy="50482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a:extLst/>
        </p:spPr>
        <p:txBody>
          <a:bodyPr wrap="none" anchor="ctr"/>
          <a:lstStyle/>
          <a:p>
            <a:pPr algn="ctr" rtl="1" fontAlgn="auto">
              <a:spcBef>
                <a:spcPts val="0"/>
              </a:spcBef>
              <a:spcAft>
                <a:spcPts val="0"/>
              </a:spcAft>
              <a:defRPr/>
            </a:pPr>
            <a:r>
              <a:rPr lang="ar-EG" altLang="zh-CN" sz="2400" b="1" i="0" kern="0" dirty="0" smtClean="0">
                <a:solidFill>
                  <a:srgbClr val="002060"/>
                </a:solidFill>
                <a:latin typeface="Calibri"/>
                <a:ea typeface="幼圆" pitchFamily="1" charset="-122"/>
                <a:cs typeface="Arial" panose="020B0604020202020204" pitchFamily="34" charset="0"/>
              </a:rPr>
              <a:t>لا </a:t>
            </a:r>
            <a:r>
              <a:rPr lang="ar-EG" altLang="zh-CN" sz="2400" b="1" i="0" kern="0" dirty="0">
                <a:solidFill>
                  <a:srgbClr val="002060"/>
                </a:solidFill>
                <a:latin typeface="Calibri"/>
                <a:ea typeface="幼圆" pitchFamily="1" charset="-122"/>
                <a:cs typeface="Arial" panose="020B0604020202020204" pitchFamily="34" charset="0"/>
              </a:rPr>
              <a:t>تسب أو تشتم المناقش </a:t>
            </a:r>
            <a:endParaRPr lang="zh-CN" altLang="en-US" sz="2400" b="1" i="0" kern="0" dirty="0" smtClean="0">
              <a:solidFill>
                <a:srgbClr val="002060"/>
              </a:solidFill>
              <a:latin typeface="Calibri"/>
              <a:ea typeface="幼圆" pitchFamily="1" charset="-122"/>
            </a:endParaRPr>
          </a:p>
        </p:txBody>
      </p:sp>
      <p:sp>
        <p:nvSpPr>
          <p:cNvPr id="18" name="Rectangle 6"/>
          <p:cNvSpPr>
            <a:spLocks noChangeArrowheads="1"/>
          </p:cNvSpPr>
          <p:nvPr/>
        </p:nvSpPr>
        <p:spPr bwMode="auto">
          <a:xfrm>
            <a:off x="375379" y="5808228"/>
            <a:ext cx="6704346" cy="504825"/>
          </a:xfrm>
          <a:prstGeom prst="rect">
            <a:avLst/>
          </a:prstGeom>
          <a:solidFill>
            <a:srgbClr val="00B0F0"/>
          </a:solidFill>
          <a:ln>
            <a:noFill/>
          </a:ln>
          <a:effectLst/>
          <a:extLst/>
        </p:spPr>
        <p:txBody>
          <a:bodyPr wrap="none" anchor="ctr"/>
          <a:lstStyle/>
          <a:p>
            <a:pPr algn="ctr" rtl="1" fontAlgn="auto">
              <a:spcBef>
                <a:spcPts val="0"/>
              </a:spcBef>
              <a:spcAft>
                <a:spcPts val="0"/>
              </a:spcAft>
            </a:pPr>
            <a:r>
              <a:rPr lang="ar-EG" altLang="zh-CN" sz="2400" b="1" i="0" dirty="0" smtClean="0">
                <a:solidFill>
                  <a:srgbClr val="002060"/>
                </a:solidFill>
                <a:latin typeface="Calibri"/>
                <a:ea typeface="幼圆" pitchFamily="1" charset="-122"/>
                <a:cs typeface="Arial" panose="020B0604020202020204" pitchFamily="34" charset="0"/>
              </a:rPr>
              <a:t>أبتعد </a:t>
            </a:r>
            <a:r>
              <a:rPr lang="ar-EG" altLang="zh-CN" sz="2400" b="1" i="0" dirty="0">
                <a:solidFill>
                  <a:srgbClr val="002060"/>
                </a:solidFill>
                <a:latin typeface="Calibri"/>
                <a:ea typeface="幼圆" pitchFamily="1" charset="-122"/>
                <a:cs typeface="Arial" panose="020B0604020202020204" pitchFamily="34" charset="0"/>
              </a:rPr>
              <a:t>عن المساس بعقائد وقيم ومثل الآخر</a:t>
            </a:r>
            <a:endParaRPr lang="zh-CN" altLang="en-US" sz="2400" b="1" i="0" dirty="0">
              <a:solidFill>
                <a:srgbClr val="002060"/>
              </a:solidFill>
              <a:latin typeface="Calibri"/>
              <a:ea typeface="幼圆" pitchFamily="1" charset="-122"/>
            </a:endParaRPr>
          </a:p>
        </p:txBody>
      </p:sp>
      <p:pic>
        <p:nvPicPr>
          <p:cNvPr id="19" name="Picture 7" descr="Green_01"/>
          <p:cNvPicPr>
            <a:picLocks noChangeAspect="1" noChangeArrowheads="1"/>
          </p:cNvPicPr>
          <p:nvPr/>
        </p:nvPicPr>
        <p:blipFill>
          <a:blip r:embed="rId5">
            <a:duotone>
              <a:prstClr val="black"/>
              <a:srgbClr val="FFCC66">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2784041"/>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Green_01"/>
          <p:cNvPicPr>
            <a:picLocks noChangeAspect="1" noChangeArrowheads="1"/>
          </p:cNvPicPr>
          <p:nvPr/>
        </p:nvPicPr>
        <p:blipFill>
          <a:blip r:embed="rId5">
            <a:duotone>
              <a:prstClr val="black"/>
              <a:srgbClr val="F79646">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3792103"/>
            <a:ext cx="432643" cy="39052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Green_01"/>
          <p:cNvPicPr>
            <a:picLocks noChangeAspect="1" noChangeArrowheads="1"/>
          </p:cNvPicPr>
          <p:nvPr/>
        </p:nvPicPr>
        <p:blipFill>
          <a:blip r:embed="rId5">
            <a:duotone>
              <a:prstClr val="black"/>
              <a:srgbClr val="C0504D">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4800166"/>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Green_01"/>
          <p:cNvPicPr>
            <a:picLocks noChangeAspect="1" noChangeArrowheads="1"/>
          </p:cNvPicPr>
          <p:nvPr/>
        </p:nvPicPr>
        <p:blipFill>
          <a:blip r:embed="rId5">
            <a:duotone>
              <a:prstClr val="black"/>
              <a:srgbClr val="4F81BD">
                <a:tint val="45000"/>
                <a:satMod val="400000"/>
              </a:srgbClr>
            </a:duotone>
            <a:extLst>
              <a:ext uri="{28A0092B-C50C-407E-A947-70E740481C1C}">
                <a14:useLocalDpi xmlns:a14="http://schemas.microsoft.com/office/drawing/2010/main" val="0"/>
              </a:ext>
            </a:extLst>
          </a:blip>
          <a:srcRect/>
          <a:stretch>
            <a:fillRect/>
          </a:stretch>
        </p:blipFill>
        <p:spPr bwMode="auto">
          <a:xfrm flipH="1">
            <a:off x="7511201" y="5881253"/>
            <a:ext cx="43264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63229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9"/>
                                        </p:tgtEl>
                                        <p:attrNameLst>
                                          <p:attrName>r</p:attrName>
                                        </p:attrNameLst>
                                      </p:cBhvr>
                                    </p:animRot>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20"/>
                                        </p:tgtEl>
                                        <p:attrNameLst>
                                          <p:attrName>r</p:attrName>
                                        </p:attrNameLst>
                                      </p:cBhvr>
                                    </p:animRo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21"/>
                                        </p:tgtEl>
                                        <p:attrNameLst>
                                          <p:attrName>r</p:attrName>
                                        </p:attrNameLst>
                                      </p:cBhvr>
                                    </p:animRo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2000" fill="hold"/>
                                        <p:tgtEl>
                                          <p:spTgt spid="22"/>
                                        </p:tgtEl>
                                        <p:attrNameLst>
                                          <p:attrName>r</p:attrName>
                                        </p:attrNameLst>
                                      </p:cBhvr>
                                    </p:animRo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EG" sz="3200" kern="1200" dirty="0">
                <a:solidFill>
                  <a:srgbClr val="C00000"/>
                </a:solidFill>
                <a:latin typeface="Simplified Arabic" panose="02020603050405020304" pitchFamily="18" charset="-78"/>
                <a:cs typeface="Simplified Arabic" panose="02020603050405020304" pitchFamily="18" charset="-78"/>
              </a:rPr>
              <a:t>وصايا لتحسين اتصالك مع رئيسك</a:t>
            </a:r>
            <a:endParaRPr lang="ar-SA" sz="3200" kern="1200" dirty="0">
              <a:solidFill>
                <a:srgbClr val="C00000"/>
              </a:solidFill>
              <a:latin typeface="Simplified Arabic" panose="02020603050405020304" pitchFamily="18" charset="-78"/>
              <a:cs typeface="Simplified Arabic" panose="02020603050405020304" pitchFamily="18" charset="-78"/>
            </a:endParaRPr>
          </a:p>
        </p:txBody>
      </p:sp>
      <p:sp>
        <p:nvSpPr>
          <p:cNvPr id="4" name="Rounded Rectangle 3"/>
          <p:cNvSpPr/>
          <p:nvPr/>
        </p:nvSpPr>
        <p:spPr bwMode="auto">
          <a:xfrm>
            <a:off x="2757488" y="1971676"/>
            <a:ext cx="5957887" cy="671512"/>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a:r>
              <a:rPr lang="ar-EG" sz="2400" b="1" i="0" dirty="0">
                <a:solidFill>
                  <a:srgbClr val="FFFFFF"/>
                </a:solidFill>
                <a:ea typeface="宋体" pitchFamily="2" charset="-122"/>
              </a:rPr>
              <a:t>بادره بالابتسامة</a:t>
            </a:r>
            <a:endParaRPr lang="ar-EG" sz="2400" b="1" i="0" dirty="0" smtClean="0">
              <a:solidFill>
                <a:srgbClr val="FFFFFF"/>
              </a:solidFill>
              <a:ea typeface="宋体" pitchFamily="2" charset="-122"/>
            </a:endParaRPr>
          </a:p>
        </p:txBody>
      </p:sp>
      <p:sp>
        <p:nvSpPr>
          <p:cNvPr id="5" name="Rounded Rectangle 4"/>
          <p:cNvSpPr/>
          <p:nvPr/>
        </p:nvSpPr>
        <p:spPr bwMode="auto">
          <a:xfrm>
            <a:off x="2757488" y="2781301"/>
            <a:ext cx="5957887" cy="671512"/>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FFFF"/>
                </a:solidFill>
              </a:rPr>
              <a:t>أظهر الود والاحترام له</a:t>
            </a:r>
            <a:endParaRPr lang="en-US" sz="2400" i="0" dirty="0">
              <a:solidFill>
                <a:srgbClr val="FFFFFF"/>
              </a:solidFill>
            </a:endParaRPr>
          </a:p>
        </p:txBody>
      </p:sp>
      <p:sp>
        <p:nvSpPr>
          <p:cNvPr id="6" name="Rounded Rectangle 5"/>
          <p:cNvSpPr/>
          <p:nvPr/>
        </p:nvSpPr>
        <p:spPr bwMode="auto">
          <a:xfrm>
            <a:off x="2757488" y="3590926"/>
            <a:ext cx="5957887" cy="671512"/>
          </a:xfrm>
          <a:prstGeom prst="roundRect">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FFFF"/>
                </a:solidFill>
              </a:rPr>
              <a:t>لا ترفع الكلفة بينكما تماما وأرفع من شأنه</a:t>
            </a:r>
            <a:endParaRPr lang="en-US" sz="2400" i="0" dirty="0">
              <a:solidFill>
                <a:srgbClr val="FFFFFF"/>
              </a:solidFill>
            </a:endParaRPr>
          </a:p>
        </p:txBody>
      </p:sp>
      <p:sp>
        <p:nvSpPr>
          <p:cNvPr id="7" name="Rounded Rectangle 6"/>
          <p:cNvSpPr/>
          <p:nvPr/>
        </p:nvSpPr>
        <p:spPr bwMode="auto">
          <a:xfrm>
            <a:off x="2757488" y="4400551"/>
            <a:ext cx="5957887" cy="671512"/>
          </a:xfrm>
          <a:prstGeom prst="roundRect">
            <a:avLst/>
          </a:prstGeom>
          <a:solidFill>
            <a:srgbClr val="7030A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i="0">
                <a:solidFill>
                  <a:srgbClr val="FFFFFF"/>
                </a:solidFill>
              </a:rPr>
              <a:t>أحسن الاستماع والإصغاء له</a:t>
            </a:r>
            <a:endParaRPr lang="en-US" sz="2400" i="0">
              <a:solidFill>
                <a:srgbClr val="FFFFFF"/>
              </a:solidFill>
            </a:endParaRPr>
          </a:p>
        </p:txBody>
      </p:sp>
      <p:sp>
        <p:nvSpPr>
          <p:cNvPr id="8" name="Rounded Rectangle 7"/>
          <p:cNvSpPr/>
          <p:nvPr/>
        </p:nvSpPr>
        <p:spPr bwMode="auto">
          <a:xfrm>
            <a:off x="2757488" y="5210176"/>
            <a:ext cx="5957887" cy="671512"/>
          </a:xfrm>
          <a:prstGeom prst="roundRect">
            <a:avLst/>
          </a:prstGeom>
          <a:solidFill>
            <a:srgbClr val="FF6699"/>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FFFF"/>
                </a:solidFill>
              </a:rPr>
              <a:t>تواجد في مقر عملك مبكرا</a:t>
            </a:r>
            <a:endParaRPr lang="en-US" sz="2400" i="0" dirty="0">
              <a:solidFill>
                <a:srgbClr val="FFFFFF"/>
              </a:solidFill>
            </a:endParaRPr>
          </a:p>
        </p:txBody>
      </p:sp>
      <p:pic>
        <p:nvPicPr>
          <p:cNvPr id="9" name="Picture 8"/>
          <p:cNvPicPr>
            <a:picLocks noChangeAspect="1"/>
          </p:cNvPicPr>
          <p:nvPr/>
        </p:nvPicPr>
        <p:blipFill>
          <a:blip r:embed="rId3"/>
          <a:stretch>
            <a:fillRect/>
          </a:stretch>
        </p:blipFill>
        <p:spPr>
          <a:xfrm>
            <a:off x="471488" y="1526382"/>
            <a:ext cx="2600325" cy="480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49147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EG" sz="3200" kern="1200" dirty="0">
                <a:solidFill>
                  <a:srgbClr val="C00000"/>
                </a:solidFill>
                <a:latin typeface="Simplified Arabic" panose="02020603050405020304" pitchFamily="18" charset="-78"/>
                <a:cs typeface="Simplified Arabic" panose="02020603050405020304" pitchFamily="18" charset="-78"/>
              </a:rPr>
              <a:t>وصايا لتحسين اتصالك مع رئيسك</a:t>
            </a:r>
            <a:endParaRPr lang="ar-SA" sz="3200" kern="1200" dirty="0">
              <a:solidFill>
                <a:srgbClr val="C00000"/>
              </a:solidFill>
              <a:latin typeface="Simplified Arabic" panose="02020603050405020304" pitchFamily="18" charset="-78"/>
              <a:cs typeface="Simplified Arabic" panose="02020603050405020304" pitchFamily="18" charset="-78"/>
            </a:endParaRPr>
          </a:p>
        </p:txBody>
      </p:sp>
      <p:sp>
        <p:nvSpPr>
          <p:cNvPr id="4" name="Rounded Rectangle 3"/>
          <p:cNvSpPr/>
          <p:nvPr/>
        </p:nvSpPr>
        <p:spPr bwMode="auto">
          <a:xfrm>
            <a:off x="2757488" y="1971676"/>
            <a:ext cx="5957887" cy="671512"/>
          </a:xfrm>
          <a:prstGeom prst="roundRect">
            <a:avLst/>
          </a:prstGeom>
          <a:solidFill>
            <a:srgbClr val="FF0066"/>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rtl="1"/>
            <a:r>
              <a:rPr lang="ar-SA" sz="2400" b="1" i="0" dirty="0">
                <a:solidFill>
                  <a:srgbClr val="FFFFFF"/>
                </a:solidFill>
              </a:rPr>
              <a:t>طرح الأسئلة للتأكد من أنك فهمت ما سمعت فهما صحيحا</a:t>
            </a:r>
            <a:endParaRPr lang="en-US" sz="2400" i="0" dirty="0">
              <a:solidFill>
                <a:srgbClr val="FFFFFF"/>
              </a:solidFill>
            </a:endParaRPr>
          </a:p>
        </p:txBody>
      </p:sp>
      <p:sp>
        <p:nvSpPr>
          <p:cNvPr id="5" name="Rounded Rectangle 4"/>
          <p:cNvSpPr/>
          <p:nvPr/>
        </p:nvSpPr>
        <p:spPr bwMode="auto">
          <a:xfrm>
            <a:off x="2757488" y="2781301"/>
            <a:ext cx="5957887" cy="671512"/>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FFFF"/>
                </a:solidFill>
              </a:rPr>
              <a:t>ناقش بدون انفعال</a:t>
            </a:r>
            <a:endParaRPr lang="en-US" sz="2400" i="0" dirty="0">
              <a:solidFill>
                <a:srgbClr val="FFFFFF"/>
              </a:solidFill>
            </a:endParaRPr>
          </a:p>
        </p:txBody>
      </p:sp>
      <p:sp>
        <p:nvSpPr>
          <p:cNvPr id="6" name="Rounded Rectangle 5"/>
          <p:cNvSpPr/>
          <p:nvPr/>
        </p:nvSpPr>
        <p:spPr bwMode="auto">
          <a:xfrm>
            <a:off x="2757488" y="3590926"/>
            <a:ext cx="5957887" cy="671512"/>
          </a:xfrm>
          <a:prstGeom prst="roundRect">
            <a:avLst/>
          </a:prstGeom>
          <a:solidFill>
            <a:srgbClr val="7030A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FFFF"/>
                </a:solidFill>
              </a:rPr>
              <a:t>ذكر بأن وقت رئيسك هو أثمن ما لديه</a:t>
            </a:r>
            <a:endParaRPr lang="en-US" sz="2400" i="0" dirty="0">
              <a:solidFill>
                <a:srgbClr val="FFFFFF"/>
              </a:solidFill>
            </a:endParaRPr>
          </a:p>
        </p:txBody>
      </p:sp>
      <p:sp>
        <p:nvSpPr>
          <p:cNvPr id="7" name="Rounded Rectangle 6"/>
          <p:cNvSpPr/>
          <p:nvPr/>
        </p:nvSpPr>
        <p:spPr bwMode="auto">
          <a:xfrm>
            <a:off x="2757488" y="4400551"/>
            <a:ext cx="5957887" cy="671512"/>
          </a:xfrm>
          <a:prstGeom prst="roundRect">
            <a:avLst/>
          </a:prstGeom>
          <a:solidFill>
            <a:srgbClr val="00B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FFFF"/>
                </a:solidFill>
              </a:rPr>
              <a:t>أعرف نمط شخصية رئيسك معرفة جيدة </a:t>
            </a:r>
            <a:endParaRPr lang="en-US" sz="2400" i="0" dirty="0">
              <a:solidFill>
                <a:srgbClr val="FFFFFF"/>
              </a:solidFill>
            </a:endParaRPr>
          </a:p>
        </p:txBody>
      </p:sp>
      <p:sp>
        <p:nvSpPr>
          <p:cNvPr id="8" name="Rounded Rectangle 7"/>
          <p:cNvSpPr/>
          <p:nvPr/>
        </p:nvSpPr>
        <p:spPr bwMode="auto">
          <a:xfrm>
            <a:off x="2757488" y="5210176"/>
            <a:ext cx="5957887" cy="671512"/>
          </a:xfrm>
          <a:prstGeom prst="round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FFFF"/>
                </a:solidFill>
              </a:rPr>
              <a:t>التزم بالوقت المحدد لإنجاز ما هو مطلوب منك من أعمال</a:t>
            </a:r>
            <a:endParaRPr lang="en-US" sz="2400" i="0" dirty="0">
              <a:solidFill>
                <a:srgbClr val="FFFFFF"/>
              </a:solidFill>
            </a:endParaRPr>
          </a:p>
        </p:txBody>
      </p:sp>
      <p:pic>
        <p:nvPicPr>
          <p:cNvPr id="3" name="Picture 2"/>
          <p:cNvPicPr>
            <a:picLocks noChangeAspect="1"/>
          </p:cNvPicPr>
          <p:nvPr/>
        </p:nvPicPr>
        <p:blipFill>
          <a:blip r:embed="rId3"/>
          <a:stretch>
            <a:fillRect/>
          </a:stretch>
        </p:blipFill>
        <p:spPr>
          <a:xfrm>
            <a:off x="400051" y="1971676"/>
            <a:ext cx="2357438" cy="44704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39987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lded Corner 8"/>
          <p:cNvSpPr/>
          <p:nvPr/>
        </p:nvSpPr>
        <p:spPr>
          <a:xfrm>
            <a:off x="1838324"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4000" b="1" dirty="0">
                <a:solidFill>
                  <a:srgbClr val="002060"/>
                </a:solidFill>
              </a:rPr>
              <a:t>الوحدة التدريبية </a:t>
            </a:r>
            <a:r>
              <a:rPr lang="ar-EG" sz="4000" b="1" dirty="0" smtClean="0">
                <a:solidFill>
                  <a:srgbClr val="002060"/>
                </a:solidFill>
              </a:rPr>
              <a:t>الخامسة</a:t>
            </a:r>
            <a:endParaRPr lang="en-US" sz="4000" dirty="0">
              <a:solidFill>
                <a:srgbClr val="002060"/>
              </a:solidFill>
            </a:endParaRPr>
          </a:p>
          <a:p>
            <a:pPr algn="ctr" rtl="1"/>
            <a:r>
              <a:rPr lang="ar-EG" sz="3600" b="1" dirty="0" smtClean="0">
                <a:solidFill>
                  <a:srgbClr val="C00000"/>
                </a:solidFill>
              </a:rPr>
              <a:t>إدارة </a:t>
            </a:r>
            <a:r>
              <a:rPr lang="ar-EG" sz="3600" b="1" dirty="0">
                <a:solidFill>
                  <a:srgbClr val="C00000"/>
                </a:solidFill>
              </a:rPr>
              <a:t>الوقت</a:t>
            </a:r>
            <a:endParaRPr lang="en-US" sz="3600" dirty="0">
              <a:solidFill>
                <a:srgbClr val="C00000"/>
              </a:solidFill>
            </a:endParaRPr>
          </a:p>
        </p:txBody>
      </p:sp>
    </p:spTree>
    <p:extLst>
      <p:ext uri="{BB962C8B-B14F-4D97-AF65-F5344CB8AC3E}">
        <p14:creationId xmlns:p14="http://schemas.microsoft.com/office/powerpoint/2010/main" val="83360962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الخامسة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lvl="0"/>
            <a:r>
              <a:rPr lang="ar-EG" sz="2400" dirty="0"/>
              <a:t>هل تحسن إدارة وقتك</a:t>
            </a:r>
            <a:r>
              <a:rPr lang="ar-EG" sz="2400" dirty="0" smtClean="0"/>
              <a:t>؟</a:t>
            </a:r>
            <a:endParaRPr lang="en-US" sz="2400" dirty="0"/>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lvl="0"/>
            <a:r>
              <a:rPr lang="ar-EG" sz="2400" dirty="0"/>
              <a:t>لا تنس أي ساعة عملت قل لي ماذا عملت؟</a:t>
            </a:r>
            <a:endParaRPr lang="en-US" sz="2400" dirty="0"/>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إدارة الوقت</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الهاتف يحل المشكلة</a:t>
            </a:r>
          </a:p>
        </p:txBody>
      </p:sp>
    </p:spTree>
    <p:extLst>
      <p:ext uri="{BB962C8B-B14F-4D97-AF65-F5344CB8AC3E}">
        <p14:creationId xmlns:p14="http://schemas.microsoft.com/office/powerpoint/2010/main" val="374478861"/>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الخامسة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lvl="0"/>
            <a:r>
              <a:rPr lang="ar-EG" sz="2400" dirty="0"/>
              <a:t>اختبار تشخيصي انت والوقت</a:t>
            </a:r>
            <a:endParaRPr lang="en-US" sz="2400" dirty="0"/>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lvl="0"/>
            <a:r>
              <a:rPr lang="ar-EG" sz="2400" dirty="0"/>
              <a:t>إرشادات لتوفير الوقت</a:t>
            </a:r>
            <a:endParaRPr lang="en-US" sz="2400" dirty="0"/>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لا تؤجل عمل اليوم الى الغد</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9 طرق لقضاء وقت اقل على الهاتف</a:t>
            </a:r>
          </a:p>
        </p:txBody>
      </p:sp>
    </p:spTree>
    <p:extLst>
      <p:ext uri="{BB962C8B-B14F-4D97-AF65-F5344CB8AC3E}">
        <p14:creationId xmlns:p14="http://schemas.microsoft.com/office/powerpoint/2010/main" val="321819513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عنصر نائب للمحتوى 3"/>
          <p:cNvGraphicFramePr>
            <a:graphicFrameLocks/>
          </p:cNvGraphicFramePr>
          <p:nvPr>
            <p:extLst>
              <p:ext uri="{D42A27DB-BD31-4B8C-83A1-F6EECF244321}">
                <p14:modId xmlns:p14="http://schemas.microsoft.com/office/powerpoint/2010/main" val="1308705805"/>
              </p:ext>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2889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هل تحسن إدارة وقتك؟</a:t>
            </a:r>
          </a:p>
        </p:txBody>
      </p:sp>
      <p:sp>
        <p:nvSpPr>
          <p:cNvPr id="5" name="Rectangle 4"/>
          <p:cNvSpPr/>
          <p:nvPr/>
        </p:nvSpPr>
        <p:spPr bwMode="auto">
          <a:xfrm>
            <a:off x="1996536" y="3371855"/>
            <a:ext cx="5043512" cy="47148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تمرين </a:t>
            </a:r>
            <a:r>
              <a:rPr lang="ar-EG" sz="2400" b="1" i="0" dirty="0">
                <a:solidFill>
                  <a:srgbClr val="FF3300"/>
                </a:solidFill>
                <a:latin typeface="Simplified Arabic" panose="02020603050405020304" pitchFamily="18" charset="-78"/>
                <a:cs typeface="Simplified Arabic" panose="02020603050405020304" pitchFamily="18" charset="-78"/>
              </a:rPr>
              <a:t>عملي للتعرف على فاعليتك في إدارة الوقت</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pic>
        <p:nvPicPr>
          <p:cNvPr id="4" name="Picture 3"/>
          <p:cNvPicPr>
            <a:picLocks noChangeAspect="1"/>
          </p:cNvPicPr>
          <p:nvPr/>
        </p:nvPicPr>
        <p:blipFill>
          <a:blip r:embed="rId2"/>
          <a:stretch>
            <a:fillRect/>
          </a:stretch>
        </p:blipFill>
        <p:spPr>
          <a:xfrm>
            <a:off x="5727469" y="1220104"/>
            <a:ext cx="2625157" cy="191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3"/>
          <a:stretch>
            <a:fillRect/>
          </a:stretch>
        </p:blipFill>
        <p:spPr>
          <a:xfrm>
            <a:off x="780714" y="1220104"/>
            <a:ext cx="2657319" cy="191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4"/>
          <a:stretch>
            <a:fillRect/>
          </a:stretch>
        </p:blipFill>
        <p:spPr>
          <a:xfrm>
            <a:off x="5727468" y="4334851"/>
            <a:ext cx="2625157" cy="18996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5"/>
          <a:stretch>
            <a:fillRect/>
          </a:stretch>
        </p:blipFill>
        <p:spPr>
          <a:xfrm>
            <a:off x="818658" y="4174174"/>
            <a:ext cx="2619375" cy="20602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411261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اختبار </a:t>
            </a:r>
          </a:p>
        </p:txBody>
      </p:sp>
      <p:sp>
        <p:nvSpPr>
          <p:cNvPr id="5" name="Rectangle 4"/>
          <p:cNvSpPr/>
          <p:nvPr/>
        </p:nvSpPr>
        <p:spPr bwMode="auto">
          <a:xfrm>
            <a:off x="1996536" y="3371855"/>
            <a:ext cx="5043512" cy="47148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3300"/>
                </a:solidFill>
                <a:latin typeface="Simplified Arabic" panose="02020603050405020304" pitchFamily="18" charset="-78"/>
                <a:cs typeface="Simplified Arabic" panose="02020603050405020304" pitchFamily="18" charset="-78"/>
              </a:rPr>
              <a:t>تشخيصي </a:t>
            </a:r>
            <a:r>
              <a:rPr lang="ar-EG" sz="2400" b="1" i="0" dirty="0">
                <a:solidFill>
                  <a:srgbClr val="FF3300"/>
                </a:solidFill>
                <a:latin typeface="Simplified Arabic" panose="02020603050405020304" pitchFamily="18" charset="-78"/>
                <a:cs typeface="Simplified Arabic" panose="02020603050405020304" pitchFamily="18" charset="-78"/>
              </a:rPr>
              <a:t>انت والوقت</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5727469" y="1220104"/>
            <a:ext cx="2625157" cy="191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Picture 2"/>
          <p:cNvPicPr>
            <a:picLocks noChangeAspect="1"/>
          </p:cNvPicPr>
          <p:nvPr/>
        </p:nvPicPr>
        <p:blipFill>
          <a:blip r:embed="rId3"/>
          <a:stretch>
            <a:fillRect/>
          </a:stretch>
        </p:blipFill>
        <p:spPr>
          <a:xfrm>
            <a:off x="780714" y="1220104"/>
            <a:ext cx="2657319" cy="19123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a:blip r:embed="rId4"/>
          <a:stretch>
            <a:fillRect/>
          </a:stretch>
        </p:blipFill>
        <p:spPr>
          <a:xfrm>
            <a:off x="5727468" y="4334851"/>
            <a:ext cx="2625157" cy="18996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5"/>
          <a:stretch>
            <a:fillRect/>
          </a:stretch>
        </p:blipFill>
        <p:spPr>
          <a:xfrm>
            <a:off x="818658" y="4174174"/>
            <a:ext cx="2619375" cy="20602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199083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مخاطر تحف بالتخطيط</a:t>
            </a:r>
          </a:p>
        </p:txBody>
      </p:sp>
      <p:sp>
        <p:nvSpPr>
          <p:cNvPr id="3" name="Down Arrow Callout 2"/>
          <p:cNvSpPr/>
          <p:nvPr/>
        </p:nvSpPr>
        <p:spPr bwMode="auto">
          <a:xfrm>
            <a:off x="2500302" y="12001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التمسك الاعمى بطرق العمل</a:t>
            </a:r>
            <a:endParaRPr kumimoji="0" lang="ar-EG" sz="28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2500301" y="2571754"/>
            <a:ext cx="3900487" cy="305752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7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من مخاطر التخطيط الاهتمام بطرق أداء العمل بغض النظر عن </a:t>
            </a:r>
            <a:r>
              <a:rPr lang="ar-EG" sz="2400" b="1" i="0" dirty="0" smtClean="0">
                <a:solidFill>
                  <a:srgbClr val="FF3300"/>
                </a:solidFill>
                <a:latin typeface="Simplified Arabic" panose="02020603050405020304" pitchFamily="18" charset="-78"/>
                <a:cs typeface="Simplified Arabic" panose="02020603050405020304" pitchFamily="18" charset="-78"/>
              </a:rPr>
              <a:t>انجاز العمل </a:t>
            </a:r>
            <a:r>
              <a:rPr lang="ar-EG" sz="2400" b="1" i="0" dirty="0">
                <a:solidFill>
                  <a:srgbClr val="FF3300"/>
                </a:solidFill>
                <a:latin typeface="Simplified Arabic" panose="02020603050405020304" pitchFamily="18" charset="-78"/>
                <a:cs typeface="Simplified Arabic" panose="02020603050405020304" pitchFamily="18" charset="-78"/>
              </a:rPr>
              <a:t>نفسه والنتائج التي يتم التوصل </a:t>
            </a:r>
            <a:r>
              <a:rPr lang="ar-EG" sz="2400" b="1" i="0" dirty="0" smtClean="0">
                <a:solidFill>
                  <a:srgbClr val="FF3300"/>
                </a:solidFill>
                <a:latin typeface="Simplified Arabic" panose="02020603050405020304" pitchFamily="18" charset="-78"/>
                <a:cs typeface="Simplified Arabic" panose="02020603050405020304" pitchFamily="18" charset="-78"/>
              </a:rPr>
              <a:t> </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اليها</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396821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إرشادات لتوفير الوقت</a:t>
            </a:r>
          </a:p>
        </p:txBody>
      </p:sp>
      <p:sp>
        <p:nvSpPr>
          <p:cNvPr id="4" name="Plaque 3"/>
          <p:cNvSpPr/>
          <p:nvPr/>
        </p:nvSpPr>
        <p:spPr bwMode="auto">
          <a:xfrm>
            <a:off x="7943844" y="2057403"/>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5" name="Rectangle 4"/>
          <p:cNvSpPr/>
          <p:nvPr/>
        </p:nvSpPr>
        <p:spPr bwMode="auto">
          <a:xfrm>
            <a:off x="814383" y="2043115"/>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خطط </a:t>
            </a:r>
            <a:r>
              <a:rPr lang="ar-EG" sz="2000" b="1" i="0" dirty="0">
                <a:solidFill>
                  <a:srgbClr val="3366FD"/>
                </a:solidFill>
                <a:latin typeface="Simplified Arabic" panose="02020603050405020304" pitchFamily="18" charset="-78"/>
                <a:cs typeface="Simplified Arabic" panose="02020603050405020304" pitchFamily="18" charset="-78"/>
              </a:rPr>
              <a:t>ليومك كل صباح، بكتابة الأشياء التي يجب عليك عملها واشطب كل عمل تم إنجازه اثناء اليوم</a:t>
            </a:r>
            <a:endParaRPr lang="ar-EG" sz="20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924792" y="299562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7" name="Rectangle 6"/>
          <p:cNvSpPr/>
          <p:nvPr/>
        </p:nvSpPr>
        <p:spPr bwMode="auto">
          <a:xfrm>
            <a:off x="795331" y="2981334"/>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لا </a:t>
            </a:r>
            <a:r>
              <a:rPr lang="ar-EG" sz="2000" b="1" i="0" dirty="0">
                <a:solidFill>
                  <a:srgbClr val="3366FD"/>
                </a:solidFill>
                <a:latin typeface="Simplified Arabic" panose="02020603050405020304" pitchFamily="18" charset="-78"/>
                <a:cs typeface="Simplified Arabic" panose="02020603050405020304" pitchFamily="18" charset="-78"/>
              </a:rPr>
              <a:t>تقم على الاطلاق بزيارة صديق دون ان تبلغه بذلك، او تحادثه هاتفيا</a:t>
            </a:r>
          </a:p>
        </p:txBody>
      </p:sp>
      <p:sp>
        <p:nvSpPr>
          <p:cNvPr id="8" name="Plaque 7"/>
          <p:cNvSpPr/>
          <p:nvPr/>
        </p:nvSpPr>
        <p:spPr bwMode="auto">
          <a:xfrm>
            <a:off x="7934313" y="393383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9" name="Rectangle 8"/>
          <p:cNvSpPr/>
          <p:nvPr/>
        </p:nvSpPr>
        <p:spPr bwMode="auto">
          <a:xfrm>
            <a:off x="804852" y="391955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احتفظ </a:t>
            </a:r>
            <a:r>
              <a:rPr lang="ar-EG" sz="2000" b="1" i="0" dirty="0">
                <a:solidFill>
                  <a:srgbClr val="3366FD"/>
                </a:solidFill>
                <a:latin typeface="Simplified Arabic" panose="02020603050405020304" pitchFamily="18" charset="-78"/>
                <a:cs typeface="Simplified Arabic" panose="02020603050405020304" pitchFamily="18" charset="-78"/>
              </a:rPr>
              <a:t>دائما بقلم، وورق، او مفكرة لتسجيل الخطط والأفكار خلال أوقات الفراغ</a:t>
            </a:r>
          </a:p>
        </p:txBody>
      </p:sp>
      <p:sp>
        <p:nvSpPr>
          <p:cNvPr id="10" name="Plaque 9"/>
          <p:cNvSpPr/>
          <p:nvPr/>
        </p:nvSpPr>
        <p:spPr bwMode="auto">
          <a:xfrm>
            <a:off x="7943834" y="487205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a:solidFill>
                  <a:srgbClr val="000000"/>
                </a:solidFill>
                <a:latin typeface="Simplified Arabic" panose="02020603050405020304" pitchFamily="18" charset="-78"/>
                <a:ea typeface="宋体" pitchFamily="2" charset="-122"/>
                <a:cs typeface="Simplified Arabic" panose="02020603050405020304" pitchFamily="18" charset="-78"/>
              </a:rPr>
              <a:t>4</a:t>
            </a:r>
            <a:endPar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1" name="Rectangle 10"/>
          <p:cNvSpPr/>
          <p:nvPr/>
        </p:nvSpPr>
        <p:spPr bwMode="auto">
          <a:xfrm>
            <a:off x="814373" y="4857766"/>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خطط </a:t>
            </a:r>
            <a:r>
              <a:rPr lang="ar-EG" sz="2000" b="1" i="0" dirty="0">
                <a:solidFill>
                  <a:srgbClr val="3366FD"/>
                </a:solidFill>
                <a:latin typeface="Simplified Arabic" panose="02020603050405020304" pitchFamily="18" charset="-78"/>
                <a:cs typeface="Simplified Arabic" panose="02020603050405020304" pitchFamily="18" charset="-78"/>
              </a:rPr>
              <a:t>لأوقات الراحة وحاول ان تجعلها تتفق مع أوقات الصلاة</a:t>
            </a:r>
          </a:p>
        </p:txBody>
      </p:sp>
    </p:spTree>
    <p:extLst>
      <p:ext uri="{BB962C8B-B14F-4D97-AF65-F5344CB8AC3E}">
        <p14:creationId xmlns:p14="http://schemas.microsoft.com/office/powerpoint/2010/main" val="411546638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إرشادات لتوفير الوقت</a:t>
            </a:r>
          </a:p>
        </p:txBody>
      </p:sp>
      <p:sp>
        <p:nvSpPr>
          <p:cNvPr id="4" name="Plaque 3"/>
          <p:cNvSpPr/>
          <p:nvPr/>
        </p:nvSpPr>
        <p:spPr bwMode="auto">
          <a:xfrm>
            <a:off x="7943844" y="2057403"/>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5</a:t>
            </a:r>
          </a:p>
        </p:txBody>
      </p:sp>
      <p:sp>
        <p:nvSpPr>
          <p:cNvPr id="5" name="Rectangle 4"/>
          <p:cNvSpPr/>
          <p:nvPr/>
        </p:nvSpPr>
        <p:spPr bwMode="auto">
          <a:xfrm>
            <a:off x="814383" y="2043115"/>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05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استفد </a:t>
            </a:r>
            <a:r>
              <a:rPr lang="ar-EG" sz="2000" b="1" i="0" dirty="0">
                <a:solidFill>
                  <a:srgbClr val="3366FD"/>
                </a:solidFill>
                <a:latin typeface="Simplified Arabic" panose="02020603050405020304" pitchFamily="18" charset="-78"/>
                <a:cs typeface="Simplified Arabic" panose="02020603050405020304" pitchFamily="18" charset="-78"/>
              </a:rPr>
              <a:t>من وقت الفراغ في القراءة، او في الحفظ او في عمل شيء بناء</a:t>
            </a:r>
            <a:endParaRPr lang="ar-EG" sz="20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924792" y="299562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6</a:t>
            </a:r>
          </a:p>
        </p:txBody>
      </p:sp>
      <p:sp>
        <p:nvSpPr>
          <p:cNvPr id="7" name="Rectangle 6"/>
          <p:cNvSpPr/>
          <p:nvPr/>
        </p:nvSpPr>
        <p:spPr bwMode="auto">
          <a:xfrm>
            <a:off x="795331" y="2981334"/>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حينما </a:t>
            </a:r>
            <a:r>
              <a:rPr lang="ar-EG" sz="2000" b="1" i="0" dirty="0">
                <a:solidFill>
                  <a:srgbClr val="3366FD"/>
                </a:solidFill>
                <a:latin typeface="Simplified Arabic" panose="02020603050405020304" pitchFamily="18" charset="-78"/>
                <a:cs typeface="Simplified Arabic" panose="02020603050405020304" pitchFamily="18" charset="-78"/>
              </a:rPr>
              <a:t>ترتب موعدا، تأكد ان الطرفين يدركان أهمية الوقت، ويعرفان المكان والعنوان بالضبط</a:t>
            </a:r>
          </a:p>
        </p:txBody>
      </p:sp>
      <p:sp>
        <p:nvSpPr>
          <p:cNvPr id="8" name="Plaque 7"/>
          <p:cNvSpPr/>
          <p:nvPr/>
        </p:nvSpPr>
        <p:spPr bwMode="auto">
          <a:xfrm>
            <a:off x="7934313" y="393383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7</a:t>
            </a:r>
          </a:p>
        </p:txBody>
      </p:sp>
      <p:sp>
        <p:nvSpPr>
          <p:cNvPr id="9" name="Rectangle 8"/>
          <p:cNvSpPr/>
          <p:nvPr/>
        </p:nvSpPr>
        <p:spPr bwMode="auto">
          <a:xfrm>
            <a:off x="804852" y="391955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احسب </a:t>
            </a:r>
            <a:r>
              <a:rPr lang="ar-EG" sz="2000" b="1" i="0" dirty="0">
                <a:solidFill>
                  <a:srgbClr val="3366FD"/>
                </a:solidFill>
                <a:latin typeface="Simplified Arabic" panose="02020603050405020304" pitchFamily="18" charset="-78"/>
                <a:cs typeface="Simplified Arabic" panose="02020603050405020304" pitchFamily="18" charset="-78"/>
              </a:rPr>
              <a:t>وقت انتقالك الى مكان الموعد، واضف فترة زمنية مناسبة احتياطيا لمواجهة الطوارئ حتى </a:t>
            </a:r>
            <a:r>
              <a:rPr lang="ar-EG" sz="2000" b="1" i="0" dirty="0" smtClean="0">
                <a:solidFill>
                  <a:srgbClr val="3366FD"/>
                </a:solidFill>
                <a:latin typeface="Simplified Arabic" panose="02020603050405020304" pitchFamily="18" charset="-78"/>
                <a:cs typeface="Simplified Arabic" panose="02020603050405020304" pitchFamily="18" charset="-78"/>
              </a:rPr>
              <a:t>تصل </a:t>
            </a:r>
            <a:r>
              <a:rPr lang="ar-EG" sz="2000" b="1" i="0" dirty="0">
                <a:solidFill>
                  <a:srgbClr val="3366FD"/>
                </a:solidFill>
                <a:latin typeface="Simplified Arabic" panose="02020603050405020304" pitchFamily="18" charset="-78"/>
                <a:cs typeface="Simplified Arabic" panose="02020603050405020304" pitchFamily="18" charset="-78"/>
              </a:rPr>
              <a:t>في الوقت المحدد</a:t>
            </a:r>
          </a:p>
        </p:txBody>
      </p:sp>
      <p:sp>
        <p:nvSpPr>
          <p:cNvPr id="10" name="Plaque 9"/>
          <p:cNvSpPr/>
          <p:nvPr/>
        </p:nvSpPr>
        <p:spPr bwMode="auto">
          <a:xfrm>
            <a:off x="7943834" y="487205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8</a:t>
            </a:r>
          </a:p>
        </p:txBody>
      </p:sp>
      <p:sp>
        <p:nvSpPr>
          <p:cNvPr id="11" name="Rectangle 10"/>
          <p:cNvSpPr/>
          <p:nvPr/>
        </p:nvSpPr>
        <p:spPr bwMode="auto">
          <a:xfrm>
            <a:off x="814373" y="4857766"/>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وفر </a:t>
            </a:r>
            <a:r>
              <a:rPr lang="ar-EG" sz="2000" b="1" i="0" dirty="0">
                <a:solidFill>
                  <a:srgbClr val="3366FD"/>
                </a:solidFill>
                <a:latin typeface="Simplified Arabic" panose="02020603050405020304" pitchFamily="18" charset="-78"/>
                <a:cs typeface="Simplified Arabic" panose="02020603050405020304" pitchFamily="18" charset="-78"/>
              </a:rPr>
              <a:t>كل المواد والمراجع اللازمة بين يديك قبل ان تبدأ العمل، سواء كان العمل اجتماعا او كتابة </a:t>
            </a:r>
            <a:r>
              <a:rPr lang="ar-EG" sz="2000" b="1" i="0" dirty="0" smtClean="0">
                <a:solidFill>
                  <a:srgbClr val="3366FD"/>
                </a:solidFill>
                <a:latin typeface="Simplified Arabic" panose="02020603050405020304" pitchFamily="18" charset="-78"/>
                <a:cs typeface="Simplified Arabic" panose="02020603050405020304" pitchFamily="18" charset="-78"/>
              </a:rPr>
              <a:t>مقالة </a:t>
            </a:r>
            <a:r>
              <a:rPr lang="ar-EG" sz="2000" b="1" i="0" dirty="0">
                <a:solidFill>
                  <a:srgbClr val="3366FD"/>
                </a:solidFill>
                <a:latin typeface="Simplified Arabic" panose="02020603050405020304" pitchFamily="18" charset="-78"/>
                <a:cs typeface="Simplified Arabic" panose="02020603050405020304" pitchFamily="18" charset="-78"/>
              </a:rPr>
              <a:t>او اعداد خطبة</a:t>
            </a:r>
          </a:p>
        </p:txBody>
      </p:sp>
    </p:spTree>
    <p:extLst>
      <p:ext uri="{BB962C8B-B14F-4D97-AF65-F5344CB8AC3E}">
        <p14:creationId xmlns:p14="http://schemas.microsoft.com/office/powerpoint/2010/main" val="303381760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إرشادات لتوفير الوقت</a:t>
            </a:r>
          </a:p>
        </p:txBody>
      </p:sp>
      <p:sp>
        <p:nvSpPr>
          <p:cNvPr id="4" name="Plaque 3"/>
          <p:cNvSpPr/>
          <p:nvPr/>
        </p:nvSpPr>
        <p:spPr bwMode="auto">
          <a:xfrm>
            <a:off x="7943844" y="2628911"/>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9</a:t>
            </a:r>
          </a:p>
        </p:txBody>
      </p:sp>
      <p:sp>
        <p:nvSpPr>
          <p:cNvPr id="5" name="Rectangle 4"/>
          <p:cNvSpPr/>
          <p:nvPr/>
        </p:nvSpPr>
        <p:spPr bwMode="auto">
          <a:xfrm>
            <a:off x="814383" y="2614623"/>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05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a:solidFill>
                  <a:srgbClr val="3366FD"/>
                </a:solidFill>
                <a:latin typeface="Simplified Arabic" panose="02020603050405020304" pitchFamily="18" charset="-78"/>
                <a:cs typeface="Simplified Arabic" panose="02020603050405020304" pitchFamily="18" charset="-78"/>
              </a:rPr>
              <a:t>تجنب الناس الذين يسرقون وقتك بأنانية وحماقة</a:t>
            </a:r>
            <a:endParaRPr lang="ar-EG" sz="20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924792" y="3567130"/>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10</a:t>
            </a:r>
          </a:p>
        </p:txBody>
      </p:sp>
      <p:sp>
        <p:nvSpPr>
          <p:cNvPr id="7" name="Rectangle 6"/>
          <p:cNvSpPr/>
          <p:nvPr/>
        </p:nvSpPr>
        <p:spPr bwMode="auto">
          <a:xfrm>
            <a:off x="795331" y="3552842"/>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a:solidFill>
                  <a:srgbClr val="3366FD"/>
                </a:solidFill>
                <a:latin typeface="Simplified Arabic" panose="02020603050405020304" pitchFamily="18" charset="-78"/>
                <a:cs typeface="Simplified Arabic" panose="02020603050405020304" pitchFamily="18" charset="-78"/>
              </a:rPr>
              <a:t>لا ترتب رحلة لإنجاز عمل ما، إذا كان بالوسع انجاز العمل بخطاب </a:t>
            </a:r>
            <a:r>
              <a:rPr lang="ar-EG" sz="2000" b="1" i="0" dirty="0" smtClean="0">
                <a:solidFill>
                  <a:srgbClr val="3366FD"/>
                </a:solidFill>
                <a:latin typeface="Simplified Arabic" panose="02020603050405020304" pitchFamily="18" charset="-78"/>
                <a:cs typeface="Simplified Arabic" panose="02020603050405020304" pitchFamily="18" charset="-78"/>
              </a:rPr>
              <a:t/>
            </a:r>
            <a:br>
              <a:rPr lang="ar-EG" sz="2000" b="1" i="0" dirty="0" smtClean="0">
                <a:solidFill>
                  <a:srgbClr val="3366FD"/>
                </a:solidFill>
                <a:latin typeface="Simplified Arabic" panose="02020603050405020304" pitchFamily="18" charset="-78"/>
                <a:cs typeface="Simplified Arabic" panose="02020603050405020304" pitchFamily="18" charset="-78"/>
              </a:rPr>
            </a:br>
            <a:r>
              <a:rPr lang="ar-EG" sz="2000" b="1" i="0" dirty="0" smtClean="0">
                <a:solidFill>
                  <a:srgbClr val="3366FD"/>
                </a:solidFill>
                <a:latin typeface="Simplified Arabic" panose="02020603050405020304" pitchFamily="18" charset="-78"/>
                <a:cs typeface="Simplified Arabic" panose="02020603050405020304" pitchFamily="18" charset="-78"/>
              </a:rPr>
              <a:t>او </a:t>
            </a:r>
            <a:r>
              <a:rPr lang="ar-EG" sz="2000" b="1" i="0" dirty="0">
                <a:solidFill>
                  <a:srgbClr val="3366FD"/>
                </a:solidFill>
                <a:latin typeface="Simplified Arabic" panose="02020603050405020304" pitchFamily="18" charset="-78"/>
                <a:cs typeface="Simplified Arabic" panose="02020603050405020304" pitchFamily="18" charset="-78"/>
              </a:rPr>
              <a:t>بمحادثة هاتفية</a:t>
            </a:r>
          </a:p>
        </p:txBody>
      </p:sp>
      <p:sp>
        <p:nvSpPr>
          <p:cNvPr id="8" name="Plaque 7"/>
          <p:cNvSpPr/>
          <p:nvPr/>
        </p:nvSpPr>
        <p:spPr bwMode="auto">
          <a:xfrm>
            <a:off x="7934313" y="4505346"/>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11</a:t>
            </a:r>
          </a:p>
        </p:txBody>
      </p:sp>
      <p:sp>
        <p:nvSpPr>
          <p:cNvPr id="9" name="Rectangle 8"/>
          <p:cNvSpPr/>
          <p:nvPr/>
        </p:nvSpPr>
        <p:spPr bwMode="auto">
          <a:xfrm>
            <a:off x="804852" y="4491058"/>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a:solidFill>
                  <a:srgbClr val="3366FD"/>
                </a:solidFill>
                <a:latin typeface="Simplified Arabic" panose="02020603050405020304" pitchFamily="18" charset="-78"/>
                <a:cs typeface="Simplified Arabic" panose="02020603050405020304" pitchFamily="18" charset="-78"/>
              </a:rPr>
              <a:t>املأ خزان سيارتك بالوقود حينما تمر بمحطة البنزين التي تفضلها، وتجنب القيام برحلة خاصة، </a:t>
            </a:r>
            <a:r>
              <a:rPr lang="ar-EG" sz="2000" b="1" i="0" dirty="0" smtClean="0">
                <a:solidFill>
                  <a:srgbClr val="3366FD"/>
                </a:solidFill>
                <a:latin typeface="Simplified Arabic" panose="02020603050405020304" pitchFamily="18" charset="-78"/>
                <a:cs typeface="Simplified Arabic" panose="02020603050405020304" pitchFamily="18" charset="-78"/>
              </a:rPr>
              <a:t>وتجنب </a:t>
            </a:r>
            <a:r>
              <a:rPr lang="ar-EG" sz="2000" b="1" i="0" dirty="0">
                <a:solidFill>
                  <a:srgbClr val="3366FD"/>
                </a:solidFill>
                <a:latin typeface="Simplified Arabic" panose="02020603050405020304" pitchFamily="18" charset="-78"/>
                <a:cs typeface="Simplified Arabic" panose="02020603050405020304" pitchFamily="18" charset="-78"/>
              </a:rPr>
              <a:t>بكل الوسائل ان ينفد الوقود</a:t>
            </a:r>
          </a:p>
        </p:txBody>
      </p:sp>
    </p:spTree>
    <p:extLst>
      <p:ext uri="{BB962C8B-B14F-4D97-AF65-F5344CB8AC3E}">
        <p14:creationId xmlns:p14="http://schemas.microsoft.com/office/powerpoint/2010/main" val="366235305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314329" y="2178844"/>
            <a:ext cx="7500938" cy="535782"/>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هو تأخير المهام المطلوبة الى مواعيد أخرى، وربما نساها الى الابد</a:t>
            </a:r>
          </a:p>
        </p:txBody>
      </p:sp>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لا تؤجل عمل اليوم الى الغد</a:t>
            </a:r>
          </a:p>
        </p:txBody>
      </p:sp>
      <p:sp>
        <p:nvSpPr>
          <p:cNvPr id="3" name="Oval 2"/>
          <p:cNvSpPr/>
          <p:nvPr/>
        </p:nvSpPr>
        <p:spPr bwMode="auto">
          <a:xfrm>
            <a:off x="7300917" y="1418035"/>
            <a:ext cx="1257300" cy="1028700"/>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400" b="1" i="0" dirty="0">
                <a:solidFill>
                  <a:srgbClr val="C00000"/>
                </a:solidFill>
                <a:latin typeface="Simplified Arabic" panose="02020603050405020304" pitchFamily="18" charset="-78"/>
                <a:cs typeface="Simplified Arabic" panose="02020603050405020304" pitchFamily="18" charset="-78"/>
              </a:rPr>
              <a:t>التأجيل</a:t>
            </a:r>
            <a:endParaRPr lang="ar-EG" sz="2400" i="0" dirty="0" smtClean="0">
              <a:solidFill>
                <a:srgbClr val="C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Rounded Rectangle 13"/>
          <p:cNvSpPr/>
          <p:nvPr/>
        </p:nvSpPr>
        <p:spPr bwMode="auto">
          <a:xfrm>
            <a:off x="314330" y="3815279"/>
            <a:ext cx="8586784" cy="1185863"/>
          </a:xfrm>
          <a:prstGeom prst="roundRect">
            <a:avLst/>
          </a:prstGeom>
          <a:solidFill>
            <a:srgbClr val="9966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6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ويعتبر </a:t>
            </a:r>
            <a:r>
              <a:rPr lang="ar-EG" sz="2400" b="1" i="0" dirty="0">
                <a:solidFill>
                  <a:srgbClr val="FFFFFF"/>
                </a:solidFill>
                <a:latin typeface="Simplified Arabic" panose="02020603050405020304" pitchFamily="18" charset="-78"/>
                <a:cs typeface="Simplified Arabic" panose="02020603050405020304" pitchFamily="18" charset="-78"/>
              </a:rPr>
              <a:t>التأجيل من اهم المشكلات التي تواجه إدارة الوقت وتسبب مشكلات لها، </a:t>
            </a:r>
            <a:r>
              <a:rPr lang="ar-EG" sz="2400" b="1" i="0" dirty="0" smtClean="0">
                <a:solidFill>
                  <a:srgbClr val="FFFFFF"/>
                </a:solidFill>
                <a:latin typeface="Simplified Arabic" panose="02020603050405020304" pitchFamily="18" charset="-78"/>
                <a:cs typeface="Simplified Arabic" panose="02020603050405020304" pitchFamily="18" charset="-78"/>
              </a:rPr>
              <a:t/>
            </a:r>
            <a:br>
              <a:rPr lang="ar-EG" sz="2400" b="1" i="0" dirty="0" smtClean="0">
                <a:solidFill>
                  <a:srgbClr val="FFFFFF"/>
                </a:solidFill>
                <a:latin typeface="Simplified Arabic" panose="02020603050405020304" pitchFamily="18" charset="-78"/>
                <a:cs typeface="Simplified Arabic" panose="02020603050405020304" pitchFamily="18" charset="-78"/>
              </a:rPr>
            </a:br>
            <a:r>
              <a:rPr lang="ar-EG" sz="2400" b="1" i="0" dirty="0" smtClean="0">
                <a:solidFill>
                  <a:srgbClr val="FFFFFF"/>
                </a:solidFill>
                <a:latin typeface="Simplified Arabic" panose="02020603050405020304" pitchFamily="18" charset="-78"/>
                <a:cs typeface="Simplified Arabic" panose="02020603050405020304" pitchFamily="18" charset="-78"/>
              </a:rPr>
              <a:t>قد </a:t>
            </a:r>
            <a:r>
              <a:rPr lang="ar-EG" sz="2400" b="1" i="0" dirty="0">
                <a:solidFill>
                  <a:srgbClr val="FFFFFF"/>
                </a:solidFill>
                <a:latin typeface="Simplified Arabic" panose="02020603050405020304" pitchFamily="18" charset="-78"/>
                <a:cs typeface="Simplified Arabic" panose="02020603050405020304" pitchFamily="18" charset="-78"/>
              </a:rPr>
              <a:t>يترتب عليها اثار وعواقب وخيمة سواء كانت هذه الاثار معنوية او مادية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71782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9 طرق لقضاء وقت اقل على الهاتف</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    حدد </a:t>
            </a:r>
            <a:r>
              <a:rPr lang="ar-EG" sz="2400" b="1" i="0" dirty="0">
                <a:solidFill>
                  <a:srgbClr val="FFFFFF"/>
                </a:solidFill>
                <a:latin typeface="Simplified Arabic" panose="02020603050405020304" pitchFamily="18" charset="-78"/>
                <a:cs typeface="Simplified Arabic" panose="02020603050405020304" pitchFamily="18" charset="-78"/>
              </a:rPr>
              <a:t>الموضوع الذي ستبحثه قبل اجراء المكالمة، ابدأ مكالمتك بالموضوعات التي تود ان تتحدث فيها، </a:t>
            </a:r>
            <a:r>
              <a:rPr lang="ar-EG" sz="2400" b="1" i="0" dirty="0" smtClean="0">
                <a:solidFill>
                  <a:srgbClr val="FFFFFF"/>
                </a:solidFill>
                <a:latin typeface="Simplified Arabic" panose="02020603050405020304" pitchFamily="18" charset="-78"/>
                <a:cs typeface="Simplified Arabic" panose="02020603050405020304" pitchFamily="18" charset="-78"/>
              </a:rPr>
              <a:t>ولا </a:t>
            </a:r>
            <a:r>
              <a:rPr lang="ar-EG" sz="2400" b="1" i="0" dirty="0">
                <a:solidFill>
                  <a:srgbClr val="FFFFFF"/>
                </a:solidFill>
                <a:latin typeface="Simplified Arabic" panose="02020603050405020304" pitchFamily="18" charset="-78"/>
                <a:cs typeface="Simplified Arabic" panose="02020603050405020304" pitchFamily="18" charset="-78"/>
              </a:rPr>
              <a:t>تخرج عنها</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11" name="Rectangle 10"/>
          <p:cNvSpPr/>
          <p:nvPr/>
        </p:nvSpPr>
        <p:spPr bwMode="auto">
          <a:xfrm>
            <a:off x="380996" y="3567121"/>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قبل البدء في المكالمة الهاتفية لابد من الاطلاع على الموضوع الذي سيتم التحدث فيه، يجب دراسة </a:t>
            </a:r>
            <a:r>
              <a:rPr lang="ar-EG" sz="2400" b="1" i="0" dirty="0" smtClean="0">
                <a:solidFill>
                  <a:srgbClr val="FFFFFF"/>
                </a:solidFill>
                <a:latin typeface="Simplified Arabic" panose="02020603050405020304" pitchFamily="18" charset="-78"/>
                <a:cs typeface="Simplified Arabic" panose="02020603050405020304" pitchFamily="18" charset="-78"/>
              </a:rPr>
              <a:t>التقارير </a:t>
            </a:r>
            <a:r>
              <a:rPr lang="ar-EG" sz="2400" b="1" i="0" dirty="0">
                <a:solidFill>
                  <a:srgbClr val="FFFFFF"/>
                </a:solidFill>
                <a:latin typeface="Simplified Arabic" panose="02020603050405020304" pitchFamily="18" charset="-78"/>
                <a:cs typeface="Simplified Arabic" panose="02020603050405020304" pitchFamily="18" charset="-78"/>
              </a:rPr>
              <a:t>والرسائل المتعلقة بالموضوع قبل اجراء المكالمة الهاتفية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13" name="Rectangle 12"/>
          <p:cNvSpPr/>
          <p:nvPr/>
        </p:nvSpPr>
        <p:spPr bwMode="auto">
          <a:xfrm>
            <a:off x="390517"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عندما تتحدث مع من يحبون الثرثرة على الهاتف، أبلغهم ان لديك وقتا محددا لهذه المكالمة، وذكرهم </a:t>
            </a:r>
            <a:r>
              <a:rPr lang="ar-EG" sz="2400" b="1" i="0" dirty="0" smtClean="0">
                <a:solidFill>
                  <a:srgbClr val="FFFFFF"/>
                </a:solidFill>
                <a:latin typeface="Simplified Arabic" panose="02020603050405020304" pitchFamily="18" charset="-78"/>
                <a:cs typeface="Simplified Arabic" panose="02020603050405020304" pitchFamily="18" charset="-78"/>
              </a:rPr>
              <a:t>عندما </a:t>
            </a:r>
            <a:r>
              <a:rPr lang="ar-EG" sz="2400" b="1" i="0" dirty="0">
                <a:solidFill>
                  <a:srgbClr val="FFFFFF"/>
                </a:solidFill>
                <a:latin typeface="Simplified Arabic" panose="02020603050405020304" pitchFamily="18" charset="-78"/>
                <a:cs typeface="Simplified Arabic" panose="02020603050405020304" pitchFamily="18" charset="-78"/>
              </a:rPr>
              <a:t>يقترب هذا الوقت من الانتهاء</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Tree>
    <p:extLst>
      <p:ext uri="{BB962C8B-B14F-4D97-AF65-F5344CB8AC3E}">
        <p14:creationId xmlns:p14="http://schemas.microsoft.com/office/powerpoint/2010/main" val="810096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9 طرق لقضاء وقت اقل على الهاتف</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حاول الانتهاء من الأحاديث الاجتماعية بأسرع وقت ممكن، ثم انتقل للحديث عن العمل بأسرع ما </a:t>
            </a:r>
            <a:r>
              <a:rPr lang="ar-EG" sz="2400" b="1" i="0" dirty="0" smtClean="0">
                <a:solidFill>
                  <a:srgbClr val="FFFFFF"/>
                </a:solidFill>
                <a:latin typeface="Simplified Arabic" panose="02020603050405020304" pitchFamily="18" charset="-78"/>
                <a:cs typeface="Simplified Arabic" panose="02020603050405020304" pitchFamily="18" charset="-78"/>
              </a:rPr>
              <a:t>يمكن</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4</a:t>
            </a:r>
          </a:p>
        </p:txBody>
      </p:sp>
      <p:sp>
        <p:nvSpPr>
          <p:cNvPr id="11" name="Rectangle 10"/>
          <p:cNvSpPr/>
          <p:nvPr/>
        </p:nvSpPr>
        <p:spPr bwMode="auto">
          <a:xfrm>
            <a:off x="380996" y="3567121"/>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قف عندما تتكلم، سوف تندهش كم سينجح هذا الأسلوب في توفير الوقت</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5</a:t>
            </a:r>
          </a:p>
        </p:txBody>
      </p:sp>
      <p:sp>
        <p:nvSpPr>
          <p:cNvPr id="13" name="Rectangle 12"/>
          <p:cNvSpPr/>
          <p:nvPr/>
        </p:nvSpPr>
        <p:spPr bwMode="auto">
          <a:xfrm>
            <a:off x="390517"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لا تسمح للمحادثة ان تخرج عن الموضوع الذي أجريت من اجله، إذا قام الشخص الذي تتحدث معه 	بالخروج عن الموضوع</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6</a:t>
            </a:r>
          </a:p>
        </p:txBody>
      </p:sp>
    </p:spTree>
    <p:extLst>
      <p:ext uri="{BB962C8B-B14F-4D97-AF65-F5344CB8AC3E}">
        <p14:creationId xmlns:p14="http://schemas.microsoft.com/office/powerpoint/2010/main" val="30009457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9 طرق لقضاء وقت اقل على الهاتف</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انه المكالمة بأسرع ما يمكن، عندما تحقق المكالمة غرضها، وإذا ادت المكالمة الغرض منه بأسرع </a:t>
            </a:r>
            <a:r>
              <a:rPr lang="ar-EG" sz="2400" b="1" i="0" dirty="0" smtClean="0">
                <a:solidFill>
                  <a:srgbClr val="FFFFFF"/>
                </a:solidFill>
                <a:latin typeface="Simplified Arabic" panose="02020603050405020304" pitchFamily="18" charset="-78"/>
                <a:cs typeface="Simplified Arabic" panose="02020603050405020304" pitchFamily="18" charset="-78"/>
              </a:rPr>
              <a:t>مما </a:t>
            </a:r>
            <a:r>
              <a:rPr lang="ar-EG" sz="2400" b="1" i="0" dirty="0">
                <a:solidFill>
                  <a:srgbClr val="FFFFFF"/>
                </a:solidFill>
                <a:latin typeface="Simplified Arabic" panose="02020603050405020304" pitchFamily="18" charset="-78"/>
                <a:cs typeface="Simplified Arabic" panose="02020603050405020304" pitchFamily="18" charset="-78"/>
              </a:rPr>
              <a:t>كنت تتوقع</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7</a:t>
            </a:r>
          </a:p>
        </p:txBody>
      </p:sp>
      <p:sp>
        <p:nvSpPr>
          <p:cNvPr id="11" name="Rectangle 10"/>
          <p:cNvSpPr/>
          <p:nvPr/>
        </p:nvSpPr>
        <p:spPr bwMode="auto">
          <a:xfrm>
            <a:off x="380996" y="3567121"/>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إذا كان انهاء المكالمة ضروريا وأفضل، قم بإنهاء المكالمة وانت تتكلم بصوت مرتفع، وحازم وانت </a:t>
            </a:r>
            <a:r>
              <a:rPr lang="ar-EG" sz="2400" b="1" i="0" dirty="0" smtClean="0">
                <a:solidFill>
                  <a:srgbClr val="FFFFFF"/>
                </a:solidFill>
                <a:latin typeface="Simplified Arabic" panose="02020603050405020304" pitchFamily="18" charset="-78"/>
                <a:cs typeface="Simplified Arabic" panose="02020603050405020304" pitchFamily="18" charset="-78"/>
              </a:rPr>
              <a:t>تقول </a:t>
            </a:r>
            <a:r>
              <a:rPr lang="ar-EG" sz="2400" b="1" i="0" dirty="0">
                <a:solidFill>
                  <a:srgbClr val="FFFFFF"/>
                </a:solidFill>
                <a:latin typeface="Simplified Arabic" panose="02020603050405020304" pitchFamily="18" charset="-78"/>
                <a:cs typeface="Simplified Arabic" panose="02020603050405020304" pitchFamily="18" charset="-78"/>
              </a:rPr>
              <a:t>بلطف: (اشكرك على المكالمة).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8</a:t>
            </a:r>
          </a:p>
        </p:txBody>
      </p:sp>
      <p:sp>
        <p:nvSpPr>
          <p:cNvPr id="13" name="Rectangle 12"/>
          <p:cNvSpPr/>
          <p:nvPr/>
        </p:nvSpPr>
        <p:spPr bwMode="auto">
          <a:xfrm>
            <a:off x="390517"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    </a:t>
            </a:r>
            <a:r>
              <a:rPr lang="ar-EG" b="1" i="0" dirty="0">
                <a:solidFill>
                  <a:srgbClr val="FFFFFF"/>
                </a:solidFill>
                <a:latin typeface="Simplified Arabic" panose="02020603050405020304" pitchFamily="18" charset="-78"/>
                <a:cs typeface="Simplified Arabic" panose="02020603050405020304" pitchFamily="18" charset="-78"/>
              </a:rPr>
              <a:t>فوض الاخرين – بحذر – ان يقوموا بإجراء المكالمات الهاتفية، والرد عليها نيابة عنك ان الخطورة </a:t>
            </a:r>
            <a:r>
              <a:rPr lang="ar-EG" b="1" i="0" dirty="0" smtClean="0">
                <a:solidFill>
                  <a:srgbClr val="FFFFFF"/>
                </a:solidFill>
                <a:latin typeface="Simplified Arabic" panose="02020603050405020304" pitchFamily="18" charset="-78"/>
                <a:cs typeface="Simplified Arabic" panose="02020603050405020304" pitchFamily="18" charset="-78"/>
              </a:rPr>
              <a:t>في </a:t>
            </a:r>
            <a:r>
              <a:rPr lang="ar-EG" b="1" i="0" dirty="0">
                <a:solidFill>
                  <a:srgbClr val="FFFFFF"/>
                </a:solidFill>
                <a:latin typeface="Simplified Arabic" panose="02020603050405020304" pitchFamily="18" charset="-78"/>
                <a:cs typeface="Simplified Arabic" panose="02020603050405020304" pitchFamily="18" charset="-78"/>
              </a:rPr>
              <a:t>ذلك، ان الشخص الذي على الطرف الاخر من الخط قد يشعر بخيبة الامل، او الإهانة، عندما </a:t>
            </a:r>
            <a:r>
              <a:rPr lang="ar-EG" b="1" i="0" dirty="0" smtClean="0">
                <a:solidFill>
                  <a:srgbClr val="FFFFFF"/>
                </a:solidFill>
                <a:latin typeface="Simplified Arabic" panose="02020603050405020304" pitchFamily="18" charset="-78"/>
                <a:cs typeface="Simplified Arabic" panose="02020603050405020304" pitchFamily="18" charset="-78"/>
              </a:rPr>
              <a:t>يسمع </a:t>
            </a:r>
            <a:r>
              <a:rPr lang="ar-EG" b="1" i="0" dirty="0">
                <a:solidFill>
                  <a:srgbClr val="FFFFFF"/>
                </a:solidFill>
                <a:latin typeface="Simplified Arabic" panose="02020603050405020304" pitchFamily="18" charset="-78"/>
                <a:cs typeface="Simplified Arabic" panose="02020603050405020304" pitchFamily="18" charset="-78"/>
              </a:rPr>
              <a:t>صوتا غير صوتك على الهاتف</a:t>
            </a:r>
            <a:endParaRPr lang="ar-EG"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9</a:t>
            </a:r>
          </a:p>
        </p:txBody>
      </p:sp>
    </p:spTree>
    <p:extLst>
      <p:ext uri="{BB962C8B-B14F-4D97-AF65-F5344CB8AC3E}">
        <p14:creationId xmlns:p14="http://schemas.microsoft.com/office/powerpoint/2010/main" val="346816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lded Corner 8"/>
          <p:cNvSpPr/>
          <p:nvPr/>
        </p:nvSpPr>
        <p:spPr>
          <a:xfrm>
            <a:off x="1838324"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4000" b="1" dirty="0">
                <a:solidFill>
                  <a:srgbClr val="002060"/>
                </a:solidFill>
              </a:rPr>
              <a:t>الوحدة التدريبية </a:t>
            </a:r>
            <a:r>
              <a:rPr lang="ar-EG" sz="4000" b="1" dirty="0" smtClean="0">
                <a:solidFill>
                  <a:srgbClr val="002060"/>
                </a:solidFill>
              </a:rPr>
              <a:t>السادسة</a:t>
            </a:r>
            <a:endParaRPr lang="en-US" sz="4000" dirty="0">
              <a:solidFill>
                <a:srgbClr val="002060"/>
              </a:solidFill>
            </a:endParaRPr>
          </a:p>
          <a:p>
            <a:pPr algn="ctr" rtl="1"/>
            <a:r>
              <a:rPr lang="ar-EG" sz="3600" b="1" dirty="0" smtClean="0">
                <a:solidFill>
                  <a:srgbClr val="C00000"/>
                </a:solidFill>
              </a:rPr>
              <a:t>إدارة الإجتماعات</a:t>
            </a:r>
            <a:endParaRPr lang="en-US" sz="3600" dirty="0">
              <a:solidFill>
                <a:srgbClr val="C00000"/>
              </a:solidFill>
            </a:endParaRPr>
          </a:p>
        </p:txBody>
      </p:sp>
    </p:spTree>
    <p:extLst>
      <p:ext uri="{BB962C8B-B14F-4D97-AF65-F5344CB8AC3E}">
        <p14:creationId xmlns:p14="http://schemas.microsoft.com/office/powerpoint/2010/main" val="402453314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السادسة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المناخ السائد في الاجتماعات</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أنواع اللجان</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6 طرق لإفشال الاجتماعات</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حقائق و أوهام عن الاجتماعات</a:t>
            </a:r>
          </a:p>
        </p:txBody>
      </p:sp>
      <p:sp>
        <p:nvSpPr>
          <p:cNvPr id="7" name="TextBox 6"/>
          <p:cNvSpPr txBox="1"/>
          <p:nvPr/>
        </p:nvSpPr>
        <p:spPr>
          <a:xfrm>
            <a:off x="197220" y="3878468"/>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10 طرق لقضاء وقت أقل في الاجتماعات</a:t>
            </a:r>
          </a:p>
        </p:txBody>
      </p:sp>
    </p:spTree>
    <p:extLst>
      <p:ext uri="{BB962C8B-B14F-4D97-AF65-F5344CB8AC3E}">
        <p14:creationId xmlns:p14="http://schemas.microsoft.com/office/powerpoint/2010/main" val="397584109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السادسة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10اسباب لفشل الاجتماعات</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احترس من الفخ</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14 طريقة تعطيك حضوراً قويا في الاجتماعات</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دعوة للحوار والمصارحة</a:t>
            </a:r>
          </a:p>
        </p:txBody>
      </p:sp>
    </p:spTree>
    <p:extLst>
      <p:ext uri="{BB962C8B-B14F-4D97-AF65-F5344CB8AC3E}">
        <p14:creationId xmlns:p14="http://schemas.microsoft.com/office/powerpoint/2010/main" val="410062160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تأمل هاتين الخطتين ثم احكم</a:t>
            </a:r>
          </a:p>
        </p:txBody>
      </p:sp>
      <p:sp>
        <p:nvSpPr>
          <p:cNvPr id="3" name="Down Arrow Callout 2"/>
          <p:cNvSpPr/>
          <p:nvPr/>
        </p:nvSpPr>
        <p:spPr bwMode="auto">
          <a:xfrm>
            <a:off x="4929188" y="12001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خطة لمدة سنتين</a:t>
            </a:r>
            <a:endParaRPr kumimoji="0" lang="ar-EG" sz="28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4929187" y="2571754"/>
            <a:ext cx="3900487" cy="347662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نجح </a:t>
            </a:r>
            <a:r>
              <a:rPr lang="ar-EG" sz="2400" b="1" i="0" dirty="0">
                <a:solidFill>
                  <a:srgbClr val="FF3300"/>
                </a:solidFill>
                <a:latin typeface="Simplified Arabic" panose="02020603050405020304" pitchFamily="18" charset="-78"/>
                <a:cs typeface="Simplified Arabic" panose="02020603050405020304" pitchFamily="18" charset="-78"/>
              </a:rPr>
              <a:t>عمر بن عبد العزيز رضى الله عنه، في بناء دولة إسلامية يشهد لها التاريخ بعدها مثيلا، امن الناس فيها على أنفسهم واهليهم، واعراضهم، واموالهم، حتى فاض المال في ايدي الناس، فلم يعد يجد الرجل من يأخذ صدقته، وعز المسلمون، فلم يجرؤ أحد على اذلالهم. كل ذلك خلال سنتين فقط، من عمر الزمان.</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
        <p:nvSpPr>
          <p:cNvPr id="6" name="Down Arrow Callout 5"/>
          <p:cNvSpPr/>
          <p:nvPr/>
        </p:nvSpPr>
        <p:spPr bwMode="auto">
          <a:xfrm>
            <a:off x="266692" y="11953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latin typeface="Simplified Arabic" panose="02020603050405020304" pitchFamily="18" charset="-78"/>
              <a:cs typeface="Simplified Arabic" panose="02020603050405020304" pitchFamily="18" charset="-78"/>
            </a:endParaRPr>
          </a:p>
          <a:p>
            <a:pPr algn="ctr" rtl="1"/>
            <a:r>
              <a:rPr lang="ar-EG" sz="2800" b="1" i="0" dirty="0">
                <a:latin typeface="Simplified Arabic" panose="02020603050405020304" pitchFamily="18" charset="-78"/>
                <a:cs typeface="Simplified Arabic" panose="02020603050405020304" pitchFamily="18" charset="-78"/>
              </a:rPr>
              <a:t>الخطط الخمسية</a:t>
            </a:r>
            <a:endParaRPr kumimoji="0" lang="ar-EG" sz="2800" b="0" i="0" u="none" strike="noStrike" cap="none" normalizeH="0" baseline="0" dirty="0" smtClean="0">
              <a:ln>
                <a:noFill/>
              </a:ln>
              <a:solidFill>
                <a:schemeClr val="tx1"/>
              </a:solidFill>
              <a:effectLst/>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266691" y="2566987"/>
            <a:ext cx="3900487" cy="347662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كم </a:t>
            </a:r>
            <a:r>
              <a:rPr lang="ar-EG" sz="2400" b="1" i="0" dirty="0">
                <a:solidFill>
                  <a:srgbClr val="FF3300"/>
                </a:solidFill>
                <a:latin typeface="Simplified Arabic" panose="02020603050405020304" pitchFamily="18" charset="-78"/>
                <a:cs typeface="Simplified Arabic" panose="02020603050405020304" pitchFamily="18" charset="-78"/>
              </a:rPr>
              <a:t>من الخطط ذات الخمس سنوات المتعاقبة على بعضها البعض، لم تحرك ساكنا، بل هي السكون بعينه، والتعلل بعدم توفر الإمكانات والطاقات والقدرات، الا توجد ضمائر حية تنهض بالمستويات الإدارية وتدير الجهاز الإداري وتحقق النقلة النوعية؟ اين هي تلك الضمائر؟</a:t>
            </a:r>
            <a:endParaRPr kumimoji="0" lang="ar-EG" sz="2400" b="0" i="0" u="none" strike="noStrike" cap="none" normalizeH="0" baseline="0" dirty="0" smtClean="0">
              <a:ln>
                <a:noFill/>
              </a:ln>
              <a:solidFill>
                <a:srgbClr val="FF3300"/>
              </a:solidFill>
              <a:effectLst/>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1475954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8950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المناخ السائد في الاجتماعات</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graphicFrame>
        <p:nvGraphicFramePr>
          <p:cNvPr id="3" name="Diagram 2"/>
          <p:cNvGraphicFramePr/>
          <p:nvPr>
            <p:extLst/>
          </p:nvPr>
        </p:nvGraphicFramePr>
        <p:xfrm>
          <a:off x="6168788" y="1301465"/>
          <a:ext cx="2734101" cy="126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bwMode="auto">
          <a:xfrm>
            <a:off x="163773" y="1596790"/>
            <a:ext cx="6141493" cy="627797"/>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يتسلط أحد الأعضاء علي </a:t>
            </a:r>
            <a:r>
              <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rPr>
              <a:t>زملائه </a:t>
            </a:r>
          </a:p>
        </p:txBody>
      </p:sp>
      <p:graphicFrame>
        <p:nvGraphicFramePr>
          <p:cNvPr id="19" name="Diagram 18"/>
          <p:cNvGraphicFramePr/>
          <p:nvPr>
            <p:extLst/>
          </p:nvPr>
        </p:nvGraphicFramePr>
        <p:xfrm>
          <a:off x="6184711" y="2450151"/>
          <a:ext cx="2734101" cy="12643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Rectangle 19"/>
          <p:cNvSpPr/>
          <p:nvPr/>
        </p:nvSpPr>
        <p:spPr bwMode="auto">
          <a:xfrm>
            <a:off x="179692" y="2759118"/>
            <a:ext cx="6141493" cy="627797"/>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يلجأ رئيس الاجتماع دائماً إلي مشاورة </a:t>
            </a:r>
            <a:r>
              <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rPr>
              <a:t>الاعضاء</a:t>
            </a:r>
          </a:p>
        </p:txBody>
      </p:sp>
      <p:graphicFrame>
        <p:nvGraphicFramePr>
          <p:cNvPr id="21" name="Diagram 20"/>
          <p:cNvGraphicFramePr/>
          <p:nvPr>
            <p:extLst/>
          </p:nvPr>
        </p:nvGraphicFramePr>
        <p:xfrm>
          <a:off x="6186986" y="3595323"/>
          <a:ext cx="2734101" cy="126431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2" name="Rectangle 21"/>
          <p:cNvSpPr/>
          <p:nvPr/>
        </p:nvSpPr>
        <p:spPr bwMode="auto">
          <a:xfrm>
            <a:off x="181964" y="3866858"/>
            <a:ext cx="6141493" cy="627797"/>
          </a:xfrm>
          <a:prstGeom prst="rect">
            <a:avLst/>
          </a:prstGeom>
          <a:ln>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يسود الاجتماع جو أخوي </a:t>
            </a:r>
            <a:r>
              <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rPr>
              <a:t>ودي</a:t>
            </a:r>
          </a:p>
        </p:txBody>
      </p:sp>
      <p:graphicFrame>
        <p:nvGraphicFramePr>
          <p:cNvPr id="23" name="Diagram 22"/>
          <p:cNvGraphicFramePr/>
          <p:nvPr>
            <p:extLst/>
          </p:nvPr>
        </p:nvGraphicFramePr>
        <p:xfrm>
          <a:off x="6189261" y="4716714"/>
          <a:ext cx="2734101" cy="126431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4" name="Rectangle 23"/>
          <p:cNvSpPr/>
          <p:nvPr/>
        </p:nvSpPr>
        <p:spPr bwMode="auto">
          <a:xfrm>
            <a:off x="197884" y="5015550"/>
            <a:ext cx="6141493" cy="627797"/>
          </a:xfrm>
          <a:prstGeom prst="rect">
            <a:avLst/>
          </a:prstGeom>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يتنافس فيه الاعضاء مع بعضهم البعض </a:t>
            </a:r>
            <a:endPar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graphicFrame>
        <p:nvGraphicFramePr>
          <p:cNvPr id="25" name="Diagram 24"/>
          <p:cNvGraphicFramePr/>
          <p:nvPr>
            <p:extLst/>
          </p:nvPr>
        </p:nvGraphicFramePr>
        <p:xfrm>
          <a:off x="6177888" y="5756219"/>
          <a:ext cx="2734101" cy="126431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26" name="Rectangle 25"/>
          <p:cNvSpPr/>
          <p:nvPr/>
        </p:nvSpPr>
        <p:spPr bwMode="auto">
          <a:xfrm>
            <a:off x="186509" y="6136940"/>
            <a:ext cx="6141493" cy="627797"/>
          </a:xfrm>
          <a:prstGeom prst="rect">
            <a:avLst/>
          </a:prstGeom>
          <a:ln>
            <a:solidFill>
              <a:srgbClr val="FF99C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يتنازع الأعضاء مع بعضهم البعض </a:t>
            </a:r>
            <a:endPar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111452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ircle(in)">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Graphic spid="19" grpId="0">
        <p:bldAsOne/>
      </p:bldGraphic>
      <p:bldP spid="20" grpId="0" animBg="1"/>
      <p:bldGraphic spid="21" grpId="0">
        <p:bldAsOne/>
      </p:bldGraphic>
      <p:bldP spid="22" grpId="0" animBg="1"/>
      <p:bldGraphic spid="23" grpId="0">
        <p:bldAsOne/>
      </p:bldGraphic>
      <p:bldP spid="24" grpId="0" animBg="1"/>
      <p:bldGraphic spid="25" grpId="0">
        <p:bldAsOne/>
      </p:bldGraphic>
      <p:bldP spid="26"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المناخ السائد في الاجتماعات</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graphicFrame>
        <p:nvGraphicFramePr>
          <p:cNvPr id="3" name="Diagram 2"/>
          <p:cNvGraphicFramePr/>
          <p:nvPr>
            <p:extLst/>
          </p:nvPr>
        </p:nvGraphicFramePr>
        <p:xfrm>
          <a:off x="6168788" y="1301465"/>
          <a:ext cx="2734101" cy="126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bwMode="auto">
          <a:xfrm>
            <a:off x="163773" y="1596790"/>
            <a:ext cx="6141493" cy="627797"/>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تكثر فيه الرسميات والبروتوكولات</a:t>
            </a:r>
            <a:endPar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graphicFrame>
        <p:nvGraphicFramePr>
          <p:cNvPr id="19" name="Diagram 18"/>
          <p:cNvGraphicFramePr/>
          <p:nvPr>
            <p:extLst/>
          </p:nvPr>
        </p:nvGraphicFramePr>
        <p:xfrm>
          <a:off x="6184711" y="2450151"/>
          <a:ext cx="2734101" cy="12643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Rectangle 19"/>
          <p:cNvSpPr/>
          <p:nvPr/>
        </p:nvSpPr>
        <p:spPr bwMode="auto">
          <a:xfrm>
            <a:off x="179692" y="2759118"/>
            <a:ext cx="6141493" cy="627797"/>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يسعي بعضهم للتوفيق بين الآراء المختلفة والخروج بحل وسط</a:t>
            </a:r>
            <a:endPar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graphicFrame>
        <p:nvGraphicFramePr>
          <p:cNvPr id="21" name="Diagram 20"/>
          <p:cNvGraphicFramePr/>
          <p:nvPr>
            <p:extLst/>
          </p:nvPr>
        </p:nvGraphicFramePr>
        <p:xfrm>
          <a:off x="6186986" y="3595323"/>
          <a:ext cx="2734101" cy="126431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2" name="Rectangle 21"/>
          <p:cNvSpPr/>
          <p:nvPr/>
        </p:nvSpPr>
        <p:spPr bwMode="auto">
          <a:xfrm>
            <a:off x="181964" y="3866858"/>
            <a:ext cx="6141493" cy="627797"/>
          </a:xfrm>
          <a:prstGeom prst="rect">
            <a:avLst/>
          </a:prstGeom>
          <a:ln>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يتقيد فيه الرئيسس والأعضاء بمجموعة من الأنظمة </a:t>
            </a:r>
            <a:r>
              <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rPr>
              <a:t>واللوائح</a:t>
            </a:r>
          </a:p>
        </p:txBody>
      </p:sp>
      <p:graphicFrame>
        <p:nvGraphicFramePr>
          <p:cNvPr id="23" name="Diagram 22"/>
          <p:cNvGraphicFramePr/>
          <p:nvPr>
            <p:extLst/>
          </p:nvPr>
        </p:nvGraphicFramePr>
        <p:xfrm>
          <a:off x="6189261" y="4716714"/>
          <a:ext cx="2734101" cy="126431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4" name="Rectangle 23"/>
          <p:cNvSpPr/>
          <p:nvPr/>
        </p:nvSpPr>
        <p:spPr bwMode="auto">
          <a:xfrm>
            <a:off x="197884" y="5015550"/>
            <a:ext cx="6141493" cy="627797"/>
          </a:xfrm>
          <a:prstGeom prst="rect">
            <a:avLst/>
          </a:prstGeom>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لا يتقيد الرئيس والأعضاء بالأنظمة </a:t>
            </a:r>
            <a:r>
              <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rPr>
              <a:t>واللوائح</a:t>
            </a:r>
          </a:p>
        </p:txBody>
      </p:sp>
      <p:graphicFrame>
        <p:nvGraphicFramePr>
          <p:cNvPr id="25" name="Diagram 24"/>
          <p:cNvGraphicFramePr/>
          <p:nvPr>
            <p:extLst/>
          </p:nvPr>
        </p:nvGraphicFramePr>
        <p:xfrm>
          <a:off x="6177888" y="5756219"/>
          <a:ext cx="2734101" cy="126431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26" name="Rectangle 25"/>
          <p:cNvSpPr/>
          <p:nvPr/>
        </p:nvSpPr>
        <p:spPr bwMode="auto">
          <a:xfrm>
            <a:off x="186509" y="6136940"/>
            <a:ext cx="6141493" cy="627797"/>
          </a:xfrm>
          <a:prstGeom prst="rect">
            <a:avLst/>
          </a:prstGeom>
          <a:ln>
            <a:solidFill>
              <a:srgbClr val="FF99C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dirty="0">
                <a:solidFill>
                  <a:srgbClr val="000000"/>
                </a:solidFill>
                <a:latin typeface="Simplified Arabic" panose="02020603050405020304" pitchFamily="18" charset="-78"/>
                <a:ea typeface="宋体" pitchFamily="2" charset="-122"/>
                <a:cs typeface="Simplified Arabic" panose="02020603050405020304" pitchFamily="18" charset="-78"/>
              </a:rPr>
              <a:t>النقد والاعتراض وإثارة التساؤلات </a:t>
            </a:r>
            <a:r>
              <a:rPr lang="ar-EG" sz="2400" dirty="0" smtClean="0">
                <a:solidFill>
                  <a:srgbClr val="000000"/>
                </a:solidFill>
                <a:latin typeface="Simplified Arabic" panose="02020603050405020304" pitchFamily="18" charset="-78"/>
                <a:ea typeface="宋体" pitchFamily="2" charset="-122"/>
                <a:cs typeface="Simplified Arabic" panose="02020603050405020304" pitchFamily="18" charset="-78"/>
              </a:rPr>
              <a:t>المعرقلة</a:t>
            </a:r>
          </a:p>
        </p:txBody>
      </p:sp>
    </p:spTree>
    <p:extLst>
      <p:ext uri="{BB962C8B-B14F-4D97-AF65-F5344CB8AC3E}">
        <p14:creationId xmlns:p14="http://schemas.microsoft.com/office/powerpoint/2010/main" val="3822971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ircle(in)">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Graphic spid="19" grpId="0">
        <p:bldAsOne/>
      </p:bldGraphic>
      <p:bldP spid="20" grpId="0" animBg="1"/>
      <p:bldGraphic spid="21" grpId="0">
        <p:bldAsOne/>
      </p:bldGraphic>
      <p:bldP spid="22" grpId="0" animBg="1"/>
      <p:bldGraphic spid="23" grpId="0">
        <p:bldAsOne/>
      </p:bldGraphic>
      <p:bldP spid="24" grpId="0" animBg="1"/>
      <p:bldGraphic spid="25" grpId="0">
        <p:bldAsOne/>
      </p:bldGraphic>
      <p:bldP spid="2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أنواع اللجان</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sp>
        <p:nvSpPr>
          <p:cNvPr id="2" name="AutoShape 4"/>
          <p:cNvSpPr>
            <a:spLocks noChangeArrowheads="1"/>
          </p:cNvSpPr>
          <p:nvPr/>
        </p:nvSpPr>
        <p:spPr bwMode="auto">
          <a:xfrm>
            <a:off x="6248413" y="1676067"/>
            <a:ext cx="2457450" cy="695325"/>
          </a:xfrm>
          <a:prstGeom prst="downArrowCallout">
            <a:avLst>
              <a:gd name="adj1" fmla="val 88356"/>
              <a:gd name="adj2" fmla="val 88356"/>
              <a:gd name="adj3" fmla="val 16667"/>
              <a:gd name="adj4" fmla="val 66667"/>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ctr" rtl="1" eaLnBrk="0" hangingPunct="0"/>
            <a:r>
              <a:rPr lang="ar-EG" altLang="ar-EG" sz="2800" b="1" i="0" dirty="0">
                <a:solidFill>
                  <a:srgbClr val="C00000"/>
                </a:solidFill>
                <a:latin typeface="Simplified Arabic" panose="02020603050405020304" pitchFamily="18" charset="-78"/>
                <a:ea typeface="Times New Roman" panose="02020603050405020304" pitchFamily="18" charset="0"/>
                <a:cs typeface="Simplified Arabic" panose="02020603050405020304" pitchFamily="18" charset="-78"/>
              </a:rPr>
              <a:t>تنفيذية</a:t>
            </a:r>
            <a:endParaRPr lang="ar-EG" altLang="ar-EG" sz="3200" i="0" dirty="0" smtClean="0">
              <a:solidFill>
                <a:srgbClr val="000000"/>
              </a:solidFill>
              <a:cs typeface="Arial" panose="020B0604020202020204" pitchFamily="34" charset="0"/>
            </a:endParaRPr>
          </a:p>
        </p:txBody>
      </p:sp>
      <p:sp>
        <p:nvSpPr>
          <p:cNvPr id="3" name="AutoShape 1"/>
          <p:cNvSpPr>
            <a:spLocks noChangeArrowheads="1"/>
          </p:cNvSpPr>
          <p:nvPr/>
        </p:nvSpPr>
        <p:spPr bwMode="auto">
          <a:xfrm>
            <a:off x="628654" y="1695117"/>
            <a:ext cx="2457450" cy="695325"/>
          </a:xfrm>
          <a:prstGeom prst="downArrowCallout">
            <a:avLst>
              <a:gd name="adj1" fmla="val 88356"/>
              <a:gd name="adj2" fmla="val 88356"/>
              <a:gd name="adj3" fmla="val 16667"/>
              <a:gd name="adj4" fmla="val 66667"/>
            </a:avLst>
          </a:prstGeom>
          <a:solidFill>
            <a:srgbClr val="4BACC6"/>
          </a:solidFill>
          <a:ln w="38100">
            <a:solidFill>
              <a:srgbClr val="F2F2F2"/>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ctr" rtl="1" eaLnBrk="0" hangingPunct="0"/>
            <a:r>
              <a:rPr lang="ar-EG" altLang="ar-EG" sz="2800" b="1" i="0" dirty="0">
                <a:solidFill>
                  <a:srgbClr val="C00000"/>
                </a:solidFill>
                <a:latin typeface="Simplified Arabic" panose="02020603050405020304" pitchFamily="18" charset="-78"/>
                <a:ea typeface="Times New Roman" panose="02020603050405020304" pitchFamily="18" charset="0"/>
                <a:cs typeface="Simplified Arabic" panose="02020603050405020304" pitchFamily="18" charset="-78"/>
              </a:rPr>
              <a:t>استشارية</a:t>
            </a:r>
            <a:endParaRPr lang="ar-EG" altLang="ar-EG" sz="3200" i="0" dirty="0" smtClean="0">
              <a:solidFill>
                <a:srgbClr val="000000"/>
              </a:solidFill>
              <a:cs typeface="Arial" panose="020B0604020202020204" pitchFamily="34" charset="0"/>
            </a:endParaRPr>
          </a:p>
        </p:txBody>
      </p:sp>
      <p:sp>
        <p:nvSpPr>
          <p:cNvPr id="5" name="Rectangle 3"/>
          <p:cNvSpPr>
            <a:spLocks noChangeArrowheads="1"/>
          </p:cNvSpPr>
          <p:nvPr/>
        </p:nvSpPr>
        <p:spPr bwMode="auto">
          <a:xfrm>
            <a:off x="6219838" y="2676192"/>
            <a:ext cx="2562225" cy="1028700"/>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ctr" rtl="1" eaLnBrk="0" hangingPunct="0"/>
            <a:r>
              <a:rPr lang="ar-EG" altLang="ar-EG" sz="2400" i="0" dirty="0">
                <a:solidFill>
                  <a:srgbClr val="002060"/>
                </a:solidFill>
                <a:latin typeface="Simplified Arabic" panose="02020603050405020304" pitchFamily="18" charset="-78"/>
                <a:ea typeface="Calibri" panose="020F0502020204030204" pitchFamily="34" charset="0"/>
                <a:cs typeface="Simplified Arabic" panose="02020603050405020304" pitchFamily="18" charset="-78"/>
              </a:rPr>
              <a:t>ولهم صلاحية إصدار الأوامر واتخاذ القرارات </a:t>
            </a:r>
            <a:endParaRPr lang="ar-EG" altLang="ar-EG" sz="3200" i="0" dirty="0" smtClean="0">
              <a:solidFill>
                <a:srgbClr val="000000"/>
              </a:solidFill>
              <a:cs typeface="Arial" panose="020B0604020202020204" pitchFamily="34" charset="0"/>
            </a:endParaRPr>
          </a:p>
        </p:txBody>
      </p:sp>
      <p:sp>
        <p:nvSpPr>
          <p:cNvPr id="6" name="Rectangle 2"/>
          <p:cNvSpPr>
            <a:spLocks noChangeArrowheads="1"/>
          </p:cNvSpPr>
          <p:nvPr/>
        </p:nvSpPr>
        <p:spPr bwMode="auto">
          <a:xfrm>
            <a:off x="600079" y="2676192"/>
            <a:ext cx="2562225" cy="1028700"/>
          </a:xfrm>
          <a:prstGeom prst="rect">
            <a:avLst/>
          </a:prstGeom>
          <a:gradFill rotWithShape="0">
            <a:gsLst>
              <a:gs pos="0">
                <a:srgbClr val="FFFFFF"/>
              </a:gs>
              <a:gs pos="100000">
                <a:srgbClr val="B6DDE8"/>
              </a:gs>
            </a:gsLst>
            <a:lin ang="5400000" scaled="1"/>
          </a:gradFill>
          <a:ln w="12700">
            <a:solidFill>
              <a:srgbClr val="92CDDC"/>
            </a:solidFill>
            <a:miter lim="800000"/>
            <a:headEnd/>
            <a:tailEnd/>
          </a:ln>
          <a:effectLst>
            <a:outerShdw dist="28398" dir="3806097" algn="ctr" rotWithShape="0">
              <a:srgbClr val="205867">
                <a:alpha val="50000"/>
              </a:srgbClr>
            </a:outerShdw>
          </a:effectLst>
        </p:spPr>
        <p:txBody>
          <a:bodyPr vert="horz" wrap="square" lIns="91440" tIns="45720" rIns="91440" bIns="45720" numCol="1" anchor="t" anchorCtr="0" compatLnSpc="1">
            <a:prstTxWarp prst="textNoShape">
              <a:avLst/>
            </a:prstTxWarp>
          </a:bodyPr>
          <a:lstStyle/>
          <a:p>
            <a:pPr algn="ctr" rtl="1" eaLnBrk="0" hangingPunct="0"/>
            <a:r>
              <a:rPr lang="ar-EG" altLang="ar-EG" sz="2400" b="1" i="0" dirty="0">
                <a:solidFill>
                  <a:srgbClr val="002060"/>
                </a:solidFill>
                <a:latin typeface="Simplified Arabic" panose="02020603050405020304" pitchFamily="18" charset="-78"/>
                <a:ea typeface="Calibri" panose="020F0502020204030204" pitchFamily="34" charset="0"/>
                <a:cs typeface="Simplified Arabic" panose="02020603050405020304" pitchFamily="18" charset="-78"/>
              </a:rPr>
              <a:t>لتقديم الاقتراحات والتوصيات</a:t>
            </a:r>
            <a:endParaRPr lang="ar-EG" altLang="ar-EG" sz="3600" i="0" dirty="0" smtClean="0">
              <a:solidFill>
                <a:srgbClr val="000000"/>
              </a:solidFill>
              <a:cs typeface="Arial" panose="020B0604020202020204" pitchFamily="34" charset="0"/>
            </a:endParaRPr>
          </a:p>
        </p:txBody>
      </p:sp>
      <p:pic>
        <p:nvPicPr>
          <p:cNvPr id="9" name="Picture 8"/>
          <p:cNvPicPr>
            <a:picLocks noChangeAspect="1"/>
          </p:cNvPicPr>
          <p:nvPr/>
        </p:nvPicPr>
        <p:blipFill>
          <a:blip r:embed="rId2"/>
          <a:stretch>
            <a:fillRect/>
          </a:stretch>
        </p:blipFill>
        <p:spPr>
          <a:xfrm>
            <a:off x="3162303" y="3820733"/>
            <a:ext cx="3057535" cy="2921261"/>
          </a:xfrm>
          <a:prstGeom prst="rect">
            <a:avLst/>
          </a:prstGeom>
        </p:spPr>
      </p:pic>
    </p:spTree>
    <p:extLst>
      <p:ext uri="{BB962C8B-B14F-4D97-AF65-F5344CB8AC3E}">
        <p14:creationId xmlns:p14="http://schemas.microsoft.com/office/powerpoint/2010/main" val="175324960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أنواع اللجان</a:t>
            </a:r>
          </a:p>
        </p:txBody>
      </p:sp>
      <p:sp>
        <p:nvSpPr>
          <p:cNvPr id="3" name="Down Arrow Callout 2"/>
          <p:cNvSpPr/>
          <p:nvPr/>
        </p:nvSpPr>
        <p:spPr bwMode="auto">
          <a:xfrm>
            <a:off x="4929188" y="2019019"/>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 فوائدها</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4929187" y="3390624"/>
            <a:ext cx="3900487" cy="206848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الرأي الجماعي </a:t>
            </a:r>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ea typeface="宋体" pitchFamily="2" charset="-122"/>
                <a:cs typeface="Simplified Arabic" panose="02020603050405020304" pitchFamily="18" charset="-78"/>
              </a:rPr>
              <a:t>التنسيق</a:t>
            </a:r>
          </a:p>
          <a:p>
            <a:pPr algn="justLow" rtl="1"/>
            <a:r>
              <a:rPr lang="ar-EG" sz="2400" b="1" i="0" dirty="0" smtClean="0">
                <a:solidFill>
                  <a:srgbClr val="FF3300"/>
                </a:solidFill>
                <a:latin typeface="Simplified Arabic" panose="02020603050405020304" pitchFamily="18" charset="-78"/>
                <a:ea typeface="宋体" pitchFamily="2" charset="-122"/>
                <a:cs typeface="Simplified Arabic" panose="02020603050405020304" pitchFamily="18" charset="-78"/>
              </a:rPr>
              <a:t>التعاون</a:t>
            </a:r>
          </a:p>
          <a:p>
            <a:pPr algn="justLow" rtl="1"/>
            <a:r>
              <a:rPr lang="ar-EG" sz="2400" b="1" i="0" dirty="0" smtClean="0">
                <a:solidFill>
                  <a:srgbClr val="FF3300"/>
                </a:solidFill>
                <a:latin typeface="Simplified Arabic" panose="02020603050405020304" pitchFamily="18" charset="-78"/>
                <a:ea typeface="宋体" pitchFamily="2" charset="-122"/>
                <a:cs typeface="Simplified Arabic" panose="02020603050405020304" pitchFamily="18" charset="-78"/>
              </a:rPr>
              <a:t>التدريب</a:t>
            </a:r>
          </a:p>
        </p:txBody>
      </p:sp>
      <p:sp>
        <p:nvSpPr>
          <p:cNvPr id="6" name="Down Arrow Callout 5"/>
          <p:cNvSpPr/>
          <p:nvPr/>
        </p:nvSpPr>
        <p:spPr bwMode="auto">
          <a:xfrm>
            <a:off x="266692" y="2014252"/>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عيوبها</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266691" y="3385857"/>
            <a:ext cx="3900487" cy="207325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زيادة </a:t>
            </a:r>
            <a:r>
              <a:rPr lang="ar-EG" sz="2400" b="1" i="0" dirty="0" smtClean="0">
                <a:solidFill>
                  <a:srgbClr val="FF3300"/>
                </a:solidFill>
                <a:latin typeface="Simplified Arabic" panose="02020603050405020304" pitchFamily="18" charset="-78"/>
                <a:cs typeface="Simplified Arabic" panose="02020603050405020304" pitchFamily="18" charset="-78"/>
              </a:rPr>
              <a:t>التكاليف</a:t>
            </a:r>
          </a:p>
          <a:p>
            <a:pPr algn="justLow" rtl="1"/>
            <a:r>
              <a:rPr lang="ar-EG" sz="2400" b="1" i="0" dirty="0" smtClean="0">
                <a:solidFill>
                  <a:srgbClr val="FF3300"/>
                </a:solidFill>
                <a:latin typeface="Simplified Arabic" panose="02020603050405020304" pitchFamily="18" charset="-78"/>
                <a:ea typeface="宋体" pitchFamily="2" charset="-122"/>
                <a:cs typeface="Simplified Arabic" panose="02020603050405020304" pitchFamily="18" charset="-78"/>
              </a:rPr>
              <a:t>بطء </a:t>
            </a:r>
            <a:r>
              <a:rPr lang="ar-EG" sz="2400" b="1" i="0" dirty="0">
                <a:solidFill>
                  <a:srgbClr val="FF3300"/>
                </a:solidFill>
                <a:latin typeface="Simplified Arabic" panose="02020603050405020304" pitchFamily="18" charset="-78"/>
                <a:ea typeface="宋体" pitchFamily="2" charset="-122"/>
                <a:cs typeface="Simplified Arabic" panose="02020603050405020304" pitchFamily="18" charset="-78"/>
              </a:rPr>
              <a:t>الإنجاز </a:t>
            </a:r>
            <a:endParaRPr lang="ar-EG" sz="2400" b="1"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ea typeface="宋体" pitchFamily="2" charset="-122"/>
                <a:cs typeface="Simplified Arabic" panose="02020603050405020304" pitchFamily="18" charset="-78"/>
              </a:rPr>
              <a:t>الحل الوسط</a:t>
            </a:r>
          </a:p>
          <a:p>
            <a:pPr algn="justLow" rtl="1"/>
            <a:r>
              <a:rPr lang="ar-EG" sz="2400" b="1" i="0" dirty="0" smtClean="0">
                <a:solidFill>
                  <a:srgbClr val="FF3300"/>
                </a:solidFill>
                <a:latin typeface="Simplified Arabic" panose="02020603050405020304" pitchFamily="18" charset="-78"/>
                <a:ea typeface="宋体" pitchFamily="2" charset="-122"/>
                <a:cs typeface="Simplified Arabic" panose="02020603050405020304" pitchFamily="18" charset="-78"/>
              </a:rPr>
              <a:t>المسؤولية </a:t>
            </a:r>
            <a:r>
              <a:rPr lang="ar-EG" sz="2400" b="1" i="0" dirty="0">
                <a:solidFill>
                  <a:srgbClr val="FF3300"/>
                </a:solidFill>
                <a:latin typeface="Simplified Arabic" panose="02020603050405020304" pitchFamily="18" charset="-78"/>
                <a:ea typeface="宋体" pitchFamily="2" charset="-122"/>
                <a:cs typeface="Simplified Arabic" panose="02020603050405020304" pitchFamily="18" charset="-78"/>
              </a:rPr>
              <a:t>المجزأة </a:t>
            </a:r>
            <a:endParaRPr lang="ar-EG" sz="2400" b="1"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pic>
        <p:nvPicPr>
          <p:cNvPr id="4" name="Picture 3"/>
          <p:cNvPicPr>
            <a:picLocks noChangeAspect="1"/>
          </p:cNvPicPr>
          <p:nvPr/>
        </p:nvPicPr>
        <p:blipFill>
          <a:blip r:embed="rId2"/>
          <a:stretch>
            <a:fillRect/>
          </a:stretch>
        </p:blipFill>
        <p:spPr>
          <a:xfrm>
            <a:off x="4359161" y="2023766"/>
            <a:ext cx="1140051" cy="877900"/>
          </a:xfrm>
          <a:prstGeom prst="rect">
            <a:avLst/>
          </a:prstGeom>
        </p:spPr>
      </p:pic>
      <p:pic>
        <p:nvPicPr>
          <p:cNvPr id="8" name="Picture 7"/>
          <p:cNvPicPr>
            <a:picLocks noChangeAspect="1"/>
          </p:cNvPicPr>
          <p:nvPr/>
        </p:nvPicPr>
        <p:blipFill>
          <a:blip r:embed="rId3"/>
          <a:stretch>
            <a:fillRect/>
          </a:stretch>
        </p:blipFill>
        <p:spPr>
          <a:xfrm>
            <a:off x="74710" y="2023766"/>
            <a:ext cx="1213209" cy="877900"/>
          </a:xfrm>
          <a:prstGeom prst="rect">
            <a:avLst/>
          </a:prstGeom>
        </p:spPr>
      </p:pic>
    </p:spTree>
    <p:extLst>
      <p:ext uri="{BB962C8B-B14F-4D97-AF65-F5344CB8AC3E}">
        <p14:creationId xmlns:p14="http://schemas.microsoft.com/office/powerpoint/2010/main" val="131777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EG" sz="3200" kern="1200" dirty="0" smtClean="0">
                <a:solidFill>
                  <a:srgbClr val="C00000"/>
                </a:solidFill>
                <a:latin typeface="Simplified Arabic" panose="02020603050405020304" pitchFamily="18" charset="-78"/>
                <a:cs typeface="Simplified Arabic" panose="02020603050405020304" pitchFamily="18" charset="-78"/>
              </a:rPr>
              <a:t>6 </a:t>
            </a:r>
            <a:r>
              <a:rPr lang="ar-SA" sz="3200" kern="1200" dirty="0" smtClean="0">
                <a:solidFill>
                  <a:srgbClr val="C00000"/>
                </a:solidFill>
                <a:latin typeface="Simplified Arabic" panose="02020603050405020304" pitchFamily="18" charset="-78"/>
                <a:cs typeface="Simplified Arabic" panose="02020603050405020304" pitchFamily="18" charset="-78"/>
              </a:rPr>
              <a:t>طرق </a:t>
            </a:r>
            <a:r>
              <a:rPr lang="ar-SA" sz="3200" kern="1200" dirty="0">
                <a:solidFill>
                  <a:srgbClr val="C00000"/>
                </a:solidFill>
                <a:latin typeface="Simplified Arabic" panose="02020603050405020304" pitchFamily="18" charset="-78"/>
                <a:cs typeface="Simplified Arabic" panose="02020603050405020304" pitchFamily="18" charset="-78"/>
              </a:rPr>
              <a:t>لإفشال الاجتماعات</a:t>
            </a:r>
          </a:p>
        </p:txBody>
      </p:sp>
      <p:graphicFrame>
        <p:nvGraphicFramePr>
          <p:cNvPr id="3" name="Diagram 2"/>
          <p:cNvGraphicFramePr/>
          <p:nvPr>
            <p:extLst/>
          </p:nvPr>
        </p:nvGraphicFramePr>
        <p:xfrm>
          <a:off x="371475" y="1396999"/>
          <a:ext cx="8401050" cy="5046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9032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EG" sz="3200" kern="1200" dirty="0" smtClean="0">
                <a:solidFill>
                  <a:srgbClr val="C00000"/>
                </a:solidFill>
                <a:latin typeface="Simplified Arabic" panose="02020603050405020304" pitchFamily="18" charset="-78"/>
                <a:cs typeface="Simplified Arabic" panose="02020603050405020304" pitchFamily="18" charset="-78"/>
              </a:rPr>
              <a:t>6 </a:t>
            </a:r>
            <a:r>
              <a:rPr lang="ar-SA" sz="3200" kern="1200" dirty="0" smtClean="0">
                <a:solidFill>
                  <a:srgbClr val="C00000"/>
                </a:solidFill>
                <a:latin typeface="Simplified Arabic" panose="02020603050405020304" pitchFamily="18" charset="-78"/>
                <a:cs typeface="Simplified Arabic" panose="02020603050405020304" pitchFamily="18" charset="-78"/>
              </a:rPr>
              <a:t>طرق </a:t>
            </a:r>
            <a:r>
              <a:rPr lang="ar-SA" sz="3200" kern="1200" dirty="0">
                <a:solidFill>
                  <a:srgbClr val="C00000"/>
                </a:solidFill>
                <a:latin typeface="Simplified Arabic" panose="02020603050405020304" pitchFamily="18" charset="-78"/>
                <a:cs typeface="Simplified Arabic" panose="02020603050405020304" pitchFamily="18" charset="-78"/>
              </a:rPr>
              <a:t>لإفشال الاجتماعات</a:t>
            </a:r>
          </a:p>
        </p:txBody>
      </p:sp>
      <p:graphicFrame>
        <p:nvGraphicFramePr>
          <p:cNvPr id="3" name="Diagram 2"/>
          <p:cNvGraphicFramePr/>
          <p:nvPr>
            <p:extLst/>
          </p:nvPr>
        </p:nvGraphicFramePr>
        <p:xfrm>
          <a:off x="371475" y="1396999"/>
          <a:ext cx="8401050" cy="5046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2454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حقائق و أوهام عن الاجتماعات</a:t>
            </a:r>
          </a:p>
        </p:txBody>
      </p:sp>
      <p:sp>
        <p:nvSpPr>
          <p:cNvPr id="3" name="Down Arrow Callout 2"/>
          <p:cNvSpPr/>
          <p:nvPr/>
        </p:nvSpPr>
        <p:spPr bwMode="auto">
          <a:xfrm>
            <a:off x="4929188" y="12001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 الأولي </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4929187" y="2571755"/>
            <a:ext cx="3900487" cy="206848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أنه </a:t>
            </a:r>
            <a:r>
              <a:rPr lang="ar-EG" sz="2400" b="1" i="0" dirty="0">
                <a:solidFill>
                  <a:srgbClr val="FF3300"/>
                </a:solidFill>
                <a:latin typeface="Simplified Arabic" panose="02020603050405020304" pitchFamily="18" charset="-78"/>
                <a:cs typeface="Simplified Arabic" panose="02020603050405020304" pitchFamily="18" charset="-78"/>
              </a:rPr>
              <a:t>وإن كان جلياً أن رئيس الاجتماع غير راض عن الطريقة التي يسير بها الاجتماع فأنه ليست لديه أية فكرة عن السلبية  التي يطفح بها جو الاجتماع</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6" name="Down Arrow Callout 5"/>
          <p:cNvSpPr/>
          <p:nvPr/>
        </p:nvSpPr>
        <p:spPr bwMode="auto">
          <a:xfrm>
            <a:off x="266692" y="11953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الثانية</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266691" y="2566988"/>
            <a:ext cx="3900487" cy="207325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أنه </a:t>
            </a:r>
            <a:r>
              <a:rPr lang="ar-EG" sz="2400" b="1" i="0" dirty="0">
                <a:solidFill>
                  <a:srgbClr val="FF3300"/>
                </a:solidFill>
                <a:latin typeface="Simplified Arabic" panose="02020603050405020304" pitchFamily="18" charset="-78"/>
                <a:cs typeface="Simplified Arabic" panose="02020603050405020304" pitchFamily="18" charset="-78"/>
              </a:rPr>
              <a:t>من غير المحتمل أن يقوم أحد من الحاضرين في القاعة بأى عمل من شانه تحسين الجو والتخفيف من حدته</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2746687" y="5132682"/>
            <a:ext cx="2840982" cy="1725318"/>
          </a:xfrm>
          <a:prstGeom prst="rect">
            <a:avLst/>
          </a:prstGeom>
        </p:spPr>
      </p:pic>
    </p:spTree>
    <p:extLst>
      <p:ext uri="{BB962C8B-B14F-4D97-AF65-F5344CB8AC3E}">
        <p14:creationId xmlns:p14="http://schemas.microsoft.com/office/powerpoint/2010/main" val="22602525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حقائق و أوهام عن الاجتماعات</a:t>
            </a:r>
          </a:p>
        </p:txBody>
      </p:sp>
      <p:sp>
        <p:nvSpPr>
          <p:cNvPr id="2" name="Pentagon 1"/>
          <p:cNvSpPr/>
          <p:nvPr/>
        </p:nvSpPr>
        <p:spPr bwMode="auto">
          <a:xfrm flipH="1">
            <a:off x="6343650" y="1214438"/>
            <a:ext cx="2800350" cy="757238"/>
          </a:xfrm>
          <a:prstGeom prst="homePlate">
            <a:avLst/>
          </a:prstGeom>
          <a:solidFill>
            <a:srgbClr val="00B0F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الوهم الأول</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4" name="Rectangle 3"/>
          <p:cNvSpPr/>
          <p:nvPr/>
        </p:nvSpPr>
        <p:spPr bwMode="auto">
          <a:xfrm>
            <a:off x="671496" y="1214438"/>
            <a:ext cx="5572135" cy="757238"/>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أن </a:t>
            </a:r>
            <a:r>
              <a:rPr lang="ar-EG" sz="2400" b="1" i="0" dirty="0">
                <a:solidFill>
                  <a:srgbClr val="FFFFFF"/>
                </a:solidFill>
                <a:latin typeface="Simplified Arabic" panose="02020603050405020304" pitchFamily="18" charset="-78"/>
                <a:cs typeface="Simplified Arabic" panose="02020603050405020304" pitchFamily="18" charset="-78"/>
              </a:rPr>
              <a:t>رئيس الاجتماع هو المسؤول مسؤولية كاملة كلية عن نجاحه</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6" name="Pentagon 5"/>
          <p:cNvSpPr/>
          <p:nvPr/>
        </p:nvSpPr>
        <p:spPr bwMode="auto">
          <a:xfrm flipH="1">
            <a:off x="6324597" y="2438410"/>
            <a:ext cx="2800350"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الوهم الثانى</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7" name="Rectangle 6"/>
          <p:cNvSpPr/>
          <p:nvPr/>
        </p:nvSpPr>
        <p:spPr bwMode="auto">
          <a:xfrm>
            <a:off x="709603" y="2438410"/>
            <a:ext cx="5514975" cy="757238"/>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يجب أن يتمتع رئيس الاجتماع بالسيطرة التامة عليه</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Pentagon 7"/>
          <p:cNvSpPr/>
          <p:nvPr/>
        </p:nvSpPr>
        <p:spPr bwMode="auto">
          <a:xfrm flipH="1">
            <a:off x="6305544" y="3662382"/>
            <a:ext cx="2800350"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الوهم الثالث</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9" name="Rectangle 8"/>
          <p:cNvSpPr/>
          <p:nvPr/>
        </p:nvSpPr>
        <p:spPr bwMode="auto">
          <a:xfrm>
            <a:off x="690550" y="3662382"/>
            <a:ext cx="5514975" cy="757238"/>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المشاركة الجماعية مقبولة في جميع الاحوال</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Pentagon 9"/>
          <p:cNvSpPr/>
          <p:nvPr/>
        </p:nvSpPr>
        <p:spPr bwMode="auto">
          <a:xfrm flipH="1">
            <a:off x="6286491" y="4886354"/>
            <a:ext cx="2800350" cy="757238"/>
          </a:xfrm>
          <a:prstGeom prst="homePlate">
            <a:avLst/>
          </a:prstGeom>
          <a:solidFill>
            <a:srgbClr val="99CC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a:solidFill>
                  <a:srgbClr val="000000"/>
                </a:solidFill>
                <a:latin typeface="Simplified Arabic" panose="02020603050405020304" pitchFamily="18" charset="-78"/>
                <a:cs typeface="Simplified Arabic" panose="02020603050405020304" pitchFamily="18" charset="-78"/>
              </a:rPr>
              <a:t>الوهم الرابع</a:t>
            </a:r>
            <a:endParaRPr lang="ar-EG" sz="2800" b="1" i="0" dirty="0" smtClean="0">
              <a:solidFill>
                <a:srgbClr val="000000"/>
              </a:solidFill>
              <a:latin typeface="Simplified Arabic" panose="02020603050405020304" pitchFamily="18" charset="-78"/>
              <a:cs typeface="Simplified Arabic" panose="02020603050405020304" pitchFamily="18" charset="-78"/>
            </a:endParaRPr>
          </a:p>
        </p:txBody>
      </p:sp>
      <p:sp>
        <p:nvSpPr>
          <p:cNvPr id="11" name="Rectangle 10"/>
          <p:cNvSpPr/>
          <p:nvPr/>
        </p:nvSpPr>
        <p:spPr bwMode="auto">
          <a:xfrm>
            <a:off x="671497" y="4886354"/>
            <a:ext cx="5514975" cy="757238"/>
          </a:xfrm>
          <a:prstGeom prst="rect">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200" b="1" i="0" dirty="0" smtClean="0">
                <a:solidFill>
                  <a:srgbClr val="FFFFFF"/>
                </a:solidFill>
                <a:latin typeface="Simplified Arabic" panose="02020603050405020304" pitchFamily="18" charset="-78"/>
                <a:cs typeface="Simplified Arabic" panose="02020603050405020304" pitchFamily="18" charset="-78"/>
              </a:rPr>
              <a:t>إذا </a:t>
            </a:r>
            <a:r>
              <a:rPr lang="ar-EG" sz="2200" b="1" i="0" dirty="0">
                <a:solidFill>
                  <a:srgbClr val="FFFFFF"/>
                </a:solidFill>
                <a:latin typeface="Simplified Arabic" panose="02020603050405020304" pitchFamily="18" charset="-78"/>
                <a:cs typeface="Simplified Arabic" panose="02020603050405020304" pitchFamily="18" charset="-78"/>
              </a:rPr>
              <a:t>كان الجميع لطفاء يتحلون بالكياسة والمجاملة، فلابد أن ينجح الاجتماع</a:t>
            </a:r>
            <a:endParaRPr lang="ar-EG" sz="22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647666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P spid="10" grpId="0" animBg="1"/>
      <p:bldP spid="1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10 طرق لقضاء وقت أقل في الاجتماعات</a:t>
            </a:r>
          </a:p>
        </p:txBody>
      </p:sp>
      <p:sp>
        <p:nvSpPr>
          <p:cNvPr id="4" name="Plaque 3"/>
          <p:cNvSpPr/>
          <p:nvPr/>
        </p:nvSpPr>
        <p:spPr bwMode="auto">
          <a:xfrm>
            <a:off x="7943844" y="1784443"/>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5" name="Rectangle 4"/>
          <p:cNvSpPr/>
          <p:nvPr/>
        </p:nvSpPr>
        <p:spPr bwMode="auto">
          <a:xfrm>
            <a:off x="814383" y="1770155"/>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000" b="1" i="0" dirty="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أنه </a:t>
            </a:r>
            <a:r>
              <a:rPr lang="ar-EG" sz="2000" b="1" i="0" dirty="0">
                <a:solidFill>
                  <a:srgbClr val="3366FD"/>
                </a:solidFill>
                <a:latin typeface="Simplified Arabic" panose="02020603050405020304" pitchFamily="18" charset="-78"/>
                <a:cs typeface="Simplified Arabic" panose="02020603050405020304" pitchFamily="18" charset="-78"/>
              </a:rPr>
              <a:t>على الفور،أو ألغ الاجتماعات غير الضرورية</a:t>
            </a:r>
            <a:endParaRPr lang="ar-EG" sz="20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924792" y="272266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7" name="Rectangle 6"/>
          <p:cNvSpPr/>
          <p:nvPr/>
        </p:nvSpPr>
        <p:spPr bwMode="auto">
          <a:xfrm>
            <a:off x="795331" y="2708374"/>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قم </a:t>
            </a:r>
            <a:r>
              <a:rPr lang="ar-EG" sz="2000" b="1" i="0" dirty="0">
                <a:solidFill>
                  <a:srgbClr val="3366FD"/>
                </a:solidFill>
                <a:latin typeface="Simplified Arabic" panose="02020603050405020304" pitchFamily="18" charset="-78"/>
                <a:cs typeface="Simplified Arabic" panose="02020603050405020304" pitchFamily="18" charset="-78"/>
              </a:rPr>
              <a:t>دائماً بتحضير جدول الاعمال، وزع هذا الجدول مقدماً، واحضر معك نسخاً إضافية</a:t>
            </a:r>
          </a:p>
        </p:txBody>
      </p:sp>
      <p:sp>
        <p:nvSpPr>
          <p:cNvPr id="8" name="Plaque 7"/>
          <p:cNvSpPr/>
          <p:nvPr/>
        </p:nvSpPr>
        <p:spPr bwMode="auto">
          <a:xfrm>
            <a:off x="7934313" y="366087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9" name="Rectangle 8"/>
          <p:cNvSpPr/>
          <p:nvPr/>
        </p:nvSpPr>
        <p:spPr bwMode="auto">
          <a:xfrm>
            <a:off x="804852" y="364659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9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a:solidFill>
                  <a:srgbClr val="3366FD"/>
                </a:solidFill>
                <a:latin typeface="Simplified Arabic" panose="02020603050405020304" pitchFamily="18" charset="-78"/>
                <a:cs typeface="Simplified Arabic" panose="02020603050405020304" pitchFamily="18" charset="-78"/>
              </a:rPr>
              <a:t> </a:t>
            </a:r>
            <a:r>
              <a:rPr lang="ar-EG" sz="2000" b="1" i="0" dirty="0" smtClean="0">
                <a:solidFill>
                  <a:srgbClr val="3366FD"/>
                </a:solidFill>
                <a:latin typeface="Simplified Arabic" panose="02020603050405020304" pitchFamily="18" charset="-78"/>
                <a:cs typeface="Simplified Arabic" panose="02020603050405020304" pitchFamily="18" charset="-78"/>
              </a:rPr>
              <a:t>حدد </a:t>
            </a:r>
            <a:r>
              <a:rPr lang="ar-EG" sz="2000" b="1" i="0" dirty="0">
                <a:solidFill>
                  <a:srgbClr val="3366FD"/>
                </a:solidFill>
                <a:latin typeface="Simplified Arabic" panose="02020603050405020304" pitchFamily="18" charset="-78"/>
                <a:cs typeface="Simplified Arabic" panose="02020603050405020304" pitchFamily="18" charset="-78"/>
              </a:rPr>
              <a:t>وقت الاجتماع ومدته، ابدأ الاجتماع في الوقت المحدد، وأنهه في الوقت المحدد</a:t>
            </a:r>
          </a:p>
        </p:txBody>
      </p:sp>
      <p:sp>
        <p:nvSpPr>
          <p:cNvPr id="10" name="Plaque 9"/>
          <p:cNvSpPr/>
          <p:nvPr/>
        </p:nvSpPr>
        <p:spPr bwMode="auto">
          <a:xfrm>
            <a:off x="7943834" y="459909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a:solidFill>
                  <a:srgbClr val="000000"/>
                </a:solidFill>
                <a:latin typeface="Simplified Arabic" panose="02020603050405020304" pitchFamily="18" charset="-78"/>
                <a:ea typeface="宋体" pitchFamily="2" charset="-122"/>
                <a:cs typeface="Simplified Arabic" panose="02020603050405020304" pitchFamily="18" charset="-78"/>
              </a:rPr>
              <a:t>4</a:t>
            </a:r>
            <a:endPar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1" name="Rectangle 10"/>
          <p:cNvSpPr/>
          <p:nvPr/>
        </p:nvSpPr>
        <p:spPr bwMode="auto">
          <a:xfrm>
            <a:off x="814373" y="4584806"/>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a:solidFill>
                  <a:srgbClr val="3366FD"/>
                </a:solidFill>
                <a:latin typeface="Simplified Arabic" panose="02020603050405020304" pitchFamily="18" charset="-78"/>
                <a:cs typeface="Simplified Arabic" panose="02020603050405020304" pitchFamily="18" charset="-78"/>
              </a:rPr>
              <a:t> </a:t>
            </a:r>
            <a:r>
              <a:rPr lang="ar-EG" sz="2000" b="1" i="0" dirty="0" smtClean="0">
                <a:solidFill>
                  <a:srgbClr val="3366FD"/>
                </a:solidFill>
                <a:latin typeface="Simplified Arabic" panose="02020603050405020304" pitchFamily="18" charset="-78"/>
                <a:cs typeface="Simplified Arabic" panose="02020603050405020304" pitchFamily="18" charset="-78"/>
              </a:rPr>
              <a:t>لا </a:t>
            </a:r>
            <a:r>
              <a:rPr lang="ar-EG" sz="2000" b="1" i="0" dirty="0">
                <a:solidFill>
                  <a:srgbClr val="3366FD"/>
                </a:solidFill>
                <a:latin typeface="Simplified Arabic" panose="02020603050405020304" pitchFamily="18" charset="-78"/>
                <a:cs typeface="Simplified Arabic" panose="02020603050405020304" pitchFamily="18" charset="-78"/>
              </a:rPr>
              <a:t>تدع إلى الاجتماع إلا من كان حضورهم ضرورياً</a:t>
            </a:r>
          </a:p>
        </p:txBody>
      </p:sp>
      <p:sp>
        <p:nvSpPr>
          <p:cNvPr id="12" name="Plaque 11"/>
          <p:cNvSpPr/>
          <p:nvPr/>
        </p:nvSpPr>
        <p:spPr bwMode="auto">
          <a:xfrm>
            <a:off x="7959754" y="555671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5</a:t>
            </a:r>
          </a:p>
        </p:txBody>
      </p:sp>
      <p:sp>
        <p:nvSpPr>
          <p:cNvPr id="13" name="Rectangle 12"/>
          <p:cNvSpPr/>
          <p:nvPr/>
        </p:nvSpPr>
        <p:spPr bwMode="auto">
          <a:xfrm>
            <a:off x="816645" y="558337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a:solidFill>
                  <a:srgbClr val="3366FD"/>
                </a:solidFill>
                <a:latin typeface="Simplified Arabic" panose="02020603050405020304" pitchFamily="18" charset="-78"/>
                <a:cs typeface="Simplified Arabic" panose="02020603050405020304" pitchFamily="18" charset="-78"/>
              </a:rPr>
              <a:t> </a:t>
            </a:r>
            <a:r>
              <a:rPr lang="ar-EG" sz="2000" b="1" i="0" dirty="0" smtClean="0">
                <a:solidFill>
                  <a:srgbClr val="3366FD"/>
                </a:solidFill>
                <a:latin typeface="Simplified Arabic" panose="02020603050405020304" pitchFamily="18" charset="-78"/>
                <a:cs typeface="Simplified Arabic" panose="02020603050405020304" pitchFamily="18" charset="-78"/>
              </a:rPr>
              <a:t>ضع </a:t>
            </a:r>
            <a:r>
              <a:rPr lang="ar-EG" sz="2000" b="1" i="0" dirty="0">
                <a:solidFill>
                  <a:srgbClr val="3366FD"/>
                </a:solidFill>
                <a:latin typeface="Simplified Arabic" panose="02020603050405020304" pitchFamily="18" charset="-78"/>
                <a:cs typeface="Simplified Arabic" panose="02020603050405020304" pitchFamily="18" charset="-78"/>
              </a:rPr>
              <a:t>كراسي غير مريحة في غرفة الاجتماع</a:t>
            </a:r>
          </a:p>
        </p:txBody>
      </p:sp>
    </p:spTree>
    <p:extLst>
      <p:ext uri="{BB962C8B-B14F-4D97-AF65-F5344CB8AC3E}">
        <p14:creationId xmlns:p14="http://schemas.microsoft.com/office/powerpoint/2010/main" val="261434019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08720"/>
            <a:ext cx="9144000" cy="5949280"/>
          </a:xfrm>
          <a:prstGeom prst="rect">
            <a:avLst/>
          </a:prstGeom>
        </p:spPr>
      </p:pic>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كيف تحدد اهدافك؟</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cxnSp>
        <p:nvCxnSpPr>
          <p:cNvPr id="7" name="Straight Connector 6"/>
          <p:cNvCxnSpPr/>
          <p:nvPr/>
        </p:nvCxnSpPr>
        <p:spPr>
          <a:xfrm>
            <a:off x="8029475" y="908720"/>
            <a:ext cx="0" cy="2880320"/>
          </a:xfrm>
          <a:prstGeom prst="line">
            <a:avLst/>
          </a:prstGeom>
        </p:spPr>
        <p:style>
          <a:lnRef idx="3">
            <a:schemeClr val="accent6"/>
          </a:lnRef>
          <a:fillRef idx="0">
            <a:schemeClr val="accent6"/>
          </a:fillRef>
          <a:effectRef idx="2">
            <a:schemeClr val="accent6"/>
          </a:effectRef>
          <a:fontRef idx="minor">
            <a:schemeClr val="tx1"/>
          </a:fontRef>
        </p:style>
      </p:cxnSp>
      <p:sp>
        <p:nvSpPr>
          <p:cNvPr id="8" name="Oval 7"/>
          <p:cNvSpPr/>
          <p:nvPr/>
        </p:nvSpPr>
        <p:spPr>
          <a:xfrm>
            <a:off x="7092280" y="3789040"/>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اعرف </a:t>
            </a:r>
            <a:r>
              <a:rPr lang="ar-EG" sz="2000" b="1" i="0" dirty="0">
                <a:solidFill>
                  <a:srgbClr val="002060"/>
                </a:solidFill>
                <a:latin typeface="Simplified Arabic" panose="02020603050405020304" pitchFamily="18" charset="-78"/>
                <a:cs typeface="Simplified Arabic" panose="02020603050405020304" pitchFamily="18" charset="-78"/>
              </a:rPr>
              <a:t>ما تريد</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9" name="Straight Connector 8"/>
          <p:cNvCxnSpPr/>
          <p:nvPr/>
        </p:nvCxnSpPr>
        <p:spPr>
          <a:xfrm flipH="1">
            <a:off x="5796136" y="908720"/>
            <a:ext cx="1091" cy="2016224"/>
          </a:xfrm>
          <a:prstGeom prst="line">
            <a:avLst/>
          </a:prstGeom>
        </p:spPr>
        <p:style>
          <a:lnRef idx="3">
            <a:schemeClr val="accent6"/>
          </a:lnRef>
          <a:fillRef idx="0">
            <a:schemeClr val="accent6"/>
          </a:fillRef>
          <a:effectRef idx="2">
            <a:schemeClr val="accent6"/>
          </a:effectRef>
          <a:fontRef idx="minor">
            <a:schemeClr val="tx1"/>
          </a:fontRef>
        </p:style>
      </p:cxnSp>
      <p:sp>
        <p:nvSpPr>
          <p:cNvPr id="10" name="Oval 9"/>
          <p:cNvSpPr/>
          <p:nvPr/>
        </p:nvSpPr>
        <p:spPr>
          <a:xfrm>
            <a:off x="4860032" y="2924944"/>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ليكن </a:t>
            </a:r>
            <a:r>
              <a:rPr lang="ar-EG" sz="2000" b="1" i="0" dirty="0">
                <a:solidFill>
                  <a:srgbClr val="002060"/>
                </a:solidFill>
                <a:latin typeface="Simplified Arabic" panose="02020603050405020304" pitchFamily="18" charset="-78"/>
                <a:cs typeface="Simplified Arabic" panose="02020603050405020304" pitchFamily="18" charset="-78"/>
              </a:rPr>
              <a:t>هدفك محددا وواضحا وواقعيا</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1" name="Straight Connector 10"/>
          <p:cNvCxnSpPr/>
          <p:nvPr/>
        </p:nvCxnSpPr>
        <p:spPr>
          <a:xfrm>
            <a:off x="3348955" y="908720"/>
            <a:ext cx="0" cy="2880320"/>
          </a:xfrm>
          <a:prstGeom prst="line">
            <a:avLst/>
          </a:prstGeom>
        </p:spPr>
        <p:style>
          <a:lnRef idx="3">
            <a:schemeClr val="accent6"/>
          </a:lnRef>
          <a:fillRef idx="0">
            <a:schemeClr val="accent6"/>
          </a:fillRef>
          <a:effectRef idx="2">
            <a:schemeClr val="accent6"/>
          </a:effectRef>
          <a:fontRef idx="minor">
            <a:schemeClr val="tx1"/>
          </a:fontRef>
        </p:style>
      </p:cxnSp>
      <p:sp>
        <p:nvSpPr>
          <p:cNvPr id="12" name="Oval 11"/>
          <p:cNvSpPr/>
          <p:nvPr/>
        </p:nvSpPr>
        <p:spPr>
          <a:xfrm>
            <a:off x="2411760" y="3789040"/>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وجود </a:t>
            </a:r>
            <a:r>
              <a:rPr lang="ar-EG" sz="2000" b="1" i="0" dirty="0">
                <a:solidFill>
                  <a:srgbClr val="002060"/>
                </a:solidFill>
                <a:latin typeface="Simplified Arabic" panose="02020603050405020304" pitchFamily="18" charset="-78"/>
                <a:cs typeface="Simplified Arabic" panose="02020603050405020304" pitchFamily="18" charset="-78"/>
              </a:rPr>
              <a:t>رغبة قوية جدا</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3" name="Straight Connector 12"/>
          <p:cNvCxnSpPr/>
          <p:nvPr/>
        </p:nvCxnSpPr>
        <p:spPr>
          <a:xfrm flipH="1">
            <a:off x="1043608" y="908720"/>
            <a:ext cx="1091" cy="2016224"/>
          </a:xfrm>
          <a:prstGeom prst="line">
            <a:avLst/>
          </a:prstGeom>
        </p:spPr>
        <p:style>
          <a:lnRef idx="3">
            <a:schemeClr val="accent6"/>
          </a:lnRef>
          <a:fillRef idx="0">
            <a:schemeClr val="accent6"/>
          </a:fillRef>
          <a:effectRef idx="2">
            <a:schemeClr val="accent6"/>
          </a:effectRef>
          <a:fontRef idx="minor">
            <a:schemeClr val="tx1"/>
          </a:fontRef>
        </p:style>
      </p:cxnSp>
      <p:sp>
        <p:nvSpPr>
          <p:cNvPr id="14" name="Oval 13"/>
          <p:cNvSpPr/>
          <p:nvPr/>
        </p:nvSpPr>
        <p:spPr>
          <a:xfrm>
            <a:off x="107504" y="2924944"/>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تصور </a:t>
            </a:r>
            <a:r>
              <a:rPr lang="ar-EG" sz="2000" b="1" i="0" dirty="0">
                <a:solidFill>
                  <a:srgbClr val="002060"/>
                </a:solidFill>
                <a:latin typeface="Simplified Arabic" panose="02020603050405020304" pitchFamily="18" charset="-78"/>
                <a:cs typeface="Simplified Arabic" panose="02020603050405020304" pitchFamily="18" charset="-78"/>
              </a:rPr>
              <a:t>الهدف</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5" name="Oval 14"/>
          <p:cNvSpPr/>
          <p:nvPr/>
        </p:nvSpPr>
        <p:spPr>
          <a:xfrm>
            <a:off x="7596336" y="1772816"/>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1</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6" name="Oval 15"/>
          <p:cNvSpPr/>
          <p:nvPr/>
        </p:nvSpPr>
        <p:spPr>
          <a:xfrm>
            <a:off x="5364088" y="1268760"/>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2</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7" name="Oval 16"/>
          <p:cNvSpPr/>
          <p:nvPr/>
        </p:nvSpPr>
        <p:spPr>
          <a:xfrm>
            <a:off x="611560" y="1268760"/>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4</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8" name="Oval 17"/>
          <p:cNvSpPr/>
          <p:nvPr/>
        </p:nvSpPr>
        <p:spPr>
          <a:xfrm>
            <a:off x="2915816" y="1772816"/>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3</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813214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16" presetClass="entr" presetSubtype="37"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out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10 طرق لقضاء وقت أقل في الاجتماعات</a:t>
            </a:r>
          </a:p>
        </p:txBody>
      </p:sp>
      <p:sp>
        <p:nvSpPr>
          <p:cNvPr id="4" name="Plaque 3"/>
          <p:cNvSpPr/>
          <p:nvPr/>
        </p:nvSpPr>
        <p:spPr bwMode="auto">
          <a:xfrm>
            <a:off x="7943844" y="1784443"/>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6</a:t>
            </a:r>
          </a:p>
        </p:txBody>
      </p:sp>
      <p:sp>
        <p:nvSpPr>
          <p:cNvPr id="5" name="Rectangle 4"/>
          <p:cNvSpPr/>
          <p:nvPr/>
        </p:nvSpPr>
        <p:spPr bwMode="auto">
          <a:xfrm>
            <a:off x="814383" y="1770155"/>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000" b="1" i="0" dirty="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a:solidFill>
                  <a:srgbClr val="3366FD"/>
                </a:solidFill>
                <a:latin typeface="Simplified Arabic" panose="02020603050405020304" pitchFamily="18" charset="-78"/>
                <a:cs typeface="Simplified Arabic" panose="02020603050405020304" pitchFamily="18" charset="-78"/>
              </a:rPr>
              <a:t> 	قم في بداية الاجتماع بحصر النتائج المتوقعه من هذا الاجتماع</a:t>
            </a:r>
            <a:endParaRPr lang="ar-EG" sz="20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924792" y="272266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7</a:t>
            </a:r>
          </a:p>
        </p:txBody>
      </p:sp>
      <p:sp>
        <p:nvSpPr>
          <p:cNvPr id="7" name="Rectangle 6"/>
          <p:cNvSpPr/>
          <p:nvPr/>
        </p:nvSpPr>
        <p:spPr bwMode="auto">
          <a:xfrm>
            <a:off x="795331" y="2708374"/>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0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كن </a:t>
            </a:r>
            <a:r>
              <a:rPr lang="ar-EG" sz="2000" b="1" i="0" dirty="0">
                <a:solidFill>
                  <a:srgbClr val="3366FD"/>
                </a:solidFill>
                <a:latin typeface="Simplified Arabic" panose="02020603050405020304" pitchFamily="18" charset="-78"/>
                <a:cs typeface="Simplified Arabic" panose="02020603050405020304" pitchFamily="18" charset="-78"/>
              </a:rPr>
              <a:t>مستعداً للاجتماع وتحفيز الآخرين على فعل الشئ نفسه</a:t>
            </a:r>
          </a:p>
        </p:txBody>
      </p:sp>
      <p:sp>
        <p:nvSpPr>
          <p:cNvPr id="8" name="Plaque 7"/>
          <p:cNvSpPr/>
          <p:nvPr/>
        </p:nvSpPr>
        <p:spPr bwMode="auto">
          <a:xfrm>
            <a:off x="7934313" y="366087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8</a:t>
            </a:r>
          </a:p>
        </p:txBody>
      </p:sp>
      <p:sp>
        <p:nvSpPr>
          <p:cNvPr id="9" name="Rectangle 8"/>
          <p:cNvSpPr/>
          <p:nvPr/>
        </p:nvSpPr>
        <p:spPr bwMode="auto">
          <a:xfrm>
            <a:off x="804852" y="364659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ابدأ </a:t>
            </a:r>
            <a:r>
              <a:rPr lang="ar-EG" sz="2000" b="1" i="0" dirty="0">
                <a:solidFill>
                  <a:srgbClr val="3366FD"/>
                </a:solidFill>
                <a:latin typeface="Simplified Arabic" panose="02020603050405020304" pitchFamily="18" charset="-78"/>
                <a:cs typeface="Simplified Arabic" panose="02020603050405020304" pitchFamily="18" charset="-78"/>
              </a:rPr>
              <a:t>العمل فوراً، قلل قدر الإمكان من المحادثات التمهيدية، التي تبدأ عادة لكسر الجليد</a:t>
            </a:r>
          </a:p>
        </p:txBody>
      </p:sp>
      <p:sp>
        <p:nvSpPr>
          <p:cNvPr id="10" name="Plaque 9"/>
          <p:cNvSpPr/>
          <p:nvPr/>
        </p:nvSpPr>
        <p:spPr bwMode="auto">
          <a:xfrm>
            <a:off x="7943834" y="459909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9</a:t>
            </a:r>
          </a:p>
        </p:txBody>
      </p:sp>
      <p:sp>
        <p:nvSpPr>
          <p:cNvPr id="11" name="Rectangle 10"/>
          <p:cNvSpPr/>
          <p:nvPr/>
        </p:nvSpPr>
        <p:spPr bwMode="auto">
          <a:xfrm>
            <a:off x="814373" y="4584806"/>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000" b="1" i="0" dirty="0" smtClean="0">
                <a:solidFill>
                  <a:srgbClr val="3366FD"/>
                </a:solidFill>
                <a:latin typeface="Simplified Arabic" panose="02020603050405020304" pitchFamily="18" charset="-78"/>
                <a:cs typeface="Simplified Arabic" panose="02020603050405020304" pitchFamily="18" charset="-78"/>
              </a:rPr>
              <a:t>دع </a:t>
            </a:r>
            <a:r>
              <a:rPr lang="ar-EG" sz="2000" b="1" i="0" dirty="0">
                <a:solidFill>
                  <a:srgbClr val="3366FD"/>
                </a:solidFill>
                <a:latin typeface="Simplified Arabic" panose="02020603050405020304" pitchFamily="18" charset="-78"/>
                <a:cs typeface="Simplified Arabic" panose="02020603050405020304" pitchFamily="18" charset="-78"/>
              </a:rPr>
              <a:t>المناقشات تستمر على نفس الخط المرسوم، ودع المجتمعين يبحثون عن حلول للأسئلة المطروحة</a:t>
            </a:r>
          </a:p>
        </p:txBody>
      </p:sp>
      <p:sp>
        <p:nvSpPr>
          <p:cNvPr id="12" name="Plaque 11"/>
          <p:cNvSpPr/>
          <p:nvPr/>
        </p:nvSpPr>
        <p:spPr bwMode="auto">
          <a:xfrm>
            <a:off x="7959754" y="555671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10</a:t>
            </a:r>
          </a:p>
        </p:txBody>
      </p:sp>
      <p:sp>
        <p:nvSpPr>
          <p:cNvPr id="13" name="Rectangle 12"/>
          <p:cNvSpPr/>
          <p:nvPr/>
        </p:nvSpPr>
        <p:spPr bwMode="auto">
          <a:xfrm>
            <a:off x="816645" y="5583370"/>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000" b="1" i="0" dirty="0">
                <a:solidFill>
                  <a:srgbClr val="3366FD"/>
                </a:solidFill>
                <a:latin typeface="Simplified Arabic" panose="02020603050405020304" pitchFamily="18" charset="-78"/>
                <a:cs typeface="Simplified Arabic" panose="02020603050405020304" pitchFamily="18" charset="-78"/>
              </a:rPr>
              <a:t>  </a:t>
            </a:r>
            <a:r>
              <a:rPr lang="ar-EG" sz="2000" b="1" i="0" dirty="0" smtClean="0">
                <a:solidFill>
                  <a:srgbClr val="3366FD"/>
                </a:solidFill>
                <a:latin typeface="Simplified Arabic" panose="02020603050405020304" pitchFamily="18" charset="-78"/>
                <a:cs typeface="Simplified Arabic" panose="02020603050405020304" pitchFamily="18" charset="-78"/>
              </a:rPr>
              <a:t>فى </a:t>
            </a:r>
            <a:r>
              <a:rPr lang="ar-EG" sz="2000" b="1" i="0" dirty="0">
                <a:solidFill>
                  <a:srgbClr val="3366FD"/>
                </a:solidFill>
                <a:latin typeface="Simplified Arabic" panose="02020603050405020304" pitchFamily="18" charset="-78"/>
                <a:cs typeface="Simplified Arabic" panose="02020603050405020304" pitchFamily="18" charset="-78"/>
              </a:rPr>
              <a:t>الجلسات الطويلة، أعط الموجودين استراحة لمدة عشر دقائق</a:t>
            </a:r>
          </a:p>
        </p:txBody>
      </p:sp>
    </p:spTree>
    <p:extLst>
      <p:ext uri="{BB962C8B-B14F-4D97-AF65-F5344CB8AC3E}">
        <p14:creationId xmlns:p14="http://schemas.microsoft.com/office/powerpoint/2010/main" val="202449108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smtClean="0">
                <a:solidFill>
                  <a:srgbClr val="C00000"/>
                </a:solidFill>
                <a:latin typeface="Simplified Arabic" panose="02020603050405020304" pitchFamily="18" charset="-78"/>
                <a:cs typeface="Simplified Arabic" panose="02020603050405020304" pitchFamily="18" charset="-78"/>
              </a:rPr>
              <a:t>10اسباب </a:t>
            </a:r>
            <a:r>
              <a:rPr lang="ar-SA" sz="3200" kern="1200" dirty="0">
                <a:solidFill>
                  <a:srgbClr val="C00000"/>
                </a:solidFill>
                <a:latin typeface="Simplified Arabic" panose="02020603050405020304" pitchFamily="18" charset="-78"/>
                <a:cs typeface="Simplified Arabic" panose="02020603050405020304" pitchFamily="18" charset="-78"/>
              </a:rPr>
              <a:t>لفشل الاجتماعات</a:t>
            </a:r>
          </a:p>
        </p:txBody>
      </p:sp>
      <p:sp>
        <p:nvSpPr>
          <p:cNvPr id="3" name="Rectangle 2"/>
          <p:cNvSpPr/>
          <p:nvPr/>
        </p:nvSpPr>
        <p:spPr bwMode="auto">
          <a:xfrm>
            <a:off x="371475" y="1433008"/>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    </a:t>
            </a:r>
            <a:r>
              <a:rPr lang="ar-EG" sz="2400" b="1" i="0" dirty="0">
                <a:solidFill>
                  <a:srgbClr val="FFFFFF"/>
                </a:solidFill>
                <a:latin typeface="Simplified Arabic" panose="02020603050405020304" pitchFamily="18" charset="-78"/>
                <a:cs typeface="Simplified Arabic" panose="02020603050405020304" pitchFamily="18" charset="-78"/>
              </a:rPr>
              <a:t>عدم وضوح الهدف من الاجتماعات لدي المشاركين فيه،أو عدم قناعتهم بهذا الهدف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104396"/>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11" name="Rectangle 10"/>
          <p:cNvSpPr/>
          <p:nvPr/>
        </p:nvSpPr>
        <p:spPr bwMode="auto">
          <a:xfrm>
            <a:off x="380996" y="2802841"/>
            <a:ext cx="8401050" cy="1000125"/>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عدم التخطيط الكافي للاجتماع من حيث إدارته، أو وضع جدول أعماله أو تجهيز احتياجاته</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2474229"/>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13" name="Rectangle 12"/>
          <p:cNvSpPr/>
          <p:nvPr/>
        </p:nvSpPr>
        <p:spPr bwMode="auto">
          <a:xfrm>
            <a:off x="390517" y="4186317"/>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a:t>
            </a:r>
            <a:endParaRPr lang="ar-EG" sz="24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سوء </a:t>
            </a:r>
            <a:r>
              <a:rPr lang="ar-EG" sz="2400" b="1" i="0" dirty="0">
                <a:solidFill>
                  <a:srgbClr val="FFFFFF"/>
                </a:solidFill>
                <a:latin typeface="Simplified Arabic" panose="02020603050405020304" pitchFamily="18" charset="-78"/>
                <a:cs typeface="Simplified Arabic" panose="02020603050405020304" pitchFamily="18" charset="-78"/>
              </a:rPr>
              <a:t>التبليغ للمشاركين بجدول الأعمال ،وهدف الاجتماع وزمنه ومكانه</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3857705"/>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9" name="Rectangle 8"/>
          <p:cNvSpPr/>
          <p:nvPr/>
        </p:nvSpPr>
        <p:spPr bwMode="auto">
          <a:xfrm>
            <a:off x="406437" y="5553371"/>
            <a:ext cx="8401050" cy="1000125"/>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a:t>
            </a:r>
            <a:endParaRPr lang="ar-EG" sz="24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حضور المشاركين في الزمان أو المكان المبلغ لهم</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5" name="Oval 14"/>
          <p:cNvSpPr/>
          <p:nvPr/>
        </p:nvSpPr>
        <p:spPr bwMode="auto">
          <a:xfrm>
            <a:off x="8278850" y="5224759"/>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4</a:t>
            </a:r>
          </a:p>
        </p:txBody>
      </p:sp>
    </p:spTree>
    <p:extLst>
      <p:ext uri="{BB962C8B-B14F-4D97-AF65-F5344CB8AC3E}">
        <p14:creationId xmlns:p14="http://schemas.microsoft.com/office/powerpoint/2010/main" val="2061941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9"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smtClean="0">
                <a:solidFill>
                  <a:srgbClr val="C00000"/>
                </a:solidFill>
                <a:latin typeface="Simplified Arabic" panose="02020603050405020304" pitchFamily="18" charset="-78"/>
                <a:cs typeface="Simplified Arabic" panose="02020603050405020304" pitchFamily="18" charset="-78"/>
              </a:rPr>
              <a:t>10اسباب </a:t>
            </a:r>
            <a:r>
              <a:rPr lang="ar-SA" sz="3200" kern="1200" dirty="0">
                <a:solidFill>
                  <a:srgbClr val="C00000"/>
                </a:solidFill>
                <a:latin typeface="Simplified Arabic" panose="02020603050405020304" pitchFamily="18" charset="-78"/>
                <a:cs typeface="Simplified Arabic" panose="02020603050405020304" pitchFamily="18" charset="-78"/>
              </a:rPr>
              <a:t>لفشل الاجتماعات</a:t>
            </a:r>
          </a:p>
        </p:txBody>
      </p:sp>
      <p:sp>
        <p:nvSpPr>
          <p:cNvPr id="3" name="Rectangle 2"/>
          <p:cNvSpPr/>
          <p:nvPr/>
        </p:nvSpPr>
        <p:spPr bwMode="auto">
          <a:xfrm>
            <a:off x="371475" y="1433008"/>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    </a:t>
            </a:r>
            <a:r>
              <a:rPr lang="ar-EG" sz="2400" b="1" i="0" dirty="0">
                <a:solidFill>
                  <a:srgbClr val="FFFFFF"/>
                </a:solidFill>
                <a:latin typeface="Simplified Arabic" panose="02020603050405020304" pitchFamily="18" charset="-78"/>
                <a:cs typeface="Simplified Arabic" panose="02020603050405020304" pitchFamily="18" charset="-78"/>
              </a:rPr>
              <a:t> 	</a:t>
            </a:r>
            <a:endParaRPr lang="ar-EG" sz="24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اختيار </a:t>
            </a:r>
            <a:r>
              <a:rPr lang="ar-EG" sz="2400" b="1" i="0" dirty="0">
                <a:solidFill>
                  <a:srgbClr val="FFFFFF"/>
                </a:solidFill>
                <a:latin typeface="Simplified Arabic" panose="02020603050405020304" pitchFamily="18" charset="-78"/>
                <a:cs typeface="Simplified Arabic" panose="02020603050405020304" pitchFamily="18" charset="-78"/>
              </a:rPr>
              <a:t>وقت غير مناسب للاجتماع أو غير كاف له</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104396"/>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5</a:t>
            </a:r>
          </a:p>
        </p:txBody>
      </p:sp>
      <p:sp>
        <p:nvSpPr>
          <p:cNvPr id="11" name="Rectangle 10"/>
          <p:cNvSpPr/>
          <p:nvPr/>
        </p:nvSpPr>
        <p:spPr bwMode="auto">
          <a:xfrm>
            <a:off x="380996" y="2802841"/>
            <a:ext cx="8401050" cy="1000125"/>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عدم استعداد المشاركين في الاجتماع، إما لإرهاق بدني، أوعدم قناعة نفسية، أوعدم توفر المعلومات الكافية لديهم مما يفقدهم الاقتناع المطلوب</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2474229"/>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6</a:t>
            </a:r>
          </a:p>
        </p:txBody>
      </p:sp>
      <p:sp>
        <p:nvSpPr>
          <p:cNvPr id="13" name="Rectangle 12"/>
          <p:cNvSpPr/>
          <p:nvPr/>
        </p:nvSpPr>
        <p:spPr bwMode="auto">
          <a:xfrm>
            <a:off x="390517" y="4186317"/>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a:t>
            </a:r>
            <a:r>
              <a:rPr lang="ar-EG" sz="2400" b="1" i="0" dirty="0" smtClean="0">
                <a:solidFill>
                  <a:srgbClr val="FFFFFF"/>
                </a:solidFill>
                <a:latin typeface="Simplified Arabic" panose="02020603050405020304" pitchFamily="18" charset="-78"/>
                <a:cs typeface="Simplified Arabic" panose="02020603050405020304" pitchFamily="18" charset="-78"/>
              </a:rPr>
              <a:t>الاشتغال </a:t>
            </a:r>
            <a:r>
              <a:rPr lang="ar-EG" sz="2400" b="1" i="0" dirty="0">
                <a:solidFill>
                  <a:srgbClr val="FFFFFF"/>
                </a:solidFill>
                <a:latin typeface="Simplified Arabic" panose="02020603050405020304" pitchFamily="18" charset="-78"/>
                <a:cs typeface="Simplified Arabic" panose="02020603050405020304" pitchFamily="18" charset="-78"/>
              </a:rPr>
              <a:t>أثناء الاجتماع بغير جدول أعماله، كالهاتف مثلاً، والإكثار من الخروج والدخول</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3857705"/>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7</a:t>
            </a:r>
          </a:p>
        </p:txBody>
      </p:sp>
      <p:sp>
        <p:nvSpPr>
          <p:cNvPr id="9" name="Rectangle 8"/>
          <p:cNvSpPr/>
          <p:nvPr/>
        </p:nvSpPr>
        <p:spPr bwMode="auto">
          <a:xfrm>
            <a:off x="406437" y="5553371"/>
            <a:ext cx="8401050" cy="1000125"/>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a:t>
            </a:r>
            <a:r>
              <a:rPr lang="ar-EG" sz="2400" b="1" i="0" dirty="0" smtClean="0">
                <a:solidFill>
                  <a:srgbClr val="FFFFFF"/>
                </a:solidFill>
                <a:latin typeface="Simplified Arabic" panose="02020603050405020304" pitchFamily="18" charset="-78"/>
                <a:cs typeface="Simplified Arabic" panose="02020603050405020304" pitchFamily="18" charset="-78"/>
              </a:rPr>
              <a:t>عدم </a:t>
            </a:r>
            <a:r>
              <a:rPr lang="ar-EG" sz="2400" b="1" i="0" dirty="0">
                <a:solidFill>
                  <a:srgbClr val="FFFFFF"/>
                </a:solidFill>
                <a:latin typeface="Simplified Arabic" panose="02020603050405020304" pitchFamily="18" charset="-78"/>
                <a:cs typeface="Simplified Arabic" panose="02020603050405020304" pitchFamily="18" charset="-78"/>
              </a:rPr>
              <a:t>التوصل إلي قرارات محددة في موضوعات الاجتماع ، أوعدم وضوح القرارات لدي المشاركين</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5" name="Oval 14"/>
          <p:cNvSpPr/>
          <p:nvPr/>
        </p:nvSpPr>
        <p:spPr bwMode="auto">
          <a:xfrm>
            <a:off x="8278850" y="5224759"/>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8</a:t>
            </a:r>
          </a:p>
        </p:txBody>
      </p:sp>
    </p:spTree>
    <p:extLst>
      <p:ext uri="{BB962C8B-B14F-4D97-AF65-F5344CB8AC3E}">
        <p14:creationId xmlns:p14="http://schemas.microsoft.com/office/powerpoint/2010/main" val="18628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smtClean="0">
                <a:solidFill>
                  <a:srgbClr val="C00000"/>
                </a:solidFill>
                <a:latin typeface="Simplified Arabic" panose="02020603050405020304" pitchFamily="18" charset="-78"/>
                <a:cs typeface="Simplified Arabic" panose="02020603050405020304" pitchFamily="18" charset="-78"/>
              </a:rPr>
              <a:t>10اسباب </a:t>
            </a:r>
            <a:r>
              <a:rPr lang="ar-SA" sz="3200" kern="1200" dirty="0">
                <a:solidFill>
                  <a:srgbClr val="C00000"/>
                </a:solidFill>
                <a:latin typeface="Simplified Arabic" panose="02020603050405020304" pitchFamily="18" charset="-78"/>
                <a:cs typeface="Simplified Arabic" panose="02020603050405020304" pitchFamily="18" charset="-78"/>
              </a:rPr>
              <a:t>لفشل الاجتماعات</a:t>
            </a:r>
          </a:p>
        </p:txBody>
      </p:sp>
      <p:sp>
        <p:nvSpPr>
          <p:cNvPr id="3" name="Rectangle 2"/>
          <p:cNvSpPr/>
          <p:nvPr/>
        </p:nvSpPr>
        <p:spPr bwMode="auto">
          <a:xfrm>
            <a:off x="371475" y="147395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    </a:t>
            </a:r>
            <a:r>
              <a:rPr lang="ar-EG" sz="2400" b="1" i="0" dirty="0">
                <a:solidFill>
                  <a:srgbClr val="FFFFFF"/>
                </a:solidFill>
                <a:latin typeface="Simplified Arabic" panose="02020603050405020304" pitchFamily="18" charset="-78"/>
                <a:cs typeface="Simplified Arabic" panose="02020603050405020304" pitchFamily="18" charset="-78"/>
              </a:rPr>
              <a:t> 	</a:t>
            </a:r>
            <a:endParaRPr lang="ar-EG" sz="24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a:solidFill>
                  <a:srgbClr val="FFFFFF"/>
                </a:solidFill>
                <a:latin typeface="Simplified Arabic" panose="02020603050405020304" pitchFamily="18" charset="-78"/>
                <a:cs typeface="Simplified Arabic" panose="02020603050405020304" pitchFamily="18" charset="-78"/>
              </a:rPr>
              <a:t> 	الغلطة والقسوة أو التسبب والإهمال في إدارة الاجتماع</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14533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9</a:t>
            </a:r>
          </a:p>
        </p:txBody>
      </p:sp>
      <p:sp>
        <p:nvSpPr>
          <p:cNvPr id="11" name="Rectangle 10"/>
          <p:cNvSpPr/>
          <p:nvPr/>
        </p:nvSpPr>
        <p:spPr bwMode="auto">
          <a:xfrm>
            <a:off x="380996" y="2843783"/>
            <a:ext cx="8401050" cy="1000125"/>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a:t>
            </a:r>
            <a:endParaRPr lang="ar-EG" sz="24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فقدان </a:t>
            </a:r>
            <a:r>
              <a:rPr lang="ar-EG" sz="2400" b="1" i="0" dirty="0">
                <a:solidFill>
                  <a:srgbClr val="FFFFFF"/>
                </a:solidFill>
                <a:latin typeface="Simplified Arabic" panose="02020603050405020304" pitchFamily="18" charset="-78"/>
                <a:cs typeface="Simplified Arabic" panose="02020603050405020304" pitchFamily="18" charset="-78"/>
              </a:rPr>
              <a:t>التنفيذ الناجح والكفء للقرارات الصادرة عن الاجتماع</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2515171"/>
            <a:ext cx="785812" cy="771525"/>
          </a:xfrm>
          <a:prstGeom prst="ellipse">
            <a:avLst/>
          </a:prstGeom>
          <a:ln>
            <a:solidFill>
              <a:srgbClr val="993366"/>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10</a:t>
            </a:r>
          </a:p>
        </p:txBody>
      </p:sp>
      <p:pic>
        <p:nvPicPr>
          <p:cNvPr id="4" name="Picture 3"/>
          <p:cNvPicPr>
            <a:picLocks noChangeAspect="1"/>
          </p:cNvPicPr>
          <p:nvPr/>
        </p:nvPicPr>
        <p:blipFill>
          <a:blip r:embed="rId3"/>
          <a:stretch>
            <a:fillRect/>
          </a:stretch>
        </p:blipFill>
        <p:spPr>
          <a:xfrm>
            <a:off x="371475" y="4719639"/>
            <a:ext cx="2847079" cy="1731414"/>
          </a:xfrm>
          <a:prstGeom prst="rect">
            <a:avLst/>
          </a:prstGeom>
        </p:spPr>
      </p:pic>
    </p:spTree>
    <p:extLst>
      <p:ext uri="{BB962C8B-B14F-4D97-AF65-F5344CB8AC3E}">
        <p14:creationId xmlns:p14="http://schemas.microsoft.com/office/powerpoint/2010/main" val="3866268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5"/>
          <p:cNvSpPr/>
          <p:nvPr/>
        </p:nvSpPr>
        <p:spPr>
          <a:xfrm>
            <a:off x="1357369" y="548679"/>
            <a:ext cx="4660612" cy="1455938"/>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EG" sz="3200" b="1" i="0" dirty="0" smtClean="0">
                <a:solidFill>
                  <a:srgbClr val="FFFFFF"/>
                </a:solidFill>
              </a:rPr>
              <a:t>احترس </a:t>
            </a:r>
            <a:r>
              <a:rPr lang="ar-EG" sz="3200" b="1" i="0" dirty="0">
                <a:solidFill>
                  <a:srgbClr val="FFFFFF"/>
                </a:solidFill>
              </a:rPr>
              <a:t>من </a:t>
            </a:r>
            <a:r>
              <a:rPr lang="ar-EG" sz="3200" b="1" i="0" dirty="0" smtClean="0">
                <a:solidFill>
                  <a:srgbClr val="FFFFFF"/>
                </a:solidFill>
              </a:rPr>
              <a:t>الفخ</a:t>
            </a:r>
            <a:endParaRPr lang="en-US" sz="3200" i="0" dirty="0">
              <a:solidFill>
                <a:srgbClr val="FFFFFF"/>
              </a:solidFill>
            </a:endParaRPr>
          </a:p>
        </p:txBody>
      </p:sp>
      <p:sp>
        <p:nvSpPr>
          <p:cNvPr id="8" name="Rounded Rectangle 7"/>
          <p:cNvSpPr/>
          <p:nvPr/>
        </p:nvSpPr>
        <p:spPr>
          <a:xfrm>
            <a:off x="467544" y="2276872"/>
            <a:ext cx="7903039" cy="3600400"/>
          </a:xfrm>
          <a:prstGeom prst="round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srgbClr val="000000"/>
              </a:solidFill>
            </a:endParaRPr>
          </a:p>
        </p:txBody>
      </p:sp>
      <p:sp>
        <p:nvSpPr>
          <p:cNvPr id="9" name="TextBox 8"/>
          <p:cNvSpPr txBox="1"/>
          <p:nvPr/>
        </p:nvSpPr>
        <p:spPr>
          <a:xfrm>
            <a:off x="844298" y="2520554"/>
            <a:ext cx="7149529" cy="2677656"/>
          </a:xfrm>
          <a:prstGeom prst="rect">
            <a:avLst/>
          </a:prstGeom>
          <a:noFill/>
        </p:spPr>
        <p:txBody>
          <a:bodyPr wrap="square" rtlCol="1">
            <a:spAutoFit/>
          </a:bodyPr>
          <a:lstStyle/>
          <a:p>
            <a:pPr algn="justLow" rtl="1"/>
            <a:endParaRPr lang="ar-EG"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Low" rtl="1"/>
            <a:r>
              <a:rPr lang="ar-SA"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اذا </a:t>
            </a:r>
            <a:r>
              <a:rPr lang="ar-SA"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كنت مسؤولاً عن اجتماع ، تجنب الوقوع في فخ دعوة الكثير من الأشخاص غير المهمين أو الذين لايمثل حضورهم قيمة مضافة في الاجتماع ،وتذكر انك لا يمكن أن تعمل في وجود حشد من الناس </a:t>
            </a:r>
            <a:r>
              <a:rPr lang="ar-SA"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حضورهم</a:t>
            </a:r>
            <a:r>
              <a:rPr lang="ar-EG"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غير ضرورى</a:t>
            </a:r>
            <a:endParaRPr lang="ar-SA"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3"/>
          <a:stretch>
            <a:fillRect/>
          </a:stretch>
        </p:blipFill>
        <p:spPr>
          <a:xfrm>
            <a:off x="844298" y="408269"/>
            <a:ext cx="1953656" cy="1976157"/>
          </a:xfrm>
          <a:prstGeom prst="rect">
            <a:avLst/>
          </a:prstGeom>
        </p:spPr>
      </p:pic>
    </p:spTree>
    <p:extLst>
      <p:ext uri="{BB962C8B-B14F-4D97-AF65-F5344CB8AC3E}">
        <p14:creationId xmlns:p14="http://schemas.microsoft.com/office/powerpoint/2010/main" val="165908230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p:cNvGrpSpPr>
            <a:grpSpLocks/>
          </p:cNvGrpSpPr>
          <p:nvPr/>
        </p:nvGrpSpPr>
        <p:grpSpPr bwMode="auto">
          <a:xfrm>
            <a:off x="7070423" y="2180379"/>
            <a:ext cx="571500" cy="665093"/>
            <a:chOff x="0" y="0"/>
            <a:chExt cx="1549" cy="1351"/>
          </a:xfrm>
        </p:grpSpPr>
        <p:sp>
          <p:nvSpPr>
            <p:cNvPr id="10"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1"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2"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13" name="Line 7"/>
          <p:cNvSpPr>
            <a:spLocks noChangeShapeType="1"/>
          </p:cNvSpPr>
          <p:nvPr/>
        </p:nvSpPr>
        <p:spPr bwMode="auto">
          <a:xfrm flipH="1" flipV="1">
            <a:off x="1698026" y="2789911"/>
            <a:ext cx="5450239" cy="3273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4" name="Text Box 8"/>
          <p:cNvSpPr txBox="1">
            <a:spLocks noChangeArrowheads="1"/>
          </p:cNvSpPr>
          <p:nvPr/>
        </p:nvSpPr>
        <p:spPr bwMode="auto">
          <a:xfrm>
            <a:off x="522316" y="2256571"/>
            <a:ext cx="6527911"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كن متواجد في مكان الاجتماع في الوقت المحدد</a:t>
            </a:r>
            <a:endParaRPr lang="en-US" sz="2540" b="1" dirty="0">
              <a:solidFill>
                <a:srgbClr val="002060"/>
              </a:solidFill>
              <a:latin typeface="Arial"/>
              <a:ea typeface="SimSun"/>
            </a:endParaRPr>
          </a:p>
        </p:txBody>
      </p:sp>
      <p:sp>
        <p:nvSpPr>
          <p:cNvPr id="15" name="Text Box 9"/>
          <p:cNvSpPr txBox="1">
            <a:spLocks noChangeArrowheads="1"/>
          </p:cNvSpPr>
          <p:nvPr/>
        </p:nvSpPr>
        <p:spPr bwMode="auto">
          <a:xfrm>
            <a:off x="7180736" y="2278794"/>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a:solidFill>
                  <a:srgbClr val="FFFFFF"/>
                </a:solidFill>
                <a:latin typeface="Arial"/>
                <a:ea typeface="SimSun"/>
              </a:rPr>
              <a:t>1</a:t>
            </a:r>
          </a:p>
        </p:txBody>
      </p:sp>
      <p:grpSp>
        <p:nvGrpSpPr>
          <p:cNvPr id="16" name="Group 10"/>
          <p:cNvGrpSpPr>
            <a:grpSpLocks/>
          </p:cNvGrpSpPr>
          <p:nvPr/>
        </p:nvGrpSpPr>
        <p:grpSpPr bwMode="auto">
          <a:xfrm>
            <a:off x="7070423" y="3094684"/>
            <a:ext cx="571500" cy="665093"/>
            <a:chOff x="0" y="0"/>
            <a:chExt cx="1549" cy="1351"/>
          </a:xfrm>
        </p:grpSpPr>
        <p:sp>
          <p:nvSpPr>
            <p:cNvPr id="17"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8"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9"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0" name="Line 14"/>
          <p:cNvSpPr>
            <a:spLocks noChangeShapeType="1"/>
          </p:cNvSpPr>
          <p:nvPr/>
        </p:nvSpPr>
        <p:spPr bwMode="auto">
          <a:xfrm flipH="1" flipV="1">
            <a:off x="1698029" y="3704215"/>
            <a:ext cx="5491239" cy="44238"/>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1" name="Text Box 15"/>
          <p:cNvSpPr txBox="1">
            <a:spLocks noChangeArrowheads="1"/>
          </p:cNvSpPr>
          <p:nvPr/>
        </p:nvSpPr>
        <p:spPr bwMode="auto">
          <a:xfrm>
            <a:off x="1698031" y="3170874"/>
            <a:ext cx="5352197"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a:t>
            </a:r>
            <a:r>
              <a:rPr lang="ar-EG" sz="2540" b="1" dirty="0" smtClean="0">
                <a:solidFill>
                  <a:srgbClr val="002060"/>
                </a:solidFill>
                <a:latin typeface="Arial"/>
                <a:ea typeface="SimSun"/>
              </a:rPr>
              <a:t>اجلس </a:t>
            </a:r>
            <a:r>
              <a:rPr lang="ar-EG" sz="2540" b="1" dirty="0">
                <a:solidFill>
                  <a:srgbClr val="002060"/>
                </a:solidFill>
                <a:latin typeface="Arial"/>
                <a:ea typeface="SimSun"/>
              </a:rPr>
              <a:t>بحيث تكون أمام قائد المجموعة</a:t>
            </a:r>
            <a:endParaRPr lang="en-US" sz="2540" b="1" dirty="0">
              <a:solidFill>
                <a:srgbClr val="002060"/>
              </a:solidFill>
              <a:latin typeface="Arial"/>
              <a:ea typeface="SimSun"/>
            </a:endParaRPr>
          </a:p>
        </p:txBody>
      </p:sp>
      <p:sp>
        <p:nvSpPr>
          <p:cNvPr id="22" name="Text Box 16"/>
          <p:cNvSpPr txBox="1">
            <a:spLocks noChangeArrowheads="1"/>
          </p:cNvSpPr>
          <p:nvPr/>
        </p:nvSpPr>
        <p:spPr bwMode="auto">
          <a:xfrm>
            <a:off x="7180736" y="3193097"/>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a:solidFill>
                  <a:srgbClr val="FFFFFF"/>
                </a:solidFill>
                <a:latin typeface="Arial"/>
                <a:ea typeface="SimSun"/>
              </a:rPr>
              <a:t>2</a:t>
            </a:r>
          </a:p>
        </p:txBody>
      </p:sp>
      <p:grpSp>
        <p:nvGrpSpPr>
          <p:cNvPr id="23" name="Group 17"/>
          <p:cNvGrpSpPr>
            <a:grpSpLocks/>
          </p:cNvGrpSpPr>
          <p:nvPr/>
        </p:nvGrpSpPr>
        <p:grpSpPr bwMode="auto">
          <a:xfrm>
            <a:off x="7070423" y="3986765"/>
            <a:ext cx="571500" cy="665093"/>
            <a:chOff x="0" y="0"/>
            <a:chExt cx="1549" cy="1351"/>
          </a:xfrm>
        </p:grpSpPr>
        <p:sp>
          <p:nvSpPr>
            <p:cNvPr id="24"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5"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6" name="AutoShape 20"/>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7" name="Line 21"/>
          <p:cNvSpPr>
            <a:spLocks noChangeShapeType="1"/>
          </p:cNvSpPr>
          <p:nvPr/>
        </p:nvSpPr>
        <p:spPr bwMode="auto">
          <a:xfrm flipH="1" flipV="1">
            <a:off x="1698029" y="4596298"/>
            <a:ext cx="5491238" cy="44237"/>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Text Box 22"/>
          <p:cNvSpPr txBox="1">
            <a:spLocks noChangeArrowheads="1"/>
          </p:cNvSpPr>
          <p:nvPr/>
        </p:nvSpPr>
        <p:spPr bwMode="auto">
          <a:xfrm>
            <a:off x="1828666" y="4062955"/>
            <a:ext cx="5274963"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كن مستعد للاجتماع</a:t>
            </a:r>
            <a:endParaRPr lang="en-US" sz="2540" b="1" dirty="0">
              <a:solidFill>
                <a:srgbClr val="002060"/>
              </a:solidFill>
              <a:latin typeface="Arial"/>
              <a:ea typeface="SimSun"/>
            </a:endParaRPr>
          </a:p>
        </p:txBody>
      </p:sp>
      <p:sp>
        <p:nvSpPr>
          <p:cNvPr id="29" name="Text Box 23"/>
          <p:cNvSpPr txBox="1">
            <a:spLocks noChangeArrowheads="1"/>
          </p:cNvSpPr>
          <p:nvPr/>
        </p:nvSpPr>
        <p:spPr bwMode="auto">
          <a:xfrm>
            <a:off x="7180736" y="4085178"/>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a:solidFill>
                  <a:srgbClr val="FFFFFF"/>
                </a:solidFill>
                <a:latin typeface="Arial"/>
                <a:ea typeface="SimSun"/>
              </a:rPr>
              <a:t>3</a:t>
            </a:r>
          </a:p>
        </p:txBody>
      </p:sp>
      <p:grpSp>
        <p:nvGrpSpPr>
          <p:cNvPr id="30" name="Group 24"/>
          <p:cNvGrpSpPr>
            <a:grpSpLocks/>
          </p:cNvGrpSpPr>
          <p:nvPr/>
        </p:nvGrpSpPr>
        <p:grpSpPr bwMode="auto">
          <a:xfrm>
            <a:off x="7070423" y="4901069"/>
            <a:ext cx="571500" cy="665093"/>
            <a:chOff x="0" y="0"/>
            <a:chExt cx="1549" cy="1351"/>
          </a:xfrm>
        </p:grpSpPr>
        <p:sp>
          <p:nvSpPr>
            <p:cNvPr id="31" name="AutoShape 25"/>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2" name="AutoShape 26"/>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3" name="AutoShape 27"/>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4" name="Line 28"/>
          <p:cNvSpPr>
            <a:spLocks noChangeShapeType="1"/>
          </p:cNvSpPr>
          <p:nvPr/>
        </p:nvSpPr>
        <p:spPr bwMode="auto">
          <a:xfrm flipH="1" flipV="1">
            <a:off x="1698030" y="5510602"/>
            <a:ext cx="5491237" cy="44236"/>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5" name="Text Box 29"/>
          <p:cNvSpPr txBox="1">
            <a:spLocks noChangeArrowheads="1"/>
          </p:cNvSpPr>
          <p:nvPr/>
        </p:nvSpPr>
        <p:spPr bwMode="auto">
          <a:xfrm>
            <a:off x="1306126" y="4977260"/>
            <a:ext cx="5797504"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شارك في أحداث الاجتماع</a:t>
            </a:r>
            <a:endParaRPr lang="en-US" sz="2540" b="1" dirty="0">
              <a:solidFill>
                <a:srgbClr val="002060"/>
              </a:solidFill>
              <a:latin typeface="Arial"/>
              <a:ea typeface="SimSun"/>
            </a:endParaRPr>
          </a:p>
        </p:txBody>
      </p:sp>
      <p:sp>
        <p:nvSpPr>
          <p:cNvPr id="36" name="Text Box 30"/>
          <p:cNvSpPr txBox="1">
            <a:spLocks noChangeArrowheads="1"/>
          </p:cNvSpPr>
          <p:nvPr/>
        </p:nvSpPr>
        <p:spPr bwMode="auto">
          <a:xfrm>
            <a:off x="7180736" y="4999483"/>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a:solidFill>
                  <a:srgbClr val="FFFFFF"/>
                </a:solidFill>
                <a:latin typeface="Arial"/>
                <a:ea typeface="SimSun"/>
              </a:rPr>
              <a:t>4</a:t>
            </a:r>
          </a:p>
        </p:txBody>
      </p:sp>
      <p:sp>
        <p:nvSpPr>
          <p:cNvPr id="37" name="Text Box 4"/>
          <p:cNvSpPr txBox="1">
            <a:spLocks noChangeArrowheads="1"/>
          </p:cNvSpPr>
          <p:nvPr/>
        </p:nvSpPr>
        <p:spPr bwMode="auto">
          <a:xfrm>
            <a:off x="653762" y="131402"/>
            <a:ext cx="7935840" cy="663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spcBef>
                <a:spcPct val="50000"/>
              </a:spcBef>
            </a:pPr>
            <a:r>
              <a:rPr lang="ar-EG" sz="3200" b="1" i="0" dirty="0">
                <a:solidFill>
                  <a:srgbClr val="C00000"/>
                </a:solidFill>
                <a:latin typeface="Simplified Arabic" panose="02020603050405020304" pitchFamily="18" charset="-78"/>
                <a:ea typeface="华文细黑" pitchFamily="2" charset="-122"/>
                <a:cs typeface="Simplified Arabic" panose="02020603050405020304" pitchFamily="18" charset="-78"/>
              </a:rPr>
              <a:t>14 طريقة تعطيك حضوراً قويا في الاجتماعات</a:t>
            </a:r>
            <a:endParaRPr lang="en-US" sz="3200" b="1" i="0" dirty="0">
              <a:solidFill>
                <a:srgbClr val="C00000"/>
              </a:solidFill>
              <a:latin typeface="Simplified Arabic" panose="02020603050405020304" pitchFamily="18" charset="-78"/>
              <a:ea typeface="华文细黑" pitchFamily="2" charset="-122"/>
              <a:cs typeface="Simplified Arabic" panose="02020603050405020304" pitchFamily="18" charset="-78"/>
            </a:endParaRPr>
          </a:p>
        </p:txBody>
      </p:sp>
    </p:spTree>
    <p:extLst>
      <p:ext uri="{BB962C8B-B14F-4D97-AF65-F5344CB8AC3E}">
        <p14:creationId xmlns:p14="http://schemas.microsoft.com/office/powerpoint/2010/main" val="27473982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20" grpId="0" animBg="1"/>
      <p:bldP spid="21" grpId="0"/>
      <p:bldP spid="22" grpId="0"/>
      <p:bldP spid="27" grpId="0" animBg="1"/>
      <p:bldP spid="28" grpId="0"/>
      <p:bldP spid="29" grpId="0"/>
      <p:bldP spid="34" grpId="0" animBg="1"/>
      <p:bldP spid="35" grpId="0"/>
      <p:bldP spid="36"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p:cNvGrpSpPr>
            <a:grpSpLocks/>
          </p:cNvGrpSpPr>
          <p:nvPr/>
        </p:nvGrpSpPr>
        <p:grpSpPr bwMode="auto">
          <a:xfrm>
            <a:off x="7070423" y="2180379"/>
            <a:ext cx="571500" cy="665093"/>
            <a:chOff x="0" y="0"/>
            <a:chExt cx="1549" cy="1351"/>
          </a:xfrm>
        </p:grpSpPr>
        <p:sp>
          <p:nvSpPr>
            <p:cNvPr id="10"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1"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2"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13" name="Line 7"/>
          <p:cNvSpPr>
            <a:spLocks noChangeShapeType="1"/>
          </p:cNvSpPr>
          <p:nvPr/>
        </p:nvSpPr>
        <p:spPr bwMode="auto">
          <a:xfrm flipH="1" flipV="1">
            <a:off x="1698026" y="2789911"/>
            <a:ext cx="5450239" cy="3273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4" name="Text Box 8"/>
          <p:cNvSpPr txBox="1">
            <a:spLocks noChangeArrowheads="1"/>
          </p:cNvSpPr>
          <p:nvPr/>
        </p:nvSpPr>
        <p:spPr bwMode="auto">
          <a:xfrm>
            <a:off x="522316" y="2256571"/>
            <a:ext cx="6527911"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smtClean="0">
                <a:solidFill>
                  <a:srgbClr val="002060"/>
                </a:solidFill>
                <a:latin typeface="Arial"/>
                <a:ea typeface="SimSun"/>
              </a:rPr>
              <a:t>لاتحتكر </a:t>
            </a:r>
            <a:r>
              <a:rPr lang="ar-EG" sz="2540" b="1" dirty="0">
                <a:solidFill>
                  <a:srgbClr val="002060"/>
                </a:solidFill>
                <a:latin typeface="Arial"/>
                <a:ea typeface="SimSun"/>
              </a:rPr>
              <a:t>النقاش</a:t>
            </a:r>
            <a:endParaRPr lang="en-US" sz="2540" b="1" dirty="0">
              <a:solidFill>
                <a:srgbClr val="002060"/>
              </a:solidFill>
              <a:latin typeface="Arial"/>
              <a:ea typeface="SimSun"/>
            </a:endParaRPr>
          </a:p>
        </p:txBody>
      </p:sp>
      <p:sp>
        <p:nvSpPr>
          <p:cNvPr id="15" name="Text Box 9"/>
          <p:cNvSpPr txBox="1">
            <a:spLocks noChangeArrowheads="1"/>
          </p:cNvSpPr>
          <p:nvPr/>
        </p:nvSpPr>
        <p:spPr bwMode="auto">
          <a:xfrm>
            <a:off x="7180736" y="2278794"/>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5</a:t>
            </a:r>
            <a:endParaRPr lang="en-US" sz="2177" b="1" dirty="0">
              <a:solidFill>
                <a:srgbClr val="FFFFFF"/>
              </a:solidFill>
              <a:latin typeface="Arial"/>
              <a:ea typeface="SimSun"/>
            </a:endParaRPr>
          </a:p>
        </p:txBody>
      </p:sp>
      <p:grpSp>
        <p:nvGrpSpPr>
          <p:cNvPr id="16" name="Group 10"/>
          <p:cNvGrpSpPr>
            <a:grpSpLocks/>
          </p:cNvGrpSpPr>
          <p:nvPr/>
        </p:nvGrpSpPr>
        <p:grpSpPr bwMode="auto">
          <a:xfrm>
            <a:off x="7070423" y="3094684"/>
            <a:ext cx="571500" cy="665093"/>
            <a:chOff x="0" y="0"/>
            <a:chExt cx="1549" cy="1351"/>
          </a:xfrm>
        </p:grpSpPr>
        <p:sp>
          <p:nvSpPr>
            <p:cNvPr id="17"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8"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9"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0" name="Line 14"/>
          <p:cNvSpPr>
            <a:spLocks noChangeShapeType="1"/>
          </p:cNvSpPr>
          <p:nvPr/>
        </p:nvSpPr>
        <p:spPr bwMode="auto">
          <a:xfrm flipH="1" flipV="1">
            <a:off x="1698029" y="3704215"/>
            <a:ext cx="5491239" cy="44238"/>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1" name="Text Box 15"/>
          <p:cNvSpPr txBox="1">
            <a:spLocks noChangeArrowheads="1"/>
          </p:cNvSpPr>
          <p:nvPr/>
        </p:nvSpPr>
        <p:spPr bwMode="auto">
          <a:xfrm>
            <a:off x="1698031" y="3170874"/>
            <a:ext cx="5352197"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a:t>
            </a:r>
            <a:r>
              <a:rPr lang="ar-EG" sz="2540" b="1" dirty="0" smtClean="0">
                <a:solidFill>
                  <a:srgbClr val="002060"/>
                </a:solidFill>
                <a:latin typeface="Arial"/>
                <a:ea typeface="SimSun"/>
              </a:rPr>
              <a:t>أحسن </a:t>
            </a:r>
            <a:r>
              <a:rPr lang="ar-EG" sz="2540" b="1" dirty="0">
                <a:solidFill>
                  <a:srgbClr val="002060"/>
                </a:solidFill>
                <a:latin typeface="Arial"/>
                <a:ea typeface="SimSun"/>
              </a:rPr>
              <a:t>الإصغاء لتفهم ما يقال</a:t>
            </a:r>
            <a:endParaRPr lang="en-US" sz="2540" b="1" dirty="0">
              <a:solidFill>
                <a:srgbClr val="002060"/>
              </a:solidFill>
              <a:latin typeface="Arial"/>
              <a:ea typeface="SimSun"/>
            </a:endParaRPr>
          </a:p>
        </p:txBody>
      </p:sp>
      <p:sp>
        <p:nvSpPr>
          <p:cNvPr id="22" name="Text Box 16"/>
          <p:cNvSpPr txBox="1">
            <a:spLocks noChangeArrowheads="1"/>
          </p:cNvSpPr>
          <p:nvPr/>
        </p:nvSpPr>
        <p:spPr bwMode="auto">
          <a:xfrm>
            <a:off x="7180736" y="3193097"/>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6</a:t>
            </a:r>
            <a:endParaRPr lang="en-US" sz="2177" b="1" dirty="0">
              <a:solidFill>
                <a:srgbClr val="FFFFFF"/>
              </a:solidFill>
              <a:latin typeface="Arial"/>
              <a:ea typeface="SimSun"/>
            </a:endParaRPr>
          </a:p>
        </p:txBody>
      </p:sp>
      <p:grpSp>
        <p:nvGrpSpPr>
          <p:cNvPr id="23" name="Group 17"/>
          <p:cNvGrpSpPr>
            <a:grpSpLocks/>
          </p:cNvGrpSpPr>
          <p:nvPr/>
        </p:nvGrpSpPr>
        <p:grpSpPr bwMode="auto">
          <a:xfrm>
            <a:off x="7070423" y="3986765"/>
            <a:ext cx="571500" cy="665093"/>
            <a:chOff x="0" y="0"/>
            <a:chExt cx="1549" cy="1351"/>
          </a:xfrm>
        </p:grpSpPr>
        <p:sp>
          <p:nvSpPr>
            <p:cNvPr id="24"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5"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6" name="AutoShape 20"/>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7" name="Line 21"/>
          <p:cNvSpPr>
            <a:spLocks noChangeShapeType="1"/>
          </p:cNvSpPr>
          <p:nvPr/>
        </p:nvSpPr>
        <p:spPr bwMode="auto">
          <a:xfrm flipH="1" flipV="1">
            <a:off x="1698029" y="4596298"/>
            <a:ext cx="5491238" cy="44237"/>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Text Box 22"/>
          <p:cNvSpPr txBox="1">
            <a:spLocks noChangeArrowheads="1"/>
          </p:cNvSpPr>
          <p:nvPr/>
        </p:nvSpPr>
        <p:spPr bwMode="auto">
          <a:xfrm>
            <a:off x="1828666" y="4062955"/>
            <a:ext cx="5274963"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تكلم بحيث يفهمك الجميع</a:t>
            </a:r>
            <a:endParaRPr lang="en-US" sz="2540" b="1" dirty="0">
              <a:solidFill>
                <a:srgbClr val="002060"/>
              </a:solidFill>
              <a:latin typeface="Arial"/>
              <a:ea typeface="SimSun"/>
            </a:endParaRPr>
          </a:p>
        </p:txBody>
      </p:sp>
      <p:sp>
        <p:nvSpPr>
          <p:cNvPr id="29" name="Text Box 23"/>
          <p:cNvSpPr txBox="1">
            <a:spLocks noChangeArrowheads="1"/>
          </p:cNvSpPr>
          <p:nvPr/>
        </p:nvSpPr>
        <p:spPr bwMode="auto">
          <a:xfrm>
            <a:off x="7180736" y="4085178"/>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7</a:t>
            </a:r>
            <a:endParaRPr lang="en-US" sz="2177" b="1" dirty="0">
              <a:solidFill>
                <a:srgbClr val="FFFFFF"/>
              </a:solidFill>
              <a:latin typeface="Arial"/>
              <a:ea typeface="SimSun"/>
            </a:endParaRPr>
          </a:p>
        </p:txBody>
      </p:sp>
      <p:grpSp>
        <p:nvGrpSpPr>
          <p:cNvPr id="30" name="Group 24"/>
          <p:cNvGrpSpPr>
            <a:grpSpLocks/>
          </p:cNvGrpSpPr>
          <p:nvPr/>
        </p:nvGrpSpPr>
        <p:grpSpPr bwMode="auto">
          <a:xfrm>
            <a:off x="7070423" y="4901069"/>
            <a:ext cx="571500" cy="665093"/>
            <a:chOff x="0" y="0"/>
            <a:chExt cx="1549" cy="1351"/>
          </a:xfrm>
        </p:grpSpPr>
        <p:sp>
          <p:nvSpPr>
            <p:cNvPr id="31" name="AutoShape 25"/>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2" name="AutoShape 26"/>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3" name="AutoShape 27"/>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4" name="Line 28"/>
          <p:cNvSpPr>
            <a:spLocks noChangeShapeType="1"/>
          </p:cNvSpPr>
          <p:nvPr/>
        </p:nvSpPr>
        <p:spPr bwMode="auto">
          <a:xfrm flipH="1" flipV="1">
            <a:off x="1698030" y="5510602"/>
            <a:ext cx="5491237" cy="44236"/>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5" name="Text Box 29"/>
          <p:cNvSpPr txBox="1">
            <a:spLocks noChangeArrowheads="1"/>
          </p:cNvSpPr>
          <p:nvPr/>
        </p:nvSpPr>
        <p:spPr bwMode="auto">
          <a:xfrm>
            <a:off x="1306126" y="4977260"/>
            <a:ext cx="5797504"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ابن أفكارك علي أفكار الآخرين</a:t>
            </a:r>
            <a:endParaRPr lang="en-US" sz="2540" b="1" dirty="0">
              <a:solidFill>
                <a:srgbClr val="002060"/>
              </a:solidFill>
              <a:latin typeface="Arial"/>
              <a:ea typeface="SimSun"/>
            </a:endParaRPr>
          </a:p>
        </p:txBody>
      </p:sp>
      <p:sp>
        <p:nvSpPr>
          <p:cNvPr id="36" name="Text Box 30"/>
          <p:cNvSpPr txBox="1">
            <a:spLocks noChangeArrowheads="1"/>
          </p:cNvSpPr>
          <p:nvPr/>
        </p:nvSpPr>
        <p:spPr bwMode="auto">
          <a:xfrm>
            <a:off x="7180736" y="4999483"/>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8</a:t>
            </a:r>
            <a:endParaRPr lang="en-US" sz="2177" b="1" dirty="0">
              <a:solidFill>
                <a:srgbClr val="FFFFFF"/>
              </a:solidFill>
              <a:latin typeface="Arial"/>
              <a:ea typeface="SimSun"/>
            </a:endParaRPr>
          </a:p>
        </p:txBody>
      </p:sp>
      <p:sp>
        <p:nvSpPr>
          <p:cNvPr id="37" name="Text Box 4"/>
          <p:cNvSpPr txBox="1">
            <a:spLocks noChangeArrowheads="1"/>
          </p:cNvSpPr>
          <p:nvPr/>
        </p:nvSpPr>
        <p:spPr bwMode="auto">
          <a:xfrm>
            <a:off x="653762" y="131402"/>
            <a:ext cx="7935840" cy="663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spcBef>
                <a:spcPct val="50000"/>
              </a:spcBef>
            </a:pPr>
            <a:r>
              <a:rPr lang="ar-EG" sz="3200" b="1" i="0" dirty="0">
                <a:solidFill>
                  <a:srgbClr val="C00000"/>
                </a:solidFill>
                <a:latin typeface="Simplified Arabic" panose="02020603050405020304" pitchFamily="18" charset="-78"/>
                <a:ea typeface="华文细黑" pitchFamily="2" charset="-122"/>
                <a:cs typeface="Simplified Arabic" panose="02020603050405020304" pitchFamily="18" charset="-78"/>
              </a:rPr>
              <a:t>14 طريقة تعطيك حضوراً قويا في الاجتماعات</a:t>
            </a:r>
            <a:endParaRPr lang="en-US" sz="3200" b="1" i="0" dirty="0">
              <a:solidFill>
                <a:srgbClr val="C00000"/>
              </a:solidFill>
              <a:latin typeface="Simplified Arabic" panose="02020603050405020304" pitchFamily="18" charset="-78"/>
              <a:ea typeface="华文细黑" pitchFamily="2" charset="-122"/>
              <a:cs typeface="Simplified Arabic" panose="02020603050405020304" pitchFamily="18" charset="-78"/>
            </a:endParaRPr>
          </a:p>
        </p:txBody>
      </p:sp>
    </p:spTree>
    <p:extLst>
      <p:ext uri="{BB962C8B-B14F-4D97-AF65-F5344CB8AC3E}">
        <p14:creationId xmlns:p14="http://schemas.microsoft.com/office/powerpoint/2010/main" val="296639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20" grpId="0" animBg="1"/>
      <p:bldP spid="21" grpId="0"/>
      <p:bldP spid="22" grpId="0"/>
      <p:bldP spid="27" grpId="0" animBg="1"/>
      <p:bldP spid="28" grpId="0"/>
      <p:bldP spid="29" grpId="0"/>
      <p:bldP spid="34" grpId="0" animBg="1"/>
      <p:bldP spid="35" grpId="0"/>
      <p:bldP spid="36"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p:cNvGrpSpPr>
            <a:grpSpLocks/>
          </p:cNvGrpSpPr>
          <p:nvPr/>
        </p:nvGrpSpPr>
        <p:grpSpPr bwMode="auto">
          <a:xfrm>
            <a:off x="7070423" y="2180379"/>
            <a:ext cx="571500" cy="665093"/>
            <a:chOff x="0" y="0"/>
            <a:chExt cx="1549" cy="1351"/>
          </a:xfrm>
        </p:grpSpPr>
        <p:sp>
          <p:nvSpPr>
            <p:cNvPr id="10"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1"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2"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13" name="Line 7"/>
          <p:cNvSpPr>
            <a:spLocks noChangeShapeType="1"/>
          </p:cNvSpPr>
          <p:nvPr/>
        </p:nvSpPr>
        <p:spPr bwMode="auto">
          <a:xfrm flipH="1" flipV="1">
            <a:off x="1698026" y="2789911"/>
            <a:ext cx="5450239" cy="3273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4" name="Text Box 8"/>
          <p:cNvSpPr txBox="1">
            <a:spLocks noChangeArrowheads="1"/>
          </p:cNvSpPr>
          <p:nvPr/>
        </p:nvSpPr>
        <p:spPr bwMode="auto">
          <a:xfrm>
            <a:off x="522316" y="2256571"/>
            <a:ext cx="6527911"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smtClean="0">
                <a:solidFill>
                  <a:srgbClr val="002060"/>
                </a:solidFill>
                <a:latin typeface="Arial"/>
                <a:ea typeface="SimSun"/>
              </a:rPr>
              <a:t>كن </a:t>
            </a:r>
            <a:r>
              <a:rPr lang="ar-EG" sz="2540" b="1" dirty="0">
                <a:solidFill>
                  <a:srgbClr val="002060"/>
                </a:solidFill>
                <a:latin typeface="Arial"/>
                <a:ea typeface="SimSun"/>
              </a:rPr>
              <a:t>متفائلاً حيال المجموعة </a:t>
            </a:r>
            <a:endParaRPr lang="en-US" sz="2540" b="1" dirty="0">
              <a:solidFill>
                <a:srgbClr val="002060"/>
              </a:solidFill>
              <a:latin typeface="Arial"/>
              <a:ea typeface="SimSun"/>
            </a:endParaRPr>
          </a:p>
        </p:txBody>
      </p:sp>
      <p:sp>
        <p:nvSpPr>
          <p:cNvPr id="15" name="Text Box 9"/>
          <p:cNvSpPr txBox="1">
            <a:spLocks noChangeArrowheads="1"/>
          </p:cNvSpPr>
          <p:nvPr/>
        </p:nvSpPr>
        <p:spPr bwMode="auto">
          <a:xfrm>
            <a:off x="7180736" y="2278794"/>
            <a:ext cx="340158"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9</a:t>
            </a:r>
            <a:endParaRPr lang="en-US" sz="2177" b="1" dirty="0">
              <a:solidFill>
                <a:srgbClr val="FFFFFF"/>
              </a:solidFill>
              <a:latin typeface="Arial"/>
              <a:ea typeface="SimSun"/>
            </a:endParaRPr>
          </a:p>
        </p:txBody>
      </p:sp>
      <p:grpSp>
        <p:nvGrpSpPr>
          <p:cNvPr id="16" name="Group 10"/>
          <p:cNvGrpSpPr>
            <a:grpSpLocks/>
          </p:cNvGrpSpPr>
          <p:nvPr/>
        </p:nvGrpSpPr>
        <p:grpSpPr bwMode="auto">
          <a:xfrm>
            <a:off x="7070423" y="3094684"/>
            <a:ext cx="571500" cy="665093"/>
            <a:chOff x="0" y="0"/>
            <a:chExt cx="1549" cy="1351"/>
          </a:xfrm>
        </p:grpSpPr>
        <p:sp>
          <p:nvSpPr>
            <p:cNvPr id="17"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8"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9"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0" name="Line 14"/>
          <p:cNvSpPr>
            <a:spLocks noChangeShapeType="1"/>
          </p:cNvSpPr>
          <p:nvPr/>
        </p:nvSpPr>
        <p:spPr bwMode="auto">
          <a:xfrm flipH="1" flipV="1">
            <a:off x="1698029" y="3704215"/>
            <a:ext cx="5491239" cy="44238"/>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1" name="Text Box 15"/>
          <p:cNvSpPr txBox="1">
            <a:spLocks noChangeArrowheads="1"/>
          </p:cNvSpPr>
          <p:nvPr/>
        </p:nvSpPr>
        <p:spPr bwMode="auto">
          <a:xfrm>
            <a:off x="1698031" y="3170874"/>
            <a:ext cx="5352197"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a:t>
            </a:r>
            <a:r>
              <a:rPr lang="ar-EG" sz="2540" b="1" dirty="0" smtClean="0">
                <a:solidFill>
                  <a:srgbClr val="002060"/>
                </a:solidFill>
                <a:latin typeface="Arial"/>
                <a:ea typeface="SimSun"/>
              </a:rPr>
              <a:t>واجه </a:t>
            </a:r>
            <a:r>
              <a:rPr lang="ar-EG" sz="2540" b="1" dirty="0">
                <a:solidFill>
                  <a:srgbClr val="002060"/>
                </a:solidFill>
                <a:latin typeface="Arial"/>
                <a:ea typeface="SimSun"/>
              </a:rPr>
              <a:t>المجموعة واستثر روح التحدي لديهم </a:t>
            </a:r>
            <a:endParaRPr lang="en-US" sz="2540" b="1" dirty="0">
              <a:solidFill>
                <a:srgbClr val="002060"/>
              </a:solidFill>
              <a:latin typeface="Arial"/>
              <a:ea typeface="SimSun"/>
            </a:endParaRPr>
          </a:p>
        </p:txBody>
      </p:sp>
      <p:sp>
        <p:nvSpPr>
          <p:cNvPr id="22" name="Text Box 16"/>
          <p:cNvSpPr txBox="1">
            <a:spLocks noChangeArrowheads="1"/>
          </p:cNvSpPr>
          <p:nvPr/>
        </p:nvSpPr>
        <p:spPr bwMode="auto">
          <a:xfrm>
            <a:off x="7102990" y="3193097"/>
            <a:ext cx="495650"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10</a:t>
            </a:r>
            <a:endParaRPr lang="en-US" sz="2177" b="1" dirty="0">
              <a:solidFill>
                <a:srgbClr val="FFFFFF"/>
              </a:solidFill>
              <a:latin typeface="Arial"/>
              <a:ea typeface="SimSun"/>
            </a:endParaRPr>
          </a:p>
        </p:txBody>
      </p:sp>
      <p:grpSp>
        <p:nvGrpSpPr>
          <p:cNvPr id="23" name="Group 17"/>
          <p:cNvGrpSpPr>
            <a:grpSpLocks/>
          </p:cNvGrpSpPr>
          <p:nvPr/>
        </p:nvGrpSpPr>
        <p:grpSpPr bwMode="auto">
          <a:xfrm>
            <a:off x="7070423" y="3986765"/>
            <a:ext cx="571500" cy="665093"/>
            <a:chOff x="0" y="0"/>
            <a:chExt cx="1549" cy="1351"/>
          </a:xfrm>
        </p:grpSpPr>
        <p:sp>
          <p:nvSpPr>
            <p:cNvPr id="24" name="AutoShape 18"/>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5" name="AutoShape 19"/>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6" name="AutoShape 20"/>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7" name="Line 21"/>
          <p:cNvSpPr>
            <a:spLocks noChangeShapeType="1"/>
          </p:cNvSpPr>
          <p:nvPr/>
        </p:nvSpPr>
        <p:spPr bwMode="auto">
          <a:xfrm flipH="1" flipV="1">
            <a:off x="1698029" y="4596298"/>
            <a:ext cx="5491238" cy="44237"/>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8" name="Text Box 22"/>
          <p:cNvSpPr txBox="1">
            <a:spLocks noChangeArrowheads="1"/>
          </p:cNvSpPr>
          <p:nvPr/>
        </p:nvSpPr>
        <p:spPr bwMode="auto">
          <a:xfrm>
            <a:off x="1828666" y="4062955"/>
            <a:ext cx="5274963"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a:t>
            </a:r>
            <a:r>
              <a:rPr lang="ar-EG" sz="2540" b="1" dirty="0" smtClean="0">
                <a:solidFill>
                  <a:srgbClr val="002060"/>
                </a:solidFill>
                <a:latin typeface="Arial"/>
                <a:ea typeface="SimSun"/>
              </a:rPr>
              <a:t>قم </a:t>
            </a:r>
            <a:r>
              <a:rPr lang="ar-EG" sz="2540" b="1" dirty="0">
                <a:solidFill>
                  <a:srgbClr val="002060"/>
                </a:solidFill>
                <a:latin typeface="Arial"/>
                <a:ea typeface="SimSun"/>
              </a:rPr>
              <a:t>بنقد الآراء وليس الأشخاص</a:t>
            </a:r>
            <a:endParaRPr lang="en-US" sz="2540" b="1" dirty="0">
              <a:solidFill>
                <a:srgbClr val="002060"/>
              </a:solidFill>
              <a:latin typeface="Arial"/>
              <a:ea typeface="SimSun"/>
            </a:endParaRPr>
          </a:p>
        </p:txBody>
      </p:sp>
      <p:sp>
        <p:nvSpPr>
          <p:cNvPr id="29" name="Text Box 23"/>
          <p:cNvSpPr txBox="1">
            <a:spLocks noChangeArrowheads="1"/>
          </p:cNvSpPr>
          <p:nvPr/>
        </p:nvSpPr>
        <p:spPr bwMode="auto">
          <a:xfrm>
            <a:off x="7110685" y="4085178"/>
            <a:ext cx="480261"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11</a:t>
            </a:r>
            <a:endParaRPr lang="en-US" sz="2177" b="1" dirty="0">
              <a:solidFill>
                <a:srgbClr val="FFFFFF"/>
              </a:solidFill>
              <a:latin typeface="Arial"/>
              <a:ea typeface="SimSun"/>
            </a:endParaRPr>
          </a:p>
        </p:txBody>
      </p:sp>
      <p:grpSp>
        <p:nvGrpSpPr>
          <p:cNvPr id="30" name="Group 24"/>
          <p:cNvGrpSpPr>
            <a:grpSpLocks/>
          </p:cNvGrpSpPr>
          <p:nvPr/>
        </p:nvGrpSpPr>
        <p:grpSpPr bwMode="auto">
          <a:xfrm>
            <a:off x="7070423" y="4901069"/>
            <a:ext cx="571500" cy="665093"/>
            <a:chOff x="0" y="0"/>
            <a:chExt cx="1549" cy="1351"/>
          </a:xfrm>
        </p:grpSpPr>
        <p:sp>
          <p:nvSpPr>
            <p:cNvPr id="31" name="AutoShape 25"/>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2" name="AutoShape 26"/>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3" name="AutoShape 27"/>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34" name="Line 28"/>
          <p:cNvSpPr>
            <a:spLocks noChangeShapeType="1"/>
          </p:cNvSpPr>
          <p:nvPr/>
        </p:nvSpPr>
        <p:spPr bwMode="auto">
          <a:xfrm flipH="1" flipV="1">
            <a:off x="1698030" y="5510602"/>
            <a:ext cx="5491237" cy="44236"/>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35" name="Text Box 29"/>
          <p:cNvSpPr txBox="1">
            <a:spLocks noChangeArrowheads="1"/>
          </p:cNvSpPr>
          <p:nvPr/>
        </p:nvSpPr>
        <p:spPr bwMode="auto">
          <a:xfrm>
            <a:off x="1306126" y="4977260"/>
            <a:ext cx="5797504"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smtClean="0">
                <a:solidFill>
                  <a:srgbClr val="002060"/>
                </a:solidFill>
                <a:latin typeface="Arial"/>
                <a:ea typeface="SimSun"/>
              </a:rPr>
              <a:t>لا </a:t>
            </a:r>
            <a:r>
              <a:rPr lang="ar-EG" sz="2540" b="1" dirty="0">
                <a:solidFill>
                  <a:srgbClr val="002060"/>
                </a:solidFill>
                <a:latin typeface="Arial"/>
                <a:ea typeface="SimSun"/>
              </a:rPr>
              <a:t>تستخدم الاجتماع كبديل للمناقشات </a:t>
            </a:r>
            <a:r>
              <a:rPr lang="ar-EG" sz="2540" b="1" dirty="0" smtClean="0">
                <a:solidFill>
                  <a:srgbClr val="002060"/>
                </a:solidFill>
                <a:latin typeface="Arial"/>
                <a:ea typeface="SimSun"/>
              </a:rPr>
              <a:t>الفردية</a:t>
            </a:r>
            <a:endParaRPr lang="en-US" sz="2540" b="1" dirty="0">
              <a:solidFill>
                <a:srgbClr val="002060"/>
              </a:solidFill>
              <a:latin typeface="Arial"/>
              <a:ea typeface="SimSun"/>
            </a:endParaRPr>
          </a:p>
        </p:txBody>
      </p:sp>
      <p:sp>
        <p:nvSpPr>
          <p:cNvPr id="36" name="Text Box 30"/>
          <p:cNvSpPr txBox="1">
            <a:spLocks noChangeArrowheads="1"/>
          </p:cNvSpPr>
          <p:nvPr/>
        </p:nvSpPr>
        <p:spPr bwMode="auto">
          <a:xfrm>
            <a:off x="7102990" y="4999483"/>
            <a:ext cx="495650"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12</a:t>
            </a:r>
            <a:endParaRPr lang="en-US" sz="2177" b="1" dirty="0">
              <a:solidFill>
                <a:srgbClr val="FFFFFF"/>
              </a:solidFill>
              <a:latin typeface="Arial"/>
              <a:ea typeface="SimSun"/>
            </a:endParaRPr>
          </a:p>
        </p:txBody>
      </p:sp>
      <p:sp>
        <p:nvSpPr>
          <p:cNvPr id="37" name="Text Box 4"/>
          <p:cNvSpPr txBox="1">
            <a:spLocks noChangeArrowheads="1"/>
          </p:cNvSpPr>
          <p:nvPr/>
        </p:nvSpPr>
        <p:spPr bwMode="auto">
          <a:xfrm>
            <a:off x="653762" y="131402"/>
            <a:ext cx="7935840" cy="663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spcBef>
                <a:spcPct val="50000"/>
              </a:spcBef>
            </a:pPr>
            <a:r>
              <a:rPr lang="ar-EG" sz="3200" b="1" i="0" dirty="0">
                <a:solidFill>
                  <a:srgbClr val="C00000"/>
                </a:solidFill>
                <a:latin typeface="Simplified Arabic" panose="02020603050405020304" pitchFamily="18" charset="-78"/>
                <a:ea typeface="华文细黑" pitchFamily="2" charset="-122"/>
                <a:cs typeface="Simplified Arabic" panose="02020603050405020304" pitchFamily="18" charset="-78"/>
              </a:rPr>
              <a:t>14 طريقة تعطيك حضوراً قويا في الاجتماعات</a:t>
            </a:r>
            <a:endParaRPr lang="en-US" sz="3200" b="1" i="0" dirty="0">
              <a:solidFill>
                <a:srgbClr val="C00000"/>
              </a:solidFill>
              <a:latin typeface="Simplified Arabic" panose="02020603050405020304" pitchFamily="18" charset="-78"/>
              <a:ea typeface="华文细黑" pitchFamily="2" charset="-122"/>
              <a:cs typeface="Simplified Arabic" panose="02020603050405020304" pitchFamily="18" charset="-78"/>
            </a:endParaRPr>
          </a:p>
        </p:txBody>
      </p:sp>
    </p:spTree>
    <p:extLst>
      <p:ext uri="{BB962C8B-B14F-4D97-AF65-F5344CB8AC3E}">
        <p14:creationId xmlns:p14="http://schemas.microsoft.com/office/powerpoint/2010/main" val="2017183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arn(inVertical)">
                                      <p:cBhvr>
                                        <p:cTn id="55" dur="500"/>
                                        <p:tgtEl>
                                          <p:spTgt spid="3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20" grpId="0" animBg="1"/>
      <p:bldP spid="21" grpId="0"/>
      <p:bldP spid="22" grpId="0"/>
      <p:bldP spid="27" grpId="0" animBg="1"/>
      <p:bldP spid="28" grpId="0"/>
      <p:bldP spid="29" grpId="0"/>
      <p:bldP spid="34" grpId="0" animBg="1"/>
      <p:bldP spid="35" grpId="0"/>
      <p:bldP spid="3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p:cNvGrpSpPr>
            <a:grpSpLocks/>
          </p:cNvGrpSpPr>
          <p:nvPr/>
        </p:nvGrpSpPr>
        <p:grpSpPr bwMode="auto">
          <a:xfrm>
            <a:off x="7070423" y="1566231"/>
            <a:ext cx="571500" cy="665093"/>
            <a:chOff x="0" y="0"/>
            <a:chExt cx="1549" cy="1351"/>
          </a:xfrm>
        </p:grpSpPr>
        <p:sp>
          <p:nvSpPr>
            <p:cNvPr id="10" name="AutoShape 4"/>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1" name="AutoShape 5"/>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2" name="AutoShape 6"/>
            <p:cNvSpPr>
              <a:spLocks noChangeArrowheads="1"/>
            </p:cNvSpPr>
            <p:nvPr/>
          </p:nvSpPr>
          <p:spPr bwMode="auto">
            <a:xfrm>
              <a:off x="90" y="80"/>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13" name="Line 7"/>
          <p:cNvSpPr>
            <a:spLocks noChangeShapeType="1"/>
          </p:cNvSpPr>
          <p:nvPr/>
        </p:nvSpPr>
        <p:spPr bwMode="auto">
          <a:xfrm flipH="1" flipV="1">
            <a:off x="1698026" y="2175763"/>
            <a:ext cx="5450239" cy="32731"/>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4" name="Text Box 8"/>
          <p:cNvSpPr txBox="1">
            <a:spLocks noChangeArrowheads="1"/>
          </p:cNvSpPr>
          <p:nvPr/>
        </p:nvSpPr>
        <p:spPr bwMode="auto">
          <a:xfrm>
            <a:off x="522316" y="1642423"/>
            <a:ext cx="6527911"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smtClean="0">
                <a:solidFill>
                  <a:srgbClr val="002060"/>
                </a:solidFill>
                <a:latin typeface="Arial"/>
                <a:ea typeface="SimSun"/>
              </a:rPr>
              <a:t>تسلم </a:t>
            </a:r>
            <a:r>
              <a:rPr lang="ar-EG" sz="2540" b="1" dirty="0">
                <a:solidFill>
                  <a:srgbClr val="002060"/>
                </a:solidFill>
                <a:latin typeface="Arial"/>
                <a:ea typeface="SimSun"/>
              </a:rPr>
              <a:t>قيادة المجموعة عند الضرورة </a:t>
            </a:r>
            <a:endParaRPr lang="en-US" sz="2540" b="1" dirty="0">
              <a:solidFill>
                <a:srgbClr val="002060"/>
              </a:solidFill>
              <a:latin typeface="Arial"/>
              <a:ea typeface="SimSun"/>
            </a:endParaRPr>
          </a:p>
        </p:txBody>
      </p:sp>
      <p:sp>
        <p:nvSpPr>
          <p:cNvPr id="15" name="Text Box 9"/>
          <p:cNvSpPr txBox="1">
            <a:spLocks noChangeArrowheads="1"/>
          </p:cNvSpPr>
          <p:nvPr/>
        </p:nvSpPr>
        <p:spPr bwMode="auto">
          <a:xfrm>
            <a:off x="7102990" y="1664646"/>
            <a:ext cx="495650"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dirty="0" smtClean="0">
                <a:solidFill>
                  <a:srgbClr val="FFFFFF"/>
                </a:solidFill>
                <a:latin typeface="Arial"/>
                <a:ea typeface="SimSun"/>
              </a:rPr>
              <a:t>13</a:t>
            </a:r>
            <a:endParaRPr lang="en-US" sz="2177" b="1" dirty="0">
              <a:solidFill>
                <a:srgbClr val="FFFFFF"/>
              </a:solidFill>
              <a:latin typeface="Arial"/>
              <a:ea typeface="SimSun"/>
            </a:endParaRPr>
          </a:p>
        </p:txBody>
      </p:sp>
      <p:grpSp>
        <p:nvGrpSpPr>
          <p:cNvPr id="16" name="Group 10"/>
          <p:cNvGrpSpPr>
            <a:grpSpLocks/>
          </p:cNvGrpSpPr>
          <p:nvPr/>
        </p:nvGrpSpPr>
        <p:grpSpPr bwMode="auto">
          <a:xfrm>
            <a:off x="7070423" y="2480536"/>
            <a:ext cx="571500" cy="665093"/>
            <a:chOff x="0" y="0"/>
            <a:chExt cx="1549" cy="1351"/>
          </a:xfrm>
        </p:grpSpPr>
        <p:sp>
          <p:nvSpPr>
            <p:cNvPr id="17" name="AutoShape 11"/>
            <p:cNvSpPr>
              <a:spLocks noChangeArrowheads="1"/>
            </p:cNvSpPr>
            <p:nvPr/>
          </p:nvSpPr>
          <p:spPr bwMode="auto">
            <a:xfrm>
              <a:off x="13" y="23"/>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8" name="AutoShape 12"/>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19" name="AutoShape 13"/>
            <p:cNvSpPr>
              <a:spLocks noChangeArrowheads="1"/>
            </p:cNvSpPr>
            <p:nvPr/>
          </p:nvSpPr>
          <p:spPr bwMode="auto">
            <a:xfrm>
              <a:off x="90" y="80"/>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grpSp>
      <p:sp>
        <p:nvSpPr>
          <p:cNvPr id="20" name="Line 14"/>
          <p:cNvSpPr>
            <a:spLocks noChangeShapeType="1"/>
          </p:cNvSpPr>
          <p:nvPr/>
        </p:nvSpPr>
        <p:spPr bwMode="auto">
          <a:xfrm flipH="1" flipV="1">
            <a:off x="1698029" y="3090067"/>
            <a:ext cx="5491239" cy="44238"/>
          </a:xfrm>
          <a:prstGeom prst="line">
            <a:avLst/>
          </a:prstGeom>
          <a:noFill/>
          <a:ln w="25400" cmpd="sng">
            <a:solidFill>
              <a:schemeClr val="bg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829452"/>
            <a:endParaRPr lang="ar-EG">
              <a:solidFill>
                <a:srgbClr val="333300"/>
              </a:solidFill>
              <a:latin typeface="Verdana" panose="020B0604030504040204" pitchFamily="34" charset="0"/>
              <a:ea typeface="SimSun"/>
            </a:endParaRPr>
          </a:p>
        </p:txBody>
      </p:sp>
      <p:sp>
        <p:nvSpPr>
          <p:cNvPr id="21" name="Text Box 15"/>
          <p:cNvSpPr txBox="1">
            <a:spLocks noChangeArrowheads="1"/>
          </p:cNvSpPr>
          <p:nvPr/>
        </p:nvSpPr>
        <p:spPr bwMode="auto">
          <a:xfrm>
            <a:off x="1698031" y="2556726"/>
            <a:ext cx="5352197"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829452" rtl="1" eaLnBrk="0"/>
            <a:r>
              <a:rPr lang="ar-EG" sz="2540" b="1" dirty="0">
                <a:solidFill>
                  <a:srgbClr val="002060"/>
                </a:solidFill>
                <a:latin typeface="Arial"/>
                <a:ea typeface="SimSun"/>
              </a:rPr>
              <a:t> 	أنجز الأعمال المطلوبة منك إنجازها</a:t>
            </a:r>
            <a:endParaRPr lang="en-US" sz="2540" b="1" dirty="0">
              <a:solidFill>
                <a:srgbClr val="002060"/>
              </a:solidFill>
              <a:latin typeface="Arial"/>
              <a:ea typeface="SimSun"/>
            </a:endParaRPr>
          </a:p>
        </p:txBody>
      </p:sp>
      <p:sp>
        <p:nvSpPr>
          <p:cNvPr id="22" name="Text Box 16"/>
          <p:cNvSpPr txBox="1">
            <a:spLocks noChangeArrowheads="1"/>
          </p:cNvSpPr>
          <p:nvPr/>
        </p:nvSpPr>
        <p:spPr bwMode="auto">
          <a:xfrm>
            <a:off x="7102990" y="2578949"/>
            <a:ext cx="495650" cy="42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829452" eaLnBrk="0"/>
            <a:r>
              <a:rPr lang="en-US" sz="2177" b="1" smtClean="0">
                <a:solidFill>
                  <a:srgbClr val="FFFFFF"/>
                </a:solidFill>
                <a:latin typeface="Arial"/>
                <a:ea typeface="SimSun"/>
              </a:rPr>
              <a:t>14</a:t>
            </a:r>
            <a:endParaRPr lang="en-US" sz="2177" b="1" dirty="0">
              <a:solidFill>
                <a:srgbClr val="FFFFFF"/>
              </a:solidFill>
              <a:latin typeface="Arial"/>
              <a:ea typeface="SimSun"/>
            </a:endParaRPr>
          </a:p>
        </p:txBody>
      </p:sp>
      <p:sp>
        <p:nvSpPr>
          <p:cNvPr id="37" name="Text Box 4"/>
          <p:cNvSpPr txBox="1">
            <a:spLocks noChangeArrowheads="1"/>
          </p:cNvSpPr>
          <p:nvPr/>
        </p:nvSpPr>
        <p:spPr bwMode="auto">
          <a:xfrm>
            <a:off x="653762" y="131402"/>
            <a:ext cx="7935840" cy="6634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8" tIns="40819" rIns="81638" bIns="40819">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5pPr>
            <a:lvl6pPr marL="25146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6pPr>
            <a:lvl7pPr marL="29718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7pPr>
            <a:lvl8pPr marL="34290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8pPr>
            <a:lvl9pPr marL="3886200" indent="-228600" algn="l" defTabSz="449263" rtl="0" eaLnBrk="0" fontAlgn="base" hangingPunct="0">
              <a:lnSpc>
                <a:spcPct val="93000"/>
              </a:lnSpc>
              <a:spcBef>
                <a:spcPct val="0"/>
              </a:spcBef>
              <a:spcAft>
                <a:spcPct val="0"/>
              </a:spcAft>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itchFamily="34" charset="0"/>
                <a:ea typeface="SimSun" pitchFamily="2" charset="-122"/>
              </a:defRPr>
            </a:lvl9pPr>
          </a:lstStyle>
          <a:p>
            <a:pPr algn="ctr" rtl="1" eaLnBrk="1">
              <a:lnSpc>
                <a:spcPct val="118000"/>
              </a:lnSpc>
              <a:spcBef>
                <a:spcPct val="50000"/>
              </a:spcBef>
            </a:pPr>
            <a:r>
              <a:rPr lang="ar-EG" sz="3200" b="1" i="0" dirty="0">
                <a:solidFill>
                  <a:srgbClr val="C00000"/>
                </a:solidFill>
                <a:latin typeface="Simplified Arabic" panose="02020603050405020304" pitchFamily="18" charset="-78"/>
                <a:ea typeface="华文细黑" pitchFamily="2" charset="-122"/>
                <a:cs typeface="Simplified Arabic" panose="02020603050405020304" pitchFamily="18" charset="-78"/>
              </a:rPr>
              <a:t>14 طريقة تعطيك حضوراً قويا في الاجتماعات</a:t>
            </a:r>
            <a:endParaRPr lang="en-US" sz="3200" b="1" i="0" dirty="0">
              <a:solidFill>
                <a:srgbClr val="C00000"/>
              </a:solidFill>
              <a:latin typeface="Simplified Arabic" panose="02020603050405020304" pitchFamily="18" charset="-78"/>
              <a:ea typeface="华文细黑" pitchFamily="2" charset="-122"/>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951385" y="4585793"/>
            <a:ext cx="2834886" cy="1889924"/>
          </a:xfrm>
          <a:prstGeom prst="rect">
            <a:avLst/>
          </a:prstGeom>
        </p:spPr>
      </p:pic>
    </p:spTree>
    <p:extLst>
      <p:ext uri="{BB962C8B-B14F-4D97-AF65-F5344CB8AC3E}">
        <p14:creationId xmlns:p14="http://schemas.microsoft.com/office/powerpoint/2010/main" val="173198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20" grpId="0" animBg="1"/>
      <p:bldP spid="21" grpId="0"/>
      <p:bldP spid="2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357369" y="548679"/>
            <a:ext cx="4660612" cy="1455938"/>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EG" sz="3200" b="1" i="0" dirty="0" smtClean="0">
                <a:solidFill>
                  <a:srgbClr val="FFFFFF"/>
                </a:solidFill>
              </a:rPr>
              <a:t>دعوة </a:t>
            </a:r>
            <a:r>
              <a:rPr lang="ar-EG" sz="3200" b="1" i="0" dirty="0">
                <a:solidFill>
                  <a:srgbClr val="FFFFFF"/>
                </a:solidFill>
              </a:rPr>
              <a:t>للحوار </a:t>
            </a:r>
            <a:r>
              <a:rPr lang="ar-EG" sz="3200" b="1" i="0" dirty="0" smtClean="0">
                <a:solidFill>
                  <a:srgbClr val="FFFFFF"/>
                </a:solidFill>
              </a:rPr>
              <a:t>والمصارحة</a:t>
            </a:r>
            <a:endParaRPr lang="en-US" sz="3200" i="0" dirty="0">
              <a:solidFill>
                <a:srgbClr val="FFFFFF"/>
              </a:solidFill>
            </a:endParaRPr>
          </a:p>
        </p:txBody>
      </p:sp>
      <p:sp>
        <p:nvSpPr>
          <p:cNvPr id="8" name="Rounded Rectangle 7"/>
          <p:cNvSpPr/>
          <p:nvPr/>
        </p:nvSpPr>
        <p:spPr>
          <a:xfrm>
            <a:off x="467544" y="2276872"/>
            <a:ext cx="7903039" cy="3600400"/>
          </a:xfrm>
          <a:prstGeom prst="round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srgbClr val="000000"/>
              </a:solidFill>
            </a:endParaRPr>
          </a:p>
        </p:txBody>
      </p:sp>
      <p:sp>
        <p:nvSpPr>
          <p:cNvPr id="9" name="TextBox 8"/>
          <p:cNvSpPr txBox="1"/>
          <p:nvPr/>
        </p:nvSpPr>
        <p:spPr>
          <a:xfrm>
            <a:off x="844298" y="2520554"/>
            <a:ext cx="7149529" cy="2677656"/>
          </a:xfrm>
          <a:prstGeom prst="rect">
            <a:avLst/>
          </a:prstGeom>
          <a:noFill/>
        </p:spPr>
        <p:txBody>
          <a:bodyPr wrap="square" rtlCol="1">
            <a:spAutoFit/>
          </a:bodyPr>
          <a:lstStyle/>
          <a:p>
            <a:pPr algn="justLow" rtl="1"/>
            <a:endParaRPr lang="ar-EG"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Low" rtl="1"/>
            <a:r>
              <a:rPr lang="ar-SA"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اذا </a:t>
            </a:r>
            <a:r>
              <a:rPr lang="ar-SA"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كنت مسؤولاً عن اجتماع ، تجنب الوقوع في فخ دعوة الكثير من الأشخاص غير المهمين أو الذين لايمثل حضورهم قيمة مضافة في الاجتماع ،وتذكر انك لا يمكن أن تعمل في وجود حشد من الناس </a:t>
            </a:r>
            <a:r>
              <a:rPr lang="ar-SA"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حضورهم</a:t>
            </a:r>
            <a:r>
              <a:rPr lang="ar-EG"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غير ضرورى</a:t>
            </a:r>
            <a:endParaRPr lang="ar-SA"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2"/>
          <a:stretch>
            <a:fillRect/>
          </a:stretch>
        </p:blipFill>
        <p:spPr>
          <a:xfrm>
            <a:off x="0" y="480295"/>
            <a:ext cx="2816596" cy="1631698"/>
          </a:xfrm>
          <a:prstGeom prst="rect">
            <a:avLst/>
          </a:prstGeom>
        </p:spPr>
      </p:pic>
    </p:spTree>
    <p:extLst>
      <p:ext uri="{BB962C8B-B14F-4D97-AF65-F5344CB8AC3E}">
        <p14:creationId xmlns:p14="http://schemas.microsoft.com/office/powerpoint/2010/main" val="8475975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908720"/>
            <a:ext cx="9144000" cy="5949280"/>
          </a:xfrm>
          <a:prstGeom prst="rect">
            <a:avLst/>
          </a:prstGeom>
        </p:spPr>
      </p:pic>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كيف تحدد اهدافك؟</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cxnSp>
        <p:nvCxnSpPr>
          <p:cNvPr id="7" name="Straight Connector 6"/>
          <p:cNvCxnSpPr/>
          <p:nvPr/>
        </p:nvCxnSpPr>
        <p:spPr>
          <a:xfrm>
            <a:off x="8029475" y="908720"/>
            <a:ext cx="0" cy="2880320"/>
          </a:xfrm>
          <a:prstGeom prst="line">
            <a:avLst/>
          </a:prstGeom>
        </p:spPr>
        <p:style>
          <a:lnRef idx="3">
            <a:schemeClr val="accent6"/>
          </a:lnRef>
          <a:fillRef idx="0">
            <a:schemeClr val="accent6"/>
          </a:fillRef>
          <a:effectRef idx="2">
            <a:schemeClr val="accent6"/>
          </a:effectRef>
          <a:fontRef idx="minor">
            <a:schemeClr val="tx1"/>
          </a:fontRef>
        </p:style>
      </p:cxnSp>
      <p:sp>
        <p:nvSpPr>
          <p:cNvPr id="8" name="Oval 7"/>
          <p:cNvSpPr/>
          <p:nvPr/>
        </p:nvSpPr>
        <p:spPr>
          <a:xfrm>
            <a:off x="7092280" y="3789040"/>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اتخاذ </a:t>
            </a:r>
            <a:r>
              <a:rPr lang="ar-EG" sz="2000" b="1" i="0" dirty="0">
                <a:solidFill>
                  <a:srgbClr val="002060"/>
                </a:solidFill>
                <a:latin typeface="Simplified Arabic" panose="02020603050405020304" pitchFamily="18" charset="-78"/>
                <a:cs typeface="Simplified Arabic" panose="02020603050405020304" pitchFamily="18" charset="-78"/>
              </a:rPr>
              <a:t>القرار</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9" name="Straight Connector 8"/>
          <p:cNvCxnSpPr/>
          <p:nvPr/>
        </p:nvCxnSpPr>
        <p:spPr>
          <a:xfrm flipH="1">
            <a:off x="5796136" y="908720"/>
            <a:ext cx="1091" cy="2016224"/>
          </a:xfrm>
          <a:prstGeom prst="line">
            <a:avLst/>
          </a:prstGeom>
        </p:spPr>
        <p:style>
          <a:lnRef idx="3">
            <a:schemeClr val="accent6"/>
          </a:lnRef>
          <a:fillRef idx="0">
            <a:schemeClr val="accent6"/>
          </a:fillRef>
          <a:effectRef idx="2">
            <a:schemeClr val="accent6"/>
          </a:effectRef>
          <a:fontRef idx="minor">
            <a:schemeClr val="tx1"/>
          </a:fontRef>
        </p:style>
      </p:cxnSp>
      <p:sp>
        <p:nvSpPr>
          <p:cNvPr id="10" name="Oval 9"/>
          <p:cNvSpPr/>
          <p:nvPr/>
        </p:nvSpPr>
        <p:spPr>
          <a:xfrm>
            <a:off x="4860032" y="2924944"/>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ان </a:t>
            </a:r>
            <a:r>
              <a:rPr lang="ar-EG" sz="2000" b="1" i="0" dirty="0">
                <a:solidFill>
                  <a:srgbClr val="002060"/>
                </a:solidFill>
                <a:latin typeface="Simplified Arabic" panose="02020603050405020304" pitchFamily="18" charset="-78"/>
                <a:cs typeface="Simplified Arabic" panose="02020603050405020304" pitchFamily="18" charset="-78"/>
              </a:rPr>
              <a:t>يكون مكتوبا</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1" name="Straight Connector 10"/>
          <p:cNvCxnSpPr/>
          <p:nvPr/>
        </p:nvCxnSpPr>
        <p:spPr>
          <a:xfrm>
            <a:off x="3348955" y="908720"/>
            <a:ext cx="0" cy="2880320"/>
          </a:xfrm>
          <a:prstGeom prst="line">
            <a:avLst/>
          </a:prstGeom>
        </p:spPr>
        <p:style>
          <a:lnRef idx="3">
            <a:schemeClr val="accent6"/>
          </a:lnRef>
          <a:fillRef idx="0">
            <a:schemeClr val="accent6"/>
          </a:fillRef>
          <a:effectRef idx="2">
            <a:schemeClr val="accent6"/>
          </a:effectRef>
          <a:fontRef idx="minor">
            <a:schemeClr val="tx1"/>
          </a:fontRef>
        </p:style>
      </p:cxnSp>
      <p:sp>
        <p:nvSpPr>
          <p:cNvPr id="12" name="Oval 11"/>
          <p:cNvSpPr/>
          <p:nvPr/>
        </p:nvSpPr>
        <p:spPr>
          <a:xfrm>
            <a:off x="2411760" y="3789040"/>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تحديد </a:t>
            </a:r>
            <a:r>
              <a:rPr lang="ar-EG" sz="2000" b="1" i="0" dirty="0">
                <a:solidFill>
                  <a:srgbClr val="002060"/>
                </a:solidFill>
                <a:latin typeface="Simplified Arabic" panose="02020603050405020304" pitchFamily="18" charset="-78"/>
                <a:cs typeface="Simplified Arabic" panose="02020603050405020304" pitchFamily="18" charset="-78"/>
              </a:rPr>
              <a:t>إطار زمني</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13" name="Straight Connector 12"/>
          <p:cNvCxnSpPr/>
          <p:nvPr/>
        </p:nvCxnSpPr>
        <p:spPr>
          <a:xfrm flipH="1">
            <a:off x="1043608" y="908720"/>
            <a:ext cx="1091" cy="2016224"/>
          </a:xfrm>
          <a:prstGeom prst="line">
            <a:avLst/>
          </a:prstGeom>
        </p:spPr>
        <p:style>
          <a:lnRef idx="3">
            <a:schemeClr val="accent6"/>
          </a:lnRef>
          <a:fillRef idx="0">
            <a:schemeClr val="accent6"/>
          </a:fillRef>
          <a:effectRef idx="2">
            <a:schemeClr val="accent6"/>
          </a:effectRef>
          <a:fontRef idx="minor">
            <a:schemeClr val="tx1"/>
          </a:fontRef>
        </p:style>
      </p:cxnSp>
      <p:sp>
        <p:nvSpPr>
          <p:cNvPr id="14" name="Oval 13"/>
          <p:cNvSpPr/>
          <p:nvPr/>
        </p:nvSpPr>
        <p:spPr>
          <a:xfrm>
            <a:off x="107504" y="2924944"/>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اعرف </a:t>
            </a:r>
            <a:r>
              <a:rPr lang="ar-EG" sz="2000" b="1" i="0" dirty="0">
                <a:solidFill>
                  <a:srgbClr val="002060"/>
                </a:solidFill>
                <a:latin typeface="Simplified Arabic" panose="02020603050405020304" pitchFamily="18" charset="-78"/>
                <a:cs typeface="Simplified Arabic" panose="02020603050405020304" pitchFamily="18" charset="-78"/>
              </a:rPr>
              <a:t>امكاناتك</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5" name="Oval 14"/>
          <p:cNvSpPr/>
          <p:nvPr/>
        </p:nvSpPr>
        <p:spPr>
          <a:xfrm>
            <a:off x="7596336" y="1772816"/>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5</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6" name="Oval 15"/>
          <p:cNvSpPr/>
          <p:nvPr/>
        </p:nvSpPr>
        <p:spPr>
          <a:xfrm>
            <a:off x="5364088" y="1268760"/>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6</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7" name="Oval 16"/>
          <p:cNvSpPr/>
          <p:nvPr/>
        </p:nvSpPr>
        <p:spPr>
          <a:xfrm>
            <a:off x="611560" y="1268760"/>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8</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8" name="Oval 17"/>
          <p:cNvSpPr/>
          <p:nvPr/>
        </p:nvSpPr>
        <p:spPr>
          <a:xfrm>
            <a:off x="2915816" y="1772816"/>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7</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46074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16" presetClass="entr" presetSubtype="37"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out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2087562" y="287337"/>
            <a:ext cx="48006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ar-EG" altLang="ar-EG" sz="6600" dirty="0" smtClean="0">
                <a:solidFill>
                  <a:schemeClr val="bg1"/>
                </a:solidFill>
                <a:latin typeface="Simplified Arabic" panose="02020603050405020304" pitchFamily="18" charset="-78"/>
                <a:cs typeface="Simplified Arabic" panose="02020603050405020304" pitchFamily="18" charset="-78"/>
              </a:rPr>
              <a:t>شكراً لكم</a:t>
            </a:r>
            <a:endParaRPr lang="en-US" altLang="ar-EG" sz="6600" dirty="0" smtClean="0">
              <a:solidFill>
                <a:schemeClr val="bg1"/>
              </a:solidFill>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2"/>
          <a:stretch>
            <a:fillRect/>
          </a:stretch>
        </p:blipFill>
        <p:spPr>
          <a:xfrm>
            <a:off x="4776614" y="1300162"/>
            <a:ext cx="4223095" cy="2798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a:stretch>
            <a:fillRect/>
          </a:stretch>
        </p:blipFill>
        <p:spPr>
          <a:xfrm>
            <a:off x="390352" y="3900487"/>
            <a:ext cx="4223095" cy="2798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Line Callout 1 4"/>
          <p:cNvSpPr/>
          <p:nvPr/>
        </p:nvSpPr>
        <p:spPr bwMode="auto">
          <a:xfrm>
            <a:off x="1164879" y="1350168"/>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التخطيط</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7" name="Line Callout 1 6"/>
          <p:cNvSpPr/>
          <p:nvPr/>
        </p:nvSpPr>
        <p:spPr bwMode="auto">
          <a:xfrm>
            <a:off x="1164878" y="2164554"/>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القيادة</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8" name="Line Callout 1 7"/>
          <p:cNvSpPr/>
          <p:nvPr/>
        </p:nvSpPr>
        <p:spPr bwMode="auto">
          <a:xfrm>
            <a:off x="1164877" y="2978940"/>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التفاوض</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9" name="Line Callout 1 8"/>
          <p:cNvSpPr/>
          <p:nvPr/>
        </p:nvSpPr>
        <p:spPr bwMode="auto">
          <a:xfrm>
            <a:off x="5387973" y="4376032"/>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الاتصال</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10" name="Line Callout 1 9"/>
          <p:cNvSpPr/>
          <p:nvPr/>
        </p:nvSpPr>
        <p:spPr bwMode="auto">
          <a:xfrm>
            <a:off x="5387972" y="5228474"/>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إدارة الوقت</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11" name="Line Callout 1 10"/>
          <p:cNvSpPr/>
          <p:nvPr/>
        </p:nvSpPr>
        <p:spPr bwMode="auto">
          <a:xfrm>
            <a:off x="5387971" y="6080916"/>
            <a:ext cx="3000375" cy="664370"/>
          </a:xfrm>
          <a:prstGeom prst="borderCallout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SA" sz="2400" b="1" i="0" dirty="0">
                <a:solidFill>
                  <a:srgbClr val="FF3300"/>
                </a:solidFill>
                <a:latin typeface="Simplified Arabic" panose="02020603050405020304" pitchFamily="18" charset="-78"/>
                <a:cs typeface="Simplified Arabic" panose="02020603050405020304" pitchFamily="18" charset="-78"/>
              </a:rPr>
              <a:t>الإجتماعات</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425107872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908720"/>
            <a:ext cx="9144000" cy="5949280"/>
          </a:xfrm>
          <a:prstGeom prst="rect">
            <a:avLst/>
          </a:prstGeom>
        </p:spPr>
      </p:pic>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كيف تحدد اهدافك؟</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cxnSp>
        <p:nvCxnSpPr>
          <p:cNvPr id="7" name="Straight Connector 6"/>
          <p:cNvCxnSpPr/>
          <p:nvPr/>
        </p:nvCxnSpPr>
        <p:spPr>
          <a:xfrm>
            <a:off x="6343543" y="908720"/>
            <a:ext cx="0" cy="2880320"/>
          </a:xfrm>
          <a:prstGeom prst="line">
            <a:avLst/>
          </a:prstGeom>
        </p:spPr>
        <p:style>
          <a:lnRef idx="3">
            <a:schemeClr val="accent6"/>
          </a:lnRef>
          <a:fillRef idx="0">
            <a:schemeClr val="accent6"/>
          </a:fillRef>
          <a:effectRef idx="2">
            <a:schemeClr val="accent6"/>
          </a:effectRef>
          <a:fontRef idx="minor">
            <a:schemeClr val="tx1"/>
          </a:fontRef>
        </p:style>
      </p:cxnSp>
      <p:sp>
        <p:nvSpPr>
          <p:cNvPr id="8" name="Oval 7"/>
          <p:cNvSpPr/>
          <p:nvPr/>
        </p:nvSpPr>
        <p:spPr>
          <a:xfrm>
            <a:off x="5406348" y="3789040"/>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اعرف </a:t>
            </a:r>
            <a:r>
              <a:rPr lang="ar-EG" sz="2000" b="1" i="0" dirty="0">
                <a:solidFill>
                  <a:srgbClr val="002060"/>
                </a:solidFill>
                <a:latin typeface="Simplified Arabic" panose="02020603050405020304" pitchFamily="18" charset="-78"/>
                <a:cs typeface="Simplified Arabic" panose="02020603050405020304" pitchFamily="18" charset="-78"/>
              </a:rPr>
              <a:t>العواقب والمشاكل</a:t>
            </a:r>
            <a:endParaRPr lang="en-US" sz="2000" i="0" dirty="0">
              <a:solidFill>
                <a:srgbClr val="002060"/>
              </a:solidFill>
              <a:latin typeface="Simplified Arabic" panose="02020603050405020304" pitchFamily="18" charset="-78"/>
              <a:cs typeface="Simplified Arabic" panose="02020603050405020304" pitchFamily="18" charset="-78"/>
            </a:endParaRPr>
          </a:p>
        </p:txBody>
      </p:sp>
      <p:cxnSp>
        <p:nvCxnSpPr>
          <p:cNvPr id="9" name="Straight Connector 8"/>
          <p:cNvCxnSpPr/>
          <p:nvPr/>
        </p:nvCxnSpPr>
        <p:spPr>
          <a:xfrm flipH="1">
            <a:off x="2695740" y="908720"/>
            <a:ext cx="1091" cy="2016224"/>
          </a:xfrm>
          <a:prstGeom prst="line">
            <a:avLst/>
          </a:prstGeom>
        </p:spPr>
        <p:style>
          <a:lnRef idx="3">
            <a:schemeClr val="accent6"/>
          </a:lnRef>
          <a:fillRef idx="0">
            <a:schemeClr val="accent6"/>
          </a:fillRef>
          <a:effectRef idx="2">
            <a:schemeClr val="accent6"/>
          </a:effectRef>
          <a:fontRef idx="minor">
            <a:schemeClr val="tx1"/>
          </a:fontRef>
        </p:style>
      </p:cxnSp>
      <p:sp>
        <p:nvSpPr>
          <p:cNvPr id="10" name="Oval 9"/>
          <p:cNvSpPr/>
          <p:nvPr/>
        </p:nvSpPr>
        <p:spPr>
          <a:xfrm>
            <a:off x="1759636" y="2924944"/>
            <a:ext cx="1872208" cy="1944216"/>
          </a:xfrm>
          <a:prstGeom prst="ellipse">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i="0" dirty="0">
                <a:solidFill>
                  <a:srgbClr val="002060"/>
                </a:solidFill>
                <a:latin typeface="Simplified Arabic" panose="02020603050405020304" pitchFamily="18" charset="-78"/>
                <a:cs typeface="Simplified Arabic" panose="02020603050405020304" pitchFamily="18" charset="-78"/>
              </a:rPr>
              <a:t> </a:t>
            </a:r>
            <a:r>
              <a:rPr lang="ar-EG" sz="2000" b="1" i="0" dirty="0" smtClean="0">
                <a:solidFill>
                  <a:srgbClr val="002060"/>
                </a:solidFill>
                <a:latin typeface="Simplified Arabic" panose="02020603050405020304" pitchFamily="18" charset="-78"/>
                <a:cs typeface="Simplified Arabic" panose="02020603050405020304" pitchFamily="18" charset="-78"/>
              </a:rPr>
              <a:t>الفعل</a:t>
            </a:r>
            <a:endParaRPr lang="en-US" sz="2000" i="0" dirty="0">
              <a:solidFill>
                <a:srgbClr val="002060"/>
              </a:solidFill>
              <a:latin typeface="Simplified Arabic" panose="02020603050405020304" pitchFamily="18" charset="-78"/>
              <a:cs typeface="Simplified Arabic" panose="02020603050405020304" pitchFamily="18" charset="-78"/>
            </a:endParaRPr>
          </a:p>
        </p:txBody>
      </p:sp>
      <p:sp>
        <p:nvSpPr>
          <p:cNvPr id="15" name="Oval 14"/>
          <p:cNvSpPr/>
          <p:nvPr/>
        </p:nvSpPr>
        <p:spPr>
          <a:xfrm>
            <a:off x="5910404" y="1772816"/>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9</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
        <p:nvSpPr>
          <p:cNvPr id="16" name="Oval 15"/>
          <p:cNvSpPr/>
          <p:nvPr/>
        </p:nvSpPr>
        <p:spPr>
          <a:xfrm>
            <a:off x="2263692" y="1268760"/>
            <a:ext cx="864096" cy="864096"/>
          </a:xfrm>
          <a:prstGeom prst="ellipse">
            <a:avLst/>
          </a:prstGeom>
        </p:spPr>
        <p:style>
          <a:lnRef idx="3">
            <a:schemeClr val="lt1"/>
          </a:lnRef>
          <a:fillRef idx="1">
            <a:schemeClr val="accent6"/>
          </a:fillRef>
          <a:effectRef idx="1">
            <a:schemeClr val="accent6"/>
          </a:effectRef>
          <a:fontRef idx="minor">
            <a:schemeClr val="lt1"/>
          </a:fontRef>
        </p:style>
        <p:txBody>
          <a:bodyPr rtlCol="1" anchor="ctr"/>
          <a:lstStyle/>
          <a:p>
            <a:pPr algn="ctr"/>
            <a:r>
              <a:rPr lang="ar-EG" sz="2400" b="1" i="0" dirty="0" smtClean="0">
                <a:solidFill>
                  <a:prstClr val="white"/>
                </a:solidFill>
                <a:latin typeface="Simplified Arabic" panose="02020603050405020304" pitchFamily="18" charset="-78"/>
                <a:cs typeface="Simplified Arabic" panose="02020603050405020304" pitchFamily="18" charset="-78"/>
              </a:rPr>
              <a:t>10</a:t>
            </a:r>
            <a:endParaRPr lang="ar-EG" sz="2400" b="1" i="0" dirty="0">
              <a:solidFill>
                <a:prstClr val="white"/>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9879285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lded Corner 8"/>
          <p:cNvSpPr/>
          <p:nvPr/>
        </p:nvSpPr>
        <p:spPr>
          <a:xfrm>
            <a:off x="1838324"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4000" b="1" dirty="0">
                <a:solidFill>
                  <a:srgbClr val="002060"/>
                </a:solidFill>
              </a:rPr>
              <a:t>الوحدة التدريبية </a:t>
            </a:r>
            <a:r>
              <a:rPr lang="ar-EG" sz="4000" b="1" dirty="0" smtClean="0">
                <a:solidFill>
                  <a:srgbClr val="002060"/>
                </a:solidFill>
              </a:rPr>
              <a:t>الثانية</a:t>
            </a:r>
            <a:endParaRPr lang="en-US" sz="4000" dirty="0">
              <a:solidFill>
                <a:srgbClr val="002060"/>
              </a:solidFill>
            </a:endParaRPr>
          </a:p>
          <a:p>
            <a:pPr algn="ctr" rtl="1"/>
            <a:r>
              <a:rPr lang="ar-EG" sz="3600" b="1" dirty="0">
                <a:solidFill>
                  <a:srgbClr val="C00000"/>
                </a:solidFill>
              </a:rPr>
              <a:t>القيادة</a:t>
            </a:r>
            <a:endParaRPr lang="en-US" sz="3600" dirty="0">
              <a:solidFill>
                <a:srgbClr val="C00000"/>
              </a:solidFill>
            </a:endParaRPr>
          </a:p>
        </p:txBody>
      </p:sp>
    </p:spTree>
    <p:extLst>
      <p:ext uri="{BB962C8B-B14F-4D97-AF65-F5344CB8AC3E}">
        <p14:creationId xmlns:p14="http://schemas.microsoft.com/office/powerpoint/2010/main" val="190027745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الثانية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تعريف القيادة</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نظريات الصفات القيادية</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القيادة التي نريد</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القيادة الفعالة</a:t>
            </a:r>
          </a:p>
        </p:txBody>
      </p:sp>
      <p:sp>
        <p:nvSpPr>
          <p:cNvPr id="7" name="TextBox 6"/>
          <p:cNvSpPr txBox="1"/>
          <p:nvPr/>
        </p:nvSpPr>
        <p:spPr>
          <a:xfrm>
            <a:off x="162904" y="3878468"/>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القائد الطموح</a:t>
            </a:r>
          </a:p>
        </p:txBody>
      </p:sp>
      <p:sp>
        <p:nvSpPr>
          <p:cNvPr id="8" name="TextBox 7"/>
          <p:cNvSpPr txBox="1"/>
          <p:nvPr/>
        </p:nvSpPr>
        <p:spPr>
          <a:xfrm>
            <a:off x="162903" y="4530895"/>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أنواع القيادات</a:t>
            </a:r>
          </a:p>
        </p:txBody>
      </p:sp>
    </p:spTree>
    <p:extLst>
      <p:ext uri="{BB962C8B-B14F-4D97-AF65-F5344CB8AC3E}">
        <p14:creationId xmlns:p14="http://schemas.microsoft.com/office/powerpoint/2010/main" val="97157570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7"/>
          <p:cNvSpPr>
            <a:spLocks noChangeArrowheads="1"/>
          </p:cNvSpPr>
          <p:nvPr/>
        </p:nvSpPr>
        <p:spPr bwMode="auto">
          <a:xfrm>
            <a:off x="2913410" y="1057157"/>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الإلتزام بوقت البرنامج وفترات الاستراحة</a:t>
            </a:r>
          </a:p>
          <a:p>
            <a:pPr algn="ctr" rtl="1"/>
            <a:r>
              <a:rPr lang="ar-EG" sz="2400" b="1" dirty="0">
                <a:latin typeface="Verdana" panose="020B0604030504040204" pitchFamily="34" charset="0"/>
                <a:ea typeface="HY헤드라인M" pitchFamily="2" charset="-127"/>
              </a:rPr>
              <a:t> دليل وعيك</a:t>
            </a:r>
            <a:endParaRPr lang="en-GB" sz="2400" b="1" dirty="0">
              <a:latin typeface="Verdana" panose="020B0604030504040204" pitchFamily="34" charset="0"/>
              <a:ea typeface="HY헤드라인M" pitchFamily="2" charset="-127"/>
            </a:endParaRPr>
          </a:p>
        </p:txBody>
      </p:sp>
      <p:sp>
        <p:nvSpPr>
          <p:cNvPr id="20" name="AutoShape 7"/>
          <p:cNvSpPr>
            <a:spLocks noChangeArrowheads="1"/>
          </p:cNvSpPr>
          <p:nvPr/>
        </p:nvSpPr>
        <p:spPr bwMode="auto">
          <a:xfrm>
            <a:off x="2903080" y="2170874"/>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a:latin typeface="Verdana" panose="020B0604030504040204" pitchFamily="34" charset="0"/>
                <a:ea typeface="HY헤드라인M" pitchFamily="2" charset="-127"/>
              </a:rPr>
              <a:t>لاتدع هاتفك </a:t>
            </a:r>
            <a:r>
              <a:rPr lang="ar-EG" sz="2400" b="1" dirty="0">
                <a:latin typeface="Verdana" panose="020B0604030504040204" pitchFamily="34" charset="0"/>
                <a:ea typeface="HY헤드라인M" pitchFamily="2" charset="-127"/>
              </a:rPr>
              <a:t>المتنقل يشوش أفكار من حولك</a:t>
            </a:r>
            <a:endParaRPr lang="ar-SA" sz="2400" b="1" dirty="0">
              <a:latin typeface="Verdana" panose="020B0604030504040204" pitchFamily="34" charset="0"/>
              <a:ea typeface="HY헤드라인M" pitchFamily="2" charset="-127"/>
            </a:endParaRPr>
          </a:p>
        </p:txBody>
      </p:sp>
      <p:sp>
        <p:nvSpPr>
          <p:cNvPr id="21" name="AutoShape 7"/>
          <p:cNvSpPr>
            <a:spLocks noChangeArrowheads="1"/>
          </p:cNvSpPr>
          <p:nvPr/>
        </p:nvSpPr>
        <p:spPr bwMode="auto">
          <a:xfrm>
            <a:off x="2892751" y="3284591"/>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الأسئلة والنقاش متاحة في محتوى البرنامج</a:t>
            </a:r>
            <a:endParaRPr lang="ar-SA" sz="2400" b="1" dirty="0">
              <a:latin typeface="Verdana" panose="020B0604030504040204" pitchFamily="34" charset="0"/>
              <a:ea typeface="HY헤드라인M" pitchFamily="2" charset="-127"/>
            </a:endParaRPr>
          </a:p>
        </p:txBody>
      </p:sp>
      <p:sp>
        <p:nvSpPr>
          <p:cNvPr id="23" name="AutoShape 7"/>
          <p:cNvSpPr>
            <a:spLocks noChangeArrowheads="1"/>
          </p:cNvSpPr>
          <p:nvPr/>
        </p:nvSpPr>
        <p:spPr bwMode="auto">
          <a:xfrm>
            <a:off x="2882421" y="4398308"/>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إبتسامتك و تعاونك دليل حب العمل الجماعي</a:t>
            </a:r>
            <a:endParaRPr lang="ar-SA" sz="2400" b="1" dirty="0">
              <a:latin typeface="Verdana" panose="020B0604030504040204" pitchFamily="34" charset="0"/>
              <a:ea typeface="HY헤드라인M" pitchFamily="2" charset="-127"/>
            </a:endParaRPr>
          </a:p>
        </p:txBody>
      </p:sp>
      <p:sp>
        <p:nvSpPr>
          <p:cNvPr id="24" name="AutoShape 7"/>
          <p:cNvSpPr>
            <a:spLocks noChangeArrowheads="1"/>
          </p:cNvSpPr>
          <p:nvPr/>
        </p:nvSpPr>
        <p:spPr bwMode="auto">
          <a:xfrm>
            <a:off x="2872091" y="5512025"/>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sz="2400" b="1" dirty="0">
                <a:latin typeface="Verdana" panose="020B0604030504040204" pitchFamily="34" charset="0"/>
                <a:ea typeface="HY헤드라인M" pitchFamily="2" charset="-127"/>
              </a:rPr>
              <a:t>تأقلمك مع المدرب </a:t>
            </a:r>
            <a:r>
              <a:rPr lang="ar-EG" sz="2400" b="1" dirty="0" smtClean="0">
                <a:latin typeface="Verdana" panose="020B0604030504040204" pitchFamily="34" charset="0"/>
                <a:ea typeface="HY헤드라인M" pitchFamily="2" charset="-127"/>
              </a:rPr>
              <a:t>وتنفيذ </a:t>
            </a:r>
            <a:r>
              <a:rPr lang="ar-EG" sz="2400" b="1" dirty="0">
                <a:latin typeface="Verdana" panose="020B0604030504040204" pitchFamily="34" charset="0"/>
                <a:ea typeface="HY헤드라인M" pitchFamily="2" charset="-127"/>
              </a:rPr>
              <a:t>التمارين يسهل</a:t>
            </a:r>
          </a:p>
          <a:p>
            <a:pPr algn="ctr" rtl="1"/>
            <a:r>
              <a:rPr lang="ar-EG" sz="2400" b="1" dirty="0">
                <a:latin typeface="Verdana" panose="020B0604030504040204" pitchFamily="34" charset="0"/>
                <a:ea typeface="HY헤드라인M" pitchFamily="2" charset="-127"/>
              </a:rPr>
              <a:t> استيعاب المادة العلمية</a:t>
            </a:r>
            <a:endParaRPr lang="ar-SA" sz="2400" b="1" dirty="0">
              <a:latin typeface="Verdana" panose="020B0604030504040204" pitchFamily="34" charset="0"/>
              <a:ea typeface="HY헤드라인M" pitchFamily="2" charset="-127"/>
            </a:endParaRPr>
          </a:p>
        </p:txBody>
      </p:sp>
      <p:pic>
        <p:nvPicPr>
          <p:cNvPr id="25" name="Picture 6" descr="F:\دينى\work\صور\15460_IPhone_Loc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7907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6" name="Picture 8" descr="F:\دينى\work\صور\imagت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1" y="29337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7" name="Picture 3" descr="F:\دينى\work\صور\إدارة الوقت.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6477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9" descr="F:\دينى\work\صور\8484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020" y="51435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9" name="Picture 2" descr="F:\دينى\work\صور\kid-sma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4076701"/>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5" name="Rectangle 2"/>
          <p:cNvSpPr txBox="1">
            <a:spLocks noChangeArrowheads="1"/>
          </p:cNvSpPr>
          <p:nvPr/>
        </p:nvSpPr>
        <p:spPr>
          <a:xfrm>
            <a:off x="6629400" y="116633"/>
            <a:ext cx="247910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الاتفاقيات </a:t>
            </a:r>
            <a:endParaRPr lang="en-US" b="1" dirty="0">
              <a:solidFill>
                <a:schemeClr val="accent2">
                  <a:lumMod val="50000"/>
                </a:schemeClr>
              </a:solidFill>
            </a:endParaRPr>
          </a:p>
        </p:txBody>
      </p:sp>
    </p:spTree>
    <p:extLst>
      <p:ext uri="{BB962C8B-B14F-4D97-AF65-F5344CB8AC3E}">
        <p14:creationId xmlns:p14="http://schemas.microsoft.com/office/powerpoint/2010/main" val="2666010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cTn>
                              </p:par>
                              <p:par>
                                <p:cTn id="25" presetID="3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 calcmode="lin" valueType="num">
                                      <p:cBhvr>
                                        <p:cTn id="29" dur="1000" fill="hold"/>
                                        <p:tgtEl>
                                          <p:spTgt spid="25"/>
                                        </p:tgtEl>
                                        <p:attrNameLst>
                                          <p:attrName>style.rotation</p:attrName>
                                        </p:attrNameLst>
                                      </p:cBhvr>
                                      <p:tavLst>
                                        <p:tav tm="0">
                                          <p:val>
                                            <p:fltVal val="90"/>
                                          </p:val>
                                        </p:tav>
                                        <p:tav tm="100000">
                                          <p:val>
                                            <p:fltVal val="0"/>
                                          </p:val>
                                        </p:tav>
                                      </p:tavLst>
                                    </p:anim>
                                    <p:animEffect transition="in" filter="fade">
                                      <p:cBhvr>
                                        <p:cTn id="30" dur="1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par>
                                <p:cTn id="39" presetID="3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 calcmode="lin" valueType="num">
                                      <p:cBhvr>
                                        <p:cTn id="51" dur="1000" fill="hold"/>
                                        <p:tgtEl>
                                          <p:spTgt spid="23"/>
                                        </p:tgtEl>
                                        <p:attrNameLst>
                                          <p:attrName>style.rotation</p:attrName>
                                        </p:attrNameLst>
                                      </p:cBhvr>
                                      <p:tavLst>
                                        <p:tav tm="0">
                                          <p:val>
                                            <p:fltVal val="90"/>
                                          </p:val>
                                        </p:tav>
                                        <p:tav tm="100000">
                                          <p:val>
                                            <p:fltVal val="0"/>
                                          </p:val>
                                        </p:tav>
                                      </p:tavLst>
                                    </p:anim>
                                    <p:animEffect transition="in" filter="fade">
                                      <p:cBhvr>
                                        <p:cTn id="52" dur="1000"/>
                                        <p:tgtEl>
                                          <p:spTgt spid="23"/>
                                        </p:tgtEl>
                                      </p:cBhvr>
                                    </p:animEffect>
                                  </p:childTnLst>
                                </p:cTn>
                              </p:par>
                              <p:par>
                                <p:cTn id="53" presetID="3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1000" fill="hold"/>
                                        <p:tgtEl>
                                          <p:spTgt spid="29"/>
                                        </p:tgtEl>
                                        <p:attrNameLst>
                                          <p:attrName>ppt_w</p:attrName>
                                        </p:attrNameLst>
                                      </p:cBhvr>
                                      <p:tavLst>
                                        <p:tav tm="0">
                                          <p:val>
                                            <p:fltVal val="0"/>
                                          </p:val>
                                        </p:tav>
                                        <p:tav tm="100000">
                                          <p:val>
                                            <p:strVal val="#ppt_w"/>
                                          </p:val>
                                        </p:tav>
                                      </p:tavLst>
                                    </p:anim>
                                    <p:anim calcmode="lin" valueType="num">
                                      <p:cBhvr>
                                        <p:cTn id="56" dur="1000" fill="hold"/>
                                        <p:tgtEl>
                                          <p:spTgt spid="29"/>
                                        </p:tgtEl>
                                        <p:attrNameLst>
                                          <p:attrName>ppt_h</p:attrName>
                                        </p:attrNameLst>
                                      </p:cBhvr>
                                      <p:tavLst>
                                        <p:tav tm="0">
                                          <p:val>
                                            <p:fltVal val="0"/>
                                          </p:val>
                                        </p:tav>
                                        <p:tav tm="100000">
                                          <p:val>
                                            <p:strVal val="#ppt_h"/>
                                          </p:val>
                                        </p:tav>
                                      </p:tavLst>
                                    </p:anim>
                                    <p:anim calcmode="lin" valueType="num">
                                      <p:cBhvr>
                                        <p:cTn id="57" dur="1000" fill="hold"/>
                                        <p:tgtEl>
                                          <p:spTgt spid="29"/>
                                        </p:tgtEl>
                                        <p:attrNameLst>
                                          <p:attrName>style.rotation</p:attrName>
                                        </p:attrNameLst>
                                      </p:cBhvr>
                                      <p:tavLst>
                                        <p:tav tm="0">
                                          <p:val>
                                            <p:fltVal val="90"/>
                                          </p:val>
                                        </p:tav>
                                        <p:tav tm="100000">
                                          <p:val>
                                            <p:fltVal val="0"/>
                                          </p:val>
                                        </p:tav>
                                      </p:tavLst>
                                    </p:anim>
                                    <p:animEffect transition="in" filter="fade">
                                      <p:cBhvr>
                                        <p:cTn id="58" dur="10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1000" fill="hold"/>
                                        <p:tgtEl>
                                          <p:spTgt spid="24"/>
                                        </p:tgtEl>
                                        <p:attrNameLst>
                                          <p:attrName>ppt_w</p:attrName>
                                        </p:attrNameLst>
                                      </p:cBhvr>
                                      <p:tavLst>
                                        <p:tav tm="0">
                                          <p:val>
                                            <p:fltVal val="0"/>
                                          </p:val>
                                        </p:tav>
                                        <p:tav tm="100000">
                                          <p:val>
                                            <p:strVal val="#ppt_w"/>
                                          </p:val>
                                        </p:tav>
                                      </p:tavLst>
                                    </p:anim>
                                    <p:anim calcmode="lin" valueType="num">
                                      <p:cBhvr>
                                        <p:cTn id="64" dur="1000" fill="hold"/>
                                        <p:tgtEl>
                                          <p:spTgt spid="24"/>
                                        </p:tgtEl>
                                        <p:attrNameLst>
                                          <p:attrName>ppt_h</p:attrName>
                                        </p:attrNameLst>
                                      </p:cBhvr>
                                      <p:tavLst>
                                        <p:tav tm="0">
                                          <p:val>
                                            <p:fltVal val="0"/>
                                          </p:val>
                                        </p:tav>
                                        <p:tav tm="100000">
                                          <p:val>
                                            <p:strVal val="#ppt_h"/>
                                          </p:val>
                                        </p:tav>
                                      </p:tavLst>
                                    </p:anim>
                                    <p:anim calcmode="lin" valueType="num">
                                      <p:cBhvr>
                                        <p:cTn id="65" dur="1000" fill="hold"/>
                                        <p:tgtEl>
                                          <p:spTgt spid="24"/>
                                        </p:tgtEl>
                                        <p:attrNameLst>
                                          <p:attrName>style.rotation</p:attrName>
                                        </p:attrNameLst>
                                      </p:cBhvr>
                                      <p:tavLst>
                                        <p:tav tm="0">
                                          <p:val>
                                            <p:fltVal val="90"/>
                                          </p:val>
                                        </p:tav>
                                        <p:tav tm="100000">
                                          <p:val>
                                            <p:fltVal val="0"/>
                                          </p:val>
                                        </p:tav>
                                      </p:tavLst>
                                    </p:anim>
                                    <p:animEffect transition="in" filter="fade">
                                      <p:cBhvr>
                                        <p:cTn id="66" dur="1000"/>
                                        <p:tgtEl>
                                          <p:spTgt spid="24"/>
                                        </p:tgtEl>
                                      </p:cBhvr>
                                    </p:animEffect>
                                  </p:childTnLst>
                                </p:cTn>
                              </p:par>
                              <p:par>
                                <p:cTn id="67" presetID="31" presetClass="entr" presetSubtype="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 calcmode="lin" valueType="num">
                                      <p:cBhvr>
                                        <p:cTn id="71" dur="1000" fill="hold"/>
                                        <p:tgtEl>
                                          <p:spTgt spid="28"/>
                                        </p:tgtEl>
                                        <p:attrNameLst>
                                          <p:attrName>style.rotation</p:attrName>
                                        </p:attrNameLst>
                                      </p:cBhvr>
                                      <p:tavLst>
                                        <p:tav tm="0">
                                          <p:val>
                                            <p:fltVal val="90"/>
                                          </p:val>
                                        </p:tav>
                                        <p:tav tm="100000">
                                          <p:val>
                                            <p:fltVal val="0"/>
                                          </p:val>
                                        </p:tav>
                                      </p:tavLst>
                                    </p:anim>
                                    <p:animEffect transition="in" filter="fade">
                                      <p:cBhvr>
                                        <p:cTn id="7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الثانية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أقوال مختارة حول القيادة</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أطلق العنان لطاقات موظفيك</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هذا كثير</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أفكار</a:t>
            </a:r>
          </a:p>
        </p:txBody>
      </p:sp>
      <p:sp>
        <p:nvSpPr>
          <p:cNvPr id="7" name="TextBox 6"/>
          <p:cNvSpPr txBox="1"/>
          <p:nvPr/>
        </p:nvSpPr>
        <p:spPr>
          <a:xfrm>
            <a:off x="162904" y="3878468"/>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البشر يحتاجون إلي قائد</a:t>
            </a:r>
          </a:p>
        </p:txBody>
      </p:sp>
      <p:sp>
        <p:nvSpPr>
          <p:cNvPr id="8" name="TextBox 7"/>
          <p:cNvSpPr txBox="1"/>
          <p:nvPr/>
        </p:nvSpPr>
        <p:spPr>
          <a:xfrm>
            <a:off x="162903" y="4530895"/>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طرق التدريب علي القيادة</a:t>
            </a:r>
          </a:p>
        </p:txBody>
      </p:sp>
    </p:spTree>
    <p:extLst>
      <p:ext uri="{BB962C8B-B14F-4D97-AF65-F5344CB8AC3E}">
        <p14:creationId xmlns:p14="http://schemas.microsoft.com/office/powerpoint/2010/main" val="266217117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الثانية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مهارات التعامل</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هل تسير القيادة  خلف أتباعها ؟</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الناس يحبون تأدية الأعمال التي يتقنونها</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فكر قبل التسرع بالرد</a:t>
            </a:r>
          </a:p>
        </p:txBody>
      </p:sp>
      <p:sp>
        <p:nvSpPr>
          <p:cNvPr id="7" name="TextBox 6"/>
          <p:cNvSpPr txBox="1"/>
          <p:nvPr/>
        </p:nvSpPr>
        <p:spPr>
          <a:xfrm>
            <a:off x="162904" y="3878468"/>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lvl="0"/>
            <a:r>
              <a:rPr lang="ar-EG" sz="2400" dirty="0" smtClean="0"/>
              <a:t> </a:t>
            </a:r>
            <a:r>
              <a:rPr lang="ar-EG" sz="2400" dirty="0"/>
              <a:t>هل القيادة ضرورية </a:t>
            </a:r>
            <a:r>
              <a:rPr lang="ar-EG" sz="2400" dirty="0" smtClean="0"/>
              <a:t>؟</a:t>
            </a:r>
            <a:endParaRPr lang="en-US" sz="2400" dirty="0"/>
          </a:p>
        </p:txBody>
      </p:sp>
      <p:sp>
        <p:nvSpPr>
          <p:cNvPr id="8" name="TextBox 7"/>
          <p:cNvSpPr txBox="1"/>
          <p:nvPr/>
        </p:nvSpPr>
        <p:spPr>
          <a:xfrm>
            <a:off x="162903" y="4530895"/>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ما الفارق بين المدير والقائد ؟</a:t>
            </a:r>
          </a:p>
        </p:txBody>
      </p:sp>
    </p:spTree>
    <p:extLst>
      <p:ext uri="{BB962C8B-B14F-4D97-AF65-F5344CB8AC3E}">
        <p14:creationId xmlns:p14="http://schemas.microsoft.com/office/powerpoint/2010/main" val="2206884083"/>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0845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19"/>
          <p:cNvSpPr>
            <a:spLocks noChangeArrowheads="1"/>
          </p:cNvSpPr>
          <p:nvPr/>
        </p:nvSpPr>
        <p:spPr bwMode="auto">
          <a:xfrm>
            <a:off x="1768475" y="1196975"/>
            <a:ext cx="6913563" cy="4679950"/>
          </a:xfrm>
          <a:prstGeom prst="roundRect">
            <a:avLst>
              <a:gd name="adj" fmla="val 16667"/>
            </a:avLst>
          </a:prstGeom>
          <a:solidFill>
            <a:schemeClr val="accent1">
              <a:alpha val="27058"/>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eaLnBrk="1" hangingPunct="1"/>
            <a:endParaRPr lang="en-US" altLang="ar-EG" dirty="0">
              <a:solidFill>
                <a:srgbClr val="000000"/>
              </a:solidFill>
            </a:endParaRPr>
          </a:p>
        </p:txBody>
      </p:sp>
      <p:sp>
        <p:nvSpPr>
          <p:cNvPr id="5123" name="AutoShape 4"/>
          <p:cNvSpPr>
            <a:spLocks noChangeArrowheads="1"/>
          </p:cNvSpPr>
          <p:nvPr/>
        </p:nvSpPr>
        <p:spPr bwMode="auto">
          <a:xfrm>
            <a:off x="1985963" y="1412875"/>
            <a:ext cx="6478587" cy="1800225"/>
          </a:xfrm>
          <a:prstGeom prst="roundRect">
            <a:avLst>
              <a:gd name="adj" fmla="val 16667"/>
            </a:avLst>
          </a:prstGeom>
          <a:solidFill>
            <a:srgbClr val="33CCCC">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r" rtl="1" eaLnBrk="1" hangingPunct="1"/>
            <a:endParaRPr lang="en-US" altLang="zh-CN" sz="1200" dirty="0">
              <a:solidFill>
                <a:srgbClr val="000000"/>
              </a:solidFill>
            </a:endParaRPr>
          </a:p>
          <a:p>
            <a:pPr algn="r" rtl="1" eaLnBrk="1" hangingPunct="1"/>
            <a:r>
              <a:rPr lang="ar-EG" altLang="zh-CN" sz="2000" b="1" i="0" dirty="0">
                <a:solidFill>
                  <a:srgbClr val="000000"/>
                </a:solidFill>
                <a:latin typeface="Simplified Arabic" panose="02020603050405020304" pitchFamily="18" charset="-78"/>
                <a:cs typeface="Simplified Arabic" panose="02020603050405020304" pitchFamily="18" charset="-78"/>
              </a:rPr>
              <a:t>إن القيادة يجب أن تتضمن أفراداُ آخرين ( المرؤوسين أو التابعين </a:t>
            </a:r>
            <a:r>
              <a:rPr lang="ar-EG" altLang="zh-CN" sz="2000" b="1" i="0" dirty="0" smtClean="0">
                <a:solidFill>
                  <a:srgbClr val="000000"/>
                </a:solidFill>
                <a:latin typeface="Simplified Arabic" panose="02020603050405020304" pitchFamily="18" charset="-78"/>
                <a:cs typeface="Simplified Arabic" panose="02020603050405020304" pitchFamily="18" charset="-78"/>
              </a:rPr>
              <a:t>)</a:t>
            </a:r>
          </a:p>
          <a:p>
            <a:pPr algn="r" rtl="1" eaLnBrk="1" hangingPunct="1"/>
            <a:r>
              <a:rPr lang="ar-EG" altLang="zh-CN" sz="2000" b="1" i="0" dirty="0" smtClean="0">
                <a:solidFill>
                  <a:srgbClr val="000000"/>
                </a:solidFill>
                <a:latin typeface="Simplified Arabic" panose="02020603050405020304" pitchFamily="18" charset="-78"/>
                <a:cs typeface="Simplified Arabic" panose="02020603050405020304" pitchFamily="18" charset="-78"/>
              </a:rPr>
              <a:t> </a:t>
            </a:r>
            <a:r>
              <a:rPr lang="ar-EG" altLang="zh-CN" sz="2000" b="1" i="0" dirty="0">
                <a:solidFill>
                  <a:srgbClr val="000000"/>
                </a:solidFill>
                <a:latin typeface="Simplified Arabic" panose="02020603050405020304" pitchFamily="18" charset="-78"/>
                <a:cs typeface="Simplified Arabic" panose="02020603050405020304" pitchFamily="18" charset="-78"/>
              </a:rPr>
              <a:t>فباستعداداتهم لقبول توجيهات القائد يحددون مكانة القائد ويجعلون </a:t>
            </a:r>
            <a:endParaRPr lang="ar-EG" altLang="zh-CN" sz="2000" b="1" i="0" dirty="0" smtClean="0">
              <a:solidFill>
                <a:srgbClr val="000000"/>
              </a:solidFill>
              <a:latin typeface="Simplified Arabic" panose="02020603050405020304" pitchFamily="18" charset="-78"/>
              <a:cs typeface="Simplified Arabic" panose="02020603050405020304" pitchFamily="18" charset="-78"/>
            </a:endParaRPr>
          </a:p>
          <a:p>
            <a:pPr algn="r" rtl="1" eaLnBrk="1" hangingPunct="1"/>
            <a:r>
              <a:rPr lang="ar-EG" altLang="zh-CN" sz="2000" b="1" i="0" dirty="0" smtClean="0">
                <a:solidFill>
                  <a:srgbClr val="000000"/>
                </a:solidFill>
                <a:latin typeface="Simplified Arabic" panose="02020603050405020304" pitchFamily="18" charset="-78"/>
                <a:cs typeface="Simplified Arabic" panose="02020603050405020304" pitchFamily="18" charset="-78"/>
              </a:rPr>
              <a:t>عملية </a:t>
            </a:r>
            <a:r>
              <a:rPr lang="ar-EG" altLang="zh-CN" sz="2000" b="1" i="0" dirty="0">
                <a:solidFill>
                  <a:srgbClr val="000000"/>
                </a:solidFill>
                <a:latin typeface="Simplified Arabic" panose="02020603050405020304" pitchFamily="18" charset="-78"/>
                <a:cs typeface="Simplified Arabic" panose="02020603050405020304" pitchFamily="18" charset="-78"/>
              </a:rPr>
              <a:t>القيادة ممكنة وبدونهم تصبح كل الصفات القيادية للمدير غير ذات </a:t>
            </a:r>
            <a:endParaRPr lang="ar-EG" altLang="zh-CN" sz="2000" b="1" i="0" dirty="0" smtClean="0">
              <a:solidFill>
                <a:srgbClr val="000000"/>
              </a:solidFill>
              <a:latin typeface="Simplified Arabic" panose="02020603050405020304" pitchFamily="18" charset="-78"/>
              <a:cs typeface="Simplified Arabic" panose="02020603050405020304" pitchFamily="18" charset="-78"/>
            </a:endParaRPr>
          </a:p>
          <a:p>
            <a:pPr algn="r" rtl="1" eaLnBrk="1" hangingPunct="1"/>
            <a:r>
              <a:rPr lang="ar-EG" altLang="zh-CN" sz="2000" b="1" i="0" dirty="0" smtClean="0">
                <a:solidFill>
                  <a:srgbClr val="000000"/>
                </a:solidFill>
                <a:latin typeface="Simplified Arabic" panose="02020603050405020304" pitchFamily="18" charset="-78"/>
                <a:cs typeface="Simplified Arabic" panose="02020603050405020304" pitchFamily="18" charset="-78"/>
              </a:rPr>
              <a:t>موضوع </a:t>
            </a:r>
            <a:endParaRPr lang="en-US" altLang="zh-CN" sz="1400" b="1" i="0" dirty="0">
              <a:solidFill>
                <a:srgbClr val="000000"/>
              </a:solidFill>
              <a:latin typeface="Simplified Arabic" panose="02020603050405020304" pitchFamily="18" charset="-78"/>
              <a:cs typeface="Simplified Arabic" panose="02020603050405020304" pitchFamily="18" charset="-78"/>
            </a:endParaRPr>
          </a:p>
        </p:txBody>
      </p:sp>
      <p:sp>
        <p:nvSpPr>
          <p:cNvPr id="5124" name="AutoShape 5"/>
          <p:cNvSpPr>
            <a:spLocks noChangeArrowheads="1"/>
          </p:cNvSpPr>
          <p:nvPr/>
        </p:nvSpPr>
        <p:spPr bwMode="auto">
          <a:xfrm>
            <a:off x="1985963" y="3500438"/>
            <a:ext cx="6478587" cy="1800225"/>
          </a:xfrm>
          <a:prstGeom prst="roundRect">
            <a:avLst>
              <a:gd name="adj" fmla="val 16667"/>
            </a:avLst>
          </a:prstGeom>
          <a:solidFill>
            <a:srgbClr val="FFCC00">
              <a:alpha val="58038"/>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justLow" rtl="1" eaLnBrk="1" hangingPunct="1"/>
            <a:r>
              <a:rPr lang="ar-EG" altLang="zh-CN" sz="2000" b="1" i="0" dirty="0" smtClean="0">
                <a:solidFill>
                  <a:srgbClr val="000000"/>
                </a:solidFill>
                <a:latin typeface="Simplified Arabic" panose="02020603050405020304" pitchFamily="18" charset="-78"/>
                <a:cs typeface="Simplified Arabic" panose="02020603050405020304" pitchFamily="18" charset="-78"/>
              </a:rPr>
              <a:t>إن </a:t>
            </a:r>
            <a:r>
              <a:rPr lang="ar-EG" altLang="zh-CN" sz="2000" b="1" i="0" dirty="0">
                <a:solidFill>
                  <a:srgbClr val="000000"/>
                </a:solidFill>
                <a:latin typeface="Simplified Arabic" panose="02020603050405020304" pitchFamily="18" charset="-78"/>
                <a:cs typeface="Simplified Arabic" panose="02020603050405020304" pitchFamily="18" charset="-78"/>
              </a:rPr>
              <a:t>القيادة تنطوي علي توزيع غير متساو للقوة بين القادة وأفراد الجماعة </a:t>
            </a:r>
            <a:r>
              <a:rPr lang="ar-EG" altLang="zh-CN" sz="2000" b="1" i="0" dirty="0" smtClean="0">
                <a:solidFill>
                  <a:srgbClr val="000000"/>
                </a:solidFill>
                <a:latin typeface="Simplified Arabic" panose="02020603050405020304" pitchFamily="18" charset="-78"/>
                <a:cs typeface="Simplified Arabic" panose="02020603050405020304" pitchFamily="18" charset="-78"/>
              </a:rPr>
              <a:t>فعلي</a:t>
            </a:r>
          </a:p>
          <a:p>
            <a:pPr algn="justLow" rtl="1" eaLnBrk="1" hangingPunct="1"/>
            <a:r>
              <a:rPr lang="ar-EG" altLang="zh-CN" sz="2000" b="1" i="0" dirty="0" smtClean="0">
                <a:solidFill>
                  <a:srgbClr val="000000"/>
                </a:solidFill>
                <a:latin typeface="Simplified Arabic" panose="02020603050405020304" pitchFamily="18" charset="-78"/>
                <a:cs typeface="Simplified Arabic" panose="02020603050405020304" pitchFamily="18" charset="-78"/>
              </a:rPr>
              <a:t> </a:t>
            </a:r>
            <a:r>
              <a:rPr lang="ar-EG" altLang="zh-CN" sz="2000" b="1" i="0" dirty="0">
                <a:solidFill>
                  <a:srgbClr val="000000"/>
                </a:solidFill>
                <a:latin typeface="Simplified Arabic" panose="02020603050405020304" pitchFamily="18" charset="-78"/>
                <a:cs typeface="Simplified Arabic" panose="02020603050405020304" pitchFamily="18" charset="-78"/>
              </a:rPr>
              <a:t>الرغم من أن القادة لديهم سلطة توجيه بعض أنشطة القائد فإن أفراداً </a:t>
            </a:r>
            <a:r>
              <a:rPr lang="ar-EG" altLang="zh-CN" sz="2000" b="1" i="0" dirty="0" smtClean="0">
                <a:solidFill>
                  <a:srgbClr val="000000"/>
                </a:solidFill>
                <a:latin typeface="Simplified Arabic" panose="02020603050405020304" pitchFamily="18" charset="-78"/>
                <a:cs typeface="Simplified Arabic" panose="02020603050405020304" pitchFamily="18" charset="-78"/>
              </a:rPr>
              <a:t>معينين</a:t>
            </a:r>
          </a:p>
          <a:p>
            <a:pPr algn="justLow" rtl="1" eaLnBrk="1" hangingPunct="1"/>
            <a:r>
              <a:rPr lang="ar-EG" altLang="zh-CN" sz="2000" b="1" i="0" dirty="0" smtClean="0">
                <a:solidFill>
                  <a:srgbClr val="000000"/>
                </a:solidFill>
                <a:latin typeface="Simplified Arabic" panose="02020603050405020304" pitchFamily="18" charset="-78"/>
                <a:cs typeface="Simplified Arabic" panose="02020603050405020304" pitchFamily="18" charset="-78"/>
              </a:rPr>
              <a:t> </a:t>
            </a:r>
            <a:r>
              <a:rPr lang="ar-EG" altLang="zh-CN" sz="2000" b="1" i="0" dirty="0">
                <a:solidFill>
                  <a:srgbClr val="000000"/>
                </a:solidFill>
                <a:latin typeface="Simplified Arabic" panose="02020603050405020304" pitchFamily="18" charset="-78"/>
                <a:cs typeface="Simplified Arabic" panose="02020603050405020304" pitchFamily="18" charset="-78"/>
              </a:rPr>
              <a:t>من الجماعة يمكنهم التأثير علي هذه الأنشطة بعدد من الطرق </a:t>
            </a:r>
            <a:endParaRPr lang="en-US" altLang="zh-CN" sz="2000" b="1" i="0" dirty="0">
              <a:solidFill>
                <a:srgbClr val="000000"/>
              </a:solidFill>
              <a:latin typeface="Simplified Arabic" panose="02020603050405020304" pitchFamily="18" charset="-78"/>
              <a:cs typeface="Simplified Arabic" panose="02020603050405020304" pitchFamily="18" charset="-78"/>
            </a:endParaRPr>
          </a:p>
        </p:txBody>
      </p:sp>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تعريف القيادة </a:t>
            </a:r>
          </a:p>
        </p:txBody>
      </p:sp>
      <p:pic>
        <p:nvPicPr>
          <p:cNvPr id="4" name="Picture 3"/>
          <p:cNvPicPr>
            <a:picLocks noChangeAspect="1"/>
          </p:cNvPicPr>
          <p:nvPr/>
        </p:nvPicPr>
        <p:blipFill>
          <a:blip r:embed="rId2"/>
          <a:stretch>
            <a:fillRect/>
          </a:stretch>
        </p:blipFill>
        <p:spPr>
          <a:xfrm>
            <a:off x="277196" y="4014788"/>
            <a:ext cx="1273791" cy="1285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nvPicPr>
        <p:blipFill>
          <a:blip r:embed="rId3"/>
          <a:stretch>
            <a:fillRect/>
          </a:stretch>
        </p:blipFill>
        <p:spPr>
          <a:xfrm>
            <a:off x="277196" y="1810252"/>
            <a:ext cx="1273791" cy="13750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91965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circle(in)">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circle(in)">
                                      <p:cBhvr>
                                        <p:cTn id="1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3" grpId="0" animBg="1"/>
      <p:bldP spid="51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نظريات الصفات القيادية </a:t>
            </a:r>
          </a:p>
        </p:txBody>
      </p:sp>
      <p:sp>
        <p:nvSpPr>
          <p:cNvPr id="9" name="Plaque 8"/>
          <p:cNvSpPr/>
          <p:nvPr/>
        </p:nvSpPr>
        <p:spPr bwMode="auto">
          <a:xfrm>
            <a:off x="4989102" y="1257306"/>
            <a:ext cx="3457575" cy="714374"/>
          </a:xfrm>
          <a:prstGeom prst="plaque">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a:solidFill>
                  <a:srgbClr val="FFFFFF"/>
                </a:solidFill>
                <a:latin typeface="Simplified Arabic" panose="02020603050405020304" pitchFamily="18" charset="-78"/>
                <a:cs typeface="Simplified Arabic" panose="02020603050405020304" pitchFamily="18" charset="-78"/>
              </a:rPr>
              <a:t>الذكاء</a:t>
            </a:r>
            <a:endParaRPr lang="ar-EG" sz="2800" i="0" dirty="0" smtClean="0">
              <a:solidFill>
                <a:srgbClr val="FFFFFF"/>
              </a:solidFill>
              <a:latin typeface="Simplified Arabic" panose="02020603050405020304" pitchFamily="18" charset="-78"/>
              <a:ea typeface="宋体" pitchFamily="2" charset="-122"/>
              <a:cs typeface="Simplified Arabic" panose="02020603050405020304" pitchFamily="18" charset="-78"/>
            </a:endParaRPr>
          </a:p>
        </p:txBody>
      </p:sp>
      <p:sp>
        <p:nvSpPr>
          <p:cNvPr id="4" name="Oval 3"/>
          <p:cNvSpPr/>
          <p:nvPr/>
        </p:nvSpPr>
        <p:spPr bwMode="auto">
          <a:xfrm>
            <a:off x="7943844" y="1257306"/>
            <a:ext cx="745714" cy="714374"/>
          </a:xfrm>
          <a:prstGeom prst="ellipse">
            <a:avLst/>
          </a:prstGeom>
          <a:ln>
            <a:solidFill>
              <a:srgbClr val="FF33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FF0000"/>
                </a:solidFill>
                <a:latin typeface="FrankRuehl" panose="020E0503060101010101" pitchFamily="34" charset="-79"/>
                <a:ea typeface="宋体" pitchFamily="2" charset="-122"/>
              </a:rPr>
              <a:t>1</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2437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5"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نظريات الصفات القيادية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4898073" y="1359183"/>
            <a:ext cx="3578662" cy="871804"/>
          </a:xfrm>
          <a:prstGeom prst="rect">
            <a:avLst/>
          </a:prstGeom>
        </p:spPr>
      </p:pic>
      <p:sp>
        <p:nvSpPr>
          <p:cNvPr id="3" name="Oval 2"/>
          <p:cNvSpPr/>
          <p:nvPr/>
        </p:nvSpPr>
        <p:spPr bwMode="auto">
          <a:xfrm>
            <a:off x="7943844" y="1359183"/>
            <a:ext cx="722484" cy="742571"/>
          </a:xfrm>
          <a:prstGeom prst="ellipse">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a:r>
              <a:rPr lang="ar-EG" sz="2800" b="1" dirty="0" smtClean="0">
                <a:solidFill>
                  <a:srgbClr val="FF0000"/>
                </a:solidFill>
                <a:latin typeface="Arial" charset="0"/>
                <a:ea typeface="宋体" pitchFamily="2" charset="-122"/>
              </a:rPr>
              <a:t>2  </a:t>
            </a:r>
          </a:p>
          <a:p>
            <a:pPr algn="ctr"/>
            <a:endParaRPr lang="ar-EG" sz="2000" dirty="0" smtClean="0">
              <a:solidFill>
                <a:srgbClr val="000000"/>
              </a:solidFill>
              <a:latin typeface="Arial" charset="0"/>
              <a:ea typeface="宋体" pitchFamily="2" charset="-122"/>
            </a:endParaRPr>
          </a:p>
          <a:p>
            <a:pPr algn="ctr"/>
            <a:endParaRPr lang="ar-EG" sz="2000" dirty="0">
              <a:solidFill>
                <a:srgbClr val="000000"/>
              </a:solidFill>
              <a:latin typeface="Arial" charset="0"/>
              <a:ea typeface="宋体" pitchFamily="2" charset="-122"/>
            </a:endParaRPr>
          </a:p>
          <a:p>
            <a:pPr algn="ctr"/>
            <a:endParaRPr lang="ar-EG" sz="2000" dirty="0" smtClean="0">
              <a:solidFill>
                <a:srgbClr val="000000"/>
              </a:solidFill>
              <a:latin typeface="Arial" charset="0"/>
              <a:ea typeface="宋体" pitchFamily="2" charset="-122"/>
            </a:endParaRPr>
          </a:p>
        </p:txBody>
      </p:sp>
    </p:spTree>
    <p:extLst>
      <p:ext uri="{BB962C8B-B14F-4D97-AF65-F5344CB8AC3E}">
        <p14:creationId xmlns:p14="http://schemas.microsoft.com/office/powerpoint/2010/main" val="8710081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نظريات الصفات القيادية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4802538" y="1325023"/>
            <a:ext cx="3578662" cy="877900"/>
          </a:xfrm>
          <a:prstGeom prst="rect">
            <a:avLst/>
          </a:prstGeom>
        </p:spPr>
      </p:pic>
      <p:sp>
        <p:nvSpPr>
          <p:cNvPr id="6" name="Oval 5"/>
          <p:cNvSpPr/>
          <p:nvPr/>
        </p:nvSpPr>
        <p:spPr bwMode="auto">
          <a:xfrm>
            <a:off x="7943844" y="1325023"/>
            <a:ext cx="805218" cy="750627"/>
          </a:xfrm>
          <a:prstGeom prst="ellipse">
            <a:avLst/>
          </a:prstGeom>
          <a:solidFill>
            <a:schemeClr val="bg1"/>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a:r>
              <a:rPr lang="ar-EG" sz="2800" b="1" dirty="0" smtClean="0">
                <a:solidFill>
                  <a:srgbClr val="008000"/>
                </a:solidFill>
                <a:latin typeface="Arial" charset="0"/>
                <a:ea typeface="宋体" pitchFamily="2" charset="-122"/>
              </a:rPr>
              <a:t>3</a:t>
            </a:r>
          </a:p>
        </p:txBody>
      </p:sp>
    </p:spTree>
    <p:extLst>
      <p:ext uri="{BB962C8B-B14F-4D97-AF65-F5344CB8AC3E}">
        <p14:creationId xmlns:p14="http://schemas.microsoft.com/office/powerpoint/2010/main" val="1070531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نظريات الصفات القيادية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4761594" y="1270432"/>
            <a:ext cx="3578662" cy="877900"/>
          </a:xfrm>
          <a:prstGeom prst="rect">
            <a:avLst/>
          </a:prstGeom>
        </p:spPr>
      </p:pic>
      <p:sp>
        <p:nvSpPr>
          <p:cNvPr id="3" name="Oval 2"/>
          <p:cNvSpPr/>
          <p:nvPr/>
        </p:nvSpPr>
        <p:spPr bwMode="auto">
          <a:xfrm>
            <a:off x="7629098" y="1301139"/>
            <a:ext cx="928048" cy="682388"/>
          </a:xfrm>
          <a:prstGeom prst="ellipse">
            <a:avLst/>
          </a:prstGeom>
          <a:solidFill>
            <a:schemeClr val="bg1"/>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a:r>
              <a:rPr lang="ar-EG" sz="2800" b="1" dirty="0" smtClean="0">
                <a:solidFill>
                  <a:srgbClr val="002060"/>
                </a:solidFill>
                <a:latin typeface="Arial" charset="0"/>
                <a:ea typeface="宋体" pitchFamily="2" charset="-122"/>
              </a:rPr>
              <a:t>4</a:t>
            </a:r>
          </a:p>
        </p:txBody>
      </p:sp>
    </p:spTree>
    <p:extLst>
      <p:ext uri="{BB962C8B-B14F-4D97-AF65-F5344CB8AC3E}">
        <p14:creationId xmlns:p14="http://schemas.microsoft.com/office/powerpoint/2010/main" val="1408163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نظريات الصفات القيادية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4720651" y="1352319"/>
            <a:ext cx="3578662" cy="877900"/>
          </a:xfrm>
          <a:prstGeom prst="rect">
            <a:avLst/>
          </a:prstGeom>
        </p:spPr>
      </p:pic>
      <p:sp>
        <p:nvSpPr>
          <p:cNvPr id="6" name="Oval 5"/>
          <p:cNvSpPr/>
          <p:nvPr/>
        </p:nvSpPr>
        <p:spPr bwMode="auto">
          <a:xfrm>
            <a:off x="7588157" y="1352319"/>
            <a:ext cx="955343" cy="691433"/>
          </a:xfrm>
          <a:prstGeom prst="ellipse">
            <a:avLst/>
          </a:prstGeom>
          <a:solidFill>
            <a:schemeClr val="bg1"/>
          </a:solidFill>
          <a:ln w="9525" cap="flat" cmpd="sng" algn="ctr">
            <a:solidFill>
              <a:srgbClr val="99660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a:r>
              <a:rPr lang="ar-EG" sz="2800" b="1" dirty="0" smtClean="0">
                <a:solidFill>
                  <a:srgbClr val="993366"/>
                </a:solidFill>
                <a:latin typeface="Arial" charset="0"/>
                <a:ea typeface="宋体" pitchFamily="2" charset="-122"/>
              </a:rPr>
              <a:t>5</a:t>
            </a:r>
          </a:p>
        </p:txBody>
      </p:sp>
    </p:spTree>
    <p:extLst>
      <p:ext uri="{BB962C8B-B14F-4D97-AF65-F5344CB8AC3E}">
        <p14:creationId xmlns:p14="http://schemas.microsoft.com/office/powerpoint/2010/main" val="3583898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القيادة التي نريد </a:t>
            </a:r>
          </a:p>
        </p:txBody>
      </p:sp>
      <p:sp>
        <p:nvSpPr>
          <p:cNvPr id="4" name="Rectangle 3"/>
          <p:cNvSpPr/>
          <p:nvPr/>
        </p:nvSpPr>
        <p:spPr>
          <a:xfrm>
            <a:off x="1382496" y="2135468"/>
            <a:ext cx="7171096" cy="1569660"/>
          </a:xfrm>
          <a:prstGeom prst="rect">
            <a:avLst/>
          </a:prstGeom>
        </p:spPr>
        <p:txBody>
          <a:bodyPr wrap="square">
            <a:spAutoFit/>
          </a:bodyPr>
          <a:lstStyle/>
          <a:p>
            <a:pPr algn="ctr"/>
            <a:endParaRPr lang="en-US" sz="2400" b="1" i="0" dirty="0" smtClean="0">
              <a:solidFill>
                <a:srgbClr val="008000"/>
              </a:solidFill>
              <a:ea typeface="Calibri" panose="020F0502020204030204" pitchFamily="34" charset="0"/>
              <a:cs typeface="Simplified Arabic" panose="02020603050405020304" pitchFamily="18" charset="-78"/>
            </a:endParaRPr>
          </a:p>
          <a:p>
            <a:pPr algn="ctr"/>
            <a:endParaRPr lang="ar-EG" sz="2400" b="1" i="0" dirty="0" smtClean="0">
              <a:solidFill>
                <a:srgbClr val="008000"/>
              </a:solidFill>
              <a:ea typeface="Calibri" panose="020F0502020204030204" pitchFamily="34" charset="0"/>
              <a:cs typeface="Simplified Arabic" panose="02020603050405020304" pitchFamily="18" charset="-78"/>
            </a:endParaRPr>
          </a:p>
          <a:p>
            <a:pPr algn="ctr"/>
            <a:r>
              <a:rPr lang="ar-SA" sz="2400" b="1" i="0" dirty="0" smtClean="0">
                <a:solidFill>
                  <a:srgbClr val="008000"/>
                </a:solidFill>
                <a:ea typeface="Calibri" panose="020F0502020204030204" pitchFamily="34" charset="0"/>
                <a:cs typeface="Simplified Arabic" panose="02020603050405020304" pitchFamily="18" charset="-78"/>
              </a:rPr>
              <a:t>عملية </a:t>
            </a:r>
            <a:r>
              <a:rPr lang="ar-SA" sz="2400" b="1" i="0" dirty="0">
                <a:solidFill>
                  <a:srgbClr val="008000"/>
                </a:solidFill>
                <a:ea typeface="Calibri" panose="020F0502020204030204" pitchFamily="34" charset="0"/>
                <a:cs typeface="Simplified Arabic" panose="02020603050405020304" pitchFamily="18" charset="-78"/>
              </a:rPr>
              <a:t>تحريك مجموعة من الناس باتجاه محدد ومخطط وذلك بحثهم علي العمل بحمض اختيارهم</a:t>
            </a:r>
            <a:endParaRPr lang="ar-EG" sz="2000" i="0" dirty="0">
              <a:solidFill>
                <a:srgbClr val="008000"/>
              </a:solidFill>
            </a:endParaRPr>
          </a:p>
        </p:txBody>
      </p:sp>
      <p:sp>
        <p:nvSpPr>
          <p:cNvPr id="5" name="Frame 4"/>
          <p:cNvSpPr/>
          <p:nvPr/>
        </p:nvSpPr>
        <p:spPr>
          <a:xfrm>
            <a:off x="971600" y="1484784"/>
            <a:ext cx="7992888" cy="3240360"/>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rgbClr val="000000"/>
              </a:solidFill>
            </a:endParaRPr>
          </a:p>
        </p:txBody>
      </p:sp>
    </p:spTree>
    <p:extLst>
      <p:ext uri="{BB962C8B-B14F-4D97-AF65-F5344CB8AC3E}">
        <p14:creationId xmlns:p14="http://schemas.microsoft.com/office/powerpoint/2010/main" val="2939999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6228184" y="116633"/>
            <a:ext cx="288032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محاور الدورة</a:t>
            </a:r>
            <a:endParaRPr lang="en-US" b="1" dirty="0">
              <a:solidFill>
                <a:schemeClr val="accent2">
                  <a:lumMod val="50000"/>
                </a:schemeClr>
              </a:solidFill>
            </a:endParaRPr>
          </a:p>
        </p:txBody>
      </p:sp>
      <p:graphicFrame>
        <p:nvGraphicFramePr>
          <p:cNvPr id="2" name="Diagram 1"/>
          <p:cNvGraphicFramePr/>
          <p:nvPr>
            <p:extLst>
              <p:ext uri="{D42A27DB-BD31-4B8C-83A1-F6EECF244321}">
                <p14:modId xmlns:p14="http://schemas.microsoft.com/office/powerpoint/2010/main" val="3010951190"/>
              </p:ext>
            </p:extLst>
          </p:nvPr>
        </p:nvGraphicFramePr>
        <p:xfrm>
          <a:off x="657225" y="1396999"/>
          <a:ext cx="7829550" cy="4932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9432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القيادة الفعالة </a:t>
            </a:r>
          </a:p>
        </p:txBody>
      </p:sp>
      <p:sp>
        <p:nvSpPr>
          <p:cNvPr id="3" name="Rectangle 2"/>
          <p:cNvSpPr/>
          <p:nvPr/>
        </p:nvSpPr>
        <p:spPr bwMode="auto">
          <a:xfrm>
            <a:off x="1311032" y="1978921"/>
            <a:ext cx="6632812" cy="2060815"/>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endParaRPr lang="en-US" sz="2400" dirty="0" smtClean="0">
              <a:solidFill>
                <a:srgbClr val="000000"/>
              </a:solidFill>
              <a:ea typeface="宋体" pitchFamily="2" charset="-122"/>
            </a:endParaRPr>
          </a:p>
          <a:p>
            <a:endParaRPr lang="en-US" sz="2400" dirty="0">
              <a:solidFill>
                <a:srgbClr val="000000"/>
              </a:solidFill>
              <a:ea typeface="宋体" pitchFamily="2" charset="-122"/>
            </a:endParaRPr>
          </a:p>
          <a:p>
            <a:pPr algn="ctr"/>
            <a:r>
              <a:rPr lang="ar-EG" sz="2400" b="1" dirty="0" smtClean="0">
                <a:solidFill>
                  <a:srgbClr val="002060"/>
                </a:solidFill>
                <a:ea typeface="宋体" pitchFamily="2" charset="-122"/>
              </a:rPr>
              <a:t>ابتكار </a:t>
            </a:r>
            <a:r>
              <a:rPr lang="ar-EG" sz="2400" b="1" dirty="0">
                <a:solidFill>
                  <a:srgbClr val="002060"/>
                </a:solidFill>
                <a:ea typeface="宋体" pitchFamily="2" charset="-122"/>
              </a:rPr>
              <a:t>الرؤي البعيدة الرحبة وصياغة الأهداف ووضع الاستراتيجيات وتحقيق التعاون وتحفيز الطاقات من أجل العمل </a:t>
            </a:r>
            <a:endParaRPr lang="ar-EG" sz="2400" b="1" dirty="0" smtClean="0">
              <a:solidFill>
                <a:srgbClr val="002060"/>
              </a:solidFill>
              <a:ea typeface="宋体" pitchFamily="2" charset="-122"/>
            </a:endParaRPr>
          </a:p>
        </p:txBody>
      </p:sp>
      <p:sp>
        <p:nvSpPr>
          <p:cNvPr id="4" name="Rounded Rectangle 3"/>
          <p:cNvSpPr/>
          <p:nvPr/>
        </p:nvSpPr>
        <p:spPr bwMode="auto">
          <a:xfrm>
            <a:off x="2293707" y="1549016"/>
            <a:ext cx="4449170" cy="859809"/>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a:r>
              <a:rPr lang="ar-EG" sz="2800" dirty="0">
                <a:solidFill>
                  <a:srgbClr val="FFFFFF"/>
                </a:solidFill>
                <a:ea typeface="宋体" pitchFamily="2" charset="-122"/>
              </a:rPr>
              <a:t>ما هي القيادة الفعالة ؟ </a:t>
            </a:r>
            <a:endParaRPr lang="ar-EG" sz="2800" dirty="0" smtClean="0">
              <a:solidFill>
                <a:srgbClr val="FFFFFF"/>
              </a:solidFill>
              <a:ea typeface="宋体" pitchFamily="2" charset="-122"/>
            </a:endParaRPr>
          </a:p>
        </p:txBody>
      </p:sp>
      <p:pic>
        <p:nvPicPr>
          <p:cNvPr id="5" name="Picture 4"/>
          <p:cNvPicPr>
            <a:picLocks noChangeAspect="1"/>
          </p:cNvPicPr>
          <p:nvPr/>
        </p:nvPicPr>
        <p:blipFill>
          <a:blip r:embed="rId2"/>
          <a:stretch>
            <a:fillRect/>
          </a:stretch>
        </p:blipFill>
        <p:spPr>
          <a:xfrm>
            <a:off x="1092740" y="4469641"/>
            <a:ext cx="2857500" cy="1885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70667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827584" y="1052736"/>
          <a:ext cx="8316416" cy="580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012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مع أنواع القيادات </a:t>
            </a:r>
          </a:p>
        </p:txBody>
      </p:sp>
      <p:sp>
        <p:nvSpPr>
          <p:cNvPr id="3" name="Down Arrow Callout 2"/>
          <p:cNvSpPr/>
          <p:nvPr/>
        </p:nvSpPr>
        <p:spPr bwMode="auto">
          <a:xfrm>
            <a:off x="4929188" y="12001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القيادة الفوضوية </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4929188" y="2466971"/>
            <a:ext cx="3900487" cy="2259553"/>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endParaRPr lang="ar-EG" sz="24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لا </a:t>
            </a:r>
            <a:r>
              <a:rPr lang="ar-EG" sz="2400" b="1" i="0" dirty="0">
                <a:solidFill>
                  <a:srgbClr val="FF3300"/>
                </a:solidFill>
                <a:latin typeface="Simplified Arabic" panose="02020603050405020304" pitchFamily="18" charset="-78"/>
                <a:cs typeface="Simplified Arabic" panose="02020603050405020304" pitchFamily="18" charset="-78"/>
              </a:rPr>
              <a:t>يمارس فيها القائد دوره </a:t>
            </a: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دور </a:t>
            </a:r>
            <a:r>
              <a:rPr lang="ar-EG" sz="2400" b="1" i="0" dirty="0">
                <a:solidFill>
                  <a:srgbClr val="FF3300"/>
                </a:solidFill>
                <a:latin typeface="Simplified Arabic" panose="02020603050405020304" pitchFamily="18" charset="-78"/>
                <a:cs typeface="Simplified Arabic" panose="02020603050405020304" pitchFamily="18" charset="-78"/>
              </a:rPr>
              <a:t>القائد مفقود </a:t>
            </a: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يترك </a:t>
            </a:r>
            <a:r>
              <a:rPr lang="ar-EG" sz="2400" b="1" i="0" dirty="0">
                <a:solidFill>
                  <a:srgbClr val="FF3300"/>
                </a:solidFill>
                <a:latin typeface="Simplified Arabic" panose="02020603050405020304" pitchFamily="18" charset="-78"/>
                <a:cs typeface="Simplified Arabic" panose="02020603050405020304" pitchFamily="18" charset="-78"/>
              </a:rPr>
              <a:t>الحرية المطلقة للناس والأفراد </a:t>
            </a: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القائد </a:t>
            </a:r>
            <a:r>
              <a:rPr lang="ar-EG" sz="2400" b="1" i="0" dirty="0">
                <a:solidFill>
                  <a:srgbClr val="FF3300"/>
                </a:solidFill>
                <a:latin typeface="Simplified Arabic" panose="02020603050405020304" pitchFamily="18" charset="-78"/>
                <a:cs typeface="Simplified Arabic" panose="02020603050405020304" pitchFamily="18" charset="-78"/>
              </a:rPr>
              <a:t>دوره شكلي وتسير الأمور</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6" name="Down Arrow Callout 5"/>
          <p:cNvSpPr/>
          <p:nvPr/>
        </p:nvSpPr>
        <p:spPr bwMode="auto">
          <a:xfrm>
            <a:off x="266692" y="11953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القيادة الديمقراطية </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266691" y="2566987"/>
            <a:ext cx="3900487" cy="229161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القائد </a:t>
            </a:r>
            <a:r>
              <a:rPr lang="ar-EG" sz="2400" b="1" i="0" dirty="0">
                <a:solidFill>
                  <a:srgbClr val="FF3300"/>
                </a:solidFill>
                <a:latin typeface="Simplified Arabic" panose="02020603050405020304" pitchFamily="18" charset="-78"/>
                <a:cs typeface="Simplified Arabic" panose="02020603050405020304" pitchFamily="18" charset="-78"/>
              </a:rPr>
              <a:t>الديمقراطي يشجع المواهب </a:t>
            </a:r>
            <a:br>
              <a:rPr lang="ar-EG" sz="2400" b="1" i="0" dirty="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والقدرات  </a:t>
            </a:r>
            <a:r>
              <a:rPr lang="ar-EG" sz="2400" b="1" i="0" dirty="0">
                <a:solidFill>
                  <a:srgbClr val="FF3300"/>
                </a:solidFill>
                <a:latin typeface="Simplified Arabic" panose="02020603050405020304" pitchFamily="18" charset="-78"/>
                <a:cs typeface="Simplified Arabic" panose="02020603050405020304" pitchFamily="18" charset="-78"/>
              </a:rPr>
              <a:t>الخاصة </a:t>
            </a: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القيادة </a:t>
            </a:r>
            <a:r>
              <a:rPr lang="ar-EG" sz="2400" b="1" i="0" dirty="0">
                <a:solidFill>
                  <a:srgbClr val="FF3300"/>
                </a:solidFill>
                <a:latin typeface="Simplified Arabic" panose="02020603050405020304" pitchFamily="18" charset="-78"/>
                <a:cs typeface="Simplified Arabic" panose="02020603050405020304" pitchFamily="18" charset="-78"/>
              </a:rPr>
              <a:t>تقوم علي أن الفرد له حقوق </a:t>
            </a:r>
            <a:r>
              <a:rPr lang="ar-EG" sz="2400" b="1" i="0" dirty="0" smtClean="0">
                <a:solidFill>
                  <a:srgbClr val="FF3300"/>
                </a:solidFill>
                <a:latin typeface="Simplified Arabic" panose="02020603050405020304" pitchFamily="18" charset="-78"/>
                <a:cs typeface="Simplified Arabic" panose="02020603050405020304" pitchFamily="18" charset="-78"/>
              </a:rPr>
              <a:t>  </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وواجبات </a:t>
            </a:r>
            <a:endParaRPr lang="ar-EG" sz="24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القائد </a:t>
            </a:r>
            <a:r>
              <a:rPr lang="ar-EG" sz="2400" b="1" i="0" dirty="0">
                <a:solidFill>
                  <a:srgbClr val="FF3300"/>
                </a:solidFill>
                <a:latin typeface="Simplified Arabic" panose="02020603050405020304" pitchFamily="18" charset="-78"/>
                <a:cs typeface="Simplified Arabic" panose="02020603050405020304" pitchFamily="18" charset="-78"/>
              </a:rPr>
              <a:t>يشجع العلاقات بين الأفراد </a:t>
            </a:r>
          </a:p>
        </p:txBody>
      </p:sp>
      <p:pic>
        <p:nvPicPr>
          <p:cNvPr id="2" name="Picture 1"/>
          <p:cNvPicPr>
            <a:picLocks noChangeAspect="1"/>
          </p:cNvPicPr>
          <p:nvPr/>
        </p:nvPicPr>
        <p:blipFill>
          <a:blip r:embed="rId2"/>
          <a:stretch>
            <a:fillRect/>
          </a:stretch>
        </p:blipFill>
        <p:spPr>
          <a:xfrm>
            <a:off x="6406327" y="4975813"/>
            <a:ext cx="1904324" cy="15933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a:blip r:embed="rId3"/>
          <a:stretch>
            <a:fillRect/>
          </a:stretch>
        </p:blipFill>
        <p:spPr>
          <a:xfrm>
            <a:off x="868908" y="5201068"/>
            <a:ext cx="2365612" cy="13680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231309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مع أنواع القيادات </a:t>
            </a:r>
          </a:p>
        </p:txBody>
      </p:sp>
      <p:sp>
        <p:nvSpPr>
          <p:cNvPr id="3" name="Down Arrow Callout 2"/>
          <p:cNvSpPr/>
          <p:nvPr/>
        </p:nvSpPr>
        <p:spPr bwMode="auto">
          <a:xfrm>
            <a:off x="4192626" y="12001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القيادة الديكتاتورية </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4178977" y="2571754"/>
            <a:ext cx="3900487" cy="298288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الإدارة </a:t>
            </a:r>
            <a:r>
              <a:rPr lang="ar-EG" sz="2400" b="1" i="0" dirty="0">
                <a:solidFill>
                  <a:srgbClr val="FF3300"/>
                </a:solidFill>
                <a:latin typeface="Simplified Arabic" panose="02020603050405020304" pitchFamily="18" charset="-78"/>
                <a:cs typeface="Simplified Arabic" panose="02020603050405020304" pitchFamily="18" charset="-78"/>
              </a:rPr>
              <a:t>عنده تعتمد علي قوة الفرد </a:t>
            </a:r>
            <a:r>
              <a:rPr lang="ar-EG" sz="2400" b="1" i="0" dirty="0" smtClean="0">
                <a:solidFill>
                  <a:srgbClr val="FF3300"/>
                </a:solidFill>
                <a:latin typeface="Simplified Arabic" panose="02020603050405020304" pitchFamily="18" charset="-78"/>
                <a:cs typeface="Simplified Arabic" panose="02020603050405020304" pitchFamily="18" charset="-78"/>
              </a:rPr>
              <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والسيطرة </a:t>
            </a:r>
            <a:endParaRPr lang="ar-EG" sz="24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القائد </a:t>
            </a:r>
            <a:r>
              <a:rPr lang="ar-EG" sz="2400" b="1" i="0" dirty="0">
                <a:solidFill>
                  <a:srgbClr val="FF3300"/>
                </a:solidFill>
                <a:latin typeface="Simplified Arabic" panose="02020603050405020304" pitchFamily="18" charset="-78"/>
                <a:cs typeface="Simplified Arabic" panose="02020603050405020304" pitchFamily="18" charset="-78"/>
              </a:rPr>
              <a:t>هو الذي يصدر القرارات أو </a:t>
            </a:r>
            <a:r>
              <a:rPr lang="ar-EG" sz="2400" b="1" i="0" dirty="0" smtClean="0">
                <a:solidFill>
                  <a:srgbClr val="FF3300"/>
                </a:solidFill>
                <a:latin typeface="Simplified Arabic" panose="02020603050405020304" pitchFamily="18" charset="-78"/>
                <a:cs typeface="Simplified Arabic" panose="02020603050405020304" pitchFamily="18" charset="-78"/>
              </a:rPr>
              <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هيئة </a:t>
            </a:r>
            <a:r>
              <a:rPr lang="ar-EG" sz="2400" b="1" i="0" dirty="0">
                <a:solidFill>
                  <a:srgbClr val="FF3300"/>
                </a:solidFill>
                <a:latin typeface="Simplified Arabic" panose="02020603050405020304" pitchFamily="18" charset="-78"/>
                <a:cs typeface="Simplified Arabic" panose="02020603050405020304" pitchFamily="18" charset="-78"/>
              </a:rPr>
              <a:t>عليا </a:t>
            </a:r>
            <a:r>
              <a:rPr lang="ar-EG" sz="2400" b="1" i="0" dirty="0" smtClean="0">
                <a:solidFill>
                  <a:srgbClr val="FF3300"/>
                </a:solidFill>
                <a:latin typeface="Simplified Arabic" panose="02020603050405020304" pitchFamily="18" charset="-78"/>
                <a:cs typeface="Simplified Arabic" panose="02020603050405020304" pitchFamily="18" charset="-78"/>
              </a:rPr>
              <a:t> </a:t>
            </a:r>
            <a:endParaRPr lang="ar-EG" sz="24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الثواب </a:t>
            </a:r>
            <a:r>
              <a:rPr lang="ar-EG" sz="2400" b="1" i="0" dirty="0">
                <a:solidFill>
                  <a:srgbClr val="FF3300"/>
                </a:solidFill>
                <a:latin typeface="Simplified Arabic" panose="02020603050405020304" pitchFamily="18" charset="-78"/>
                <a:cs typeface="Simplified Arabic" panose="02020603050405020304" pitchFamily="18" charset="-78"/>
              </a:rPr>
              <a:t>والعقاب ليس مبدأ ثابتاً وإنما </a:t>
            </a:r>
            <a:r>
              <a:rPr lang="ar-EG" sz="2400" b="1" i="0" dirty="0" smtClean="0">
                <a:solidFill>
                  <a:srgbClr val="FF3300"/>
                </a:solidFill>
                <a:latin typeface="Simplified Arabic" panose="02020603050405020304" pitchFamily="18" charset="-78"/>
                <a:cs typeface="Simplified Arabic" panose="02020603050405020304" pitchFamily="18" charset="-78"/>
              </a:rPr>
              <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كما </a:t>
            </a:r>
            <a:r>
              <a:rPr lang="ar-EG" sz="2400" b="1" i="0" dirty="0">
                <a:solidFill>
                  <a:srgbClr val="FF3300"/>
                </a:solidFill>
                <a:latin typeface="Simplified Arabic" panose="02020603050405020304" pitchFamily="18" charset="-78"/>
                <a:cs typeface="Simplified Arabic" panose="02020603050405020304" pitchFamily="18" charset="-78"/>
              </a:rPr>
              <a:t>يراه القائد </a:t>
            </a: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 الأفراد </a:t>
            </a:r>
            <a:r>
              <a:rPr lang="ar-EG" sz="2400" b="1" i="0" dirty="0">
                <a:solidFill>
                  <a:srgbClr val="FF3300"/>
                </a:solidFill>
                <a:latin typeface="Simplified Arabic" panose="02020603050405020304" pitchFamily="18" charset="-78"/>
                <a:cs typeface="Simplified Arabic" panose="02020603050405020304" pitchFamily="18" charset="-78"/>
              </a:rPr>
              <a:t>عادة يشعرون بالخوف </a:t>
            </a:r>
            <a:r>
              <a:rPr lang="ar-EG" sz="2400" b="1" i="0" dirty="0" smtClean="0">
                <a:solidFill>
                  <a:srgbClr val="FF3300"/>
                </a:solidFill>
                <a:latin typeface="Simplified Arabic" panose="02020603050405020304" pitchFamily="18" charset="-78"/>
                <a:cs typeface="Simplified Arabic" panose="02020603050405020304" pitchFamily="18" charset="-78"/>
              </a:rPr>
              <a:t/>
            </a:r>
            <a:br>
              <a:rPr lang="ar-EG" sz="2400" b="1" i="0" dirty="0" smtClean="0">
                <a:solidFill>
                  <a:srgbClr val="FF3300"/>
                </a:solidFill>
                <a:latin typeface="Simplified Arabic" panose="02020603050405020304" pitchFamily="18" charset="-78"/>
                <a:cs typeface="Simplified Arabic" panose="02020603050405020304" pitchFamily="18" charset="-78"/>
              </a:rPr>
            </a:br>
            <a:r>
              <a:rPr lang="ar-EG" sz="2400" b="1" i="0" dirty="0" smtClean="0">
                <a:solidFill>
                  <a:srgbClr val="FF3300"/>
                </a:solidFill>
                <a:latin typeface="Simplified Arabic" panose="02020603050405020304" pitchFamily="18" charset="-78"/>
                <a:cs typeface="Simplified Arabic" panose="02020603050405020304" pitchFamily="18" charset="-78"/>
              </a:rPr>
              <a:t>  والإحباط </a:t>
            </a:r>
            <a:r>
              <a:rPr lang="ar-EG" sz="2400" b="1" i="0" dirty="0">
                <a:solidFill>
                  <a:srgbClr val="FF3300"/>
                </a:solidFill>
                <a:latin typeface="Simplified Arabic" panose="02020603050405020304" pitchFamily="18" charset="-78"/>
                <a:cs typeface="Simplified Arabic" panose="02020603050405020304" pitchFamily="18" charset="-78"/>
              </a:rPr>
              <a:t>عند التعامل معه </a:t>
            </a:r>
          </a:p>
        </p:txBody>
      </p:sp>
      <p:pic>
        <p:nvPicPr>
          <p:cNvPr id="2" name="Picture 1"/>
          <p:cNvPicPr>
            <a:picLocks noChangeAspect="1"/>
          </p:cNvPicPr>
          <p:nvPr/>
        </p:nvPicPr>
        <p:blipFill>
          <a:blip r:embed="rId2"/>
          <a:stretch>
            <a:fillRect/>
          </a:stretch>
        </p:blipFill>
        <p:spPr>
          <a:xfrm>
            <a:off x="586854" y="1835944"/>
            <a:ext cx="2941305" cy="4005298"/>
          </a:xfrm>
          <a:prstGeom prst="rect">
            <a:avLst/>
          </a:prstGeom>
        </p:spPr>
      </p:pic>
    </p:spTree>
    <p:extLst>
      <p:ext uri="{BB962C8B-B14F-4D97-AF65-F5344CB8AC3E}">
        <p14:creationId xmlns:p14="http://schemas.microsoft.com/office/powerpoint/2010/main" val="3458226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أقوال مختارة حول القيادة </a:t>
            </a:r>
          </a:p>
        </p:txBody>
      </p:sp>
      <p:sp>
        <p:nvSpPr>
          <p:cNvPr id="4" name="Plaque 3"/>
          <p:cNvSpPr/>
          <p:nvPr/>
        </p:nvSpPr>
        <p:spPr bwMode="auto">
          <a:xfrm>
            <a:off x="7943844" y="2057403"/>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5" name="Rectangle 4"/>
          <p:cNvSpPr/>
          <p:nvPr/>
        </p:nvSpPr>
        <p:spPr bwMode="auto">
          <a:xfrm>
            <a:off x="814383" y="2043115"/>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3366FD"/>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أفضل </a:t>
            </a:r>
            <a:r>
              <a:rPr lang="ar-EG" sz="2400" b="1" i="0" dirty="0">
                <a:solidFill>
                  <a:srgbClr val="3366FD"/>
                </a:solidFill>
                <a:latin typeface="Simplified Arabic" panose="02020603050405020304" pitchFamily="18" charset="-78"/>
                <a:cs typeface="Simplified Arabic" panose="02020603050405020304" pitchFamily="18" charset="-78"/>
              </a:rPr>
              <a:t>القادة هم أولئك الذين يقدمون أكثر الخدمات إلي مرؤوسيهم </a:t>
            </a:r>
            <a:endParaRPr lang="ar-EG" sz="2400" i="0" dirty="0" smtClean="0">
              <a:solidFill>
                <a:srgbClr val="3366FD"/>
              </a:solidFill>
              <a:latin typeface="Simplified Arabic" panose="02020603050405020304" pitchFamily="18" charset="-78"/>
              <a:ea typeface="宋体" pitchFamily="2" charset="-122"/>
              <a:cs typeface="Simplified Arabic" panose="02020603050405020304" pitchFamily="18" charset="-78"/>
            </a:endParaRPr>
          </a:p>
        </p:txBody>
      </p:sp>
      <p:sp>
        <p:nvSpPr>
          <p:cNvPr id="6" name="Plaque 5"/>
          <p:cNvSpPr/>
          <p:nvPr/>
        </p:nvSpPr>
        <p:spPr bwMode="auto">
          <a:xfrm>
            <a:off x="7924792" y="2995622"/>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7" name="Rectangle 6"/>
          <p:cNvSpPr/>
          <p:nvPr/>
        </p:nvSpPr>
        <p:spPr bwMode="auto">
          <a:xfrm>
            <a:off x="804852" y="2995622"/>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إن </a:t>
            </a:r>
            <a:r>
              <a:rPr lang="ar-EG" sz="2400" b="1" i="0" dirty="0">
                <a:solidFill>
                  <a:srgbClr val="3366FD"/>
                </a:solidFill>
                <a:latin typeface="Simplified Arabic" panose="02020603050405020304" pitchFamily="18" charset="-78"/>
                <a:cs typeface="Simplified Arabic" panose="02020603050405020304" pitchFamily="18" charset="-78"/>
              </a:rPr>
              <a:t>ما يجعلنا نواجه المشكلات ليس ما لا نعلمه ولكن ما لا نعلمه </a:t>
            </a:r>
          </a:p>
        </p:txBody>
      </p:sp>
      <p:sp>
        <p:nvSpPr>
          <p:cNvPr id="8" name="Plaque 7"/>
          <p:cNvSpPr/>
          <p:nvPr/>
        </p:nvSpPr>
        <p:spPr bwMode="auto">
          <a:xfrm>
            <a:off x="7934313" y="3933838"/>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
        <p:nvSpPr>
          <p:cNvPr id="9" name="Rectangle 8"/>
          <p:cNvSpPr/>
          <p:nvPr/>
        </p:nvSpPr>
        <p:spPr bwMode="auto">
          <a:xfrm>
            <a:off x="804852" y="3948129"/>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لا </a:t>
            </a:r>
            <a:r>
              <a:rPr lang="ar-EG" sz="2400" b="1" i="0" dirty="0">
                <a:solidFill>
                  <a:srgbClr val="3366FD"/>
                </a:solidFill>
                <a:latin typeface="Simplified Arabic" panose="02020603050405020304" pitchFamily="18" charset="-78"/>
                <a:cs typeface="Simplified Arabic" panose="02020603050405020304" pitchFamily="18" charset="-78"/>
              </a:rPr>
              <a:t>يربح المدراء إذا خسر مرؤوسوهم </a:t>
            </a:r>
          </a:p>
        </p:txBody>
      </p:sp>
      <p:sp>
        <p:nvSpPr>
          <p:cNvPr id="10" name="Plaque 9"/>
          <p:cNvSpPr/>
          <p:nvPr/>
        </p:nvSpPr>
        <p:spPr bwMode="auto">
          <a:xfrm>
            <a:off x="7943834" y="4872054"/>
            <a:ext cx="928688" cy="671512"/>
          </a:xfrm>
          <a:prstGeom prst="plaque">
            <a:avLst>
              <a:gd name="adj" fmla="val 23050"/>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800" b="1" i="0" dirty="0">
                <a:solidFill>
                  <a:srgbClr val="000000"/>
                </a:solidFill>
                <a:latin typeface="Simplified Arabic" panose="02020603050405020304" pitchFamily="18" charset="-78"/>
                <a:ea typeface="宋体" pitchFamily="2" charset="-122"/>
                <a:cs typeface="Simplified Arabic" panose="02020603050405020304" pitchFamily="18" charset="-78"/>
              </a:rPr>
              <a:t>4</a:t>
            </a:r>
            <a:endParaRPr lang="ar-EG" sz="2800" b="1"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1" name="Rectangle 10"/>
          <p:cNvSpPr/>
          <p:nvPr/>
        </p:nvSpPr>
        <p:spPr bwMode="auto">
          <a:xfrm>
            <a:off x="814373" y="4857766"/>
            <a:ext cx="6643688" cy="71437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3366FD"/>
                </a:solidFill>
                <a:latin typeface="Simplified Arabic" panose="02020603050405020304" pitchFamily="18" charset="-78"/>
                <a:cs typeface="Simplified Arabic" panose="02020603050405020304" pitchFamily="18" charset="-78"/>
              </a:rPr>
              <a:t>أجعل </a:t>
            </a:r>
            <a:r>
              <a:rPr lang="ar-EG" sz="2400" b="1" i="0" dirty="0">
                <a:solidFill>
                  <a:srgbClr val="3366FD"/>
                </a:solidFill>
                <a:latin typeface="Simplified Arabic" panose="02020603050405020304" pitchFamily="18" charset="-78"/>
                <a:cs typeface="Simplified Arabic" panose="02020603050405020304" pitchFamily="18" charset="-78"/>
              </a:rPr>
              <a:t>اسلوبك إداراتك مرناً وليس محصوراً في قالب واحد </a:t>
            </a:r>
          </a:p>
        </p:txBody>
      </p:sp>
    </p:spTree>
    <p:extLst>
      <p:ext uri="{BB962C8B-B14F-4D97-AF65-F5344CB8AC3E}">
        <p14:creationId xmlns:p14="http://schemas.microsoft.com/office/powerpoint/2010/main" val="3750453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أطلق العنان لطاقات موظفيك </a:t>
            </a:r>
          </a:p>
        </p:txBody>
      </p:sp>
      <p:graphicFrame>
        <p:nvGraphicFramePr>
          <p:cNvPr id="2" name="Diagram 1"/>
          <p:cNvGraphicFramePr/>
          <p:nvPr>
            <p:extLst/>
          </p:nvPr>
        </p:nvGraphicFramePr>
        <p:xfrm>
          <a:off x="1442114" y="2238234"/>
          <a:ext cx="6096000" cy="3343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1090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هذا كثير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4518292" y="1629155"/>
            <a:ext cx="4206605" cy="542591"/>
          </a:xfrm>
          <a:prstGeom prst="rect">
            <a:avLst/>
          </a:prstGeom>
        </p:spPr>
      </p:pic>
    </p:spTree>
    <p:extLst>
      <p:ext uri="{BB962C8B-B14F-4D97-AF65-F5344CB8AC3E}">
        <p14:creationId xmlns:p14="http://schemas.microsoft.com/office/powerpoint/2010/main" val="4192952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هذا كثير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4518292" y="1618556"/>
            <a:ext cx="4200508" cy="536494"/>
          </a:xfrm>
          <a:prstGeom prst="rect">
            <a:avLst/>
          </a:prstGeom>
        </p:spPr>
      </p:pic>
    </p:spTree>
    <p:extLst>
      <p:ext uri="{BB962C8B-B14F-4D97-AF65-F5344CB8AC3E}">
        <p14:creationId xmlns:p14="http://schemas.microsoft.com/office/powerpoint/2010/main" val="635226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هذا كثير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4379383" y="1519973"/>
            <a:ext cx="4206605" cy="542591"/>
          </a:xfrm>
          <a:prstGeom prst="rect">
            <a:avLst/>
          </a:prstGeom>
        </p:spPr>
      </p:pic>
    </p:spTree>
    <p:extLst>
      <p:ext uri="{BB962C8B-B14F-4D97-AF65-F5344CB8AC3E}">
        <p14:creationId xmlns:p14="http://schemas.microsoft.com/office/powerpoint/2010/main" val="582434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هذا كثير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4273250" y="1506325"/>
            <a:ext cx="4200508" cy="542591"/>
          </a:xfrm>
          <a:prstGeom prst="rect">
            <a:avLst/>
          </a:prstGeom>
        </p:spPr>
      </p:pic>
    </p:spTree>
    <p:extLst>
      <p:ext uri="{BB962C8B-B14F-4D97-AF65-F5344CB8AC3E}">
        <p14:creationId xmlns:p14="http://schemas.microsoft.com/office/powerpoint/2010/main" val="413377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الهدف العام للبرنامج التدريبي </a:t>
            </a:r>
            <a:endParaRPr lang="en-US" b="1" dirty="0">
              <a:solidFill>
                <a:schemeClr val="accent2">
                  <a:lumMod val="50000"/>
                </a:schemeClr>
              </a:solidFill>
            </a:endParaRPr>
          </a:p>
        </p:txBody>
      </p:sp>
      <p:sp>
        <p:nvSpPr>
          <p:cNvPr id="14" name="Folded Corner 13"/>
          <p:cNvSpPr/>
          <p:nvPr/>
        </p:nvSpPr>
        <p:spPr bwMode="auto">
          <a:xfrm>
            <a:off x="1547664" y="2204120"/>
            <a:ext cx="7236296" cy="1224884"/>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6" name="Rectangle 15"/>
          <p:cNvSpPr/>
          <p:nvPr/>
        </p:nvSpPr>
        <p:spPr>
          <a:xfrm>
            <a:off x="1547664" y="2205032"/>
            <a:ext cx="7236296" cy="1246485"/>
          </a:xfrm>
          <a:prstGeom prst="rect">
            <a:avLst/>
          </a:prstGeom>
        </p:spPr>
        <p:txBody>
          <a:bodyPr wrap="square" lIns="91430" tIns="45715" rIns="91430" bIns="45715">
            <a:spAutoFit/>
          </a:bodyPr>
          <a:lstStyle/>
          <a:p>
            <a:pPr algn="ctr" rtl="1"/>
            <a:r>
              <a:rPr lang="ar-SA" sz="2500" b="1" dirty="0">
                <a:solidFill>
                  <a:schemeClr val="accent2">
                    <a:lumMod val="50000"/>
                  </a:schemeClr>
                </a:solidFill>
              </a:rPr>
              <a:t>المساهمة في تعريف المشاركين بعلم الإدارة و الأبعاد الرئيسية لها وإدراكهم لدور الإدارة وأهميتها في كيفية ممارسة العمل الإداري بما يساهم في رفع مستوى فاعليتهم وكفاءتهم </a:t>
            </a:r>
            <a:r>
              <a:rPr lang="ar-EG" sz="2500" b="1" dirty="0" smtClean="0">
                <a:solidFill>
                  <a:schemeClr val="accent2">
                    <a:lumMod val="50000"/>
                  </a:schemeClr>
                </a:solidFill>
              </a:rPr>
              <a:t>الإدارية</a:t>
            </a:r>
            <a:endParaRPr lang="ar-EG" sz="2500" b="1" dirty="0">
              <a:solidFill>
                <a:schemeClr val="accent2">
                  <a:lumMod val="50000"/>
                </a:schemeClr>
              </a:solidFill>
            </a:endParaRP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2514" y="3537860"/>
            <a:ext cx="1936519" cy="21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4798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هذا كثير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4937395" y="1533620"/>
            <a:ext cx="4206605" cy="542591"/>
          </a:xfrm>
          <a:prstGeom prst="rect">
            <a:avLst/>
          </a:prstGeom>
        </p:spPr>
      </p:pic>
    </p:spTree>
    <p:extLst>
      <p:ext uri="{BB962C8B-B14F-4D97-AF65-F5344CB8AC3E}">
        <p14:creationId xmlns:p14="http://schemas.microsoft.com/office/powerpoint/2010/main" val="245009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هذا كثير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4805513" y="1492677"/>
            <a:ext cx="4200508" cy="542591"/>
          </a:xfrm>
          <a:prstGeom prst="rect">
            <a:avLst/>
          </a:prstGeom>
        </p:spPr>
      </p:pic>
    </p:spTree>
    <p:extLst>
      <p:ext uri="{BB962C8B-B14F-4D97-AF65-F5344CB8AC3E}">
        <p14:creationId xmlns:p14="http://schemas.microsoft.com/office/powerpoint/2010/main" val="672414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هذا كثير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4518292" y="1479029"/>
            <a:ext cx="4206605" cy="542591"/>
          </a:xfrm>
          <a:prstGeom prst="rect">
            <a:avLst/>
          </a:prstGeom>
        </p:spPr>
      </p:pic>
    </p:spTree>
    <p:extLst>
      <p:ext uri="{BB962C8B-B14F-4D97-AF65-F5344CB8AC3E}">
        <p14:creationId xmlns:p14="http://schemas.microsoft.com/office/powerpoint/2010/main" val="2462134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827584" y="1052736"/>
          <a:ext cx="8316416" cy="5805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3500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البشر يحتاجون إلي قائد </a:t>
            </a:r>
          </a:p>
        </p:txBody>
      </p:sp>
      <p:graphicFrame>
        <p:nvGraphicFramePr>
          <p:cNvPr id="2" name="Diagram 1"/>
          <p:cNvGraphicFramePr/>
          <p:nvPr>
            <p:extLst/>
          </p:nvPr>
        </p:nvGraphicFramePr>
        <p:xfrm>
          <a:off x="0" y="1396999"/>
          <a:ext cx="9144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6433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طرق التدريب علي القيادة </a:t>
            </a:r>
          </a:p>
        </p:txBody>
      </p:sp>
      <p:graphicFrame>
        <p:nvGraphicFramePr>
          <p:cNvPr id="2" name="Diagram 1"/>
          <p:cNvGraphicFramePr/>
          <p:nvPr>
            <p:extLst/>
          </p:nvPr>
        </p:nvGraphicFramePr>
        <p:xfrm>
          <a:off x="0" y="1396999"/>
          <a:ext cx="9144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5625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تنمية القيادة ويكون عن طريق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1648291" y="1215979"/>
            <a:ext cx="7212193" cy="823031"/>
          </a:xfrm>
          <a:prstGeom prst="rect">
            <a:avLst/>
          </a:prstGeom>
        </p:spPr>
      </p:pic>
    </p:spTree>
    <p:extLst>
      <p:ext uri="{BB962C8B-B14F-4D97-AF65-F5344CB8AC3E}">
        <p14:creationId xmlns:p14="http://schemas.microsoft.com/office/powerpoint/2010/main" val="3764458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تنمية القيادة ويكون عن طريق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1716529" y="1331259"/>
            <a:ext cx="7212193" cy="810838"/>
          </a:xfrm>
          <a:prstGeom prst="rect">
            <a:avLst/>
          </a:prstGeom>
        </p:spPr>
      </p:pic>
    </p:spTree>
    <p:extLst>
      <p:ext uri="{BB962C8B-B14F-4D97-AF65-F5344CB8AC3E}">
        <p14:creationId xmlns:p14="http://schemas.microsoft.com/office/powerpoint/2010/main" val="1430857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تنمية القيادة ويكون عن طريق </a:t>
            </a:r>
          </a:p>
        </p:txBody>
      </p:sp>
      <p:graphicFrame>
        <p:nvGraphicFramePr>
          <p:cNvPr id="5" name="Diagram 4"/>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tretch>
            <a:fillRect/>
          </a:stretch>
        </p:blipFill>
        <p:spPr>
          <a:xfrm>
            <a:off x="1734680" y="1235446"/>
            <a:ext cx="7230483" cy="920576"/>
          </a:xfrm>
          <a:prstGeom prst="rect">
            <a:avLst/>
          </a:prstGeom>
        </p:spPr>
      </p:pic>
    </p:spTree>
    <p:extLst>
      <p:ext uri="{BB962C8B-B14F-4D97-AF65-F5344CB8AC3E}">
        <p14:creationId xmlns:p14="http://schemas.microsoft.com/office/powerpoint/2010/main" val="3790487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SA" sz="3200" kern="1200" dirty="0" smtClean="0">
                <a:solidFill>
                  <a:srgbClr val="C00000"/>
                </a:solidFill>
                <a:latin typeface="Simplified Arabic" panose="02020603050405020304" pitchFamily="18" charset="-78"/>
                <a:cs typeface="Simplified Arabic" panose="02020603050405020304" pitchFamily="18" charset="-78"/>
              </a:rPr>
              <a:t>مهارات </a:t>
            </a:r>
            <a:r>
              <a:rPr lang="ar-SA" sz="3200" kern="1200" dirty="0">
                <a:solidFill>
                  <a:srgbClr val="C00000"/>
                </a:solidFill>
                <a:latin typeface="Simplified Arabic" panose="02020603050405020304" pitchFamily="18" charset="-78"/>
                <a:cs typeface="Simplified Arabic" panose="02020603050405020304" pitchFamily="18" charset="-78"/>
              </a:rPr>
              <a:t>التعامل </a:t>
            </a:r>
          </a:p>
        </p:txBody>
      </p:sp>
      <p:sp>
        <p:nvSpPr>
          <p:cNvPr id="3" name="Rectangle 2"/>
          <p:cNvSpPr/>
          <p:nvPr/>
        </p:nvSpPr>
        <p:spPr bwMode="auto">
          <a:xfrm>
            <a:off x="371475" y="1828800"/>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400" b="1" i="0" dirty="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إيجاد </a:t>
            </a:r>
            <a:r>
              <a:rPr lang="ar-EG" sz="2400" b="1" i="0" dirty="0">
                <a:solidFill>
                  <a:srgbClr val="FFFFFF"/>
                </a:solidFill>
                <a:latin typeface="Simplified Arabic" panose="02020603050405020304" pitchFamily="18" charset="-78"/>
                <a:cs typeface="Simplified Arabic" panose="02020603050405020304" pitchFamily="18" charset="-78"/>
              </a:rPr>
              <a:t>أرضية مشتركة والتركيز علي أوجه الاتفاق بينكما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Oval 9"/>
          <p:cNvSpPr/>
          <p:nvPr/>
        </p:nvSpPr>
        <p:spPr bwMode="auto">
          <a:xfrm>
            <a:off x="8243888" y="1500188"/>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1</a:t>
            </a:r>
          </a:p>
        </p:txBody>
      </p:sp>
      <p:sp>
        <p:nvSpPr>
          <p:cNvPr id="11" name="Rectangle 10"/>
          <p:cNvSpPr/>
          <p:nvPr/>
        </p:nvSpPr>
        <p:spPr bwMode="auto">
          <a:xfrm>
            <a:off x="380996" y="3567121"/>
            <a:ext cx="8401050" cy="1000125"/>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a:t>
            </a:r>
            <a:endParaRPr lang="ar-EG" sz="24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استمع </a:t>
            </a:r>
            <a:r>
              <a:rPr lang="ar-EG" sz="2400" b="1" i="0" dirty="0">
                <a:solidFill>
                  <a:srgbClr val="FFFFFF"/>
                </a:solidFill>
                <a:latin typeface="Simplified Arabic" panose="02020603050405020304" pitchFamily="18" charset="-78"/>
                <a:cs typeface="Simplified Arabic" panose="02020603050405020304" pitchFamily="18" charset="-78"/>
              </a:rPr>
              <a:t>جيداً واستخدام لغة الجسم كي تؤكد لشخص أنك تنصت باهتمام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2" name="Oval 11"/>
          <p:cNvSpPr/>
          <p:nvPr/>
        </p:nvSpPr>
        <p:spPr bwMode="auto">
          <a:xfrm>
            <a:off x="8253409" y="3238509"/>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2</a:t>
            </a:r>
          </a:p>
        </p:txBody>
      </p:sp>
      <p:sp>
        <p:nvSpPr>
          <p:cNvPr id="13" name="Rectangle 12"/>
          <p:cNvSpPr/>
          <p:nvPr/>
        </p:nvSpPr>
        <p:spPr bwMode="auto">
          <a:xfrm>
            <a:off x="390517" y="5305442"/>
            <a:ext cx="8401050" cy="1000125"/>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a:solidFill>
                  <a:srgbClr val="FFFFFF"/>
                </a:solidFill>
                <a:latin typeface="Simplified Arabic" panose="02020603050405020304" pitchFamily="18" charset="-78"/>
                <a:cs typeface="Simplified Arabic" panose="02020603050405020304" pitchFamily="18" charset="-78"/>
              </a:rPr>
              <a:t>    </a:t>
            </a: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حاول </a:t>
            </a:r>
            <a:r>
              <a:rPr lang="ar-EG" sz="2400" b="1" i="0" dirty="0">
                <a:solidFill>
                  <a:srgbClr val="FFFFFF"/>
                </a:solidFill>
                <a:latin typeface="Simplified Arabic" panose="02020603050405020304" pitchFamily="18" charset="-78"/>
                <a:cs typeface="Simplified Arabic" panose="02020603050405020304" pitchFamily="18" charset="-78"/>
              </a:rPr>
              <a:t>أن تصل للهدف الكامن وراء السلوك </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4" name="Oval 13"/>
          <p:cNvSpPr/>
          <p:nvPr/>
        </p:nvSpPr>
        <p:spPr bwMode="auto">
          <a:xfrm>
            <a:off x="8262930" y="4976830"/>
            <a:ext cx="785812" cy="771525"/>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smtClean="0">
                <a:solidFill>
                  <a:srgbClr val="000000"/>
                </a:solidFill>
                <a:latin typeface="Simplified Arabic" panose="02020603050405020304" pitchFamily="18" charset="-78"/>
                <a:ea typeface="宋体" pitchFamily="2" charset="-122"/>
                <a:cs typeface="Simplified Arabic" panose="02020603050405020304" pitchFamily="18" charset="-78"/>
              </a:rPr>
              <a:t>3</a:t>
            </a:r>
          </a:p>
        </p:txBody>
      </p:sp>
    </p:spTree>
    <p:extLst>
      <p:ext uri="{BB962C8B-B14F-4D97-AF65-F5344CB8AC3E}">
        <p14:creationId xmlns:p14="http://schemas.microsoft.com/office/powerpoint/2010/main" val="19062041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a:solidFill>
                  <a:schemeClr val="accent2">
                    <a:lumMod val="50000"/>
                  </a:schemeClr>
                </a:solidFill>
              </a:rPr>
              <a:t>الأهداف التفصيلية للبرنامج التدريبي </a:t>
            </a:r>
          </a:p>
        </p:txBody>
      </p:sp>
      <p:sp>
        <p:nvSpPr>
          <p:cNvPr id="14" name="Folded Corner 13"/>
          <p:cNvSpPr/>
          <p:nvPr/>
        </p:nvSpPr>
        <p:spPr bwMode="auto">
          <a:xfrm>
            <a:off x="1752600" y="2594425"/>
            <a:ext cx="6887345" cy="2667000"/>
          </a:xfrm>
          <a:prstGeom prst="foldedCorner">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6" name="Rectangle 15"/>
          <p:cNvSpPr/>
          <p:nvPr/>
        </p:nvSpPr>
        <p:spPr>
          <a:xfrm>
            <a:off x="1752600" y="2616192"/>
            <a:ext cx="6887345" cy="2308314"/>
          </a:xfrm>
          <a:prstGeom prst="rect">
            <a:avLst/>
          </a:prstGeom>
        </p:spPr>
        <p:txBody>
          <a:bodyPr wrap="square" lIns="91430" tIns="45715" rIns="91430" bIns="45715">
            <a:spAutoFit/>
          </a:bodyPr>
          <a:lstStyle/>
          <a:p>
            <a:pPr marL="342900" indent="-342900" algn="justLow" rtl="1">
              <a:buFont typeface="Wingdings" pitchFamily="2" charset="2"/>
              <a:buChar char="ü"/>
            </a:pPr>
            <a:r>
              <a:rPr lang="ar-SA" sz="2400" b="1" dirty="0" smtClean="0">
                <a:solidFill>
                  <a:schemeClr val="accent2">
                    <a:lumMod val="50000"/>
                  </a:schemeClr>
                </a:solidFill>
              </a:rPr>
              <a:t> </a:t>
            </a:r>
            <a:r>
              <a:rPr lang="ar-SA" sz="2400" b="1" dirty="0">
                <a:solidFill>
                  <a:schemeClr val="accent2">
                    <a:lumMod val="50000"/>
                  </a:schemeClr>
                </a:solidFill>
              </a:rPr>
              <a:t>تعريف المشاركين بعلم الإدارة والمفاهيم والمصطلحات الإدارية الهامة للمارسة الإدارية الصحيحة .</a:t>
            </a:r>
          </a:p>
          <a:p>
            <a:pPr marL="342900" indent="-342900" algn="justLow" rtl="1">
              <a:buFont typeface="Wingdings" pitchFamily="2" charset="2"/>
              <a:buChar char="ü"/>
            </a:pPr>
            <a:endParaRPr lang="ar-SA" sz="2400" b="1" dirty="0">
              <a:solidFill>
                <a:schemeClr val="accent2">
                  <a:lumMod val="50000"/>
                </a:schemeClr>
              </a:solidFill>
            </a:endParaRPr>
          </a:p>
          <a:p>
            <a:pPr marL="342900" indent="-342900" algn="justLow" rtl="1">
              <a:buFont typeface="Wingdings" pitchFamily="2" charset="2"/>
              <a:buChar char="ü"/>
            </a:pPr>
            <a:r>
              <a:rPr lang="ar-SA" sz="2400" b="1" dirty="0">
                <a:solidFill>
                  <a:schemeClr val="accent2">
                    <a:lumMod val="50000"/>
                  </a:schemeClr>
                </a:solidFill>
              </a:rPr>
              <a:t>2- تعريف المشاركين بالوظائف الرئيسة للإدارة والتي </a:t>
            </a:r>
            <a:r>
              <a:rPr lang="ar-EG" sz="2400" b="1" dirty="0" smtClean="0">
                <a:solidFill>
                  <a:schemeClr val="accent2">
                    <a:lumMod val="50000"/>
                  </a:schemeClr>
                </a:solidFill>
              </a:rPr>
              <a:t/>
            </a:r>
            <a:br>
              <a:rPr lang="ar-EG" sz="2400" b="1" dirty="0" smtClean="0">
                <a:solidFill>
                  <a:schemeClr val="accent2">
                    <a:lumMod val="50000"/>
                  </a:schemeClr>
                </a:solidFill>
              </a:rPr>
            </a:br>
            <a:r>
              <a:rPr lang="ar-SA" sz="2400" b="1" dirty="0" smtClean="0">
                <a:solidFill>
                  <a:schemeClr val="accent2">
                    <a:lumMod val="50000"/>
                  </a:schemeClr>
                </a:solidFill>
              </a:rPr>
              <a:t>تشمل </a:t>
            </a:r>
            <a:r>
              <a:rPr lang="ar-SA" sz="2400" b="1" dirty="0">
                <a:solidFill>
                  <a:schemeClr val="accent2">
                    <a:lumMod val="50000"/>
                  </a:schemeClr>
                </a:solidFill>
              </a:rPr>
              <a:t>التخطيط ، </a:t>
            </a:r>
            <a:r>
              <a:rPr lang="ar-EG" sz="2400" b="1" dirty="0" smtClean="0">
                <a:solidFill>
                  <a:schemeClr val="accent2">
                    <a:lumMod val="50000"/>
                  </a:schemeClr>
                </a:solidFill>
              </a:rPr>
              <a:t>القيادة ، التفاوض ، الاتصال ، ادارة الوقت ، ادارة الاجتماعات </a:t>
            </a:r>
            <a:r>
              <a:rPr lang="ar-SA" sz="2400" b="1" dirty="0" smtClean="0">
                <a:solidFill>
                  <a:schemeClr val="accent2">
                    <a:lumMod val="50000"/>
                  </a:schemeClr>
                </a:solidFill>
              </a:rPr>
              <a:t>.</a:t>
            </a:r>
            <a:endParaRPr lang="ar-SA" sz="2400" b="1" dirty="0">
              <a:solidFill>
                <a:schemeClr val="accent2">
                  <a:lumMod val="50000"/>
                </a:schemeClr>
              </a:solidFill>
            </a:endParaRPr>
          </a:p>
        </p:txBody>
      </p:sp>
      <p:sp>
        <p:nvSpPr>
          <p:cNvPr id="20" name="Rectangle 19"/>
          <p:cNvSpPr/>
          <p:nvPr/>
        </p:nvSpPr>
        <p:spPr>
          <a:xfrm>
            <a:off x="2771800" y="1196753"/>
            <a:ext cx="6012160" cy="769431"/>
          </a:xfrm>
          <a:prstGeom prst="rect">
            <a:avLst/>
          </a:prstGeom>
        </p:spPr>
        <p:txBody>
          <a:bodyPr wrap="square" lIns="91430" tIns="45715" rIns="91430" bIns="45715">
            <a:spAutoFit/>
          </a:bodyPr>
          <a:lstStyle/>
          <a:p>
            <a:pPr algn="justLow" rtl="1"/>
            <a:r>
              <a:rPr lang="ar-EG" sz="2200" b="1" dirty="0">
                <a:solidFill>
                  <a:srgbClr val="C00000"/>
                </a:solidFill>
              </a:rPr>
              <a:t>بنهاية هذا البرنامج التدريبي نتوقع أن المشاركون قد حققوا النتائج الآتية (بمشيئة الله ) </a:t>
            </a:r>
          </a:p>
        </p:txBody>
      </p:sp>
    </p:spTree>
    <p:extLst>
      <p:ext uri="{BB962C8B-B14F-4D97-AF65-F5344CB8AC3E}">
        <p14:creationId xmlns:p14="http://schemas.microsoft.com/office/powerpoint/2010/main" val="3415203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هل تسير القيادة  خلف أتباعها ؟</a:t>
            </a:r>
          </a:p>
        </p:txBody>
      </p:sp>
      <p:graphicFrame>
        <p:nvGraphicFramePr>
          <p:cNvPr id="2" name="Diagram 1"/>
          <p:cNvGraphicFramePr/>
          <p:nvPr>
            <p:extLst/>
          </p:nvPr>
        </p:nvGraphicFramePr>
        <p:xfrm>
          <a:off x="1524000" y="1397000"/>
          <a:ext cx="6096000" cy="5132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0337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أتبع القائد ... أسطورة حديثة </a:t>
            </a:r>
          </a:p>
        </p:txBody>
      </p:sp>
      <p:graphicFrame>
        <p:nvGraphicFramePr>
          <p:cNvPr id="2" name="Diagram 1"/>
          <p:cNvGraphicFramePr/>
          <p:nvPr>
            <p:extLst/>
          </p:nvPr>
        </p:nvGraphicFramePr>
        <p:xfrm>
          <a:off x="0" y="1396999"/>
          <a:ext cx="9144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8891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الناس يحبون تأدية الأعمال التي يتقنونها </a:t>
            </a:r>
          </a:p>
        </p:txBody>
      </p:sp>
      <p:graphicFrame>
        <p:nvGraphicFramePr>
          <p:cNvPr id="2" name="Diagram 1"/>
          <p:cNvGraphicFramePr/>
          <p:nvPr>
            <p:extLst/>
          </p:nvPr>
        </p:nvGraphicFramePr>
        <p:xfrm>
          <a:off x="1551296" y="1201002"/>
          <a:ext cx="6096000" cy="5295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7870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Freeform 5"/>
          <p:cNvSpPr/>
          <p:nvPr/>
        </p:nvSpPr>
        <p:spPr>
          <a:xfrm>
            <a:off x="1357369" y="548679"/>
            <a:ext cx="4660612" cy="1455938"/>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EG" sz="3200" b="1" i="0" dirty="0" smtClean="0">
                <a:solidFill>
                  <a:srgbClr val="FFFFFF"/>
                </a:solidFill>
              </a:rPr>
              <a:t>بطاقة </a:t>
            </a:r>
            <a:r>
              <a:rPr lang="ar-EG" sz="3200" b="1" i="0" dirty="0">
                <a:solidFill>
                  <a:srgbClr val="FFFFFF"/>
                </a:solidFill>
              </a:rPr>
              <a:t>ذهبية البحث عن الحقيقة </a:t>
            </a:r>
            <a:r>
              <a:rPr lang="ar-EG" sz="3200" b="1" i="0" dirty="0" smtClean="0">
                <a:solidFill>
                  <a:srgbClr val="FFFFFF"/>
                </a:solidFill>
              </a:rPr>
              <a:t> </a:t>
            </a:r>
            <a:endParaRPr lang="en-US" sz="3200" i="0" dirty="0">
              <a:solidFill>
                <a:srgbClr val="FFFFFF"/>
              </a:solidFill>
            </a:endParaRPr>
          </a:p>
        </p:txBody>
      </p:sp>
      <p:sp>
        <p:nvSpPr>
          <p:cNvPr id="8" name="Rounded Rectangle 7"/>
          <p:cNvSpPr/>
          <p:nvPr/>
        </p:nvSpPr>
        <p:spPr>
          <a:xfrm>
            <a:off x="467544" y="2276871"/>
            <a:ext cx="7903039" cy="4342293"/>
          </a:xfrm>
          <a:prstGeom prst="round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srgbClr val="000000"/>
              </a:solidFill>
            </a:endParaRPr>
          </a:p>
        </p:txBody>
      </p:sp>
      <p:sp>
        <p:nvSpPr>
          <p:cNvPr id="9" name="TextBox 8"/>
          <p:cNvSpPr txBox="1"/>
          <p:nvPr/>
        </p:nvSpPr>
        <p:spPr>
          <a:xfrm>
            <a:off x="844298" y="2553296"/>
            <a:ext cx="7149529" cy="3970318"/>
          </a:xfrm>
          <a:prstGeom prst="rect">
            <a:avLst/>
          </a:prstGeom>
          <a:noFill/>
        </p:spPr>
        <p:txBody>
          <a:bodyPr wrap="square" rtlCol="1">
            <a:spAutoFit/>
          </a:bodyPr>
          <a:lstStyle/>
          <a:p>
            <a:pPr algn="justLow" rtl="1"/>
            <a:r>
              <a:rPr lang="ar-SA"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كان رجل يسير عبر شارع معتم في الليل فرأي طفلا صغيراً يبحث بعناء عن شراء ما اقترب الرجل من الطفل وسأله عم تبحث يابني ؟ فرد الطفل أبحث عن قطعة نقود أضعتها هنا في الشارع وبعد بحث دؤوب من الرجل والطفل معاً لم يعثرا علي شيء عندما يئس الرجل من عدم العثور علي القطعة المفقوده سأل الطفل ثانية : هل أنت متأكد أنك أضعتها هاهنا ؟ فرد الطفل لا الحقيقة أنني أضعتها هناك ولكنني أبحث هنا حيث يوجد ضوء في الشارع </a:t>
            </a:r>
            <a:endParaRPr lang="ar-EG"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4"/>
          <p:cNvPicPr>
            <a:picLocks noChangeAspect="1"/>
          </p:cNvPicPr>
          <p:nvPr/>
        </p:nvPicPr>
        <p:blipFill>
          <a:blip r:embed="rId3"/>
          <a:stretch>
            <a:fillRect/>
          </a:stretch>
        </p:blipFill>
        <p:spPr>
          <a:xfrm>
            <a:off x="991082" y="547547"/>
            <a:ext cx="1457070" cy="1457070"/>
          </a:xfrm>
          <a:prstGeom prst="rect">
            <a:avLst/>
          </a:prstGeom>
        </p:spPr>
      </p:pic>
    </p:spTree>
    <p:extLst>
      <p:ext uri="{BB962C8B-B14F-4D97-AF65-F5344CB8AC3E}">
        <p14:creationId xmlns:p14="http://schemas.microsoft.com/office/powerpoint/2010/main" val="142904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فكر قبل التسرع بالرد </a:t>
            </a:r>
          </a:p>
        </p:txBody>
      </p:sp>
      <p:sp>
        <p:nvSpPr>
          <p:cNvPr id="4" name="Rectangle 3"/>
          <p:cNvSpPr/>
          <p:nvPr/>
        </p:nvSpPr>
        <p:spPr>
          <a:xfrm>
            <a:off x="1382496" y="2135468"/>
            <a:ext cx="7171096" cy="1569660"/>
          </a:xfrm>
          <a:prstGeom prst="rect">
            <a:avLst/>
          </a:prstGeom>
        </p:spPr>
        <p:txBody>
          <a:bodyPr wrap="square">
            <a:spAutoFit/>
          </a:bodyPr>
          <a:lstStyle/>
          <a:p>
            <a:pPr algn="ctr"/>
            <a:endParaRPr lang="en-US" sz="2400" b="1" i="0" dirty="0" smtClean="0">
              <a:solidFill>
                <a:srgbClr val="008000"/>
              </a:solidFill>
              <a:ea typeface="Calibri" panose="020F0502020204030204" pitchFamily="34" charset="0"/>
              <a:cs typeface="Simplified Arabic" panose="02020603050405020304" pitchFamily="18" charset="-78"/>
            </a:endParaRPr>
          </a:p>
          <a:p>
            <a:pPr algn="ctr"/>
            <a:r>
              <a:rPr lang="ar-SA" sz="2400" b="1" i="0" dirty="0" smtClean="0">
                <a:solidFill>
                  <a:srgbClr val="008000"/>
                </a:solidFill>
                <a:ea typeface="Calibri" panose="020F0502020204030204" pitchFamily="34" charset="0"/>
                <a:cs typeface="Simplified Arabic" panose="02020603050405020304" pitchFamily="18" charset="-78"/>
              </a:rPr>
              <a:t>يقول </a:t>
            </a:r>
            <a:r>
              <a:rPr lang="ar-SA" sz="2400" b="1" i="0" dirty="0">
                <a:solidFill>
                  <a:srgbClr val="008000"/>
                </a:solidFill>
                <a:ea typeface="Calibri" panose="020F0502020204030204" pitchFamily="34" charset="0"/>
                <a:cs typeface="Simplified Arabic" panose="02020603050405020304" pitchFamily="18" charset="-78"/>
              </a:rPr>
              <a:t>الدكتور هشام الطالب : كنت طالباً بكلية " نوروود " للتكنولوجيا بلندن عام 1959 وجاءني أحد الإخوة صباح يوم وهو يقول : إني أراك بشوشاً دوما وعلي وجهك ترسم ابتسامة دائمة ووددت لو كنت مثلك </a:t>
            </a:r>
            <a:endParaRPr lang="ar-EG" sz="2000" i="0" dirty="0">
              <a:solidFill>
                <a:srgbClr val="008000"/>
              </a:solidFill>
            </a:endParaRPr>
          </a:p>
        </p:txBody>
      </p:sp>
      <p:sp>
        <p:nvSpPr>
          <p:cNvPr id="5" name="Frame 4"/>
          <p:cNvSpPr/>
          <p:nvPr/>
        </p:nvSpPr>
        <p:spPr>
          <a:xfrm>
            <a:off x="971600" y="1484784"/>
            <a:ext cx="7992888" cy="3240360"/>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rgbClr val="000000"/>
              </a:solidFill>
            </a:endParaRPr>
          </a:p>
        </p:txBody>
      </p:sp>
      <p:pic>
        <p:nvPicPr>
          <p:cNvPr id="2" name="Picture 1"/>
          <p:cNvPicPr>
            <a:picLocks noChangeAspect="1"/>
          </p:cNvPicPr>
          <p:nvPr/>
        </p:nvPicPr>
        <p:blipFill>
          <a:blip r:embed="rId2"/>
          <a:stretch>
            <a:fillRect/>
          </a:stretch>
        </p:blipFill>
        <p:spPr>
          <a:xfrm>
            <a:off x="1723715" y="5229200"/>
            <a:ext cx="1743075" cy="14846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973301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 مالي أراك عبوساً دائماً ؟ ما الذي يضايقك ؟</a:t>
            </a:r>
          </a:p>
        </p:txBody>
      </p:sp>
      <p:sp>
        <p:nvSpPr>
          <p:cNvPr id="4" name="Rectangle 3"/>
          <p:cNvSpPr/>
          <p:nvPr/>
        </p:nvSpPr>
        <p:spPr>
          <a:xfrm>
            <a:off x="1382496" y="2135468"/>
            <a:ext cx="7171096" cy="1569660"/>
          </a:xfrm>
          <a:prstGeom prst="rect">
            <a:avLst/>
          </a:prstGeom>
        </p:spPr>
        <p:txBody>
          <a:bodyPr wrap="square">
            <a:spAutoFit/>
          </a:bodyPr>
          <a:lstStyle/>
          <a:p>
            <a:pPr algn="ctr"/>
            <a:endParaRPr lang="en-US" sz="2400" b="1" i="0" dirty="0" smtClean="0">
              <a:solidFill>
                <a:srgbClr val="008000"/>
              </a:solidFill>
              <a:ea typeface="Calibri" panose="020F0502020204030204" pitchFamily="34" charset="0"/>
              <a:cs typeface="Simplified Arabic" panose="02020603050405020304" pitchFamily="18" charset="-78"/>
            </a:endParaRPr>
          </a:p>
          <a:p>
            <a:pPr algn="ctr"/>
            <a:r>
              <a:rPr lang="ar-SA" sz="2400" b="1" i="0" dirty="0">
                <a:solidFill>
                  <a:srgbClr val="008000"/>
                </a:solidFill>
                <a:ea typeface="Calibri" panose="020F0502020204030204" pitchFamily="34" charset="0"/>
                <a:cs typeface="Simplified Arabic" panose="02020603050405020304" pitchFamily="18" charset="-78"/>
              </a:rPr>
              <a:t>إن التسرع في ردود الأفعال وتغير المواقف من أجل إرضاء الآخرين دون دراسة يؤدي إلي كوارث فللناس خلفيات ونظريات مختلفة ومن واجبنا التحليل والتحري والتأكد والتشاور قبل الإقدام علي التصحيح أو التغير </a:t>
            </a:r>
            <a:endParaRPr lang="ar-EG" sz="2000" i="0" dirty="0">
              <a:solidFill>
                <a:srgbClr val="008000"/>
              </a:solidFill>
            </a:endParaRPr>
          </a:p>
        </p:txBody>
      </p:sp>
      <p:sp>
        <p:nvSpPr>
          <p:cNvPr id="5" name="Frame 4"/>
          <p:cNvSpPr/>
          <p:nvPr/>
        </p:nvSpPr>
        <p:spPr>
          <a:xfrm>
            <a:off x="971600" y="1484784"/>
            <a:ext cx="7992888" cy="3240360"/>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rgbClr val="000000"/>
              </a:solidFill>
            </a:endParaRPr>
          </a:p>
        </p:txBody>
      </p:sp>
      <p:pic>
        <p:nvPicPr>
          <p:cNvPr id="2" name="Picture 1"/>
          <p:cNvPicPr>
            <a:picLocks noChangeAspect="1"/>
          </p:cNvPicPr>
          <p:nvPr/>
        </p:nvPicPr>
        <p:blipFill>
          <a:blip r:embed="rId2"/>
          <a:stretch>
            <a:fillRect/>
          </a:stretch>
        </p:blipFill>
        <p:spPr>
          <a:xfrm>
            <a:off x="971600" y="5229200"/>
            <a:ext cx="1428750" cy="1428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06166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هل القيادة ضرورية ؟ </a:t>
            </a:r>
          </a:p>
        </p:txBody>
      </p:sp>
      <p:sp>
        <p:nvSpPr>
          <p:cNvPr id="4" name="Rectangle 3"/>
          <p:cNvSpPr/>
          <p:nvPr/>
        </p:nvSpPr>
        <p:spPr>
          <a:xfrm>
            <a:off x="1382496" y="2135468"/>
            <a:ext cx="7171096" cy="1569660"/>
          </a:xfrm>
          <a:prstGeom prst="rect">
            <a:avLst/>
          </a:prstGeom>
        </p:spPr>
        <p:txBody>
          <a:bodyPr wrap="square">
            <a:spAutoFit/>
          </a:bodyPr>
          <a:lstStyle/>
          <a:p>
            <a:pPr algn="ctr"/>
            <a:endParaRPr lang="en-US" sz="2400" b="1" i="0" dirty="0" smtClean="0">
              <a:solidFill>
                <a:srgbClr val="008000"/>
              </a:solidFill>
              <a:ea typeface="Calibri" panose="020F0502020204030204" pitchFamily="34" charset="0"/>
              <a:cs typeface="Simplified Arabic" panose="02020603050405020304" pitchFamily="18" charset="-78"/>
            </a:endParaRPr>
          </a:p>
          <a:p>
            <a:pPr algn="ctr"/>
            <a:r>
              <a:rPr lang="ar-SA" sz="2400" b="1" i="0" dirty="0">
                <a:solidFill>
                  <a:srgbClr val="008000"/>
                </a:solidFill>
                <a:ea typeface="Calibri" panose="020F0502020204030204" pitchFamily="34" charset="0"/>
                <a:cs typeface="Simplified Arabic" panose="02020603050405020304" pitchFamily="18" charset="-78"/>
              </a:rPr>
              <a:t>نجاح أي عمل كان دون وجود مسؤول أول يأخذ علي عاتقه مهمة إدارة العمل وتوجيه أفراده وإصدار الأوامر إليهم غير فالقيادة إذا أمر طبيعي فلابد من وجود قائد لكل جماعة من الجماعات </a:t>
            </a:r>
            <a:endParaRPr lang="ar-EG" sz="2000" i="0" dirty="0">
              <a:solidFill>
                <a:srgbClr val="008000"/>
              </a:solidFill>
            </a:endParaRPr>
          </a:p>
        </p:txBody>
      </p:sp>
      <p:sp>
        <p:nvSpPr>
          <p:cNvPr id="5" name="Frame 4"/>
          <p:cNvSpPr/>
          <p:nvPr/>
        </p:nvSpPr>
        <p:spPr>
          <a:xfrm>
            <a:off x="971600" y="1484784"/>
            <a:ext cx="7992888" cy="3240360"/>
          </a:xfrm>
          <a:prstGeom prst="frame">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EG">
              <a:solidFill>
                <a:srgbClr val="000000"/>
              </a:solidFill>
            </a:endParaRPr>
          </a:p>
        </p:txBody>
      </p:sp>
      <p:pic>
        <p:nvPicPr>
          <p:cNvPr id="2" name="Picture 1"/>
          <p:cNvPicPr>
            <a:picLocks noChangeAspect="1"/>
          </p:cNvPicPr>
          <p:nvPr/>
        </p:nvPicPr>
        <p:blipFill>
          <a:blip r:embed="rId2"/>
          <a:stretch>
            <a:fillRect/>
          </a:stretch>
        </p:blipFill>
        <p:spPr>
          <a:xfrm>
            <a:off x="971600" y="4725144"/>
            <a:ext cx="1914921" cy="1843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93462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spcBef>
                <a:spcPct val="50000"/>
              </a:spcBef>
            </a:pPr>
            <a:r>
              <a:rPr lang="ar-SA" sz="3200" kern="1200" dirty="0">
                <a:solidFill>
                  <a:srgbClr val="C00000"/>
                </a:solidFill>
                <a:latin typeface="Simplified Arabic" panose="02020603050405020304" pitchFamily="18" charset="-78"/>
                <a:cs typeface="Simplified Arabic" panose="02020603050405020304" pitchFamily="18" charset="-78"/>
              </a:rPr>
              <a:t>أنت كمدير أو صاحب </a:t>
            </a:r>
            <a:r>
              <a:rPr lang="ar-SA" sz="3200" kern="1200" dirty="0" smtClean="0">
                <a:solidFill>
                  <a:srgbClr val="C00000"/>
                </a:solidFill>
                <a:latin typeface="Simplified Arabic" panose="02020603050405020304" pitchFamily="18" charset="-78"/>
                <a:cs typeface="Simplified Arabic" panose="02020603050405020304" pitchFamily="18" charset="-78"/>
              </a:rPr>
              <a:t>عمل</a:t>
            </a:r>
            <a:r>
              <a:rPr lang="ar-EG" sz="3200" kern="1200" dirty="0" smtClean="0">
                <a:solidFill>
                  <a:srgbClr val="C00000"/>
                </a:solidFill>
                <a:latin typeface="Simplified Arabic" panose="02020603050405020304" pitchFamily="18" charset="-78"/>
                <a:cs typeface="Simplified Arabic" panose="02020603050405020304" pitchFamily="18" charset="-78"/>
              </a:rPr>
              <a:t>؟</a:t>
            </a:r>
            <a:r>
              <a:rPr lang="ar-SA" sz="3200" kern="1200" dirty="0" smtClean="0">
                <a:solidFill>
                  <a:srgbClr val="C00000"/>
                </a:solidFill>
                <a:latin typeface="Simplified Arabic" panose="02020603050405020304" pitchFamily="18" charset="-78"/>
                <a:cs typeface="Simplified Arabic" panose="02020603050405020304" pitchFamily="18" charset="-78"/>
              </a:rPr>
              <a:t> </a:t>
            </a:r>
            <a:endParaRPr lang="ar-SA" sz="3200" kern="1200" dirty="0">
              <a:solidFill>
                <a:srgbClr val="C00000"/>
              </a:solidFill>
              <a:latin typeface="Simplified Arabic" panose="02020603050405020304" pitchFamily="18" charset="-78"/>
              <a:cs typeface="Simplified Arabic" panose="02020603050405020304" pitchFamily="18" charset="-78"/>
            </a:endParaRPr>
          </a:p>
        </p:txBody>
      </p:sp>
      <p:sp>
        <p:nvSpPr>
          <p:cNvPr id="5" name="Freeform 4"/>
          <p:cNvSpPr/>
          <p:nvPr/>
        </p:nvSpPr>
        <p:spPr>
          <a:xfrm>
            <a:off x="3269720" y="1792730"/>
            <a:ext cx="4856638"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47367" tIns="239845" rIns="239845" bIns="239845" numCol="1" spcCol="1270" anchor="ctr" anchorCtr="0">
            <a:noAutofit/>
          </a:bodyPr>
          <a:lstStyle/>
          <a:p>
            <a:pPr algn="ctr" defTabSz="2133600" rtl="1">
              <a:lnSpc>
                <a:spcPct val="90000"/>
              </a:lnSpc>
              <a:spcAft>
                <a:spcPct val="35000"/>
              </a:spcAft>
            </a:pPr>
            <a:r>
              <a:rPr lang="ar-SA" sz="4000" b="1" i="0" dirty="0" smtClean="0">
                <a:solidFill>
                  <a:srgbClr val="000000">
                    <a:hueOff val="0"/>
                    <a:satOff val="0"/>
                    <a:lumOff val="0"/>
                    <a:alphaOff val="0"/>
                  </a:srgbClr>
                </a:solidFill>
                <a:latin typeface="GE Flow" pitchFamily="18" charset="-78"/>
                <a:ea typeface="GE Flow" pitchFamily="18" charset="-78"/>
                <a:cs typeface="GE Flow" pitchFamily="18" charset="-78"/>
              </a:rPr>
              <a:t>هل </a:t>
            </a:r>
            <a:r>
              <a:rPr lang="ar-SA" sz="4000" b="1" i="0" dirty="0">
                <a:solidFill>
                  <a:srgbClr val="000000">
                    <a:hueOff val="0"/>
                    <a:satOff val="0"/>
                    <a:lumOff val="0"/>
                    <a:alphaOff val="0"/>
                  </a:srgbClr>
                </a:solidFill>
                <a:latin typeface="GE Flow" pitchFamily="18" charset="-78"/>
                <a:ea typeface="GE Flow" pitchFamily="18" charset="-78"/>
                <a:cs typeface="GE Flow" pitchFamily="18" charset="-78"/>
              </a:rPr>
              <a:t>يطيعك مرؤوسك ؟ </a:t>
            </a:r>
            <a:endParaRPr lang="ar-SA" sz="4000" i="0" dirty="0">
              <a:solidFill>
                <a:srgbClr val="000000">
                  <a:hueOff val="0"/>
                  <a:satOff val="0"/>
                  <a:lumOff val="0"/>
                  <a:alphaOff val="0"/>
                </a:srgbClr>
              </a:solidFill>
              <a:latin typeface="GE Flow" pitchFamily="18" charset="-78"/>
              <a:ea typeface="GE Flow" pitchFamily="18" charset="-78"/>
              <a:cs typeface="GE Flow" pitchFamily="18" charset="-78"/>
            </a:endParaRPr>
          </a:p>
        </p:txBody>
      </p:sp>
      <p:sp>
        <p:nvSpPr>
          <p:cNvPr id="8" name="Freeform 7"/>
          <p:cNvSpPr/>
          <p:nvPr/>
        </p:nvSpPr>
        <p:spPr>
          <a:xfrm>
            <a:off x="3269720" y="3261768"/>
            <a:ext cx="4856638" cy="1166931"/>
          </a:xfrm>
          <a:custGeom>
            <a:avLst/>
            <a:gdLst>
              <a:gd name="connsiteX0" fmla="*/ 194492 w 4856638"/>
              <a:gd name="connsiteY0" fmla="*/ 0 h 1166931"/>
              <a:gd name="connsiteX1" fmla="*/ 4856638 w 4856638"/>
              <a:gd name="connsiteY1" fmla="*/ 0 h 1166931"/>
              <a:gd name="connsiteX2" fmla="*/ 4856638 w 4856638"/>
              <a:gd name="connsiteY2" fmla="*/ 0 h 1166931"/>
              <a:gd name="connsiteX3" fmla="*/ 4856638 w 4856638"/>
              <a:gd name="connsiteY3" fmla="*/ 972439 h 1166931"/>
              <a:gd name="connsiteX4" fmla="*/ 4662146 w 4856638"/>
              <a:gd name="connsiteY4" fmla="*/ 1166931 h 1166931"/>
              <a:gd name="connsiteX5" fmla="*/ 0 w 4856638"/>
              <a:gd name="connsiteY5" fmla="*/ 1166931 h 1166931"/>
              <a:gd name="connsiteX6" fmla="*/ 0 w 4856638"/>
              <a:gd name="connsiteY6" fmla="*/ 1166931 h 1166931"/>
              <a:gd name="connsiteX7" fmla="*/ 0 w 4856638"/>
              <a:gd name="connsiteY7" fmla="*/ 194492 h 1166931"/>
              <a:gd name="connsiteX8" fmla="*/ 194492 w 4856638"/>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6638" h="1166931">
                <a:moveTo>
                  <a:pt x="194492" y="0"/>
                </a:moveTo>
                <a:lnTo>
                  <a:pt x="4856638" y="0"/>
                </a:lnTo>
                <a:lnTo>
                  <a:pt x="4856638" y="0"/>
                </a:lnTo>
                <a:lnTo>
                  <a:pt x="4856638" y="972439"/>
                </a:lnTo>
                <a:cubicBezTo>
                  <a:pt x="4856638" y="1079854"/>
                  <a:pt x="4769561" y="1166931"/>
                  <a:pt x="4662146" y="1166931"/>
                </a:cubicBezTo>
                <a:lnTo>
                  <a:pt x="0" y="1166931"/>
                </a:lnTo>
                <a:lnTo>
                  <a:pt x="0" y="1166931"/>
                </a:lnTo>
                <a:lnTo>
                  <a:pt x="0" y="194492"/>
                </a:lnTo>
                <a:cubicBezTo>
                  <a:pt x="0" y="87077"/>
                  <a:pt x="87077" y="0"/>
                  <a:pt x="194492" y="0"/>
                </a:cubicBez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47367" tIns="239845" rIns="239845" bIns="239845" numCol="1" spcCol="1270" anchor="ctr" anchorCtr="0">
            <a:noAutofit/>
          </a:bodyPr>
          <a:lstStyle/>
          <a:p>
            <a:pPr algn="ctr" defTabSz="2133600" rtl="1">
              <a:lnSpc>
                <a:spcPct val="90000"/>
              </a:lnSpc>
              <a:spcAft>
                <a:spcPct val="35000"/>
              </a:spcAft>
            </a:pPr>
            <a:r>
              <a:rPr lang="ar-SA" sz="4000" b="1" i="0" dirty="0" smtClean="0">
                <a:solidFill>
                  <a:srgbClr val="000000">
                    <a:hueOff val="0"/>
                    <a:satOff val="0"/>
                    <a:lumOff val="0"/>
                    <a:alphaOff val="0"/>
                  </a:srgbClr>
                </a:solidFill>
                <a:latin typeface="GE Flow" pitchFamily="18" charset="-78"/>
                <a:ea typeface="GE Flow" pitchFamily="18" charset="-78"/>
                <a:cs typeface="GE Flow" pitchFamily="18" charset="-78"/>
              </a:rPr>
              <a:t>أم </a:t>
            </a:r>
            <a:r>
              <a:rPr lang="ar-SA" sz="4000" b="1" i="0" dirty="0">
                <a:solidFill>
                  <a:srgbClr val="000000">
                    <a:hueOff val="0"/>
                    <a:satOff val="0"/>
                    <a:lumOff val="0"/>
                    <a:alphaOff val="0"/>
                  </a:srgbClr>
                </a:solidFill>
                <a:latin typeface="GE Flow" pitchFamily="18" charset="-78"/>
                <a:ea typeface="GE Flow" pitchFamily="18" charset="-78"/>
                <a:cs typeface="GE Flow" pitchFamily="18" charset="-78"/>
              </a:rPr>
              <a:t>يخالفون أوامرك ؟ </a:t>
            </a:r>
            <a:endParaRPr lang="en-US" sz="4000" i="0" dirty="0">
              <a:solidFill>
                <a:srgbClr val="000000">
                  <a:hueOff val="0"/>
                  <a:satOff val="0"/>
                  <a:lumOff val="0"/>
                  <a:alphaOff val="0"/>
                </a:srgbClr>
              </a:solidFill>
              <a:latin typeface="GE Flow" pitchFamily="18" charset="-78"/>
              <a:ea typeface="GE Flow" pitchFamily="18" charset="-78"/>
              <a:cs typeface="GE Flow" pitchFamily="18" charset="-78"/>
            </a:endParaRPr>
          </a:p>
        </p:txBody>
      </p:sp>
      <p:sp>
        <p:nvSpPr>
          <p:cNvPr id="10" name="Freeform 9"/>
          <p:cNvSpPr/>
          <p:nvPr/>
        </p:nvSpPr>
        <p:spPr>
          <a:xfrm>
            <a:off x="3269720" y="4730805"/>
            <a:ext cx="4856638" cy="1166931"/>
          </a:xfrm>
          <a:custGeom>
            <a:avLst/>
            <a:gdLst>
              <a:gd name="connsiteX0" fmla="*/ 194492 w 4694350"/>
              <a:gd name="connsiteY0" fmla="*/ 0 h 1166931"/>
              <a:gd name="connsiteX1" fmla="*/ 4694350 w 4694350"/>
              <a:gd name="connsiteY1" fmla="*/ 0 h 1166931"/>
              <a:gd name="connsiteX2" fmla="*/ 4694350 w 4694350"/>
              <a:gd name="connsiteY2" fmla="*/ 0 h 1166931"/>
              <a:gd name="connsiteX3" fmla="*/ 4694350 w 4694350"/>
              <a:gd name="connsiteY3" fmla="*/ 972439 h 1166931"/>
              <a:gd name="connsiteX4" fmla="*/ 4499858 w 4694350"/>
              <a:gd name="connsiteY4" fmla="*/ 1166931 h 1166931"/>
              <a:gd name="connsiteX5" fmla="*/ 0 w 4694350"/>
              <a:gd name="connsiteY5" fmla="*/ 1166931 h 1166931"/>
              <a:gd name="connsiteX6" fmla="*/ 0 w 4694350"/>
              <a:gd name="connsiteY6" fmla="*/ 1166931 h 1166931"/>
              <a:gd name="connsiteX7" fmla="*/ 0 w 4694350"/>
              <a:gd name="connsiteY7" fmla="*/ 194492 h 1166931"/>
              <a:gd name="connsiteX8" fmla="*/ 194492 w 4694350"/>
              <a:gd name="connsiteY8" fmla="*/ 0 h 11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4350" h="1166931">
                <a:moveTo>
                  <a:pt x="194492" y="0"/>
                </a:moveTo>
                <a:lnTo>
                  <a:pt x="4694350" y="0"/>
                </a:lnTo>
                <a:lnTo>
                  <a:pt x="4694350" y="0"/>
                </a:lnTo>
                <a:lnTo>
                  <a:pt x="4694350" y="972439"/>
                </a:lnTo>
                <a:cubicBezTo>
                  <a:pt x="4694350" y="1079854"/>
                  <a:pt x="4607273" y="1166931"/>
                  <a:pt x="4499858" y="1166931"/>
                </a:cubicBezTo>
                <a:lnTo>
                  <a:pt x="0" y="1166931"/>
                </a:lnTo>
                <a:lnTo>
                  <a:pt x="0" y="1166931"/>
                </a:lnTo>
                <a:lnTo>
                  <a:pt x="0" y="194492"/>
                </a:lnTo>
                <a:cubicBezTo>
                  <a:pt x="0" y="87077"/>
                  <a:pt x="87077" y="0"/>
                  <a:pt x="194492" y="0"/>
                </a:cubicBez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847367" tIns="239845" rIns="239845" bIns="239845" numCol="1" spcCol="1270" anchor="ctr" anchorCtr="0">
            <a:noAutofit/>
          </a:bodyPr>
          <a:lstStyle/>
          <a:p>
            <a:pPr algn="ctr" defTabSz="2133600" rtl="1">
              <a:lnSpc>
                <a:spcPct val="90000"/>
              </a:lnSpc>
              <a:spcAft>
                <a:spcPct val="35000"/>
              </a:spcAft>
            </a:pPr>
            <a:r>
              <a:rPr lang="ar-EG" sz="4000" b="1" i="0" dirty="0" smtClean="0">
                <a:solidFill>
                  <a:srgbClr val="000000">
                    <a:hueOff val="0"/>
                    <a:satOff val="0"/>
                    <a:lumOff val="0"/>
                    <a:alphaOff val="0"/>
                  </a:srgbClr>
                </a:solidFill>
                <a:latin typeface="GE Flow" pitchFamily="18" charset="-78"/>
                <a:ea typeface="GE Flow" pitchFamily="18" charset="-78"/>
                <a:cs typeface="GE Flow" pitchFamily="18" charset="-78"/>
              </a:rPr>
              <a:t>هل </a:t>
            </a:r>
            <a:r>
              <a:rPr lang="ar-EG" sz="4000" b="1" i="0" dirty="0">
                <a:solidFill>
                  <a:srgbClr val="000000">
                    <a:hueOff val="0"/>
                    <a:satOff val="0"/>
                    <a:lumOff val="0"/>
                    <a:alphaOff val="0"/>
                  </a:srgbClr>
                </a:solidFill>
                <a:latin typeface="GE Flow" pitchFamily="18" charset="-78"/>
                <a:ea typeface="GE Flow" pitchFamily="18" charset="-78"/>
                <a:cs typeface="GE Flow" pitchFamily="18" charset="-78"/>
              </a:rPr>
              <a:t>أنت </a:t>
            </a:r>
            <a:r>
              <a:rPr lang="ar-EG" sz="4000" b="1" i="0" dirty="0" smtClean="0">
                <a:solidFill>
                  <a:srgbClr val="000000">
                    <a:hueOff val="0"/>
                    <a:satOff val="0"/>
                    <a:lumOff val="0"/>
                    <a:alphaOff val="0"/>
                  </a:srgbClr>
                </a:solidFill>
                <a:latin typeface="GE Flow" pitchFamily="18" charset="-78"/>
                <a:ea typeface="GE Flow" pitchFamily="18" charset="-78"/>
                <a:cs typeface="GE Flow" pitchFamily="18" charset="-78"/>
              </a:rPr>
              <a:t>مفروض؟</a:t>
            </a:r>
            <a:endParaRPr lang="en-US" sz="4000" b="1" i="0" dirty="0">
              <a:solidFill>
                <a:srgbClr val="000000">
                  <a:hueOff val="0"/>
                  <a:satOff val="0"/>
                  <a:lumOff val="0"/>
                  <a:alphaOff val="0"/>
                </a:srgbClr>
              </a:solidFill>
              <a:latin typeface="GE Flow" pitchFamily="18" charset="-78"/>
              <a:ea typeface="GE Flow" pitchFamily="18" charset="-78"/>
              <a:cs typeface="GE Flow" pitchFamily="18" charset="-78"/>
            </a:endParaRPr>
          </a:p>
        </p:txBody>
      </p:sp>
      <p:pic>
        <p:nvPicPr>
          <p:cNvPr id="3" name="Picture 2"/>
          <p:cNvPicPr>
            <a:picLocks noChangeAspect="1"/>
          </p:cNvPicPr>
          <p:nvPr/>
        </p:nvPicPr>
        <p:blipFill>
          <a:blip r:embed="rId3"/>
          <a:stretch>
            <a:fillRect/>
          </a:stretch>
        </p:blipFill>
        <p:spPr>
          <a:xfrm>
            <a:off x="341194" y="1792730"/>
            <a:ext cx="2729552" cy="4332880"/>
          </a:xfrm>
          <a:prstGeom prst="rect">
            <a:avLst/>
          </a:prstGeom>
        </p:spPr>
      </p:pic>
    </p:spTree>
    <p:extLst>
      <p:ext uri="{BB962C8B-B14F-4D97-AF65-F5344CB8AC3E}">
        <p14:creationId xmlns:p14="http://schemas.microsoft.com/office/powerpoint/2010/main" val="3858348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ما الفارق بين المدير والقائد ؟ </a:t>
            </a:r>
          </a:p>
        </p:txBody>
      </p:sp>
      <p:sp>
        <p:nvSpPr>
          <p:cNvPr id="3" name="Down Arrow Callout 2"/>
          <p:cNvSpPr/>
          <p:nvPr/>
        </p:nvSpPr>
        <p:spPr bwMode="auto">
          <a:xfrm>
            <a:off x="4929188" y="12001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المدير</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bwMode="auto">
          <a:xfrm>
            <a:off x="4929187" y="2571754"/>
            <a:ext cx="3900487" cy="2409679"/>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يتولى </a:t>
            </a:r>
            <a:r>
              <a:rPr lang="ar-EG" sz="2400" b="1" i="0" dirty="0">
                <a:solidFill>
                  <a:srgbClr val="FF3300"/>
                </a:solidFill>
                <a:latin typeface="Simplified Arabic" panose="02020603050405020304" pitchFamily="18" charset="-78"/>
                <a:cs typeface="Simplified Arabic" panose="02020603050405020304" pitchFamily="18" charset="-78"/>
              </a:rPr>
              <a:t>المسؤولية ويعرف ما يجب عليه إنجازه وهو يعمل مع فريقه لتحقيق ذلك</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6" name="Down Arrow Callout 5"/>
          <p:cNvSpPr/>
          <p:nvPr/>
        </p:nvSpPr>
        <p:spPr bwMode="auto">
          <a:xfrm>
            <a:off x="266692" y="11953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القائد</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7" name="Rectangle 6"/>
          <p:cNvSpPr/>
          <p:nvPr/>
        </p:nvSpPr>
        <p:spPr bwMode="auto">
          <a:xfrm>
            <a:off x="266691" y="2566988"/>
            <a:ext cx="3900487" cy="241444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ctr" rtl="1"/>
            <a:endParaRPr lang="ar-EG" sz="2400" b="1" i="0" dirty="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مساعدة شركتك علي البقاء في مقدمة المنافسة وهي الحصول علي تعاون ورضا والتزام فريقك للوصول إلي أخر العالم لتحقيق هدفك</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5843730" y="5131056"/>
            <a:ext cx="1648892" cy="14414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p:cNvPicPr>
            <a:picLocks noChangeAspect="1"/>
          </p:cNvPicPr>
          <p:nvPr/>
        </p:nvPicPr>
        <p:blipFill>
          <a:blip r:embed="rId3"/>
          <a:stretch>
            <a:fillRect/>
          </a:stretch>
        </p:blipFill>
        <p:spPr>
          <a:xfrm>
            <a:off x="1092740" y="5281883"/>
            <a:ext cx="2008496" cy="11397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139178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Freeform 5"/>
          <p:cNvSpPr/>
          <p:nvPr/>
        </p:nvSpPr>
        <p:spPr>
          <a:xfrm>
            <a:off x="1357369" y="548679"/>
            <a:ext cx="4660612" cy="1455938"/>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EG" sz="3200" b="1" i="0" dirty="0" smtClean="0">
                <a:solidFill>
                  <a:srgbClr val="FFFFFF"/>
                </a:solidFill>
              </a:rPr>
              <a:t>بطاقة </a:t>
            </a:r>
            <a:r>
              <a:rPr lang="ar-EG" sz="3200" b="1" i="0" dirty="0">
                <a:solidFill>
                  <a:srgbClr val="FFFFFF"/>
                </a:solidFill>
              </a:rPr>
              <a:t>ذهبية الروائح الذكية في </a:t>
            </a:r>
            <a:r>
              <a:rPr lang="ar-EG" sz="3200" b="1" i="0" dirty="0" smtClean="0">
                <a:solidFill>
                  <a:srgbClr val="FFFFFF"/>
                </a:solidFill>
              </a:rPr>
              <a:t>المكاتب </a:t>
            </a:r>
            <a:endParaRPr lang="en-US" sz="3200" i="0" dirty="0">
              <a:solidFill>
                <a:srgbClr val="FFFFFF"/>
              </a:solidFill>
            </a:endParaRPr>
          </a:p>
        </p:txBody>
      </p:sp>
      <p:sp>
        <p:nvSpPr>
          <p:cNvPr id="8" name="Rounded Rectangle 7"/>
          <p:cNvSpPr/>
          <p:nvPr/>
        </p:nvSpPr>
        <p:spPr>
          <a:xfrm>
            <a:off x="467544" y="2276871"/>
            <a:ext cx="7903039" cy="3182233"/>
          </a:xfrm>
          <a:prstGeom prst="round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srgbClr val="000000"/>
              </a:solidFill>
            </a:endParaRPr>
          </a:p>
        </p:txBody>
      </p:sp>
      <p:sp>
        <p:nvSpPr>
          <p:cNvPr id="9" name="TextBox 8"/>
          <p:cNvSpPr txBox="1"/>
          <p:nvPr/>
        </p:nvSpPr>
        <p:spPr>
          <a:xfrm>
            <a:off x="844298" y="2553296"/>
            <a:ext cx="7149529" cy="2677656"/>
          </a:xfrm>
          <a:prstGeom prst="rect">
            <a:avLst/>
          </a:prstGeom>
          <a:noFill/>
        </p:spPr>
        <p:txBody>
          <a:bodyPr wrap="square" rtlCol="1">
            <a:spAutoFit/>
          </a:bodyPr>
          <a:lstStyle/>
          <a:p>
            <a:pPr algn="justLow" rtl="1"/>
            <a:r>
              <a:rPr lang="ar-SA"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قد </a:t>
            </a:r>
            <a:r>
              <a:rPr lang="ar-SA"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تم تطوير برنامج كمبيوتر للتحكم بالروائح التي تطلق في أوقات مختلفة علي مدار اليوم ففي الصباح يعرض العاملون لرائحة زهور الليمون التي تلهب فيهم الحماس للعمل وعند الظهيرة تنشر رائحة الورد لما لها من مفعول مهدئ للأعصاب تساعد علي استماع العاملين بوجبة الغذاء </a:t>
            </a:r>
            <a:endParaRPr lang="ar-EG"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4"/>
          <p:cNvPicPr>
            <a:picLocks noChangeAspect="1"/>
          </p:cNvPicPr>
          <p:nvPr/>
        </p:nvPicPr>
        <p:blipFill>
          <a:blip r:embed="rId3"/>
          <a:stretch>
            <a:fillRect/>
          </a:stretch>
        </p:blipFill>
        <p:spPr>
          <a:xfrm>
            <a:off x="991082" y="547547"/>
            <a:ext cx="1457070" cy="1457070"/>
          </a:xfrm>
          <a:prstGeom prst="rect">
            <a:avLst/>
          </a:prstGeom>
        </p:spPr>
      </p:pic>
    </p:spTree>
    <p:extLst>
      <p:ext uri="{BB962C8B-B14F-4D97-AF65-F5344CB8AC3E}">
        <p14:creationId xmlns:p14="http://schemas.microsoft.com/office/powerpoint/2010/main" val="2588960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p:nvPr/>
        </p:nvSpPr>
        <p:spPr>
          <a:xfrm>
            <a:off x="2287488" y="304800"/>
            <a:ext cx="4876800" cy="1380530"/>
          </a:xfrm>
          <a:prstGeom prst="rect">
            <a:avLst/>
          </a:prstGeom>
          <a:noFill/>
        </p:spPr>
        <p:txBody>
          <a:bodyPr wrap="none" lIns="91430" tIns="45715" rIns="91430" bIns="45715">
            <a:prstTxWarp prst="textWave1">
              <a:avLst>
                <a:gd name="adj1" fmla="val 6386"/>
                <a:gd name="adj2" fmla="val 0"/>
              </a:avLst>
            </a:prstTxWarp>
            <a:spAutoFit/>
          </a:bodyPr>
          <a:lstStyle/>
          <a:p>
            <a:pPr algn="ctr">
              <a:defRPr/>
            </a:pPr>
            <a:r>
              <a:rPr lang="ar-EG" sz="4800" b="1" dirty="0">
                <a:solidFill>
                  <a:schemeClr val="bg1"/>
                </a:solidFill>
                <a:latin typeface="+mj-lt"/>
                <a:ea typeface="+mj-ea"/>
                <a:cs typeface="+mj-cs"/>
              </a:rPr>
              <a:t>لنبدأ البرنامج</a:t>
            </a:r>
            <a:endParaRPr lang="en-US" sz="4800" b="1" dirty="0">
              <a:solidFill>
                <a:schemeClr val="bg1"/>
              </a:solidFill>
              <a:latin typeface="+mj-lt"/>
              <a:ea typeface="+mj-ea"/>
              <a:cs typeface="+mj-cs"/>
            </a:endParaRP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88976"/>
            <a:ext cx="5184576" cy="3865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144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lded Corner 8"/>
          <p:cNvSpPr/>
          <p:nvPr/>
        </p:nvSpPr>
        <p:spPr>
          <a:xfrm>
            <a:off x="1838324"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4000" b="1" dirty="0">
                <a:solidFill>
                  <a:srgbClr val="002060"/>
                </a:solidFill>
              </a:rPr>
              <a:t>الوحدة التدريبية </a:t>
            </a:r>
            <a:r>
              <a:rPr lang="ar-EG" sz="4000" b="1" dirty="0" smtClean="0">
                <a:solidFill>
                  <a:srgbClr val="002060"/>
                </a:solidFill>
              </a:rPr>
              <a:t>الثالثة</a:t>
            </a:r>
            <a:endParaRPr lang="en-US" sz="4000" dirty="0">
              <a:solidFill>
                <a:srgbClr val="002060"/>
              </a:solidFill>
            </a:endParaRPr>
          </a:p>
          <a:p>
            <a:pPr algn="ctr" rtl="1"/>
            <a:r>
              <a:rPr lang="ar-EG" sz="3600" b="1" dirty="0" smtClean="0">
                <a:solidFill>
                  <a:srgbClr val="C00000"/>
                </a:solidFill>
              </a:rPr>
              <a:t>التفاوض</a:t>
            </a:r>
            <a:endParaRPr lang="en-US" sz="3600" dirty="0">
              <a:solidFill>
                <a:srgbClr val="C00000"/>
              </a:solidFill>
            </a:endParaRPr>
          </a:p>
        </p:txBody>
      </p:sp>
    </p:spTree>
    <p:extLst>
      <p:ext uri="{BB962C8B-B14F-4D97-AF65-F5344CB8AC3E}">
        <p14:creationId xmlns:p14="http://schemas.microsoft.com/office/powerpoint/2010/main" val="47936316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الثالثة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تعريف المفاوضات</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مناورات الافتتاح</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مناورات وسط التفاوض</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اطلب دائما مقابل</a:t>
            </a:r>
          </a:p>
        </p:txBody>
      </p:sp>
      <p:sp>
        <p:nvSpPr>
          <p:cNvPr id="7" name="TextBox 6"/>
          <p:cNvSpPr txBox="1"/>
          <p:nvPr/>
        </p:nvSpPr>
        <p:spPr>
          <a:xfrm>
            <a:off x="162904" y="3878468"/>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الإنذارات</a:t>
            </a:r>
          </a:p>
        </p:txBody>
      </p:sp>
      <p:sp>
        <p:nvSpPr>
          <p:cNvPr id="8" name="TextBox 7"/>
          <p:cNvSpPr txBox="1"/>
          <p:nvPr/>
        </p:nvSpPr>
        <p:spPr>
          <a:xfrm>
            <a:off x="162903" y="4530895"/>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السلطة المحدودة</a:t>
            </a:r>
          </a:p>
        </p:txBody>
      </p:sp>
    </p:spTree>
    <p:extLst>
      <p:ext uri="{BB962C8B-B14F-4D97-AF65-F5344CB8AC3E}">
        <p14:creationId xmlns:p14="http://schemas.microsoft.com/office/powerpoint/2010/main" val="127212286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الثالثة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المقاطعات/التأخير</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لغة الجسد</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التفاوض مع الجنسيات المختلفة</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حيَل التفاوض القذرة</a:t>
            </a:r>
          </a:p>
        </p:txBody>
      </p:sp>
      <p:sp>
        <p:nvSpPr>
          <p:cNvPr id="7" name="TextBox 6"/>
          <p:cNvSpPr txBox="1"/>
          <p:nvPr/>
        </p:nvSpPr>
        <p:spPr>
          <a:xfrm>
            <a:off x="162904" y="3878468"/>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اثنا عشر شرطاً ينبغي أن تدخل في أي اتفاق</a:t>
            </a:r>
          </a:p>
        </p:txBody>
      </p:sp>
    </p:spTree>
    <p:extLst>
      <p:ext uri="{BB962C8B-B14F-4D97-AF65-F5344CB8AC3E}">
        <p14:creationId xmlns:p14="http://schemas.microsoft.com/office/powerpoint/2010/main" val="25038638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0517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تعريف المفاوضات</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graphicFrame>
        <p:nvGraphicFramePr>
          <p:cNvPr id="3" name="Diagram 2"/>
          <p:cNvGraphicFramePr/>
          <p:nvPr>
            <p:extLst/>
          </p:nvPr>
        </p:nvGraphicFramePr>
        <p:xfrm>
          <a:off x="685800" y="1314450"/>
          <a:ext cx="8115299" cy="2971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ectangle 19"/>
          <p:cNvSpPr/>
          <p:nvPr/>
        </p:nvSpPr>
        <p:spPr bwMode="auto">
          <a:xfrm>
            <a:off x="1328739" y="4900614"/>
            <a:ext cx="6564072" cy="1257300"/>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a:solidFill>
                  <a:srgbClr val="002060"/>
                </a:solidFill>
                <a:latin typeface="Simplified Arabic" panose="02020603050405020304" pitchFamily="18" charset="-78"/>
                <a:ea typeface="宋体" pitchFamily="2" charset="-122"/>
                <a:cs typeface="Simplified Arabic" panose="02020603050405020304" pitchFamily="18" charset="-78"/>
              </a:rPr>
              <a:t>بالرغم من أن التعريف أشار إلى أطراف التفاوض والقضية محل التفاوض إلا انه يبقى ناقصا، كونه لم يتطرق إلى كنه العملية التفاوضية</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38737943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0297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5"/>
          <p:cNvSpPr/>
          <p:nvPr/>
        </p:nvSpPr>
        <p:spPr>
          <a:xfrm>
            <a:off x="5443538" y="129574"/>
            <a:ext cx="3591830" cy="1115428"/>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EG" sz="2800" b="1" i="0" dirty="0">
                <a:solidFill>
                  <a:srgbClr val="FFFFFF"/>
                </a:solidFill>
                <a:cs typeface="GE Flow" pitchFamily="18" charset="-78"/>
              </a:rPr>
              <a:t>مناورات الافتتاح</a:t>
            </a:r>
            <a:endParaRPr lang="ar-SA" sz="2800" b="1" i="0" dirty="0">
              <a:solidFill>
                <a:srgbClr val="FFFFFF"/>
              </a:solidFill>
              <a:latin typeface="GE Flow" pitchFamily="18" charset="-78"/>
              <a:ea typeface="GE Flow" pitchFamily="18" charset="-78"/>
              <a:cs typeface="GE Flow" pitchFamily="18" charset="-78"/>
            </a:endParaRPr>
          </a:p>
        </p:txBody>
      </p:sp>
      <p:sp>
        <p:nvSpPr>
          <p:cNvPr id="8" name="Rounded Rectangle 7"/>
          <p:cNvSpPr/>
          <p:nvPr/>
        </p:nvSpPr>
        <p:spPr>
          <a:xfrm>
            <a:off x="510405" y="3243263"/>
            <a:ext cx="7903039" cy="3614737"/>
          </a:xfrm>
          <a:prstGeom prst="round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srgbClr val="000000"/>
              </a:solidFill>
            </a:endParaRPr>
          </a:p>
        </p:txBody>
      </p:sp>
      <p:sp>
        <p:nvSpPr>
          <p:cNvPr id="9" name="TextBox 8"/>
          <p:cNvSpPr txBox="1"/>
          <p:nvPr/>
        </p:nvSpPr>
        <p:spPr>
          <a:xfrm>
            <a:off x="887161" y="2976959"/>
            <a:ext cx="7149529" cy="3539430"/>
          </a:xfrm>
          <a:prstGeom prst="rect">
            <a:avLst/>
          </a:prstGeom>
          <a:noFill/>
        </p:spPr>
        <p:txBody>
          <a:bodyPr wrap="square" rtlCol="1">
            <a:spAutoFit/>
          </a:bodyPr>
          <a:lstStyle/>
          <a:p>
            <a:pPr algn="justLow" rtl="1"/>
            <a:endParaRPr lang="ar-EG"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Low" rtl="1"/>
            <a:r>
              <a:rPr lang="ar-SA" sz="28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وهي المرحلة الأولى وهي البداية عند التفاوض في أي نوع من المفاوضات وهنا يجب أن تعرف شيئا هام وهو ادّعي بالباطل يأتيك الحق وهذه نقطة هامة جدا أي يجب أن تطلب أكثر مما تتوقع لأنك إذا طالبت فقط ما ترجو أن تحصل عليه فلن يتاح لك مجال أوسع للتفاوض وهي من البديهيات جدا لأنك في هذه الحالة لن تكون الظروف مواتية لفوزك </a:t>
            </a:r>
          </a:p>
        </p:txBody>
      </p:sp>
      <p:pic>
        <p:nvPicPr>
          <p:cNvPr id="2" name="Picture 1"/>
          <p:cNvPicPr>
            <a:picLocks noChangeAspect="1"/>
          </p:cNvPicPr>
          <p:nvPr/>
        </p:nvPicPr>
        <p:blipFill>
          <a:blip r:embed="rId3"/>
          <a:stretch>
            <a:fillRect/>
          </a:stretch>
        </p:blipFill>
        <p:spPr>
          <a:xfrm>
            <a:off x="206547" y="888627"/>
            <a:ext cx="4255377" cy="2354636"/>
          </a:xfrm>
          <a:prstGeom prst="rect">
            <a:avLst/>
          </a:prstGeom>
        </p:spPr>
      </p:pic>
    </p:spTree>
    <p:extLst>
      <p:ext uri="{BB962C8B-B14F-4D97-AF65-F5344CB8AC3E}">
        <p14:creationId xmlns:p14="http://schemas.microsoft.com/office/powerpoint/2010/main" val="101972188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7930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197884" y="252428"/>
            <a:ext cx="8743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2800" b="1" i="0" dirty="0">
                <a:solidFill>
                  <a:srgbClr val="C00000"/>
                </a:solidFill>
                <a:latin typeface="Simplified Arabic" panose="02020603050405020304" pitchFamily="18" charset="-78"/>
                <a:cs typeface="Simplified Arabic" panose="02020603050405020304" pitchFamily="18" charset="-78"/>
              </a:rPr>
              <a:t>المرحلة الثانية أو الوسطى من مراحل مناورات التفاوض تتجزأ إلى محورين</a:t>
            </a:r>
          </a:p>
        </p:txBody>
      </p:sp>
      <p:sp>
        <p:nvSpPr>
          <p:cNvPr id="22" name="Rectangle 21"/>
          <p:cNvSpPr/>
          <p:nvPr/>
        </p:nvSpPr>
        <p:spPr bwMode="auto">
          <a:xfrm>
            <a:off x="4214813" y="1195096"/>
            <a:ext cx="4566094" cy="490829"/>
          </a:xfrm>
          <a:prstGeom prst="rect">
            <a:avLst/>
          </a:prstGeom>
          <a:ln>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a:solidFill>
                  <a:srgbClr val="002060"/>
                </a:solidFill>
                <a:latin typeface="Simplified Arabic" panose="02020603050405020304" pitchFamily="18" charset="-78"/>
                <a:ea typeface="宋体" pitchFamily="2" charset="-122"/>
                <a:cs typeface="Simplified Arabic" panose="02020603050405020304" pitchFamily="18" charset="-78"/>
              </a:rPr>
              <a:t>الضغط على الشخص المقابل بدون مواجهة</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graphicFrame>
        <p:nvGraphicFramePr>
          <p:cNvPr id="25" name="Diagram 24"/>
          <p:cNvGraphicFramePr/>
          <p:nvPr>
            <p:extLst/>
          </p:nvPr>
        </p:nvGraphicFramePr>
        <p:xfrm>
          <a:off x="6177888" y="5756219"/>
          <a:ext cx="2734101" cy="126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Arrow Callout 2"/>
          <p:cNvSpPr/>
          <p:nvPr/>
        </p:nvSpPr>
        <p:spPr bwMode="auto">
          <a:xfrm>
            <a:off x="5135118" y="2228850"/>
            <a:ext cx="4008882" cy="2986088"/>
          </a:xfrm>
          <a:prstGeom prst="leftArrowCallout">
            <a:avLst/>
          </a:prstGeom>
          <a:solidFill>
            <a:srgbClr val="FF33CC"/>
          </a:solidFill>
          <a:ln w="9525" cap="flat" cmpd="sng" algn="ctr">
            <a:solidFill>
              <a:srgbClr val="FF33CC"/>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justLow" rtl="1"/>
            <a:r>
              <a:rPr lang="ar-EG" sz="2400" b="1" i="0" dirty="0">
                <a:solidFill>
                  <a:srgbClr val="FFFFFF"/>
                </a:solidFill>
                <a:latin typeface="Simplified Arabic" panose="02020603050405020304" pitchFamily="18" charset="-78"/>
                <a:ea typeface="宋体" pitchFamily="2" charset="-122"/>
                <a:cs typeface="Simplified Arabic" panose="02020603050405020304" pitchFamily="18" charset="-78"/>
              </a:rPr>
              <a:t>المفاوض الفعال بامكانه الضغط على الشخص المقابل في المفاوضات بدون مواجهة للحصول على اكبر قدر من التنازلات منه وبدون أن يضطر للجوء للمواجهة </a:t>
            </a:r>
            <a:r>
              <a:rPr lang="ar-EG" sz="2400" b="1" i="0" dirty="0" smtClean="0">
                <a:solidFill>
                  <a:srgbClr val="FFFFFF"/>
                </a:solidFill>
                <a:latin typeface="Simplified Arabic" panose="02020603050405020304" pitchFamily="18" charset="-78"/>
                <a:ea typeface="宋体" pitchFamily="2" charset="-122"/>
                <a:cs typeface="Simplified Arabic" panose="02020603050405020304" pitchFamily="18" charset="-78"/>
              </a:rPr>
              <a:t>المباشرة</a:t>
            </a:r>
          </a:p>
        </p:txBody>
      </p:sp>
      <p:sp>
        <p:nvSpPr>
          <p:cNvPr id="5" name="Rectangle 4"/>
          <p:cNvSpPr/>
          <p:nvPr/>
        </p:nvSpPr>
        <p:spPr>
          <a:xfrm>
            <a:off x="197884" y="1976786"/>
            <a:ext cx="4937234" cy="2308324"/>
          </a:xfrm>
          <a:prstGeom prst="rect">
            <a:avLst/>
          </a:prstGeom>
        </p:spPr>
        <p:txBody>
          <a:bodyPr wrap="square">
            <a:spAutoFit/>
          </a:bodyPr>
          <a:lstStyle/>
          <a:p>
            <a:pPr algn="justLow" rtl="1"/>
            <a:r>
              <a:rPr lang="ar-EG" sz="2400" b="1" i="0" dirty="0">
                <a:solidFill>
                  <a:srgbClr val="002060"/>
                </a:solidFill>
                <a:latin typeface="Simplified Arabic" panose="02020603050405020304" pitchFamily="18" charset="-78"/>
                <a:cs typeface="Simplified Arabic" panose="02020603050405020304" pitchFamily="18" charset="-78"/>
              </a:rPr>
              <a:t>ومن هذه الطرق للضغط بدون مواجهة هناك طريقة تسمى السلطة الأعلى. وتعني مديرك في العمل أو رئيس الشركة أو صاحب الشركة أو إي شخص آخر حتى إن هذه الطريقة يستخدمها حتى الأطفال الصغار بالفطرة للخروج من مأزق معين بان يقول أخي الأكبر لم يوافق مثلا</a:t>
            </a:r>
          </a:p>
        </p:txBody>
      </p:sp>
      <p:pic>
        <p:nvPicPr>
          <p:cNvPr id="6" name="Picture 5"/>
          <p:cNvPicPr>
            <a:picLocks noChangeAspect="1"/>
          </p:cNvPicPr>
          <p:nvPr/>
        </p:nvPicPr>
        <p:blipFill>
          <a:blip r:embed="rId7"/>
          <a:stretch>
            <a:fillRect/>
          </a:stretch>
        </p:blipFill>
        <p:spPr>
          <a:xfrm>
            <a:off x="300038" y="4575971"/>
            <a:ext cx="4300537" cy="20105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824094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197884" y="252428"/>
            <a:ext cx="8743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2800" b="1" i="0" dirty="0">
                <a:solidFill>
                  <a:srgbClr val="C00000"/>
                </a:solidFill>
                <a:latin typeface="Simplified Arabic" panose="02020603050405020304" pitchFamily="18" charset="-78"/>
                <a:cs typeface="Simplified Arabic" panose="02020603050405020304" pitchFamily="18" charset="-78"/>
              </a:rPr>
              <a:t>المرحلة الثانية أو الوسطى من مراحل مناورات التفاوض تتجزأ إلى محورين</a:t>
            </a:r>
          </a:p>
        </p:txBody>
      </p:sp>
      <p:sp>
        <p:nvSpPr>
          <p:cNvPr id="22" name="Rectangle 21"/>
          <p:cNvSpPr/>
          <p:nvPr/>
        </p:nvSpPr>
        <p:spPr bwMode="auto">
          <a:xfrm>
            <a:off x="4214813" y="1195096"/>
            <a:ext cx="4566094" cy="490829"/>
          </a:xfrm>
          <a:prstGeom prst="rect">
            <a:avLst/>
          </a:prstGeom>
          <a:ln>
            <a:solidFill>
              <a:srgbClr val="92D05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a:solidFill>
                  <a:srgbClr val="002060"/>
                </a:solidFill>
                <a:latin typeface="Simplified Arabic" panose="02020603050405020304" pitchFamily="18" charset="-78"/>
                <a:ea typeface="宋体" pitchFamily="2" charset="-122"/>
                <a:cs typeface="Simplified Arabic" panose="02020603050405020304" pitchFamily="18" charset="-78"/>
              </a:rPr>
              <a:t>أسلوب النقلة الإلزامية أو الإجبارية</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graphicFrame>
        <p:nvGraphicFramePr>
          <p:cNvPr id="25" name="Diagram 24"/>
          <p:cNvGraphicFramePr/>
          <p:nvPr>
            <p:extLst/>
          </p:nvPr>
        </p:nvGraphicFramePr>
        <p:xfrm>
          <a:off x="6177888" y="5756219"/>
          <a:ext cx="2734101" cy="126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Arrow Callout 2"/>
          <p:cNvSpPr/>
          <p:nvPr/>
        </p:nvSpPr>
        <p:spPr bwMode="auto">
          <a:xfrm>
            <a:off x="6029324" y="2228850"/>
            <a:ext cx="3114675" cy="2743200"/>
          </a:xfrm>
          <a:prstGeom prst="leftArrowCallout">
            <a:avLst/>
          </a:prstGeom>
          <a:solidFill>
            <a:srgbClr val="FF33CC"/>
          </a:solidFill>
          <a:ln w="9525" cap="flat" cmpd="sng" algn="ctr">
            <a:solidFill>
              <a:srgbClr val="FF33CC"/>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justLow" rtl="1"/>
            <a:r>
              <a:rPr lang="ar-EG" sz="2400" b="1" i="0" dirty="0">
                <a:solidFill>
                  <a:srgbClr val="FFFFFF"/>
                </a:solidFill>
                <a:latin typeface="Simplified Arabic" panose="02020603050405020304" pitchFamily="18" charset="-78"/>
                <a:ea typeface="宋体" pitchFamily="2" charset="-122"/>
                <a:cs typeface="Simplified Arabic" panose="02020603050405020304" pitchFamily="18" charset="-78"/>
              </a:rPr>
              <a:t>النقلة الإجبارية هي نقله تلزم بها الطرف الآخر بان يقدم عرض اقل ولكن يجب أن تتنبه لأمر مهم وهو عدم التحديد</a:t>
            </a:r>
            <a:endParaRPr lang="ar-EG" sz="2400" b="1" i="0" dirty="0" smtClean="0">
              <a:solidFill>
                <a:srgbClr val="FFFFFF"/>
              </a:solidFill>
              <a:latin typeface="Simplified Arabic" panose="02020603050405020304" pitchFamily="18" charset="-78"/>
              <a:ea typeface="宋体" pitchFamily="2" charset="-122"/>
              <a:cs typeface="Simplified Arabic" panose="02020603050405020304" pitchFamily="18" charset="-78"/>
            </a:endParaRPr>
          </a:p>
        </p:txBody>
      </p:sp>
      <p:sp>
        <p:nvSpPr>
          <p:cNvPr id="5" name="Rectangle 4"/>
          <p:cNvSpPr/>
          <p:nvPr/>
        </p:nvSpPr>
        <p:spPr>
          <a:xfrm>
            <a:off x="917913" y="2659573"/>
            <a:ext cx="4937234" cy="1569660"/>
          </a:xfrm>
          <a:prstGeom prst="rect">
            <a:avLst/>
          </a:prstGeom>
        </p:spPr>
        <p:txBody>
          <a:bodyPr wrap="square">
            <a:spAutoFit/>
          </a:bodyPr>
          <a:lstStyle/>
          <a:p>
            <a:pPr algn="justLow" rtl="1"/>
            <a:r>
              <a:rPr lang="ar-EG" sz="2400" b="1" i="0" dirty="0">
                <a:solidFill>
                  <a:srgbClr val="002060"/>
                </a:solidFill>
                <a:latin typeface="Simplified Arabic" panose="02020603050405020304" pitchFamily="18" charset="-78"/>
                <a:cs typeface="Simplified Arabic" panose="02020603050405020304" pitchFamily="18" charset="-78"/>
              </a:rPr>
              <a:t>يجب أن لا تقابل الطرف الآخر بعرض مضاد لعرضه ومحدد برقم معين مثلا أو هدف محدد أي تجعله مبهم كأن يقدم لك عرض فترد عليه بأنك تريد عرض أفضل </a:t>
            </a:r>
          </a:p>
        </p:txBody>
      </p:sp>
      <p:sp>
        <p:nvSpPr>
          <p:cNvPr id="2" name="Rectangle 1"/>
          <p:cNvSpPr/>
          <p:nvPr/>
        </p:nvSpPr>
        <p:spPr>
          <a:xfrm>
            <a:off x="3763457" y="2197908"/>
            <a:ext cx="1917513" cy="461665"/>
          </a:xfrm>
          <a:prstGeom prst="rect">
            <a:avLst/>
          </a:prstGeom>
        </p:spPr>
        <p:txBody>
          <a:bodyPr wrap="none">
            <a:spAutoFit/>
          </a:bodyPr>
          <a:lstStyle/>
          <a:p>
            <a:r>
              <a:rPr lang="ar-EG" sz="2400" b="1" i="0" dirty="0">
                <a:solidFill>
                  <a:srgbClr val="C00000"/>
                </a:solidFill>
              </a:rPr>
              <a:t>كيف يكون ذلك ؟ </a:t>
            </a:r>
          </a:p>
        </p:txBody>
      </p:sp>
      <p:pic>
        <p:nvPicPr>
          <p:cNvPr id="7" name="Picture 6"/>
          <p:cNvPicPr>
            <a:picLocks noChangeAspect="1"/>
          </p:cNvPicPr>
          <p:nvPr/>
        </p:nvPicPr>
        <p:blipFill>
          <a:blip r:embed="rId7"/>
          <a:stretch>
            <a:fillRect/>
          </a:stretch>
        </p:blipFill>
        <p:spPr>
          <a:xfrm>
            <a:off x="189503" y="3800476"/>
            <a:ext cx="4120840" cy="3186112"/>
          </a:xfrm>
          <a:prstGeom prst="rect">
            <a:avLst/>
          </a:prstGeom>
        </p:spPr>
      </p:pic>
    </p:spTree>
    <p:extLst>
      <p:ext uri="{BB962C8B-B14F-4D97-AF65-F5344CB8AC3E}">
        <p14:creationId xmlns:p14="http://schemas.microsoft.com/office/powerpoint/2010/main" val="1219686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lded Corner 8"/>
          <p:cNvSpPr/>
          <p:nvPr/>
        </p:nvSpPr>
        <p:spPr>
          <a:xfrm>
            <a:off x="1566861"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4000" b="1" dirty="0">
                <a:solidFill>
                  <a:srgbClr val="002060"/>
                </a:solidFill>
              </a:rPr>
              <a:t>الوحدة التدريبية الأولى</a:t>
            </a:r>
            <a:endParaRPr lang="en-US" sz="4000" dirty="0">
              <a:solidFill>
                <a:srgbClr val="002060"/>
              </a:solidFill>
            </a:endParaRPr>
          </a:p>
          <a:p>
            <a:pPr algn="ctr" rtl="1"/>
            <a:r>
              <a:rPr lang="ar-EG" sz="3600" b="1" dirty="0">
                <a:solidFill>
                  <a:srgbClr val="C00000"/>
                </a:solidFill>
              </a:rPr>
              <a:t>التخطيط</a:t>
            </a:r>
            <a:endParaRPr lang="en-US" sz="3600" dirty="0">
              <a:solidFill>
                <a:srgbClr val="C00000"/>
              </a:solidFill>
            </a:endParaRPr>
          </a:p>
        </p:txBody>
      </p:sp>
    </p:spTree>
    <p:extLst>
      <p:ext uri="{BB962C8B-B14F-4D97-AF65-F5344CB8AC3E}">
        <p14:creationId xmlns:p14="http://schemas.microsoft.com/office/powerpoint/2010/main" val="362159647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5"/>
          <p:cNvSpPr/>
          <p:nvPr/>
        </p:nvSpPr>
        <p:spPr>
          <a:xfrm>
            <a:off x="3914775" y="214806"/>
            <a:ext cx="5102540" cy="1081338"/>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algn="ctr" rtl="1"/>
            <a:r>
              <a:rPr lang="ar-EG" sz="2800" b="1" i="0" dirty="0">
                <a:solidFill>
                  <a:srgbClr val="FFFFFF"/>
                </a:solidFill>
              </a:rPr>
              <a:t>كيف تتعامل مع الموقف المتأزم؟</a:t>
            </a:r>
            <a:endParaRPr lang="en-US" sz="2800" i="0" dirty="0">
              <a:solidFill>
                <a:srgbClr val="FFFFFF"/>
              </a:solidFill>
            </a:endParaRPr>
          </a:p>
        </p:txBody>
      </p:sp>
      <p:sp>
        <p:nvSpPr>
          <p:cNvPr id="8" name="Rounded Rectangle 7"/>
          <p:cNvSpPr/>
          <p:nvPr/>
        </p:nvSpPr>
        <p:spPr>
          <a:xfrm>
            <a:off x="467544" y="2276872"/>
            <a:ext cx="7903039" cy="2952353"/>
          </a:xfrm>
          <a:prstGeom prst="round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srgbClr val="000000"/>
              </a:solidFill>
            </a:endParaRPr>
          </a:p>
        </p:txBody>
      </p:sp>
      <p:sp>
        <p:nvSpPr>
          <p:cNvPr id="9" name="TextBox 8"/>
          <p:cNvSpPr txBox="1"/>
          <p:nvPr/>
        </p:nvSpPr>
        <p:spPr>
          <a:xfrm>
            <a:off x="844298" y="2520554"/>
            <a:ext cx="7149529" cy="2000548"/>
          </a:xfrm>
          <a:prstGeom prst="rect">
            <a:avLst/>
          </a:prstGeom>
          <a:noFill/>
        </p:spPr>
        <p:txBody>
          <a:bodyPr wrap="square" rtlCol="1">
            <a:spAutoFit/>
          </a:bodyPr>
          <a:lstStyle/>
          <a:p>
            <a:pPr algn="justLow" rtl="1"/>
            <a:endParaRPr lang="ar-EG"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Low" rtl="1"/>
            <a:r>
              <a:rPr lang="ar-SA" sz="24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سوف تقابل أثناء المفاوضات الممتدة: مواقف متأزمة ،ومواقف متعثرة، ومواقف متفاقمة. الموقف المتأزم:هو الذي يحدث حين يصل الطرفان الى حالة من عدم الإتفاق الكامل حول إحدى نقاط التفاوض مما يهدد المفاوضات </a:t>
            </a:r>
          </a:p>
        </p:txBody>
      </p:sp>
      <p:pic>
        <p:nvPicPr>
          <p:cNvPr id="4" name="Picture 3"/>
          <p:cNvPicPr>
            <a:picLocks noChangeAspect="1"/>
          </p:cNvPicPr>
          <p:nvPr/>
        </p:nvPicPr>
        <p:blipFill>
          <a:blip r:embed="rId3"/>
          <a:stretch>
            <a:fillRect/>
          </a:stretch>
        </p:blipFill>
        <p:spPr>
          <a:xfrm>
            <a:off x="341009" y="0"/>
            <a:ext cx="3673779" cy="2139387"/>
          </a:xfrm>
          <a:prstGeom prst="rect">
            <a:avLst/>
          </a:prstGeom>
        </p:spPr>
      </p:pic>
    </p:spTree>
    <p:extLst>
      <p:ext uri="{BB962C8B-B14F-4D97-AF65-F5344CB8AC3E}">
        <p14:creationId xmlns:p14="http://schemas.microsoft.com/office/powerpoint/2010/main" val="333299644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5"/>
          <p:cNvSpPr/>
          <p:nvPr/>
        </p:nvSpPr>
        <p:spPr>
          <a:xfrm>
            <a:off x="3914775" y="214806"/>
            <a:ext cx="5102540" cy="1081338"/>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rtl="1"/>
            <a:r>
              <a:rPr lang="ar-EG" sz="2800" b="1" i="0" dirty="0">
                <a:solidFill>
                  <a:srgbClr val="FFFFFF"/>
                </a:solidFill>
              </a:rPr>
              <a:t>كيف تتعامل مع الموقف المتعثر ؟</a:t>
            </a:r>
            <a:endParaRPr lang="en-US" sz="2800" i="0" dirty="0">
              <a:solidFill>
                <a:srgbClr val="FFFFFF"/>
              </a:solidFill>
            </a:endParaRPr>
          </a:p>
        </p:txBody>
      </p:sp>
      <p:sp>
        <p:nvSpPr>
          <p:cNvPr id="8" name="Rounded Rectangle 7"/>
          <p:cNvSpPr/>
          <p:nvPr/>
        </p:nvSpPr>
        <p:spPr>
          <a:xfrm>
            <a:off x="467544" y="2276872"/>
            <a:ext cx="7903039" cy="3838178"/>
          </a:xfrm>
          <a:prstGeom prst="round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srgbClr val="000000"/>
              </a:solidFill>
            </a:endParaRPr>
          </a:p>
        </p:txBody>
      </p:sp>
      <p:sp>
        <p:nvSpPr>
          <p:cNvPr id="9" name="TextBox 8"/>
          <p:cNvSpPr txBox="1"/>
          <p:nvPr/>
        </p:nvSpPr>
        <p:spPr>
          <a:xfrm>
            <a:off x="844298" y="2276872"/>
            <a:ext cx="7149529" cy="3477875"/>
          </a:xfrm>
          <a:prstGeom prst="rect">
            <a:avLst/>
          </a:prstGeom>
          <a:noFill/>
        </p:spPr>
        <p:txBody>
          <a:bodyPr wrap="square" rtlCol="1">
            <a:spAutoFit/>
          </a:bodyPr>
          <a:lstStyle/>
          <a:p>
            <a:pPr algn="justLow" rtl="1"/>
            <a:endParaRPr lang="ar-EG"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Low" rtl="1"/>
            <a:r>
              <a:rPr lang="ar-SA" sz="24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بين الموقف المتأزم والموقف المتفاقم ،سوف يقابلك الموقف المتعثر، وهذا يحدث حينما يضل الحديث متواصلا بين الطرفين ومع ذلك يعجز الطرفان عن إحراز أي تقدم أو التوصل الى حل. إن الموقف المتعثر يشبه الى حد كبير كما يقال في الاصطلاحات الملاحية: أن السفينة استدارت برأسها باتجاه الريح. وأنها لن تستطيع الإبحار إلا إذا انحرفت بزاوية 30 درجة يسارا. إنه من الصعب أن تحتفظ بسير السفينة بهذه الطريقة إلا أنها في النهاية سوف توصلك الى حيث </a:t>
            </a:r>
            <a:r>
              <a:rPr lang="ar-SA" sz="24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تشاء</a:t>
            </a:r>
            <a:endParaRPr lang="ar-SA" sz="24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3"/>
          <a:stretch>
            <a:fillRect/>
          </a:stretch>
        </p:blipFill>
        <p:spPr>
          <a:xfrm>
            <a:off x="704546" y="-21519"/>
            <a:ext cx="2566638" cy="4596782"/>
          </a:xfrm>
          <a:prstGeom prst="rect">
            <a:avLst/>
          </a:prstGeom>
        </p:spPr>
      </p:pic>
    </p:spTree>
    <p:extLst>
      <p:ext uri="{BB962C8B-B14F-4D97-AF65-F5344CB8AC3E}">
        <p14:creationId xmlns:p14="http://schemas.microsoft.com/office/powerpoint/2010/main" val="2775620702"/>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5"/>
          <p:cNvSpPr/>
          <p:nvPr/>
        </p:nvSpPr>
        <p:spPr>
          <a:xfrm>
            <a:off x="3914775" y="214806"/>
            <a:ext cx="5102540" cy="1081338"/>
          </a:xfrm>
          <a:custGeom>
            <a:avLst/>
            <a:gdLst>
              <a:gd name="connsiteX0" fmla="*/ 0 w 4660612"/>
              <a:gd name="connsiteY0" fmla="*/ 0 h 1455936"/>
              <a:gd name="connsiteX1" fmla="*/ 3932644 w 4660612"/>
              <a:gd name="connsiteY1" fmla="*/ 0 h 1455936"/>
              <a:gd name="connsiteX2" fmla="*/ 4660612 w 4660612"/>
              <a:gd name="connsiteY2" fmla="*/ 727968 h 1455936"/>
              <a:gd name="connsiteX3" fmla="*/ 3932644 w 4660612"/>
              <a:gd name="connsiteY3" fmla="*/ 1455936 h 1455936"/>
              <a:gd name="connsiteX4" fmla="*/ 0 w 4660612"/>
              <a:gd name="connsiteY4" fmla="*/ 1455936 h 1455936"/>
              <a:gd name="connsiteX5" fmla="*/ 0 w 4660612"/>
              <a:gd name="connsiteY5" fmla="*/ 0 h 145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0612" h="1455936">
                <a:moveTo>
                  <a:pt x="4660612" y="1455935"/>
                </a:moveTo>
                <a:lnTo>
                  <a:pt x="727968" y="1455935"/>
                </a:lnTo>
                <a:lnTo>
                  <a:pt x="0" y="727968"/>
                </a:lnTo>
                <a:lnTo>
                  <a:pt x="727968" y="1"/>
                </a:lnTo>
                <a:lnTo>
                  <a:pt x="4660612" y="1"/>
                </a:lnTo>
                <a:lnTo>
                  <a:pt x="4660612" y="1455935"/>
                </a:lnTo>
                <a:close/>
              </a:path>
            </a:pathLst>
          </a:custGeom>
          <a:solidFill>
            <a:srgbClr val="CD9F30">
              <a:alpha val="69000"/>
            </a:srgbClr>
          </a:solidFill>
          <a:ln>
            <a:noFill/>
          </a:ln>
          <a:scene3d>
            <a:camera prst="orthographicFront"/>
            <a:lightRig rig="threePt" dir="t"/>
          </a:scene3d>
          <a:sp3d>
            <a:bevelT w="1143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6011" tIns="118111" rIns="220472" bIns="118110" numCol="1" spcCol="1270" anchor="ctr" anchorCtr="0">
            <a:noAutofit/>
          </a:bodyPr>
          <a:lstStyle/>
          <a:p>
            <a:pPr rtl="1"/>
            <a:r>
              <a:rPr lang="ar-EG" sz="2800" b="1" i="0" dirty="0">
                <a:solidFill>
                  <a:srgbClr val="FFFFFF"/>
                </a:solidFill>
              </a:rPr>
              <a:t>كيف تتعامل مع الموقف المتفاقم؟</a:t>
            </a:r>
            <a:endParaRPr lang="en-US" sz="2800" i="0" dirty="0">
              <a:solidFill>
                <a:srgbClr val="FFFFFF"/>
              </a:solidFill>
            </a:endParaRPr>
          </a:p>
        </p:txBody>
      </p:sp>
      <p:sp>
        <p:nvSpPr>
          <p:cNvPr id="8" name="Rounded Rectangle 7"/>
          <p:cNvSpPr/>
          <p:nvPr/>
        </p:nvSpPr>
        <p:spPr>
          <a:xfrm>
            <a:off x="620480" y="3347693"/>
            <a:ext cx="7903039" cy="2298391"/>
          </a:xfrm>
          <a:prstGeom prst="roundRect">
            <a:avLst/>
          </a:prstGeom>
          <a:solidFill>
            <a:schemeClr val="lt1">
              <a:alpha val="79000"/>
            </a:schemeClr>
          </a:solidFill>
        </p:spPr>
        <p:style>
          <a:lnRef idx="2">
            <a:schemeClr val="accent6"/>
          </a:lnRef>
          <a:fillRef idx="1">
            <a:schemeClr val="lt1"/>
          </a:fillRef>
          <a:effectRef idx="0">
            <a:schemeClr val="accent6"/>
          </a:effectRef>
          <a:fontRef idx="minor">
            <a:schemeClr val="dk1"/>
          </a:fontRef>
        </p:style>
        <p:txBody>
          <a:bodyPr rtlCol="1" anchor="ctr"/>
          <a:lstStyle/>
          <a:p>
            <a:pPr algn="ctr"/>
            <a:endParaRPr lang="ar-EG">
              <a:solidFill>
                <a:srgbClr val="000000"/>
              </a:solidFill>
            </a:endParaRPr>
          </a:p>
        </p:txBody>
      </p:sp>
      <p:sp>
        <p:nvSpPr>
          <p:cNvPr id="9" name="TextBox 8"/>
          <p:cNvSpPr txBox="1"/>
          <p:nvPr/>
        </p:nvSpPr>
        <p:spPr>
          <a:xfrm>
            <a:off x="997236" y="3206599"/>
            <a:ext cx="7149529" cy="2000548"/>
          </a:xfrm>
          <a:prstGeom prst="rect">
            <a:avLst/>
          </a:prstGeom>
          <a:noFill/>
        </p:spPr>
        <p:txBody>
          <a:bodyPr wrap="square" rtlCol="1">
            <a:spAutoFit/>
          </a:bodyPr>
          <a:lstStyle/>
          <a:p>
            <a:pPr algn="justLow" rtl="1"/>
            <a:endParaRPr lang="ar-EG" sz="28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justLow" rtl="1"/>
            <a:r>
              <a:rPr lang="ar-SA" sz="24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إذا ما تخطت الأمور حد التأزم والتعثر، فهذا يعني أن الموقف قد بات "متفاقما" أي أن الطرفين قد شعرا بالإحباط من جراء العجز عن إحراز أي تقدم مما أفقداهما الرغبة في مواصلة </a:t>
            </a:r>
            <a:r>
              <a:rPr lang="ar-SA" sz="2400" b="1" i="0"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الحوار</a:t>
            </a:r>
            <a:endParaRPr lang="ar-SA" sz="2400" b="1" i="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a:blip r:embed="rId3"/>
          <a:stretch>
            <a:fillRect/>
          </a:stretch>
        </p:blipFill>
        <p:spPr>
          <a:xfrm>
            <a:off x="584097" y="214806"/>
            <a:ext cx="3203993" cy="3097036"/>
          </a:xfrm>
          <a:prstGeom prst="rect">
            <a:avLst/>
          </a:prstGeom>
        </p:spPr>
      </p:pic>
    </p:spTree>
    <p:extLst>
      <p:ext uri="{BB962C8B-B14F-4D97-AF65-F5344CB8AC3E}">
        <p14:creationId xmlns:p14="http://schemas.microsoft.com/office/powerpoint/2010/main" val="401328179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0707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197884" y="252428"/>
            <a:ext cx="8743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2800" b="1" i="0" dirty="0">
                <a:solidFill>
                  <a:srgbClr val="C00000"/>
                </a:solidFill>
                <a:latin typeface="Simplified Arabic" panose="02020603050405020304" pitchFamily="18" charset="-78"/>
                <a:cs typeface="Simplified Arabic" panose="02020603050405020304" pitchFamily="18" charset="-78"/>
              </a:rPr>
              <a:t>اطلب دائما مقابل </a:t>
            </a:r>
          </a:p>
        </p:txBody>
      </p:sp>
      <p:sp>
        <p:nvSpPr>
          <p:cNvPr id="14" name="Rectangle 13"/>
          <p:cNvSpPr/>
          <p:nvPr/>
        </p:nvSpPr>
        <p:spPr bwMode="auto">
          <a:xfrm>
            <a:off x="197884" y="1171576"/>
            <a:ext cx="5667366" cy="221584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002060"/>
                </a:solidFill>
                <a:latin typeface="Simplified Arabic" panose="02020603050405020304" pitchFamily="18" charset="-78"/>
                <a:cs typeface="Simplified Arabic" panose="02020603050405020304" pitchFamily="18" charset="-78"/>
              </a:rPr>
              <a:t>إن حيلة المقايضة تقتضي أن تطلب المقابل فورا إذا حملك الطرف الآخر على تقديم تنازل خلال المفاوضات ،وسوف تكتشف عند أول استخدام لهذه الحيلة أنها سوف تدر لك من المال الشيء </a:t>
            </a:r>
            <a:r>
              <a:rPr lang="ar-EG" sz="2400" b="1" i="0" dirty="0" smtClean="0">
                <a:solidFill>
                  <a:srgbClr val="002060"/>
                </a:solidFill>
                <a:latin typeface="Simplified Arabic" panose="02020603050405020304" pitchFamily="18" charset="-78"/>
                <a:cs typeface="Simplified Arabic" panose="02020603050405020304" pitchFamily="18" charset="-78"/>
              </a:rPr>
              <a:t>الكثير</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pic>
        <p:nvPicPr>
          <p:cNvPr id="6" name="Picture 5"/>
          <p:cNvPicPr>
            <a:picLocks noChangeAspect="1"/>
          </p:cNvPicPr>
          <p:nvPr/>
        </p:nvPicPr>
        <p:blipFill>
          <a:blip r:embed="rId2"/>
          <a:stretch>
            <a:fillRect/>
          </a:stretch>
        </p:blipFill>
        <p:spPr>
          <a:xfrm>
            <a:off x="5022747" y="3014663"/>
            <a:ext cx="4121253" cy="3497646"/>
          </a:xfrm>
          <a:prstGeom prst="rect">
            <a:avLst/>
          </a:prstGeom>
        </p:spPr>
      </p:pic>
    </p:spTree>
    <p:extLst>
      <p:ext uri="{BB962C8B-B14F-4D97-AF65-F5344CB8AC3E}">
        <p14:creationId xmlns:p14="http://schemas.microsoft.com/office/powerpoint/2010/main" val="401389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0260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197884" y="252428"/>
            <a:ext cx="8743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2800" b="1" i="0" dirty="0">
                <a:solidFill>
                  <a:srgbClr val="C00000"/>
                </a:solidFill>
                <a:latin typeface="Simplified Arabic" panose="02020603050405020304" pitchFamily="18" charset="-78"/>
                <a:cs typeface="Simplified Arabic" panose="02020603050405020304" pitchFamily="18" charset="-78"/>
              </a:rPr>
              <a:t>الإنذارات</a:t>
            </a:r>
          </a:p>
        </p:txBody>
      </p:sp>
      <p:sp>
        <p:nvSpPr>
          <p:cNvPr id="14" name="Rectangle 13"/>
          <p:cNvSpPr/>
          <p:nvPr/>
        </p:nvSpPr>
        <p:spPr bwMode="auto">
          <a:xfrm>
            <a:off x="197884" y="1171576"/>
            <a:ext cx="5667366" cy="312896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002060"/>
                </a:solidFill>
                <a:latin typeface="Simplified Arabic" panose="02020603050405020304" pitchFamily="18" charset="-78"/>
                <a:cs typeface="Simplified Arabic" panose="02020603050405020304" pitchFamily="18" charset="-78"/>
              </a:rPr>
              <a:t> هي احد البيانات ذات الشأن التي تعمل على إثارة الرعب في نفس المفاوض غير المحنك،أطلق على أسلوب"لك أن تقبل أو ترفض" اسم (بولواريزم)، ويرجع السبب في هذه  التسمية إلى لوميول بولوار الذي كان رئيسا للعمل في شركة جنرال الكترك في فترة الخمسينات والستينات من القرن الماضي</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4943476" y="1892409"/>
            <a:ext cx="4414837" cy="4816257"/>
          </a:xfrm>
          <a:prstGeom prst="rect">
            <a:avLst/>
          </a:prstGeom>
        </p:spPr>
      </p:pic>
    </p:spTree>
    <p:extLst>
      <p:ext uri="{BB962C8B-B14F-4D97-AF65-F5344CB8AC3E}">
        <p14:creationId xmlns:p14="http://schemas.microsoft.com/office/powerpoint/2010/main" val="3678094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0296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197884" y="252428"/>
            <a:ext cx="8743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2800" b="1" i="0" dirty="0">
                <a:solidFill>
                  <a:srgbClr val="C00000"/>
                </a:solidFill>
                <a:latin typeface="Simplified Arabic" panose="02020603050405020304" pitchFamily="18" charset="-78"/>
                <a:cs typeface="Simplified Arabic" panose="02020603050405020304" pitchFamily="18" charset="-78"/>
              </a:rPr>
              <a:t>السلطة المحدودة </a:t>
            </a:r>
          </a:p>
        </p:txBody>
      </p:sp>
      <p:sp>
        <p:nvSpPr>
          <p:cNvPr id="14" name="Rectangle 13"/>
          <p:cNvSpPr/>
          <p:nvPr/>
        </p:nvSpPr>
        <p:spPr bwMode="auto">
          <a:xfrm>
            <a:off x="197884" y="4572001"/>
            <a:ext cx="8815387" cy="197167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002060"/>
                </a:solidFill>
                <a:latin typeface="Simplified Arabic" panose="02020603050405020304" pitchFamily="18" charset="-78"/>
                <a:cs typeface="Simplified Arabic" panose="02020603050405020304" pitchFamily="18" charset="-78"/>
              </a:rPr>
              <a:t>إن محاولة التفاوض مع شخص لا يملك سلطة اتخاذ قرار نهائي هو احد أكثر المواقف المثيرة للإحباط إلا إذا أدركت أن ذلك لا يتعدى كونه حيلة تكتيكية من الجانب الآخر. فان لم يكن كذلك فسوف يجتاحك شعور بأنه لن يتسنى لك أبدا التحدث مع صاحب سلطة القرار</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pic>
        <p:nvPicPr>
          <p:cNvPr id="3" name="Picture 2"/>
          <p:cNvPicPr>
            <a:picLocks noChangeAspect="1"/>
          </p:cNvPicPr>
          <p:nvPr/>
        </p:nvPicPr>
        <p:blipFill>
          <a:blip r:embed="rId2"/>
          <a:stretch>
            <a:fillRect/>
          </a:stretch>
        </p:blipFill>
        <p:spPr>
          <a:xfrm>
            <a:off x="742949" y="1457325"/>
            <a:ext cx="7700963" cy="3090388"/>
          </a:xfrm>
          <a:prstGeom prst="rect">
            <a:avLst/>
          </a:prstGeom>
        </p:spPr>
      </p:pic>
    </p:spTree>
    <p:extLst>
      <p:ext uri="{BB962C8B-B14F-4D97-AF65-F5344CB8AC3E}">
        <p14:creationId xmlns:p14="http://schemas.microsoft.com/office/powerpoint/2010/main" val="34913648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113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الأولى</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مقومات </a:t>
            </a:r>
            <a:r>
              <a:rPr lang="ar-EG" sz="2400" dirty="0"/>
              <a:t>التخطيط </a:t>
            </a:r>
            <a:r>
              <a:rPr lang="ar-EG" sz="2400" dirty="0" smtClean="0"/>
              <a:t>الفعال</a:t>
            </a:r>
            <a:endParaRPr lang="ar-EG" sz="2400" dirty="0"/>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تخطيط</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ما الفرق بين الرسالة والرؤية</a:t>
            </a:r>
            <a:r>
              <a:rPr lang="ar-EG" sz="2400" dirty="0" smtClean="0"/>
              <a:t>؟</a:t>
            </a:r>
            <a:endParaRPr lang="ar-EG" sz="2400" dirty="0"/>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تأمل هاتين الخطتين ثم احكم</a:t>
            </a:r>
          </a:p>
        </p:txBody>
      </p:sp>
      <p:sp>
        <p:nvSpPr>
          <p:cNvPr id="7" name="TextBox 6"/>
          <p:cNvSpPr txBox="1"/>
          <p:nvPr/>
        </p:nvSpPr>
        <p:spPr>
          <a:xfrm>
            <a:off x="162904" y="3878468"/>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كيف تحدد اهدافك؟</a:t>
            </a:r>
          </a:p>
        </p:txBody>
      </p:sp>
      <p:sp>
        <p:nvSpPr>
          <p:cNvPr id="8" name="TextBox 7"/>
          <p:cNvSpPr txBox="1"/>
          <p:nvPr/>
        </p:nvSpPr>
        <p:spPr>
          <a:xfrm>
            <a:off x="157163" y="4530895"/>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ربط الميزانية بمشروعات الخطة</a:t>
            </a:r>
          </a:p>
        </p:txBody>
      </p:sp>
    </p:spTree>
    <p:extLst>
      <p:ext uri="{BB962C8B-B14F-4D97-AF65-F5344CB8AC3E}">
        <p14:creationId xmlns:p14="http://schemas.microsoft.com/office/powerpoint/2010/main" val="3201137010"/>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المقاطعات/التأخير </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sp>
        <p:nvSpPr>
          <p:cNvPr id="8" name="Rectangle 7"/>
          <p:cNvSpPr/>
          <p:nvPr/>
        </p:nvSpPr>
        <p:spPr bwMode="auto">
          <a:xfrm>
            <a:off x="286543" y="3468474"/>
            <a:ext cx="3900487" cy="270372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smtClean="0">
                <a:solidFill>
                  <a:srgbClr val="C00000"/>
                </a:solidFill>
                <a:latin typeface="Simplified Arabic" panose="02020603050405020304" pitchFamily="18" charset="-78"/>
                <a:cs typeface="Simplified Arabic" panose="02020603050405020304" pitchFamily="18" charset="-78"/>
              </a:rPr>
              <a:t>إن </a:t>
            </a:r>
            <a:r>
              <a:rPr lang="ar-EG" sz="2400" b="1" i="0" dirty="0">
                <a:solidFill>
                  <a:srgbClr val="C00000"/>
                </a:solidFill>
                <a:latin typeface="Simplified Arabic" panose="02020603050405020304" pitchFamily="18" charset="-78"/>
                <a:cs typeface="Simplified Arabic" panose="02020603050405020304" pitchFamily="18" charset="-78"/>
              </a:rPr>
              <a:t>إمكانية إعاقة المقاطعات لعملية التفاوض يمكن تقليلها بقليل من التخطيط مسبقا وقبل بداية المفاوضات، وتشكل الاتفاقات على تقليل عدد المشاركين وعقد الاجتماعات خارج مقر العمل جزءا من عملية </a:t>
            </a:r>
            <a:r>
              <a:rPr lang="ar-EG" sz="2400" b="1" i="0" dirty="0" smtClean="0">
                <a:solidFill>
                  <a:srgbClr val="C00000"/>
                </a:solidFill>
                <a:latin typeface="Simplified Arabic" panose="02020603050405020304" pitchFamily="18" charset="-78"/>
                <a:cs typeface="Simplified Arabic" panose="02020603050405020304" pitchFamily="18" charset="-78"/>
              </a:rPr>
              <a:t>الوقاية</a:t>
            </a:r>
            <a:endParaRPr lang="en-US" sz="2400" i="0" dirty="0">
              <a:solidFill>
                <a:srgbClr val="C00000"/>
              </a:solidFill>
              <a:latin typeface="Simplified Arabic" panose="02020603050405020304" pitchFamily="18" charset="-78"/>
              <a:cs typeface="Simplified Arabic" panose="02020603050405020304" pitchFamily="18" charset="-78"/>
            </a:endParaRPr>
          </a:p>
        </p:txBody>
      </p:sp>
      <p:sp>
        <p:nvSpPr>
          <p:cNvPr id="7" name="Rectangle 6"/>
          <p:cNvSpPr/>
          <p:nvPr/>
        </p:nvSpPr>
        <p:spPr>
          <a:xfrm>
            <a:off x="4541043" y="1142648"/>
            <a:ext cx="4572000" cy="3046988"/>
          </a:xfrm>
          <a:prstGeom prst="rect">
            <a:avLst/>
          </a:prstGeom>
        </p:spPr>
        <p:txBody>
          <a:bodyPr>
            <a:spAutoFit/>
          </a:bodyPr>
          <a:lstStyle/>
          <a:p>
            <a:pPr algn="justLow" rtl="1"/>
            <a:r>
              <a:rPr lang="ar-EG" sz="2400" b="1" i="0" dirty="0">
                <a:solidFill>
                  <a:srgbClr val="002060"/>
                </a:solidFill>
                <a:latin typeface="Simplified Arabic" panose="02020603050405020304" pitchFamily="18" charset="-78"/>
                <a:cs typeface="Simplified Arabic" panose="02020603050405020304" pitchFamily="18" charset="-78"/>
              </a:rPr>
              <a:t>إن المقاطعات والتأخير المخطط له في جلسات التفاوض يمكن أن يكون أداة مفيدة في تدعيم قضيتك، وأيضا حين يستخدمها خصمك فهي تعد مصدرا للإزعاج  ويمكن أيضا أن تشتت انتباهك بما يكفي لوضع حد لفعاليتك، وبالتالي يجب أن تقلل من احتمالات التشتيت فيما عدا محاولات التشتيت التي تقوم بها أنت عن عمد</a:t>
            </a:r>
          </a:p>
        </p:txBody>
      </p:sp>
      <p:pic>
        <p:nvPicPr>
          <p:cNvPr id="10" name="Picture 9"/>
          <p:cNvPicPr>
            <a:picLocks noChangeAspect="1"/>
          </p:cNvPicPr>
          <p:nvPr/>
        </p:nvPicPr>
        <p:blipFill>
          <a:blip r:embed="rId2"/>
          <a:stretch>
            <a:fillRect/>
          </a:stretch>
        </p:blipFill>
        <p:spPr>
          <a:xfrm>
            <a:off x="0" y="456269"/>
            <a:ext cx="3355332" cy="3012205"/>
          </a:xfrm>
          <a:prstGeom prst="rect">
            <a:avLst/>
          </a:prstGeom>
        </p:spPr>
      </p:pic>
    </p:spTree>
    <p:extLst>
      <p:ext uri="{BB962C8B-B14F-4D97-AF65-F5344CB8AC3E}">
        <p14:creationId xmlns:p14="http://schemas.microsoft.com/office/powerpoint/2010/main" val="188031689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0612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لغة الجسد </a:t>
            </a:r>
          </a:p>
        </p:txBody>
      </p:sp>
      <p:sp>
        <p:nvSpPr>
          <p:cNvPr id="9" name="Rectangle 8"/>
          <p:cNvSpPr/>
          <p:nvPr/>
        </p:nvSpPr>
        <p:spPr bwMode="auto">
          <a:xfrm>
            <a:off x="317767" y="3614738"/>
            <a:ext cx="8401050" cy="2628899"/>
          </a:xfrm>
          <a:prstGeom prst="rect">
            <a:avLst/>
          </a:prstGeom>
          <a:solidFill>
            <a:srgbClr val="993366"/>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400" b="1" i="0" dirty="0" smtClean="0">
                <a:solidFill>
                  <a:srgbClr val="FFFFFF"/>
                </a:solidFill>
                <a:latin typeface="Simplified Arabic" panose="02020603050405020304" pitchFamily="18" charset="-78"/>
                <a:cs typeface="Simplified Arabic" panose="02020603050405020304" pitchFamily="18" charset="-78"/>
              </a:rPr>
              <a:t>يعتقد </a:t>
            </a:r>
            <a:r>
              <a:rPr lang="ar-EG" sz="2400" b="1" i="0" dirty="0">
                <a:solidFill>
                  <a:srgbClr val="FFFFFF"/>
                </a:solidFill>
                <a:latin typeface="Simplified Arabic" panose="02020603050405020304" pitchFamily="18" charset="-78"/>
                <a:cs typeface="Simplified Arabic" panose="02020603050405020304" pitchFamily="18" charset="-78"/>
              </a:rPr>
              <a:t>علماء النفس بأن 60 % من حالات التخاطب والتواصل بين الناس تتم بصورة غير شفهية أي عن طريق الإيماءات والإيحاءات والرموز ، لا عن طريق الكلام واللسان ( ويقال إن هذه الطريقة ذات تأثير قوى ، أقوى بخمس مرات من ذلك التأثير الذي تتركه الكلمات ) ،،ومن الأخطاء الجسيمة التي نقع فيها جميعاَ هي تجاهلنا للغة الجسد والإيماءات في محاولتنا فهم ما يقوله لنا أحدهم أو إحداهم أو إحداهن وقراءة أفكاره أو أفكارها بل إننا نمضي ساعات في تحليل الكلمات التي قيلت لنا من دون أن ندرك مغزاها لأننا لا نحسب بالشكل الكافي لغة الإيماءات</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pic>
        <p:nvPicPr>
          <p:cNvPr id="10" name="Picture 9"/>
          <p:cNvPicPr>
            <a:picLocks noChangeAspect="1"/>
          </p:cNvPicPr>
          <p:nvPr/>
        </p:nvPicPr>
        <p:blipFill>
          <a:blip r:embed="rId2"/>
          <a:stretch>
            <a:fillRect/>
          </a:stretch>
        </p:blipFill>
        <p:spPr>
          <a:xfrm>
            <a:off x="957263" y="1400175"/>
            <a:ext cx="7243762" cy="2100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26755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6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التفاوض مع الجنسيات المختلفة </a:t>
            </a:r>
          </a:p>
        </p:txBody>
      </p:sp>
      <p:pic>
        <p:nvPicPr>
          <p:cNvPr id="2" name="Picture 1"/>
          <p:cNvPicPr>
            <a:picLocks noChangeAspect="1"/>
          </p:cNvPicPr>
          <p:nvPr/>
        </p:nvPicPr>
        <p:blipFill>
          <a:blip r:embed="rId2"/>
          <a:stretch>
            <a:fillRect/>
          </a:stretch>
        </p:blipFill>
        <p:spPr>
          <a:xfrm>
            <a:off x="832117" y="4892656"/>
            <a:ext cx="7572375" cy="1651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Down Arrow Callout 4"/>
          <p:cNvSpPr/>
          <p:nvPr/>
        </p:nvSpPr>
        <p:spPr bwMode="auto">
          <a:xfrm>
            <a:off x="5081588" y="13525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الشعب الإنكليزي</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6" name="Rectangle 5"/>
          <p:cNvSpPr/>
          <p:nvPr/>
        </p:nvSpPr>
        <p:spPr bwMode="auto">
          <a:xfrm>
            <a:off x="5081587" y="2724155"/>
            <a:ext cx="3900487" cy="206848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يجب أن تكون شديد الحرص بمعرفة الأصل القومي حال تعاملك مع الإنكليز </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7" name="Down Arrow Callout 6"/>
          <p:cNvSpPr/>
          <p:nvPr/>
        </p:nvSpPr>
        <p:spPr bwMode="auto">
          <a:xfrm>
            <a:off x="419092" y="13477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الشعب الفرنسي</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Rectangle 7"/>
          <p:cNvSpPr/>
          <p:nvPr/>
        </p:nvSpPr>
        <p:spPr bwMode="auto">
          <a:xfrm>
            <a:off x="419091" y="2719388"/>
            <a:ext cx="3900487" cy="207325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حينما يقول الفرنسي أثناء التفاوض:"نعم" فهذا يعني"ربما". أما إن قال" لا" فهذا يعني"دعنا نتفاوض"</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222944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التفاوض مع الجنسيات المختلفة </a:t>
            </a:r>
          </a:p>
        </p:txBody>
      </p:sp>
      <p:pic>
        <p:nvPicPr>
          <p:cNvPr id="2" name="Picture 1"/>
          <p:cNvPicPr>
            <a:picLocks noChangeAspect="1"/>
          </p:cNvPicPr>
          <p:nvPr/>
        </p:nvPicPr>
        <p:blipFill>
          <a:blip r:embed="rId2"/>
          <a:stretch>
            <a:fillRect/>
          </a:stretch>
        </p:blipFill>
        <p:spPr>
          <a:xfrm>
            <a:off x="832117" y="4892656"/>
            <a:ext cx="7572375" cy="1651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Down Arrow Callout 4"/>
          <p:cNvSpPr/>
          <p:nvPr/>
        </p:nvSpPr>
        <p:spPr bwMode="auto">
          <a:xfrm>
            <a:off x="5081588" y="13525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الألمان</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6" name="Rectangle 5"/>
          <p:cNvSpPr/>
          <p:nvPr/>
        </p:nvSpPr>
        <p:spPr bwMode="auto">
          <a:xfrm>
            <a:off x="5081587" y="2724155"/>
            <a:ext cx="3900487" cy="206848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الشعب الألماني هو واحد من الشعوب القليلة التي تفوق الشعب الأمريكي حرصا على إعداد عقود شديدة التفصيل</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7" name="Down Arrow Callout 6"/>
          <p:cNvSpPr/>
          <p:nvPr/>
        </p:nvSpPr>
        <p:spPr bwMode="auto">
          <a:xfrm>
            <a:off x="419092" y="13477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الآسيوي</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Rectangle 7"/>
          <p:cNvSpPr/>
          <p:nvPr/>
        </p:nvSpPr>
        <p:spPr bwMode="auto">
          <a:xfrm>
            <a:off x="419091" y="2719388"/>
            <a:ext cx="3900487" cy="207325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ctr" rtl="1"/>
            <a:endParaRPr lang="ar-EG" sz="2400" b="1" i="0" dirty="0" smtClean="0">
              <a:solidFill>
                <a:srgbClr val="FF3300"/>
              </a:solidFill>
              <a:latin typeface="Simplified Arabic" panose="02020603050405020304" pitchFamily="18" charset="-78"/>
              <a:cs typeface="Simplified Arabic" panose="02020603050405020304" pitchFamily="18" charset="-78"/>
            </a:endParaRPr>
          </a:p>
          <a:p>
            <a:pPr algn="justLow" rtl="1"/>
            <a:r>
              <a:rPr lang="ar-EG" sz="2400" b="1" i="0" dirty="0">
                <a:solidFill>
                  <a:srgbClr val="FF3300"/>
                </a:solidFill>
                <a:latin typeface="Simplified Arabic" panose="02020603050405020304" pitchFamily="18" charset="-78"/>
                <a:cs typeface="Simplified Arabic" panose="02020603050405020304" pitchFamily="18" charset="-78"/>
              </a:rPr>
              <a:t>حينما يقول الفرنسي أثناء التفاوض:"نعم" فهذا يعني"ربما". أما إن قال" لا" فهذا يعني"دعنا نتفاوض"</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789633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التفاوض مع الجنسيات المختلفة </a:t>
            </a:r>
          </a:p>
        </p:txBody>
      </p:sp>
      <p:pic>
        <p:nvPicPr>
          <p:cNvPr id="2" name="Picture 1"/>
          <p:cNvPicPr>
            <a:picLocks noChangeAspect="1"/>
          </p:cNvPicPr>
          <p:nvPr/>
        </p:nvPicPr>
        <p:blipFill>
          <a:blip r:embed="rId2"/>
          <a:stretch>
            <a:fillRect/>
          </a:stretch>
        </p:blipFill>
        <p:spPr>
          <a:xfrm>
            <a:off x="832117" y="5064454"/>
            <a:ext cx="7572375" cy="16510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Down Arrow Callout 4"/>
          <p:cNvSpPr/>
          <p:nvPr/>
        </p:nvSpPr>
        <p:spPr bwMode="auto">
          <a:xfrm>
            <a:off x="5081588" y="1352550"/>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الروس والأوكرانيون</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6" name="Rectangle 5"/>
          <p:cNvSpPr/>
          <p:nvPr/>
        </p:nvSpPr>
        <p:spPr bwMode="auto">
          <a:xfrm>
            <a:off x="5081587" y="2724155"/>
            <a:ext cx="3900487" cy="224789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الروس </a:t>
            </a:r>
            <a:r>
              <a:rPr lang="ar-EG" sz="2400" b="1" i="0" dirty="0">
                <a:solidFill>
                  <a:srgbClr val="FF3300"/>
                </a:solidFill>
                <a:latin typeface="Simplified Arabic" panose="02020603050405020304" pitchFamily="18" charset="-78"/>
                <a:cs typeface="Simplified Arabic" panose="02020603050405020304" pitchFamily="18" charset="-78"/>
              </a:rPr>
              <a:t>بطبعهم ليسوا رجال أعمال،إن تجريد الحياة الروسية من كل الحوافز ،وحظر" الدين"، خلال سبعين عاما من حياة الإتحاد السوفييتي ،كان يعني بدوره القضاء على أي وازع أخلاقي يحث هذا المجتمع على فعل الخير</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
        <p:nvSpPr>
          <p:cNvPr id="7" name="Down Arrow Callout 6"/>
          <p:cNvSpPr/>
          <p:nvPr/>
        </p:nvSpPr>
        <p:spPr bwMode="auto">
          <a:xfrm>
            <a:off x="419092" y="1347783"/>
            <a:ext cx="3900487" cy="1271588"/>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800" b="1" i="0" dirty="0">
                <a:solidFill>
                  <a:srgbClr val="FFFFFF"/>
                </a:solidFill>
                <a:latin typeface="Simplified Arabic" panose="02020603050405020304" pitchFamily="18" charset="-78"/>
                <a:cs typeface="Simplified Arabic" panose="02020603050405020304" pitchFamily="18" charset="-78"/>
              </a:rPr>
              <a:t>الشرق الأوسط</a:t>
            </a:r>
            <a:endParaRPr lang="ar-EG" sz="28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Rectangle 7"/>
          <p:cNvSpPr/>
          <p:nvPr/>
        </p:nvSpPr>
        <p:spPr bwMode="auto">
          <a:xfrm>
            <a:off x="419091" y="2719387"/>
            <a:ext cx="3900487" cy="2252663"/>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1" anchor="t" anchorCtr="0" compatLnSpc="1">
            <a:prstTxWarp prst="textNoShape">
              <a:avLst/>
            </a:prstTxWarp>
          </a:bodyPr>
          <a:lstStyle/>
          <a:p>
            <a:pPr algn="justLow" rtl="1"/>
            <a:r>
              <a:rPr lang="ar-EG" sz="2400" b="1" i="0" dirty="0" smtClean="0">
                <a:solidFill>
                  <a:srgbClr val="FF3300"/>
                </a:solidFill>
                <a:latin typeface="Simplified Arabic" panose="02020603050405020304" pitchFamily="18" charset="-78"/>
                <a:cs typeface="Simplified Arabic" panose="02020603050405020304" pitchFamily="18" charset="-78"/>
              </a:rPr>
              <a:t>حين </a:t>
            </a:r>
            <a:r>
              <a:rPr lang="ar-EG" sz="2400" b="1" i="0" dirty="0">
                <a:solidFill>
                  <a:srgbClr val="FF3300"/>
                </a:solidFill>
                <a:latin typeface="Simplified Arabic" panose="02020603050405020304" pitchFamily="18" charset="-78"/>
                <a:cs typeface="Simplified Arabic" panose="02020603050405020304" pitchFamily="18" charset="-78"/>
              </a:rPr>
              <a:t>يقوم أي شخص من الشرق الأوسط بالتوقيع على عقد، فهذا يعني من وجهة نظره بداية التفاوض وليس نهايتها. أي انه يوقع العقد أولا ثم يشرع في التفاوض</a:t>
            </a:r>
            <a:endParaRPr lang="ar-EG" sz="2400" i="0" dirty="0" smtClean="0">
              <a:solidFill>
                <a:srgbClr val="FF33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486798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7002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EG" sz="3200" kern="1200" dirty="0">
                <a:solidFill>
                  <a:srgbClr val="C00000"/>
                </a:solidFill>
                <a:latin typeface="Simplified Arabic" panose="02020603050405020304" pitchFamily="18" charset="-78"/>
                <a:cs typeface="Simplified Arabic" panose="02020603050405020304" pitchFamily="18" charset="-78"/>
              </a:rPr>
              <a:t>حيَل التفاوض القذرة</a:t>
            </a:r>
            <a:endParaRPr lang="ar-SA" sz="3200" kern="1200" dirty="0">
              <a:solidFill>
                <a:srgbClr val="C00000"/>
              </a:solidFill>
              <a:latin typeface="Simplified Arabic" panose="02020603050405020304" pitchFamily="18" charset="-78"/>
              <a:cs typeface="Simplified Arabic" panose="02020603050405020304" pitchFamily="18" charset="-78"/>
            </a:endParaRPr>
          </a:p>
        </p:txBody>
      </p:sp>
      <p:graphicFrame>
        <p:nvGraphicFramePr>
          <p:cNvPr id="3" name="Diagram 2"/>
          <p:cNvGraphicFramePr/>
          <p:nvPr>
            <p:extLst/>
          </p:nvPr>
        </p:nvGraphicFramePr>
        <p:xfrm>
          <a:off x="1328738" y="1454149"/>
          <a:ext cx="7072313" cy="5046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03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2740" y="188640"/>
            <a:ext cx="6851104" cy="792088"/>
          </a:xfrm>
        </p:spPr>
        <p:txBody>
          <a:bodyPr/>
          <a:lstStyle/>
          <a:p>
            <a:pPr algn="ctr">
              <a:spcBef>
                <a:spcPct val="50000"/>
              </a:spcBef>
            </a:pPr>
            <a:r>
              <a:rPr lang="ar-EG" sz="3200" kern="1200" dirty="0" smtClean="0">
                <a:solidFill>
                  <a:srgbClr val="C00000"/>
                </a:solidFill>
                <a:latin typeface="Simplified Arabic" panose="02020603050405020304" pitchFamily="18" charset="-78"/>
                <a:cs typeface="Simplified Arabic" panose="02020603050405020304" pitchFamily="18" charset="-78"/>
              </a:rPr>
              <a:t>6 </a:t>
            </a:r>
            <a:r>
              <a:rPr lang="ar-SA" sz="3200" kern="1200" dirty="0" smtClean="0">
                <a:solidFill>
                  <a:srgbClr val="C00000"/>
                </a:solidFill>
                <a:latin typeface="Simplified Arabic" panose="02020603050405020304" pitchFamily="18" charset="-78"/>
                <a:cs typeface="Simplified Arabic" panose="02020603050405020304" pitchFamily="18" charset="-78"/>
              </a:rPr>
              <a:t>طرق </a:t>
            </a:r>
            <a:r>
              <a:rPr lang="ar-SA" sz="3200" kern="1200" dirty="0">
                <a:solidFill>
                  <a:srgbClr val="C00000"/>
                </a:solidFill>
                <a:latin typeface="Simplified Arabic" panose="02020603050405020304" pitchFamily="18" charset="-78"/>
                <a:cs typeface="Simplified Arabic" panose="02020603050405020304" pitchFamily="18" charset="-78"/>
              </a:rPr>
              <a:t>لإفشال الاجتماعات</a:t>
            </a:r>
          </a:p>
        </p:txBody>
      </p:sp>
      <p:graphicFrame>
        <p:nvGraphicFramePr>
          <p:cNvPr id="3" name="Diagram 2"/>
          <p:cNvGraphicFramePr/>
          <p:nvPr>
            <p:extLst/>
          </p:nvPr>
        </p:nvGraphicFramePr>
        <p:xfrm>
          <a:off x="1092740" y="1454149"/>
          <a:ext cx="7015163" cy="5046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56590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95045"/>
            <a:ext cx="9144000" cy="5862955"/>
          </a:xfrm>
          <a:prstGeom prst="rect">
            <a:avLst/>
          </a:prstGeom>
        </p:spPr>
      </p:pic>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الكفاح الإداري</a:t>
            </a:r>
          </a:p>
        </p:txBody>
      </p:sp>
      <p:sp>
        <p:nvSpPr>
          <p:cNvPr id="3" name="Rectangle 2"/>
          <p:cNvSpPr/>
          <p:nvPr/>
        </p:nvSpPr>
        <p:spPr>
          <a:xfrm>
            <a:off x="760679" y="995045"/>
            <a:ext cx="7515226"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r>
              <a:rPr lang="ar-EG" sz="2800" b="1" i="0" dirty="0">
                <a:solidFill>
                  <a:srgbClr val="FF0066"/>
                </a:solidFill>
                <a:latin typeface="Simplified Arabic" panose="02020603050405020304" pitchFamily="18" charset="-78"/>
                <a:cs typeface="Simplified Arabic" panose="02020603050405020304" pitchFamily="18" charset="-78"/>
              </a:rPr>
              <a:t>هو تصميم المستقبل المؤمل، وتطوير الخطوات الفعالة لتحقيقه</a:t>
            </a:r>
          </a:p>
        </p:txBody>
      </p:sp>
    </p:spTree>
    <p:extLst>
      <p:ext uri="{BB962C8B-B14F-4D97-AF65-F5344CB8AC3E}">
        <p14:creationId xmlns:p14="http://schemas.microsoft.com/office/powerpoint/2010/main" val="1814208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6453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992728" y="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اثنا عشر شرطاً ينبغي أن تدخل في أي اتفاق</a:t>
            </a:r>
          </a:p>
        </p:txBody>
      </p:sp>
      <p:sp>
        <p:nvSpPr>
          <p:cNvPr id="2" name="Pentagon 1"/>
          <p:cNvSpPr/>
          <p:nvPr/>
        </p:nvSpPr>
        <p:spPr bwMode="auto">
          <a:xfrm flipH="1">
            <a:off x="8296280" y="1214438"/>
            <a:ext cx="847719" cy="757238"/>
          </a:xfrm>
          <a:prstGeom prst="homePlate">
            <a:avLst/>
          </a:prstGeom>
          <a:solidFill>
            <a:srgbClr val="00B0F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1</a:t>
            </a:r>
          </a:p>
        </p:txBody>
      </p:sp>
      <p:sp>
        <p:nvSpPr>
          <p:cNvPr id="4" name="Rectangle 3"/>
          <p:cNvSpPr/>
          <p:nvPr/>
        </p:nvSpPr>
        <p:spPr bwMode="auto">
          <a:xfrm>
            <a:off x="671496" y="1214438"/>
            <a:ext cx="7366969" cy="757238"/>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مواصفات </a:t>
            </a:r>
            <a:r>
              <a:rPr lang="ar-EG" sz="2400" b="1" i="0" dirty="0">
                <a:solidFill>
                  <a:srgbClr val="FFFFFF"/>
                </a:solidFill>
                <a:latin typeface="Simplified Arabic" panose="02020603050405020304" pitchFamily="18" charset="-78"/>
                <a:cs typeface="Simplified Arabic" panose="02020603050405020304" pitchFamily="18" charset="-78"/>
              </a:rPr>
              <a:t>شروط الأداء بالنسبة لَكلا الطرفين. ويشتمل على مواصفات مفصّلة وبيانات للعمل عند الضرورة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6" name="Pentagon 5"/>
          <p:cNvSpPr/>
          <p:nvPr/>
        </p:nvSpPr>
        <p:spPr bwMode="auto">
          <a:xfrm flipH="1">
            <a:off x="8277227" y="2438410"/>
            <a:ext cx="847719"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2</a:t>
            </a:r>
          </a:p>
        </p:txBody>
      </p:sp>
      <p:sp>
        <p:nvSpPr>
          <p:cNvPr id="7" name="Rectangle 6"/>
          <p:cNvSpPr/>
          <p:nvPr/>
        </p:nvSpPr>
        <p:spPr bwMode="auto">
          <a:xfrm>
            <a:off x="709603" y="2438409"/>
            <a:ext cx="7291397" cy="904865"/>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شروط </a:t>
            </a:r>
            <a:r>
              <a:rPr lang="ar-EG" sz="2400" b="1" i="0" dirty="0">
                <a:solidFill>
                  <a:srgbClr val="FFFFFF"/>
                </a:solidFill>
                <a:latin typeface="Simplified Arabic" panose="02020603050405020304" pitchFamily="18" charset="-78"/>
                <a:cs typeface="Simplified Arabic" panose="02020603050405020304" pitchFamily="18" charset="-78"/>
              </a:rPr>
              <a:t>مفصلة للسداد، بما في ذلك أي ظرف يمكن في ظله تأخير السداد أو احتجازه</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Pentagon 7"/>
          <p:cNvSpPr/>
          <p:nvPr/>
        </p:nvSpPr>
        <p:spPr bwMode="auto">
          <a:xfrm flipH="1">
            <a:off x="8258174" y="3662382"/>
            <a:ext cx="847719"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3</a:t>
            </a:r>
          </a:p>
        </p:txBody>
      </p:sp>
      <p:sp>
        <p:nvSpPr>
          <p:cNvPr id="9" name="Rectangle 8"/>
          <p:cNvSpPr/>
          <p:nvPr/>
        </p:nvSpPr>
        <p:spPr bwMode="auto">
          <a:xfrm>
            <a:off x="690550" y="3662382"/>
            <a:ext cx="7291397" cy="757238"/>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شروط </a:t>
            </a:r>
            <a:r>
              <a:rPr lang="ar-EG" sz="2400" b="1" i="0" dirty="0">
                <a:solidFill>
                  <a:srgbClr val="FFFFFF"/>
                </a:solidFill>
                <a:latin typeface="Simplified Arabic" panose="02020603050405020304" pitchFamily="18" charset="-78"/>
                <a:cs typeface="Simplified Arabic" panose="02020603050405020304" pitchFamily="18" charset="-78"/>
              </a:rPr>
              <a:t>التسليم التي تعكس نوايا الطرفين</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Pentagon 9"/>
          <p:cNvSpPr/>
          <p:nvPr/>
        </p:nvSpPr>
        <p:spPr bwMode="auto">
          <a:xfrm flipH="1">
            <a:off x="8239121" y="4886354"/>
            <a:ext cx="847719" cy="757238"/>
          </a:xfrm>
          <a:prstGeom prst="homePlate">
            <a:avLst/>
          </a:prstGeom>
          <a:solidFill>
            <a:srgbClr val="99CC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4</a:t>
            </a:r>
          </a:p>
        </p:txBody>
      </p:sp>
      <p:sp>
        <p:nvSpPr>
          <p:cNvPr id="11" name="Rectangle 10"/>
          <p:cNvSpPr/>
          <p:nvPr/>
        </p:nvSpPr>
        <p:spPr bwMode="auto">
          <a:xfrm>
            <a:off x="671497" y="4886354"/>
            <a:ext cx="7291397" cy="757238"/>
          </a:xfrm>
          <a:prstGeom prst="rect">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الكيفية </a:t>
            </a:r>
            <a:r>
              <a:rPr lang="ar-EG" sz="2400" b="1" i="0" dirty="0">
                <a:solidFill>
                  <a:srgbClr val="FFFFFF"/>
                </a:solidFill>
                <a:latin typeface="Simplified Arabic" panose="02020603050405020304" pitchFamily="18" charset="-78"/>
                <a:cs typeface="Simplified Arabic" panose="02020603050405020304" pitchFamily="18" charset="-78"/>
              </a:rPr>
              <a:t>والظروف التي يمكن في ظلها أن يتم تعديل الإتفاق</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944160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992728" y="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اثنا عشر شرطاً ينبغي أن تدخل في أي اتفاق</a:t>
            </a:r>
          </a:p>
        </p:txBody>
      </p:sp>
      <p:sp>
        <p:nvSpPr>
          <p:cNvPr id="2" name="Pentagon 1"/>
          <p:cNvSpPr/>
          <p:nvPr/>
        </p:nvSpPr>
        <p:spPr bwMode="auto">
          <a:xfrm flipH="1">
            <a:off x="8296280" y="1214438"/>
            <a:ext cx="847719" cy="757238"/>
          </a:xfrm>
          <a:prstGeom prst="homePlate">
            <a:avLst/>
          </a:prstGeom>
          <a:solidFill>
            <a:srgbClr val="00B0F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5</a:t>
            </a:r>
          </a:p>
        </p:txBody>
      </p:sp>
      <p:sp>
        <p:nvSpPr>
          <p:cNvPr id="4" name="Rectangle 3"/>
          <p:cNvSpPr/>
          <p:nvPr/>
        </p:nvSpPr>
        <p:spPr bwMode="auto">
          <a:xfrm>
            <a:off x="671496" y="1214438"/>
            <a:ext cx="7366969" cy="757238"/>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5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أي </a:t>
            </a:r>
            <a:r>
              <a:rPr lang="ar-EG" sz="2400" b="1" i="0" dirty="0">
                <a:solidFill>
                  <a:srgbClr val="FFFFFF"/>
                </a:solidFill>
                <a:latin typeface="Simplified Arabic" panose="02020603050405020304" pitchFamily="18" charset="-78"/>
                <a:cs typeface="Simplified Arabic" panose="02020603050405020304" pitchFamily="18" charset="-78"/>
              </a:rPr>
              <a:t>إجراءات متفق عليها لتسوية الخلافات</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6" name="Pentagon 5"/>
          <p:cNvSpPr/>
          <p:nvPr/>
        </p:nvSpPr>
        <p:spPr bwMode="auto">
          <a:xfrm flipH="1">
            <a:off x="8277227" y="2438410"/>
            <a:ext cx="847719"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6</a:t>
            </a:r>
          </a:p>
        </p:txBody>
      </p:sp>
      <p:sp>
        <p:nvSpPr>
          <p:cNvPr id="7" name="Rectangle 6"/>
          <p:cNvSpPr/>
          <p:nvPr/>
        </p:nvSpPr>
        <p:spPr bwMode="auto">
          <a:xfrm>
            <a:off x="709603" y="2438409"/>
            <a:ext cx="7291397" cy="904865"/>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أي </a:t>
            </a:r>
            <a:r>
              <a:rPr lang="ar-EG" sz="2400" b="1" i="0" dirty="0">
                <a:solidFill>
                  <a:srgbClr val="FFFFFF"/>
                </a:solidFill>
                <a:latin typeface="Simplified Arabic" panose="02020603050405020304" pitchFamily="18" charset="-78"/>
                <a:cs typeface="Simplified Arabic" panose="02020603050405020304" pitchFamily="18" charset="-78"/>
              </a:rPr>
              <a:t>شروط اختيارية، بما في ذلك توقيت وأسلوب تطبيقها</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Pentagon 7"/>
          <p:cNvSpPr/>
          <p:nvPr/>
        </p:nvSpPr>
        <p:spPr bwMode="auto">
          <a:xfrm flipH="1">
            <a:off x="8258174" y="3662382"/>
            <a:ext cx="847719"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7</a:t>
            </a:r>
          </a:p>
        </p:txBody>
      </p:sp>
      <p:sp>
        <p:nvSpPr>
          <p:cNvPr id="9" name="Rectangle 8"/>
          <p:cNvSpPr/>
          <p:nvPr/>
        </p:nvSpPr>
        <p:spPr bwMode="auto">
          <a:xfrm>
            <a:off x="690550" y="3662382"/>
            <a:ext cx="7291397" cy="923906"/>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مواصفات </a:t>
            </a:r>
            <a:r>
              <a:rPr lang="ar-EG" sz="2400" b="1" i="0" dirty="0">
                <a:solidFill>
                  <a:srgbClr val="FFFFFF"/>
                </a:solidFill>
                <a:latin typeface="Simplified Arabic" panose="02020603050405020304" pitchFamily="18" charset="-78"/>
                <a:cs typeface="Simplified Arabic" panose="02020603050405020304" pitchFamily="18" charset="-78"/>
              </a:rPr>
              <a:t>أي حوافز للأداء، بما في ذلك الإجراءات التي تحدد أحقية المؤدي لها</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Pentagon 9"/>
          <p:cNvSpPr/>
          <p:nvPr/>
        </p:nvSpPr>
        <p:spPr bwMode="auto">
          <a:xfrm flipH="1">
            <a:off x="8239121" y="4886354"/>
            <a:ext cx="847719" cy="757238"/>
          </a:xfrm>
          <a:prstGeom prst="homePlate">
            <a:avLst/>
          </a:prstGeom>
          <a:solidFill>
            <a:srgbClr val="99CC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8</a:t>
            </a:r>
          </a:p>
        </p:txBody>
      </p:sp>
      <p:sp>
        <p:nvSpPr>
          <p:cNvPr id="11" name="Rectangle 10"/>
          <p:cNvSpPr/>
          <p:nvPr/>
        </p:nvSpPr>
        <p:spPr bwMode="auto">
          <a:xfrm>
            <a:off x="671497" y="4886354"/>
            <a:ext cx="7291397" cy="757238"/>
          </a:xfrm>
          <a:prstGeom prst="rect">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العلاقات </a:t>
            </a:r>
            <a:r>
              <a:rPr lang="ar-EG" sz="2400" b="1" i="0" dirty="0">
                <a:solidFill>
                  <a:srgbClr val="FFFFFF"/>
                </a:solidFill>
                <a:latin typeface="Simplified Arabic" panose="02020603050405020304" pitchFamily="18" charset="-78"/>
                <a:cs typeface="Simplified Arabic" panose="02020603050405020304" pitchFamily="18" charset="-78"/>
              </a:rPr>
              <a:t>الوصفية المتعلقة بأية مسألة أخرجت من الإتفاق</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4899841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992728" y="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اثنا عشر شرطاً ينبغي أن تدخل في أي اتفاق</a:t>
            </a:r>
          </a:p>
        </p:txBody>
      </p:sp>
      <p:sp>
        <p:nvSpPr>
          <p:cNvPr id="2" name="Pentagon 1"/>
          <p:cNvSpPr/>
          <p:nvPr/>
        </p:nvSpPr>
        <p:spPr bwMode="auto">
          <a:xfrm flipH="1">
            <a:off x="8296280" y="1214438"/>
            <a:ext cx="847719" cy="757238"/>
          </a:xfrm>
          <a:prstGeom prst="homePlate">
            <a:avLst/>
          </a:prstGeom>
          <a:solidFill>
            <a:srgbClr val="00B0F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9</a:t>
            </a:r>
          </a:p>
        </p:txBody>
      </p:sp>
      <p:sp>
        <p:nvSpPr>
          <p:cNvPr id="4" name="Rectangle 3"/>
          <p:cNvSpPr/>
          <p:nvPr/>
        </p:nvSpPr>
        <p:spPr bwMode="auto">
          <a:xfrm>
            <a:off x="671496" y="1214438"/>
            <a:ext cx="7366969" cy="757238"/>
          </a:xfrm>
          <a:prstGeom prst="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5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الإجراءات </a:t>
            </a:r>
            <a:r>
              <a:rPr lang="ar-EG" sz="2400" b="1" i="0" dirty="0">
                <a:solidFill>
                  <a:srgbClr val="FFFFFF"/>
                </a:solidFill>
                <a:latin typeface="Simplified Arabic" panose="02020603050405020304" pitchFamily="18" charset="-78"/>
                <a:cs typeface="Simplified Arabic" panose="02020603050405020304" pitchFamily="18" charset="-78"/>
              </a:rPr>
              <a:t>الإدارية الضرورية لتنفيذ الإتفاق</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6" name="Pentagon 5"/>
          <p:cNvSpPr/>
          <p:nvPr/>
        </p:nvSpPr>
        <p:spPr bwMode="auto">
          <a:xfrm flipH="1">
            <a:off x="8277227" y="2438410"/>
            <a:ext cx="847719" cy="757238"/>
          </a:xfrm>
          <a:prstGeom prst="homePlate">
            <a:avLst/>
          </a:prstGeom>
          <a:solidFill>
            <a:srgbClr val="FF6699"/>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10</a:t>
            </a:r>
          </a:p>
        </p:txBody>
      </p:sp>
      <p:sp>
        <p:nvSpPr>
          <p:cNvPr id="7" name="Rectangle 6"/>
          <p:cNvSpPr/>
          <p:nvPr/>
        </p:nvSpPr>
        <p:spPr bwMode="auto">
          <a:xfrm>
            <a:off x="709603" y="2438409"/>
            <a:ext cx="7291397" cy="904865"/>
          </a:xfrm>
          <a:prstGeom prst="rect">
            <a:avLst/>
          </a:prstGeom>
          <a:solidFill>
            <a:srgbClr val="FF6699"/>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كل </a:t>
            </a:r>
            <a:r>
              <a:rPr lang="ar-EG" sz="2400" b="1" i="0" dirty="0">
                <a:solidFill>
                  <a:srgbClr val="FFFFFF"/>
                </a:solidFill>
                <a:latin typeface="Simplified Arabic" panose="02020603050405020304" pitchFamily="18" charset="-78"/>
                <a:cs typeface="Simplified Arabic" panose="02020603050405020304" pitchFamily="18" charset="-78"/>
              </a:rPr>
              <a:t>الشروط القانونية التي قرر مستشارك القانوني أنها ضرورية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8" name="Pentagon 7"/>
          <p:cNvSpPr/>
          <p:nvPr/>
        </p:nvSpPr>
        <p:spPr bwMode="auto">
          <a:xfrm flipH="1">
            <a:off x="8258174" y="3662382"/>
            <a:ext cx="847719" cy="757238"/>
          </a:xfrm>
          <a:prstGeom prst="homePlate">
            <a:avLst/>
          </a:prstGeom>
          <a:solidFill>
            <a:srgbClr val="FF33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11</a:t>
            </a:r>
          </a:p>
        </p:txBody>
      </p:sp>
      <p:sp>
        <p:nvSpPr>
          <p:cNvPr id="9" name="Rectangle 8"/>
          <p:cNvSpPr/>
          <p:nvPr/>
        </p:nvSpPr>
        <p:spPr bwMode="auto">
          <a:xfrm>
            <a:off x="690550" y="3662382"/>
            <a:ext cx="7291397" cy="923906"/>
          </a:xfrm>
          <a:prstGeom prst="rect">
            <a:avLst/>
          </a:prstGeom>
          <a:solidFill>
            <a:srgbClr val="FF33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0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أي </a:t>
            </a:r>
            <a:r>
              <a:rPr lang="ar-EG" sz="2400" b="1" i="0" dirty="0">
                <a:solidFill>
                  <a:srgbClr val="FFFFFF"/>
                </a:solidFill>
                <a:latin typeface="Simplified Arabic" panose="02020603050405020304" pitchFamily="18" charset="-78"/>
                <a:cs typeface="Simplified Arabic" panose="02020603050405020304" pitchFamily="18" charset="-78"/>
              </a:rPr>
              <a:t>شرط تشعر أنت أو يرى خصمك أنه يجب أن يوضع في الإتفاق</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
        <p:nvSpPr>
          <p:cNvPr id="10" name="Pentagon 9"/>
          <p:cNvSpPr/>
          <p:nvPr/>
        </p:nvSpPr>
        <p:spPr bwMode="auto">
          <a:xfrm flipH="1">
            <a:off x="8239121" y="4886354"/>
            <a:ext cx="847719" cy="757238"/>
          </a:xfrm>
          <a:prstGeom prst="homePlate">
            <a:avLst/>
          </a:prstGeom>
          <a:solidFill>
            <a:srgbClr val="99CC00"/>
          </a:solidFill>
          <a:ln w="952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ctr" rtl="1"/>
            <a:endParaRPr lang="ar-EG" sz="700" b="1" i="0" dirty="0" smtClean="0">
              <a:solidFill>
                <a:srgbClr val="000000"/>
              </a:solidFill>
              <a:latin typeface="Simplified Arabic" panose="02020603050405020304" pitchFamily="18" charset="-78"/>
              <a:cs typeface="Simplified Arabic" panose="02020603050405020304" pitchFamily="18" charset="-78"/>
            </a:endParaRPr>
          </a:p>
          <a:p>
            <a:pPr algn="ctr" rtl="1"/>
            <a:r>
              <a:rPr lang="ar-EG" sz="2800" b="1" i="0" dirty="0" smtClean="0">
                <a:solidFill>
                  <a:srgbClr val="000000"/>
                </a:solidFill>
                <a:latin typeface="Simplified Arabic" panose="02020603050405020304" pitchFamily="18" charset="-78"/>
                <a:cs typeface="Simplified Arabic" panose="02020603050405020304" pitchFamily="18" charset="-78"/>
              </a:rPr>
              <a:t>12</a:t>
            </a:r>
          </a:p>
        </p:txBody>
      </p:sp>
      <p:sp>
        <p:nvSpPr>
          <p:cNvPr id="11" name="Rectangle 10"/>
          <p:cNvSpPr/>
          <p:nvPr/>
        </p:nvSpPr>
        <p:spPr bwMode="auto">
          <a:xfrm>
            <a:off x="671497" y="4886354"/>
            <a:ext cx="7291397" cy="757238"/>
          </a:xfrm>
          <a:prstGeom prst="rect">
            <a:avLst/>
          </a:prstGeom>
          <a:solidFill>
            <a:srgbClr val="99CC00"/>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800" b="1" i="0" dirty="0" smtClean="0">
              <a:solidFill>
                <a:srgbClr val="FFFFFF"/>
              </a:solidFill>
              <a:latin typeface="Simplified Arabic" panose="02020603050405020304" pitchFamily="18" charset="-78"/>
              <a:cs typeface="Simplified Arabic" panose="02020603050405020304" pitchFamily="18" charset="-78"/>
            </a:endParaRPr>
          </a:p>
          <a:p>
            <a:pPr algn="ctr" rtl="1"/>
            <a:r>
              <a:rPr lang="ar-EG" sz="2400" b="1" i="0" dirty="0" smtClean="0">
                <a:solidFill>
                  <a:srgbClr val="FFFFFF"/>
                </a:solidFill>
                <a:latin typeface="Simplified Arabic" panose="02020603050405020304" pitchFamily="18" charset="-78"/>
                <a:cs typeface="Simplified Arabic" panose="02020603050405020304" pitchFamily="18" charset="-78"/>
              </a:rPr>
              <a:t>مواعيد </a:t>
            </a:r>
            <a:r>
              <a:rPr lang="ar-EG" sz="2400" b="1" i="0" dirty="0">
                <a:solidFill>
                  <a:srgbClr val="FFFFFF"/>
                </a:solidFill>
                <a:latin typeface="Simplified Arabic" panose="02020603050405020304" pitchFamily="18" charset="-78"/>
                <a:cs typeface="Simplified Arabic" panose="02020603050405020304" pitchFamily="18" charset="-78"/>
              </a:rPr>
              <a:t>البدأ والانتهاء المحددة</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1163590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olded Corner 8"/>
          <p:cNvSpPr/>
          <p:nvPr/>
        </p:nvSpPr>
        <p:spPr>
          <a:xfrm>
            <a:off x="1838324" y="2271712"/>
            <a:ext cx="6010275" cy="2314575"/>
          </a:xfrm>
          <a:prstGeom prst="foldedCorner">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r>
              <a:rPr lang="ar-EG" sz="4000" b="1" dirty="0">
                <a:solidFill>
                  <a:srgbClr val="002060"/>
                </a:solidFill>
              </a:rPr>
              <a:t>الوحدة التدريبية </a:t>
            </a:r>
            <a:r>
              <a:rPr lang="ar-EG" sz="4000" b="1" dirty="0" smtClean="0">
                <a:solidFill>
                  <a:srgbClr val="002060"/>
                </a:solidFill>
              </a:rPr>
              <a:t>الرابعة</a:t>
            </a:r>
            <a:endParaRPr lang="en-US" sz="4000" dirty="0">
              <a:solidFill>
                <a:srgbClr val="002060"/>
              </a:solidFill>
            </a:endParaRPr>
          </a:p>
          <a:p>
            <a:pPr algn="ctr" rtl="1"/>
            <a:r>
              <a:rPr lang="ar-EG" sz="3600" b="1" dirty="0" smtClean="0">
                <a:solidFill>
                  <a:srgbClr val="C00000"/>
                </a:solidFill>
              </a:rPr>
              <a:t>الإتصال</a:t>
            </a:r>
            <a:endParaRPr lang="en-US" sz="3600" dirty="0">
              <a:solidFill>
                <a:srgbClr val="C00000"/>
              </a:solidFill>
            </a:endParaRPr>
          </a:p>
        </p:txBody>
      </p:sp>
    </p:spTree>
    <p:extLst>
      <p:ext uri="{BB962C8B-B14F-4D97-AF65-F5344CB8AC3E}">
        <p14:creationId xmlns:p14="http://schemas.microsoft.com/office/powerpoint/2010/main" val="80292992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الرابعة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لاتصال</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عناصر عملية الاتصال</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مراحل عملية الاتصال</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smtClean="0"/>
              <a:t> </a:t>
            </a:r>
            <a:r>
              <a:rPr lang="ar-EG" sz="2400" dirty="0"/>
              <a:t>عوامل نجاح عملية الاتصال</a:t>
            </a:r>
          </a:p>
        </p:txBody>
      </p:sp>
    </p:spTree>
    <p:extLst>
      <p:ext uri="{BB962C8B-B14F-4D97-AF65-F5344CB8AC3E}">
        <p14:creationId xmlns:p14="http://schemas.microsoft.com/office/powerpoint/2010/main" val="102239009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589709" y="116632"/>
            <a:ext cx="4392488" cy="792088"/>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2800" b="1" dirty="0" smtClean="0"/>
              <a:t>محتويات الوحدة التدريبية الرابعة</a:t>
            </a:r>
            <a:endParaRPr lang="ar-EG" sz="2800" b="1" dirty="0"/>
          </a:p>
        </p:txBody>
      </p:sp>
      <p:sp>
        <p:nvSpPr>
          <p:cNvPr id="3" name="TextBox 2"/>
          <p:cNvSpPr txBox="1"/>
          <p:nvPr/>
        </p:nvSpPr>
        <p:spPr>
          <a:xfrm>
            <a:off x="128587" y="1268760"/>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معوقات عملية الاتصال</a:t>
            </a:r>
          </a:p>
        </p:txBody>
      </p:sp>
      <p:sp>
        <p:nvSpPr>
          <p:cNvPr id="4" name="TextBox 3"/>
          <p:cNvSpPr txBox="1"/>
          <p:nvPr/>
        </p:nvSpPr>
        <p:spPr>
          <a:xfrm>
            <a:off x="162904" y="1921187"/>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أنواع الاتصالات الإدارية</a:t>
            </a:r>
          </a:p>
        </p:txBody>
      </p:sp>
      <p:sp>
        <p:nvSpPr>
          <p:cNvPr id="5" name="TextBox 4"/>
          <p:cNvSpPr txBox="1"/>
          <p:nvPr/>
        </p:nvSpPr>
        <p:spPr>
          <a:xfrm>
            <a:off x="197221" y="2573614"/>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مهارات الاتصال</a:t>
            </a:r>
          </a:p>
        </p:txBody>
      </p:sp>
      <p:sp>
        <p:nvSpPr>
          <p:cNvPr id="6" name="TextBox 5"/>
          <p:cNvSpPr txBox="1"/>
          <p:nvPr/>
        </p:nvSpPr>
        <p:spPr>
          <a:xfrm>
            <a:off x="168645" y="3226041"/>
            <a:ext cx="8853609"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1">
            <a:spAutoFit/>
          </a:bodyPr>
          <a:lstStyle>
            <a:defPPr>
              <a:defRPr lang="zh-CN"/>
            </a:defPPr>
            <a:lvl1pPr marL="285750" indent="-285750" algn="r" rtl="1">
              <a:buFont typeface="Wingdings" panose="05000000000000000000" pitchFamily="2" charset="2"/>
              <a:buChar char="ü"/>
              <a:defRPr sz="3200" b="1" i="0">
                <a:solidFill>
                  <a:srgbClr val="FFFFFF"/>
                </a:solidFill>
                <a:latin typeface="Simplified Arabic" panose="02020603050405020304" pitchFamily="18" charset="-78"/>
                <a:ea typeface="+mn-ea"/>
                <a:cs typeface="Simplified Arabic" panose="02020603050405020304" pitchFamily="18" charset="-7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ar-EG" sz="2400" dirty="0"/>
              <a:t>وصايا لتحسين اتصالك مع رئيسك</a:t>
            </a:r>
          </a:p>
        </p:txBody>
      </p:sp>
    </p:spTree>
    <p:extLst>
      <p:ext uri="{BB962C8B-B14F-4D97-AF65-F5344CB8AC3E}">
        <p14:creationId xmlns:p14="http://schemas.microsoft.com/office/powerpoint/2010/main" val="177977344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عنصر نائب للمحتوى 3"/>
          <p:cNvGraphicFramePr>
            <a:graphicFrameLocks noGrp="1"/>
          </p:cNvGraphicFramePr>
          <p:nvPr>
            <p:ph idx="1"/>
            <p:extLst/>
          </p:nvPr>
        </p:nvGraphicFramePr>
        <p:xfrm>
          <a:off x="457200" y="1412875"/>
          <a:ext cx="8229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7661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عنوان 1"/>
          <p:cNvSpPr>
            <a:spLocks noGrp="1"/>
          </p:cNvSpPr>
          <p:nvPr>
            <p:ph type="title"/>
          </p:nvPr>
        </p:nvSpPr>
        <p:spPr>
          <a:xfrm>
            <a:off x="1092740" y="188640"/>
            <a:ext cx="6851104" cy="792088"/>
          </a:xfrm>
        </p:spPr>
        <p:txBody>
          <a:bodyPr/>
          <a:lstStyle/>
          <a:p>
            <a:pPr algn="ctr">
              <a:spcBef>
                <a:spcPct val="50000"/>
              </a:spcBef>
            </a:pPr>
            <a:r>
              <a:rPr lang="ar-SA" sz="3200" b="1" kern="1200" dirty="0">
                <a:solidFill>
                  <a:srgbClr val="C00000"/>
                </a:solidFill>
                <a:latin typeface="Simplified Arabic" panose="02020603050405020304" pitchFamily="18" charset="-78"/>
                <a:cs typeface="Simplified Arabic" panose="02020603050405020304" pitchFamily="18" charset="-78"/>
              </a:rPr>
              <a:t>يعرف الاتصال بأنه</a:t>
            </a:r>
          </a:p>
        </p:txBody>
      </p:sp>
      <p:sp>
        <p:nvSpPr>
          <p:cNvPr id="6" name="Down Arrow Callout 5"/>
          <p:cNvSpPr/>
          <p:nvPr/>
        </p:nvSpPr>
        <p:spPr bwMode="auto">
          <a:xfrm>
            <a:off x="266692" y="1195382"/>
            <a:ext cx="8462971" cy="1976443"/>
          </a:xfrm>
          <a:prstGeom prst="downArrowCallou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100" b="1" i="0" dirty="0" smtClean="0">
              <a:solidFill>
                <a:srgbClr val="FFFFFF"/>
              </a:solidFill>
              <a:latin typeface="Simplified Arabic" panose="02020603050405020304" pitchFamily="18" charset="-78"/>
              <a:cs typeface="Simplified Arabic" panose="02020603050405020304" pitchFamily="18" charset="-78"/>
            </a:endParaRPr>
          </a:p>
          <a:p>
            <a:pPr algn="justLow" rtl="1"/>
            <a:r>
              <a:rPr lang="ar-EG" sz="2400" b="1" i="0" dirty="0">
                <a:solidFill>
                  <a:srgbClr val="FFFFFF"/>
                </a:solidFill>
                <a:latin typeface="Simplified Arabic" panose="02020603050405020304" pitchFamily="18" charset="-78"/>
                <a:cs typeface="Simplified Arabic" panose="02020603050405020304" pitchFamily="18" charset="-78"/>
              </a:rPr>
              <a:t>تبادل للمعلومات والحقائق والمعاني والمشاعر بين جهة وأخرى لإنجاز عمل أو اتخاذ قرار أو تغيير سلوك , وهو فن إيجاد وإشاعة التفاهم بين الأشخاص سواء على مستوى الأفراد أو الجماعات</a:t>
            </a:r>
            <a:endParaRPr lang="ar-EG" sz="2400" i="0" dirty="0" smtClean="0">
              <a:solidFill>
                <a:srgbClr val="000000"/>
              </a:solidFill>
              <a:latin typeface="Simplified Arabic" panose="02020603050405020304" pitchFamily="18" charset="-78"/>
              <a:ea typeface="宋体" pitchFamily="2" charset="-122"/>
              <a:cs typeface="Simplified Arabic" panose="02020603050405020304" pitchFamily="18" charset="-78"/>
            </a:endParaRPr>
          </a:p>
        </p:txBody>
      </p:sp>
      <p:pic>
        <p:nvPicPr>
          <p:cNvPr id="4" name="Picture 3"/>
          <p:cNvPicPr>
            <a:picLocks noChangeAspect="1"/>
          </p:cNvPicPr>
          <p:nvPr/>
        </p:nvPicPr>
        <p:blipFill>
          <a:blip r:embed="rId2"/>
          <a:stretch>
            <a:fillRect/>
          </a:stretch>
        </p:blipFill>
        <p:spPr>
          <a:xfrm>
            <a:off x="928688" y="3386479"/>
            <a:ext cx="7015156" cy="2728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47955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0"/>
          <p:cNvSpPr txBox="1">
            <a:spLocks noChangeArrowheads="1"/>
          </p:cNvSpPr>
          <p:nvPr/>
        </p:nvSpPr>
        <p:spPr bwMode="auto">
          <a:xfrm>
            <a:off x="2236787" y="171450"/>
            <a:ext cx="4608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20204" pitchFamily="34" charset="0"/>
                <a:ea typeface="华文细黑" pitchFamily="2" charset="-122"/>
              </a:defRPr>
            </a:lvl1pPr>
            <a:lvl2pPr marL="742950" indent="-285750" eaLnBrk="0" hangingPunct="0">
              <a:defRPr i="1">
                <a:solidFill>
                  <a:schemeClr val="tx1"/>
                </a:solidFill>
                <a:latin typeface="Arial" panose="020B0604020202020204" pitchFamily="34" charset="0"/>
                <a:ea typeface="华文细黑" pitchFamily="2" charset="-122"/>
              </a:defRPr>
            </a:lvl2pPr>
            <a:lvl3pPr marL="1143000" indent="-228600" eaLnBrk="0" hangingPunct="0">
              <a:defRPr i="1">
                <a:solidFill>
                  <a:schemeClr val="tx1"/>
                </a:solidFill>
                <a:latin typeface="Arial" panose="020B0604020202020204" pitchFamily="34" charset="0"/>
                <a:ea typeface="华文细黑" pitchFamily="2" charset="-122"/>
              </a:defRPr>
            </a:lvl3pPr>
            <a:lvl4pPr marL="1600200" indent="-228600" eaLnBrk="0" hangingPunct="0">
              <a:defRPr i="1">
                <a:solidFill>
                  <a:schemeClr val="tx1"/>
                </a:solidFill>
                <a:latin typeface="Arial" panose="020B0604020202020204" pitchFamily="34" charset="0"/>
                <a:ea typeface="华文细黑" pitchFamily="2" charset="-122"/>
              </a:defRPr>
            </a:lvl4pPr>
            <a:lvl5pPr marL="2057400" indent="-228600" eaLnBrk="0" hangingPunct="0">
              <a:defRPr i="1">
                <a:solidFill>
                  <a:schemeClr val="tx1"/>
                </a:solidFill>
                <a:latin typeface="Arial" panose="020B0604020202020204" pitchFamily="34" charset="0"/>
                <a:ea typeface="华文细黑" pitchFamily="2" charset="-122"/>
              </a:defRPr>
            </a:lvl5pPr>
            <a:lvl6pPr marL="25146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6pPr>
            <a:lvl7pPr marL="29718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7pPr>
            <a:lvl8pPr marL="34290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8pPr>
            <a:lvl9pPr marL="3886200" indent="-228600" algn="l" rtl="0" eaLnBrk="0" fontAlgn="base" hangingPunct="0">
              <a:spcBef>
                <a:spcPct val="0"/>
              </a:spcBef>
              <a:spcAft>
                <a:spcPct val="0"/>
              </a:spcAft>
              <a:defRPr i="1">
                <a:solidFill>
                  <a:schemeClr val="tx1"/>
                </a:solidFill>
                <a:latin typeface="Arial" panose="020B0604020202020204" pitchFamily="34" charset="0"/>
                <a:ea typeface="华文细黑" pitchFamily="2" charset="-122"/>
              </a:defRPr>
            </a:lvl9pPr>
          </a:lstStyle>
          <a:p>
            <a:pPr algn="ctr" rtl="1" eaLnBrk="1" hangingPunct="1">
              <a:spcBef>
                <a:spcPct val="50000"/>
              </a:spcBef>
            </a:pPr>
            <a:r>
              <a:rPr lang="ar-EG" altLang="zh-CN" sz="3200" b="1" i="0" dirty="0">
                <a:solidFill>
                  <a:srgbClr val="C00000"/>
                </a:solidFill>
                <a:latin typeface="Simplified Arabic" panose="02020603050405020304" pitchFamily="18" charset="-78"/>
                <a:cs typeface="Simplified Arabic" panose="02020603050405020304" pitchFamily="18" charset="-78"/>
              </a:rPr>
              <a:t>المناخ السائد في الاجتماعات</a:t>
            </a:r>
            <a:endParaRPr lang="en-US" altLang="zh-CN" sz="3200" b="1" i="0" dirty="0">
              <a:solidFill>
                <a:srgbClr val="C00000"/>
              </a:solidFill>
              <a:latin typeface="Simplified Arabic" panose="02020603050405020304" pitchFamily="18" charset="-78"/>
              <a:cs typeface="Simplified Arabic" panose="02020603050405020304" pitchFamily="18" charset="-78"/>
            </a:endParaRPr>
          </a:p>
        </p:txBody>
      </p:sp>
      <p:graphicFrame>
        <p:nvGraphicFramePr>
          <p:cNvPr id="3" name="Diagram 2"/>
          <p:cNvGraphicFramePr/>
          <p:nvPr>
            <p:extLst/>
          </p:nvPr>
        </p:nvGraphicFramePr>
        <p:xfrm>
          <a:off x="5214938" y="1301465"/>
          <a:ext cx="3687952" cy="126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Diagram 22"/>
          <p:cNvGraphicFramePr/>
          <p:nvPr>
            <p:extLst/>
          </p:nvPr>
        </p:nvGraphicFramePr>
        <p:xfrm>
          <a:off x="4214486" y="1221524"/>
          <a:ext cx="5261628" cy="12643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Rectangle 23"/>
          <p:cNvSpPr/>
          <p:nvPr/>
        </p:nvSpPr>
        <p:spPr bwMode="auto">
          <a:xfrm>
            <a:off x="256586" y="2818785"/>
            <a:ext cx="6141493" cy="867390"/>
          </a:xfrm>
          <a:prstGeom prst="rect">
            <a:avLst/>
          </a:prstGeom>
          <a:ln>
            <a:solidFill>
              <a:srgbClr val="FFC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a:solidFill>
                  <a:srgbClr val="002060"/>
                </a:solidFill>
                <a:latin typeface="Simplified Arabic" panose="02020603050405020304" pitchFamily="18" charset="-78"/>
                <a:ea typeface="宋体" pitchFamily="2" charset="-122"/>
                <a:cs typeface="Simplified Arabic" panose="02020603050405020304" pitchFamily="18" charset="-78"/>
              </a:rPr>
              <a:t>يستطيع الفرد أن يعيش بمعزل عن المجتمع فحتى يشبع رغباته عليةالاتصال مع الناس </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graphicFrame>
        <p:nvGraphicFramePr>
          <p:cNvPr id="25" name="Diagram 24"/>
          <p:cNvGraphicFramePr/>
          <p:nvPr>
            <p:extLst/>
          </p:nvPr>
        </p:nvGraphicFramePr>
        <p:xfrm>
          <a:off x="4557713" y="3898844"/>
          <a:ext cx="4574467" cy="126431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6" name="Rectangle 25"/>
          <p:cNvSpPr/>
          <p:nvPr/>
        </p:nvSpPr>
        <p:spPr bwMode="auto">
          <a:xfrm>
            <a:off x="256586" y="5748735"/>
            <a:ext cx="6141493" cy="1016002"/>
          </a:xfrm>
          <a:prstGeom prst="rect">
            <a:avLst/>
          </a:prstGeom>
          <a:ln>
            <a:solidFill>
              <a:srgbClr val="FF99C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1" anchor="t" anchorCtr="0" compatLnSpc="1">
            <a:prstTxWarp prst="textNoShape">
              <a:avLst/>
            </a:prstTxWarp>
          </a:bodyPr>
          <a:lstStyle/>
          <a:p>
            <a:pPr algn="ctr"/>
            <a:r>
              <a:rPr lang="ar-EG" sz="2400" b="1" i="0" dirty="0">
                <a:solidFill>
                  <a:srgbClr val="002060"/>
                </a:solidFill>
                <a:latin typeface="Simplified Arabic" panose="02020603050405020304" pitchFamily="18" charset="-78"/>
                <a:ea typeface="宋体" pitchFamily="2" charset="-122"/>
                <a:cs typeface="Simplified Arabic" panose="02020603050405020304" pitchFamily="18" charset="-78"/>
              </a:rPr>
              <a:t>جوهر وأساس العمليات والوظائف وعن طريقها ترتبط أجزاء وأقسام المؤسسة ببعضها البعض ويتحقق التكامل في أعمالها</a:t>
            </a:r>
            <a:endParaRPr lang="ar-EG" sz="2400" b="1" i="0" dirty="0" smtClean="0">
              <a:solidFill>
                <a:srgbClr val="002060"/>
              </a:solidFill>
              <a:latin typeface="Simplified Arabic" panose="02020603050405020304" pitchFamily="18" charset="-78"/>
              <a:ea typeface="宋体" pitchFamily="2" charset="-122"/>
              <a:cs typeface="Simplified Arabic" panose="02020603050405020304" pitchFamily="18" charset="-78"/>
            </a:endParaRPr>
          </a:p>
        </p:txBody>
      </p:sp>
    </p:spTree>
    <p:extLst>
      <p:ext uri="{BB962C8B-B14F-4D97-AF65-F5344CB8AC3E}">
        <p14:creationId xmlns:p14="http://schemas.microsoft.com/office/powerpoint/2010/main" val="2785480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80">
                                          <p:stCondLst>
                                            <p:cond delay="0"/>
                                          </p:stCondLst>
                                        </p:cTn>
                                        <p:tgtEl>
                                          <p:spTgt spid="24"/>
                                        </p:tgtEl>
                                      </p:cBhvr>
                                    </p:animEffect>
                                    <p:anim calcmode="lin" valueType="num">
                                      <p:cBhvr>
                                        <p:cTn id="1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8" dur="26">
                                          <p:stCondLst>
                                            <p:cond delay="650"/>
                                          </p:stCondLst>
                                        </p:cTn>
                                        <p:tgtEl>
                                          <p:spTgt spid="24"/>
                                        </p:tgtEl>
                                      </p:cBhvr>
                                      <p:to x="100000" y="60000"/>
                                    </p:animScale>
                                    <p:animScale>
                                      <p:cBhvr>
                                        <p:cTn id="19" dur="166" decel="50000">
                                          <p:stCondLst>
                                            <p:cond delay="676"/>
                                          </p:stCondLst>
                                        </p:cTn>
                                        <p:tgtEl>
                                          <p:spTgt spid="24"/>
                                        </p:tgtEl>
                                      </p:cBhvr>
                                      <p:to x="100000" y="100000"/>
                                    </p:animScale>
                                    <p:animScale>
                                      <p:cBhvr>
                                        <p:cTn id="20" dur="26">
                                          <p:stCondLst>
                                            <p:cond delay="1312"/>
                                          </p:stCondLst>
                                        </p:cTn>
                                        <p:tgtEl>
                                          <p:spTgt spid="24"/>
                                        </p:tgtEl>
                                      </p:cBhvr>
                                      <p:to x="100000" y="80000"/>
                                    </p:animScale>
                                    <p:animScale>
                                      <p:cBhvr>
                                        <p:cTn id="21" dur="166" decel="50000">
                                          <p:stCondLst>
                                            <p:cond delay="1338"/>
                                          </p:stCondLst>
                                        </p:cTn>
                                        <p:tgtEl>
                                          <p:spTgt spid="24"/>
                                        </p:tgtEl>
                                      </p:cBhvr>
                                      <p:to x="100000" y="100000"/>
                                    </p:animScale>
                                    <p:animScale>
                                      <p:cBhvr>
                                        <p:cTn id="22" dur="26">
                                          <p:stCondLst>
                                            <p:cond delay="1642"/>
                                          </p:stCondLst>
                                        </p:cTn>
                                        <p:tgtEl>
                                          <p:spTgt spid="24"/>
                                        </p:tgtEl>
                                      </p:cBhvr>
                                      <p:to x="100000" y="90000"/>
                                    </p:animScale>
                                    <p:animScale>
                                      <p:cBhvr>
                                        <p:cTn id="23" dur="166" decel="50000">
                                          <p:stCondLst>
                                            <p:cond delay="1668"/>
                                          </p:stCondLst>
                                        </p:cTn>
                                        <p:tgtEl>
                                          <p:spTgt spid="24"/>
                                        </p:tgtEl>
                                      </p:cBhvr>
                                      <p:to x="100000" y="100000"/>
                                    </p:animScale>
                                    <p:animScale>
                                      <p:cBhvr>
                                        <p:cTn id="24" dur="26">
                                          <p:stCondLst>
                                            <p:cond delay="1808"/>
                                          </p:stCondLst>
                                        </p:cTn>
                                        <p:tgtEl>
                                          <p:spTgt spid="24"/>
                                        </p:tgtEl>
                                      </p:cBhvr>
                                      <p:to x="100000" y="95000"/>
                                    </p:animScale>
                                    <p:animScale>
                                      <p:cBhvr>
                                        <p:cTn id="25" dur="166" decel="50000">
                                          <p:stCondLst>
                                            <p:cond delay="1834"/>
                                          </p:stCondLst>
                                        </p:cTn>
                                        <p:tgtEl>
                                          <p:spTgt spid="2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heel(1)">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80">
                                          <p:stCondLst>
                                            <p:cond delay="0"/>
                                          </p:stCondLst>
                                        </p:cTn>
                                        <p:tgtEl>
                                          <p:spTgt spid="26"/>
                                        </p:tgtEl>
                                      </p:cBhvr>
                                    </p:animEffect>
                                    <p:anim calcmode="lin" valueType="num">
                                      <p:cBhvr>
                                        <p:cTn id="3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1" dur="26">
                                          <p:stCondLst>
                                            <p:cond delay="650"/>
                                          </p:stCondLst>
                                        </p:cTn>
                                        <p:tgtEl>
                                          <p:spTgt spid="26"/>
                                        </p:tgtEl>
                                      </p:cBhvr>
                                      <p:to x="100000" y="60000"/>
                                    </p:animScale>
                                    <p:animScale>
                                      <p:cBhvr>
                                        <p:cTn id="42" dur="166" decel="50000">
                                          <p:stCondLst>
                                            <p:cond delay="676"/>
                                          </p:stCondLst>
                                        </p:cTn>
                                        <p:tgtEl>
                                          <p:spTgt spid="26"/>
                                        </p:tgtEl>
                                      </p:cBhvr>
                                      <p:to x="100000" y="100000"/>
                                    </p:animScale>
                                    <p:animScale>
                                      <p:cBhvr>
                                        <p:cTn id="43" dur="26">
                                          <p:stCondLst>
                                            <p:cond delay="1312"/>
                                          </p:stCondLst>
                                        </p:cTn>
                                        <p:tgtEl>
                                          <p:spTgt spid="26"/>
                                        </p:tgtEl>
                                      </p:cBhvr>
                                      <p:to x="100000" y="80000"/>
                                    </p:animScale>
                                    <p:animScale>
                                      <p:cBhvr>
                                        <p:cTn id="44" dur="166" decel="50000">
                                          <p:stCondLst>
                                            <p:cond delay="1338"/>
                                          </p:stCondLst>
                                        </p:cTn>
                                        <p:tgtEl>
                                          <p:spTgt spid="26"/>
                                        </p:tgtEl>
                                      </p:cBhvr>
                                      <p:to x="100000" y="100000"/>
                                    </p:animScale>
                                    <p:animScale>
                                      <p:cBhvr>
                                        <p:cTn id="45" dur="26">
                                          <p:stCondLst>
                                            <p:cond delay="1642"/>
                                          </p:stCondLst>
                                        </p:cTn>
                                        <p:tgtEl>
                                          <p:spTgt spid="26"/>
                                        </p:tgtEl>
                                      </p:cBhvr>
                                      <p:to x="100000" y="90000"/>
                                    </p:animScale>
                                    <p:animScale>
                                      <p:cBhvr>
                                        <p:cTn id="46" dur="166" decel="50000">
                                          <p:stCondLst>
                                            <p:cond delay="1668"/>
                                          </p:stCondLst>
                                        </p:cTn>
                                        <p:tgtEl>
                                          <p:spTgt spid="26"/>
                                        </p:tgtEl>
                                      </p:cBhvr>
                                      <p:to x="100000" y="100000"/>
                                    </p:animScale>
                                    <p:animScale>
                                      <p:cBhvr>
                                        <p:cTn id="47" dur="26">
                                          <p:stCondLst>
                                            <p:cond delay="1808"/>
                                          </p:stCondLst>
                                        </p:cTn>
                                        <p:tgtEl>
                                          <p:spTgt spid="26"/>
                                        </p:tgtEl>
                                      </p:cBhvr>
                                      <p:to x="100000" y="95000"/>
                                    </p:animScale>
                                    <p:animScale>
                                      <p:cBhvr>
                                        <p:cTn id="48"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animBg="1"/>
      <p:bldGraphic spid="25" grpId="0">
        <p:bldAsOne/>
      </p:bldGraphic>
      <p:bldP spid="26" grpId="0" animBg="1"/>
    </p:bldLst>
  </p:timing>
</p:sld>
</file>

<file path=ppt/theme/theme1.xml><?xml version="1.0" encoding="utf-8"?>
<a:theme xmlns:a="http://schemas.openxmlformats.org/drawingml/2006/main" name="35">
  <a:themeElements>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fontScheme name="NordriDesign_免费商务模板系列">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NordriDesign_免费商务模板系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_免费商务模板系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_免费商务模板系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_免费商务模板系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_免费商务模板系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_免费商务模板系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_免费商务模板系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_免费商务模板系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_免费商务模板系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_免费商务模板系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_免费商务模板系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_免费商务模板系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_免费商务模板系列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c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c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c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c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c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c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c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c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c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c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c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c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4">
        <a:dk1>
          <a:srgbClr val="000000"/>
        </a:dk1>
        <a:lt1>
          <a:srgbClr val="FFFFFF"/>
        </a:lt1>
        <a:dk2>
          <a:srgbClr val="000000"/>
        </a:dk2>
        <a:lt2>
          <a:srgbClr val="808080"/>
        </a:lt2>
        <a:accent1>
          <a:srgbClr val="0066CC"/>
        </a:accent1>
        <a:accent2>
          <a:srgbClr val="336699"/>
        </a:accent2>
        <a:accent3>
          <a:srgbClr val="FFFFFF"/>
        </a:accent3>
        <a:accent4>
          <a:srgbClr val="000000"/>
        </a:accent4>
        <a:accent5>
          <a:srgbClr val="AAB8E2"/>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5">
        <a:dk1>
          <a:srgbClr val="000000"/>
        </a:dk1>
        <a:lt1>
          <a:srgbClr val="FFFFFF"/>
        </a:lt1>
        <a:dk2>
          <a:srgbClr val="000000"/>
        </a:dk2>
        <a:lt2>
          <a:srgbClr val="808080"/>
        </a:lt2>
        <a:accent1>
          <a:srgbClr val="2D96FF"/>
        </a:accent1>
        <a:accent2>
          <a:srgbClr val="336699"/>
        </a:accent2>
        <a:accent3>
          <a:srgbClr val="FFFFFF"/>
        </a:accent3>
        <a:accent4>
          <a:srgbClr val="000000"/>
        </a:accent4>
        <a:accent5>
          <a:srgbClr val="ADC9FF"/>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6">
        <a:dk1>
          <a:srgbClr val="000000"/>
        </a:dk1>
        <a:lt1>
          <a:srgbClr val="FFFFFF"/>
        </a:lt1>
        <a:dk2>
          <a:srgbClr val="000000"/>
        </a:dk2>
        <a:lt2>
          <a:srgbClr val="808080"/>
        </a:lt2>
        <a:accent1>
          <a:srgbClr val="5093DC"/>
        </a:accent1>
        <a:accent2>
          <a:srgbClr val="336699"/>
        </a:accent2>
        <a:accent3>
          <a:srgbClr val="FFFFFF"/>
        </a:accent3>
        <a:accent4>
          <a:srgbClr val="000000"/>
        </a:accent4>
        <a:accent5>
          <a:srgbClr val="B3C8EB"/>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35">
  <a:themeElements>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fontScheme name="NordriDesign_免费商务模板系列">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NordriDesign_免费商务模板系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_免费商务模板系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_免费商务模板系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_免费商务模板系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_免费商务模板系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_免费商务模板系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_免费商务模板系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_免费商务模板系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_免费商务模板系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_免费商务模板系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_免费商务模板系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_免费商务模板系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_免费商务模板系列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c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c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c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c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c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c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c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c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c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c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c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c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4">
        <a:dk1>
          <a:srgbClr val="000000"/>
        </a:dk1>
        <a:lt1>
          <a:srgbClr val="FFFFFF"/>
        </a:lt1>
        <a:dk2>
          <a:srgbClr val="000000"/>
        </a:dk2>
        <a:lt2>
          <a:srgbClr val="808080"/>
        </a:lt2>
        <a:accent1>
          <a:srgbClr val="0066CC"/>
        </a:accent1>
        <a:accent2>
          <a:srgbClr val="336699"/>
        </a:accent2>
        <a:accent3>
          <a:srgbClr val="FFFFFF"/>
        </a:accent3>
        <a:accent4>
          <a:srgbClr val="000000"/>
        </a:accent4>
        <a:accent5>
          <a:srgbClr val="AAB8E2"/>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5">
        <a:dk1>
          <a:srgbClr val="000000"/>
        </a:dk1>
        <a:lt1>
          <a:srgbClr val="FFFFFF"/>
        </a:lt1>
        <a:dk2>
          <a:srgbClr val="000000"/>
        </a:dk2>
        <a:lt2>
          <a:srgbClr val="808080"/>
        </a:lt2>
        <a:accent1>
          <a:srgbClr val="2D96FF"/>
        </a:accent1>
        <a:accent2>
          <a:srgbClr val="336699"/>
        </a:accent2>
        <a:accent3>
          <a:srgbClr val="FFFFFF"/>
        </a:accent3>
        <a:accent4>
          <a:srgbClr val="000000"/>
        </a:accent4>
        <a:accent5>
          <a:srgbClr val="ADC9FF"/>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6">
        <a:dk1>
          <a:srgbClr val="000000"/>
        </a:dk1>
        <a:lt1>
          <a:srgbClr val="FFFFFF"/>
        </a:lt1>
        <a:dk2>
          <a:srgbClr val="000000"/>
        </a:dk2>
        <a:lt2>
          <a:srgbClr val="808080"/>
        </a:lt2>
        <a:accent1>
          <a:srgbClr val="5093DC"/>
        </a:accent1>
        <a:accent2>
          <a:srgbClr val="336699"/>
        </a:accent2>
        <a:accent3>
          <a:srgbClr val="FFFFFF"/>
        </a:accent3>
        <a:accent4>
          <a:srgbClr val="000000"/>
        </a:accent4>
        <a:accent5>
          <a:srgbClr val="B3C8EB"/>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35">
  <a:themeElements>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fontScheme name="NordriDesign_免费商务模板系列">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NordriDesign_免费商务模板系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_免费商务模板系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_免费商务模板系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_免费商务模板系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_免费商务模板系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_免费商务模板系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_免费商务模板系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_免费商务模板系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_免费商务模板系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_免费商务模板系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_免费商务模板系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_免费商务模板系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_免费商务模板系列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c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c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c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c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c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c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c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c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c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c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c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c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4">
        <a:dk1>
          <a:srgbClr val="000000"/>
        </a:dk1>
        <a:lt1>
          <a:srgbClr val="FFFFFF"/>
        </a:lt1>
        <a:dk2>
          <a:srgbClr val="000000"/>
        </a:dk2>
        <a:lt2>
          <a:srgbClr val="808080"/>
        </a:lt2>
        <a:accent1>
          <a:srgbClr val="0066CC"/>
        </a:accent1>
        <a:accent2>
          <a:srgbClr val="336699"/>
        </a:accent2>
        <a:accent3>
          <a:srgbClr val="FFFFFF"/>
        </a:accent3>
        <a:accent4>
          <a:srgbClr val="000000"/>
        </a:accent4>
        <a:accent5>
          <a:srgbClr val="AAB8E2"/>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5">
        <a:dk1>
          <a:srgbClr val="000000"/>
        </a:dk1>
        <a:lt1>
          <a:srgbClr val="FFFFFF"/>
        </a:lt1>
        <a:dk2>
          <a:srgbClr val="000000"/>
        </a:dk2>
        <a:lt2>
          <a:srgbClr val="808080"/>
        </a:lt2>
        <a:accent1>
          <a:srgbClr val="2D96FF"/>
        </a:accent1>
        <a:accent2>
          <a:srgbClr val="336699"/>
        </a:accent2>
        <a:accent3>
          <a:srgbClr val="FFFFFF"/>
        </a:accent3>
        <a:accent4>
          <a:srgbClr val="000000"/>
        </a:accent4>
        <a:accent5>
          <a:srgbClr val="ADC9FF"/>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6">
        <a:dk1>
          <a:srgbClr val="000000"/>
        </a:dk1>
        <a:lt1>
          <a:srgbClr val="FFFFFF"/>
        </a:lt1>
        <a:dk2>
          <a:srgbClr val="000000"/>
        </a:dk2>
        <a:lt2>
          <a:srgbClr val="808080"/>
        </a:lt2>
        <a:accent1>
          <a:srgbClr val="5093DC"/>
        </a:accent1>
        <a:accent2>
          <a:srgbClr val="336699"/>
        </a:accent2>
        <a:accent3>
          <a:srgbClr val="FFFFFF"/>
        </a:accent3>
        <a:accent4>
          <a:srgbClr val="000000"/>
        </a:accent4>
        <a:accent5>
          <a:srgbClr val="B3C8EB"/>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35">
  <a:themeElements>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fontScheme name="NordriDesign_免费商务模板系列">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NordriDesign_免费商务模板系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_免费商务模板系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_免费商务模板系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_免费商务模板系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_免费商务模板系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_免费商务模板系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_免费商务模板系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_免费商务模板系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_免费商务模板系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_免费商务模板系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_免费商务模板系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_免费商务模板系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_免费商务模板系列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c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c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c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c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c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c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c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c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c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c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c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c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4">
        <a:dk1>
          <a:srgbClr val="000000"/>
        </a:dk1>
        <a:lt1>
          <a:srgbClr val="FFFFFF"/>
        </a:lt1>
        <a:dk2>
          <a:srgbClr val="000000"/>
        </a:dk2>
        <a:lt2>
          <a:srgbClr val="808080"/>
        </a:lt2>
        <a:accent1>
          <a:srgbClr val="0066CC"/>
        </a:accent1>
        <a:accent2>
          <a:srgbClr val="336699"/>
        </a:accent2>
        <a:accent3>
          <a:srgbClr val="FFFFFF"/>
        </a:accent3>
        <a:accent4>
          <a:srgbClr val="000000"/>
        </a:accent4>
        <a:accent5>
          <a:srgbClr val="AAB8E2"/>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5">
        <a:dk1>
          <a:srgbClr val="000000"/>
        </a:dk1>
        <a:lt1>
          <a:srgbClr val="FFFFFF"/>
        </a:lt1>
        <a:dk2>
          <a:srgbClr val="000000"/>
        </a:dk2>
        <a:lt2>
          <a:srgbClr val="808080"/>
        </a:lt2>
        <a:accent1>
          <a:srgbClr val="2D96FF"/>
        </a:accent1>
        <a:accent2>
          <a:srgbClr val="336699"/>
        </a:accent2>
        <a:accent3>
          <a:srgbClr val="FFFFFF"/>
        </a:accent3>
        <a:accent4>
          <a:srgbClr val="000000"/>
        </a:accent4>
        <a:accent5>
          <a:srgbClr val="ADC9FF"/>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6">
        <a:dk1>
          <a:srgbClr val="000000"/>
        </a:dk1>
        <a:lt1>
          <a:srgbClr val="FFFFFF"/>
        </a:lt1>
        <a:dk2>
          <a:srgbClr val="000000"/>
        </a:dk2>
        <a:lt2>
          <a:srgbClr val="808080"/>
        </a:lt2>
        <a:accent1>
          <a:srgbClr val="5093DC"/>
        </a:accent1>
        <a:accent2>
          <a:srgbClr val="336699"/>
        </a:accent2>
        <a:accent3>
          <a:srgbClr val="FFFFFF"/>
        </a:accent3>
        <a:accent4>
          <a:srgbClr val="000000"/>
        </a:accent4>
        <a:accent5>
          <a:srgbClr val="B3C8EB"/>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35">
  <a:themeElements>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fontScheme name="NordriDesign_免费商务模板系列">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0" i="1"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NordriDesign_免费商务模板系列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_免费商务模板系列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_免费商务模板系列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_免费商务模板系列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_免费商务模板系列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_免费商务模板系列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_免费商务模板系列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_免费商务模板系列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_免费商务模板系列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_免费商务模板系列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_免费商务模板系列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_免费商务模板系列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_免费商务模板系列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rdridesign.c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rdridesign.c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rdridesign.c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rdridesign.c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rdridesign.c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rdridesign.c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rdridesign.c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rdridesign.c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rdridesign.c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rdridesign.c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rdridesign.c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ordridesign.c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nordridesign.com 14">
        <a:dk1>
          <a:srgbClr val="000000"/>
        </a:dk1>
        <a:lt1>
          <a:srgbClr val="FFFFFF"/>
        </a:lt1>
        <a:dk2>
          <a:srgbClr val="000000"/>
        </a:dk2>
        <a:lt2>
          <a:srgbClr val="808080"/>
        </a:lt2>
        <a:accent1>
          <a:srgbClr val="0066CC"/>
        </a:accent1>
        <a:accent2>
          <a:srgbClr val="336699"/>
        </a:accent2>
        <a:accent3>
          <a:srgbClr val="FFFFFF"/>
        </a:accent3>
        <a:accent4>
          <a:srgbClr val="000000"/>
        </a:accent4>
        <a:accent5>
          <a:srgbClr val="AAB8E2"/>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5">
        <a:dk1>
          <a:srgbClr val="000000"/>
        </a:dk1>
        <a:lt1>
          <a:srgbClr val="FFFFFF"/>
        </a:lt1>
        <a:dk2>
          <a:srgbClr val="000000"/>
        </a:dk2>
        <a:lt2>
          <a:srgbClr val="808080"/>
        </a:lt2>
        <a:accent1>
          <a:srgbClr val="2D96FF"/>
        </a:accent1>
        <a:accent2>
          <a:srgbClr val="336699"/>
        </a:accent2>
        <a:accent3>
          <a:srgbClr val="FFFFFF"/>
        </a:accent3>
        <a:accent4>
          <a:srgbClr val="000000"/>
        </a:accent4>
        <a:accent5>
          <a:srgbClr val="ADC9FF"/>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
      <a:clrScheme name="nordridesign.com 16">
        <a:dk1>
          <a:srgbClr val="000000"/>
        </a:dk1>
        <a:lt1>
          <a:srgbClr val="FFFFFF"/>
        </a:lt1>
        <a:dk2>
          <a:srgbClr val="000000"/>
        </a:dk2>
        <a:lt2>
          <a:srgbClr val="808080"/>
        </a:lt2>
        <a:accent1>
          <a:srgbClr val="5093DC"/>
        </a:accent1>
        <a:accent2>
          <a:srgbClr val="336699"/>
        </a:accent2>
        <a:accent3>
          <a:srgbClr val="FFFFFF"/>
        </a:accent3>
        <a:accent4>
          <a:srgbClr val="000000"/>
        </a:accent4>
        <a:accent5>
          <a:srgbClr val="B3C8EB"/>
        </a:accent5>
        <a:accent6>
          <a:srgbClr val="2D5C8A"/>
        </a:accent6>
        <a:hlink>
          <a:srgbClr val="00458A"/>
        </a:hlink>
        <a:folHlink>
          <a:srgbClr val="3399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0.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1.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2.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3.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4.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5.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6.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7.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8.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19.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20.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21.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22.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ppt/theme/themeOverride9.xml><?xml version="1.0" encoding="utf-8"?>
<a:themeOverride xmlns:a="http://schemas.openxmlformats.org/drawingml/2006/main">
  <a:clrScheme name="">
    <a:dk1>
      <a:srgbClr val="000000"/>
    </a:dk1>
    <a:lt1>
      <a:srgbClr val="FFFFFF"/>
    </a:lt1>
    <a:dk2>
      <a:srgbClr val="000000"/>
    </a:dk2>
    <a:lt2>
      <a:srgbClr val="808080"/>
    </a:lt2>
    <a:accent1>
      <a:srgbClr val="336699"/>
    </a:accent1>
    <a:accent2>
      <a:srgbClr val="45ACDF"/>
    </a:accent2>
    <a:accent3>
      <a:srgbClr val="FFFFFF"/>
    </a:accent3>
    <a:accent4>
      <a:srgbClr val="000000"/>
    </a:accent4>
    <a:accent5>
      <a:srgbClr val="ADB8CA"/>
    </a:accent5>
    <a:accent6>
      <a:srgbClr val="3E9BCA"/>
    </a:accent6>
    <a:hlink>
      <a:srgbClr val="0099CC"/>
    </a:hlink>
    <a:folHlink>
      <a:srgbClr val="66CCFF"/>
    </a:folHlink>
  </a:clrScheme>
</a:themeOverride>
</file>

<file path=docProps/app.xml><?xml version="1.0" encoding="utf-8"?>
<Properties xmlns="http://schemas.openxmlformats.org/officeDocument/2006/extended-properties" xmlns:vt="http://schemas.openxmlformats.org/officeDocument/2006/docPropsVTypes">
  <Template/>
  <TotalTime>623</TotalTime>
  <Words>5580</Words>
  <Application>Microsoft Office PowerPoint</Application>
  <PresentationFormat>عرض على الشاشة (3:4)‏</PresentationFormat>
  <Paragraphs>1185</Paragraphs>
  <Slides>160</Slides>
  <Notes>55</Notes>
  <HiddenSlides>0</HiddenSlides>
  <MMClips>0</MMClips>
  <ScaleCrop>false</ScaleCrop>
  <HeadingPairs>
    <vt:vector size="6" baseType="variant">
      <vt:variant>
        <vt:lpstr>الخطوط المستخدمة</vt:lpstr>
      </vt:variant>
      <vt:variant>
        <vt:i4>15</vt:i4>
      </vt:variant>
      <vt:variant>
        <vt:lpstr>نسق</vt:lpstr>
      </vt:variant>
      <vt:variant>
        <vt:i4>5</vt:i4>
      </vt:variant>
      <vt:variant>
        <vt:lpstr>عناوين الشرائح</vt:lpstr>
      </vt:variant>
      <vt:variant>
        <vt:i4>160</vt:i4>
      </vt:variant>
    </vt:vector>
  </HeadingPairs>
  <TitlesOfParts>
    <vt:vector size="180" baseType="lpstr">
      <vt:lpstr>Arial</vt:lpstr>
      <vt:lpstr>华文细黑</vt:lpstr>
      <vt:lpstr>黑体</vt:lpstr>
      <vt:lpstr>Wingdings</vt:lpstr>
      <vt:lpstr>Simplified Arabic</vt:lpstr>
      <vt:lpstr>GE Flow</vt:lpstr>
      <vt:lpstr>SimSun</vt:lpstr>
      <vt:lpstr>Arial Unicode MS</vt:lpstr>
      <vt:lpstr>Times New Roman</vt:lpstr>
      <vt:lpstr>幼圆</vt:lpstr>
      <vt:lpstr>Calibri</vt:lpstr>
      <vt:lpstr>FrankRuehl</vt:lpstr>
      <vt:lpstr>Ara Assaf</vt:lpstr>
      <vt:lpstr>HY헤드라인M</vt:lpstr>
      <vt:lpstr>Verdana</vt:lpstr>
      <vt:lpstr>35</vt:lpstr>
      <vt:lpstr>1_35</vt:lpstr>
      <vt:lpstr>2_35</vt:lpstr>
      <vt:lpstr>3_35</vt:lpstr>
      <vt:lpstr>4_35</vt:lpstr>
      <vt:lpstr>أساسيات الإدارة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الكفاح الإداري</vt:lpstr>
      <vt:lpstr>أنواع التخطيط الرئيسية</vt:lpstr>
      <vt:lpstr>مخاطر تحف بالتخطيط</vt:lpstr>
      <vt:lpstr>مخاطر تحف بالتخطيط</vt:lpstr>
      <vt:lpstr>مخاطر تحف بالتخطيط</vt:lpstr>
      <vt:lpstr>تأمل هاتين الخطتين ثم احكم</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تعريف القيادة </vt:lpstr>
      <vt:lpstr>نظريات الصفات القيادية </vt:lpstr>
      <vt:lpstr>نظريات الصفات القيادية </vt:lpstr>
      <vt:lpstr>نظريات الصفات القيادية </vt:lpstr>
      <vt:lpstr>نظريات الصفات القيادية </vt:lpstr>
      <vt:lpstr>نظريات الصفات القيادية </vt:lpstr>
      <vt:lpstr>القيادة التي نريد </vt:lpstr>
      <vt:lpstr>القيادة الفعالة </vt:lpstr>
      <vt:lpstr>عرض تقديمي في PowerPoint</vt:lpstr>
      <vt:lpstr>مع أنواع القيادات </vt:lpstr>
      <vt:lpstr>مع أنواع القيادات </vt:lpstr>
      <vt:lpstr>أقوال مختارة حول القيادة </vt:lpstr>
      <vt:lpstr>أطلق العنان لطاقات موظفيك </vt:lpstr>
      <vt:lpstr>هذا كثير </vt:lpstr>
      <vt:lpstr>هذا كثير </vt:lpstr>
      <vt:lpstr>هذا كثير </vt:lpstr>
      <vt:lpstr>هذا كثير </vt:lpstr>
      <vt:lpstr>هذا كثير </vt:lpstr>
      <vt:lpstr>هذا كثير </vt:lpstr>
      <vt:lpstr>هذا كثير </vt:lpstr>
      <vt:lpstr>عرض تقديمي في PowerPoint</vt:lpstr>
      <vt:lpstr>البشر يحتاجون إلي قائد </vt:lpstr>
      <vt:lpstr>طرق التدريب علي القيادة </vt:lpstr>
      <vt:lpstr>تنمية القيادة ويكون عن طريق </vt:lpstr>
      <vt:lpstr>تنمية القيادة ويكون عن طريق </vt:lpstr>
      <vt:lpstr>تنمية القيادة ويكون عن طريق </vt:lpstr>
      <vt:lpstr>مهارات التعامل </vt:lpstr>
      <vt:lpstr>هل تسير القيادة  خلف أتباعها ؟</vt:lpstr>
      <vt:lpstr>أتبع القائد ... أسطورة حديثة </vt:lpstr>
      <vt:lpstr>الناس يحبون تأدية الأعمال التي يتقنونها </vt:lpstr>
      <vt:lpstr>عرض تقديمي في PowerPoint</vt:lpstr>
      <vt:lpstr>فكر قبل التسرع بالرد </vt:lpstr>
      <vt:lpstr>" مالي أراك عبوساً دائماً ؟ ما الذي يضايقك ؟</vt:lpstr>
      <vt:lpstr>هل القيادة ضرورية ؟ </vt:lpstr>
      <vt:lpstr>أنت كمدير أو صاحب عمل؟ </vt:lpstr>
      <vt:lpstr>ما الفارق بين المدير والقائد ؟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لغة الجسد </vt:lpstr>
      <vt:lpstr>عرض تقديمي في PowerPoint</vt:lpstr>
      <vt:lpstr>التفاوض مع الجنسيات المختلفة </vt:lpstr>
      <vt:lpstr>التفاوض مع الجنسيات المختلفة </vt:lpstr>
      <vt:lpstr>التفاوض مع الجنسيات المختلفة </vt:lpstr>
      <vt:lpstr>عرض تقديمي في PowerPoint</vt:lpstr>
      <vt:lpstr>حيَل التفاوض القذرة</vt:lpstr>
      <vt:lpstr>6 طرق لإفشال الاجتماعات</vt:lpstr>
      <vt:lpstr>عرض تقديمي في PowerPoint</vt:lpstr>
      <vt:lpstr>اثنا عشر شرطاً ينبغي أن تدخل في أي اتفاق</vt:lpstr>
      <vt:lpstr>اثنا عشر شرطاً ينبغي أن تدخل في أي اتفاق</vt:lpstr>
      <vt:lpstr>اثنا عشر شرطاً ينبغي أن تدخل في أي اتفاق</vt:lpstr>
      <vt:lpstr>عرض تقديمي في PowerPoint</vt:lpstr>
      <vt:lpstr>عرض تقديمي في PowerPoint</vt:lpstr>
      <vt:lpstr>عرض تقديمي في PowerPoint</vt:lpstr>
      <vt:lpstr>عرض تقديمي في PowerPoint</vt:lpstr>
      <vt:lpstr>يعرف الاتصال بأنه</vt:lpstr>
      <vt:lpstr>عرض تقديمي في PowerPoint</vt:lpstr>
      <vt:lpstr>عناصر عملية الاتصال</vt:lpstr>
      <vt:lpstr>عناصر عملية الاتصال</vt:lpstr>
      <vt:lpstr>عرض تقديمي في PowerPoint</vt:lpstr>
      <vt:lpstr>عرض تقديمي في PowerPoint</vt:lpstr>
      <vt:lpstr>عوامل نجاح عملية الاتصال</vt:lpstr>
      <vt:lpstr>عوامل نجاح عملية الاتصال</vt:lpstr>
      <vt:lpstr>عوامل نجاح عملية الاتصال</vt:lpstr>
      <vt:lpstr>معوقات عملية الاتصال</vt:lpstr>
      <vt:lpstr>معوقات عملية الاتصال</vt:lpstr>
      <vt:lpstr>أنواع الاتصالات الإدارية</vt:lpstr>
      <vt:lpstr>مهارات الاتصال</vt:lpstr>
      <vt:lpstr>عرض تقديمي في PowerPoint</vt:lpstr>
      <vt:lpstr>مهارات الاتصال</vt:lpstr>
      <vt:lpstr>عرض تقديمي في PowerPoint</vt:lpstr>
      <vt:lpstr>مهارات الاتصال</vt:lpstr>
      <vt:lpstr>مهارات الاتصال</vt:lpstr>
      <vt:lpstr>مهارات الاتصال</vt:lpstr>
      <vt:lpstr>مهارات الاتصال</vt:lpstr>
      <vt:lpstr>مهارات الاتصال</vt:lpstr>
      <vt:lpstr>مهارات الاتصال</vt:lpstr>
      <vt:lpstr>مهارات الاتصال</vt:lpstr>
      <vt:lpstr>مهارات الاتصال</vt:lpstr>
      <vt:lpstr>وصايا لتحسين اتصالك مع رئيسك</vt:lpstr>
      <vt:lpstr>وصايا لتحسين اتصالك مع رئيسك</vt:lpstr>
      <vt:lpstr>عرض تقديمي في PowerPoint</vt:lpstr>
      <vt:lpstr>عرض تقديمي في PowerPoint</vt:lpstr>
      <vt:lpstr>عرض تقديمي في PowerPoint</vt:lpstr>
      <vt:lpstr>عرض تقديمي في PowerPoint</vt:lpstr>
      <vt:lpstr>هل تحسن إدارة وقتك؟</vt:lpstr>
      <vt:lpstr>اختبار </vt:lpstr>
      <vt:lpstr>إرشادات لتوفير الوقت</vt:lpstr>
      <vt:lpstr>إرشادات لتوفير الوقت</vt:lpstr>
      <vt:lpstr>إرشادات لتوفير الوقت</vt:lpstr>
      <vt:lpstr>لا تؤجل عمل اليوم الى الغد</vt:lpstr>
      <vt:lpstr>9 طرق لقضاء وقت اقل على الهاتف</vt:lpstr>
      <vt:lpstr>9 طرق لقضاء وقت اقل على الهاتف</vt:lpstr>
      <vt:lpstr>9 طرق لقضاء وقت اقل على الهاتف</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أنواع اللجان</vt:lpstr>
      <vt:lpstr>6 طرق لإفشال الاجتماعات</vt:lpstr>
      <vt:lpstr>6 طرق لإفشال الاجتماعات</vt:lpstr>
      <vt:lpstr>حقائق و أوهام عن الاجتماعات</vt:lpstr>
      <vt:lpstr>حقائق و أوهام عن الاجتماعات</vt:lpstr>
      <vt:lpstr>10 طرق لقضاء وقت أقل في الاجتماعات</vt:lpstr>
      <vt:lpstr>10 طرق لقضاء وقت أقل في الاجتماعات</vt:lpstr>
      <vt:lpstr>10اسباب لفشل الاجتماعات</vt:lpstr>
      <vt:lpstr>10اسباب لفشل الاجتماعات</vt:lpstr>
      <vt:lpstr>10اسباب لفشل الاجتماعات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شكراً لكم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 mostafa</dc:creator>
  <cp:keywords>ppt幻灯设计/ppt模板设计</cp:keywords>
  <dc:description>nordridesign.com</dc:description>
  <cp:lastModifiedBy>admin nw</cp:lastModifiedBy>
  <cp:revision>108</cp:revision>
  <dcterms:created xsi:type="dcterms:W3CDTF">2014-07-15T23:32:12Z</dcterms:created>
  <dcterms:modified xsi:type="dcterms:W3CDTF">2016-03-28T09:16:02Z</dcterms:modified>
</cp:coreProperties>
</file>