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3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notesSlides/notesSlide4.xml" ContentType="application/vnd.openxmlformats-officedocument.presentationml.notesSlide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ppt/diagrams/data44.xml" ContentType="application/vnd.openxmlformats-officedocument.drawingml.diagramData+xml"/>
  <Override PartName="/ppt/diagrams/layout44.xml" ContentType="application/vnd.openxmlformats-officedocument.drawingml.diagramLayout+xml"/>
  <Override PartName="/ppt/diagrams/quickStyle44.xml" ContentType="application/vnd.openxmlformats-officedocument.drawingml.diagramStyle+xml"/>
  <Override PartName="/ppt/diagrams/colors44.xml" ContentType="application/vnd.openxmlformats-officedocument.drawingml.diagramColors+xml"/>
  <Override PartName="/ppt/diagrams/drawing44.xml" ContentType="application/vnd.ms-office.drawingml.diagramDrawing+xml"/>
  <Override PartName="/ppt/diagrams/data45.xml" ContentType="application/vnd.openxmlformats-officedocument.drawingml.diagramData+xml"/>
  <Override PartName="/ppt/diagrams/layout45.xml" ContentType="application/vnd.openxmlformats-officedocument.drawingml.diagramLayout+xml"/>
  <Override PartName="/ppt/diagrams/quickStyle45.xml" ContentType="application/vnd.openxmlformats-officedocument.drawingml.diagramStyle+xml"/>
  <Override PartName="/ppt/diagrams/colors45.xml" ContentType="application/vnd.openxmlformats-officedocument.drawingml.diagramColors+xml"/>
  <Override PartName="/ppt/diagrams/drawing45.xml" ContentType="application/vnd.ms-office.drawingml.diagramDrawing+xml"/>
  <Override PartName="/ppt/diagrams/data46.xml" ContentType="application/vnd.openxmlformats-officedocument.drawingml.diagramData+xml"/>
  <Override PartName="/ppt/diagrams/layout46.xml" ContentType="application/vnd.openxmlformats-officedocument.drawingml.diagramLayout+xml"/>
  <Override PartName="/ppt/diagrams/quickStyle46.xml" ContentType="application/vnd.openxmlformats-officedocument.drawingml.diagramStyle+xml"/>
  <Override PartName="/ppt/diagrams/colors46.xml" ContentType="application/vnd.openxmlformats-officedocument.drawingml.diagramColors+xml"/>
  <Override PartName="/ppt/diagrams/drawing46.xml" ContentType="application/vnd.ms-office.drawingml.diagramDrawing+xml"/>
  <Override PartName="/ppt/diagrams/data47.xml" ContentType="application/vnd.openxmlformats-officedocument.drawingml.diagramData+xml"/>
  <Override PartName="/ppt/diagrams/layout47.xml" ContentType="application/vnd.openxmlformats-officedocument.drawingml.diagramLayout+xml"/>
  <Override PartName="/ppt/diagrams/quickStyle47.xml" ContentType="application/vnd.openxmlformats-officedocument.drawingml.diagramStyle+xml"/>
  <Override PartName="/ppt/diagrams/colors47.xml" ContentType="application/vnd.openxmlformats-officedocument.drawingml.diagramColors+xml"/>
  <Override PartName="/ppt/diagrams/drawing47.xml" ContentType="application/vnd.ms-office.drawingml.diagramDrawing+xml"/>
  <Override PartName="/ppt/diagrams/data48.xml" ContentType="application/vnd.openxmlformats-officedocument.drawingml.diagramData+xml"/>
  <Override PartName="/ppt/diagrams/layout48.xml" ContentType="application/vnd.openxmlformats-officedocument.drawingml.diagramLayout+xml"/>
  <Override PartName="/ppt/diagrams/quickStyle48.xml" ContentType="application/vnd.openxmlformats-officedocument.drawingml.diagramStyle+xml"/>
  <Override PartName="/ppt/diagrams/colors48.xml" ContentType="application/vnd.openxmlformats-officedocument.drawingml.diagramColors+xml"/>
  <Override PartName="/ppt/diagrams/drawing4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22" r:id="rId2"/>
  </p:sldMasterIdLst>
  <p:notesMasterIdLst>
    <p:notesMasterId r:id="rId61"/>
  </p:notesMasterIdLst>
  <p:sldIdLst>
    <p:sldId id="256" r:id="rId3"/>
    <p:sldId id="333" r:id="rId4"/>
    <p:sldId id="334" r:id="rId5"/>
    <p:sldId id="258" r:id="rId6"/>
    <p:sldId id="338" r:id="rId7"/>
    <p:sldId id="343" r:id="rId8"/>
    <p:sldId id="344" r:id="rId9"/>
    <p:sldId id="444" r:id="rId10"/>
    <p:sldId id="554" r:id="rId11"/>
    <p:sldId id="555" r:id="rId12"/>
    <p:sldId id="598" r:id="rId13"/>
    <p:sldId id="445" r:id="rId14"/>
    <p:sldId id="599" r:id="rId15"/>
    <p:sldId id="347" r:id="rId16"/>
    <p:sldId id="348" r:id="rId17"/>
    <p:sldId id="557" r:id="rId18"/>
    <p:sldId id="600" r:id="rId19"/>
    <p:sldId id="559" r:id="rId20"/>
    <p:sldId id="560" r:id="rId21"/>
    <p:sldId id="561" r:id="rId22"/>
    <p:sldId id="565" r:id="rId23"/>
    <p:sldId id="562" r:id="rId24"/>
    <p:sldId id="563" r:id="rId25"/>
    <p:sldId id="446" r:id="rId26"/>
    <p:sldId id="564" r:id="rId27"/>
    <p:sldId id="566" r:id="rId28"/>
    <p:sldId id="350" r:id="rId29"/>
    <p:sldId id="351" r:id="rId30"/>
    <p:sldId id="567" r:id="rId31"/>
    <p:sldId id="443" r:id="rId32"/>
    <p:sldId id="568" r:id="rId33"/>
    <p:sldId id="569" r:id="rId34"/>
    <p:sldId id="570" r:id="rId35"/>
    <p:sldId id="571" r:id="rId36"/>
    <p:sldId id="572" r:id="rId37"/>
    <p:sldId id="573" r:id="rId38"/>
    <p:sldId id="574" r:id="rId39"/>
    <p:sldId id="575" r:id="rId40"/>
    <p:sldId id="576" r:id="rId41"/>
    <p:sldId id="578" r:id="rId42"/>
    <p:sldId id="579" r:id="rId43"/>
    <p:sldId id="580" r:id="rId44"/>
    <p:sldId id="581" r:id="rId45"/>
    <p:sldId id="582" r:id="rId46"/>
    <p:sldId id="583" r:id="rId47"/>
    <p:sldId id="584" r:id="rId48"/>
    <p:sldId id="586" r:id="rId49"/>
    <p:sldId id="587" r:id="rId50"/>
    <p:sldId id="585" r:id="rId51"/>
    <p:sldId id="588" r:id="rId52"/>
    <p:sldId id="590" r:id="rId53"/>
    <p:sldId id="591" r:id="rId54"/>
    <p:sldId id="592" r:id="rId55"/>
    <p:sldId id="589" r:id="rId56"/>
    <p:sldId id="593" r:id="rId57"/>
    <p:sldId id="595" r:id="rId58"/>
    <p:sldId id="596" r:id="rId59"/>
    <p:sldId id="594" r:id="rId60"/>
  </p:sldIdLst>
  <p:sldSz cx="9144000" cy="6858000" type="screen4x3"/>
  <p:notesSz cx="6400800" cy="8686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3830"/>
    <a:srgbClr val="EFB32F"/>
    <a:srgbClr val="676767"/>
    <a:srgbClr val="F519F5"/>
    <a:srgbClr val="EF792F"/>
    <a:srgbClr val="2E3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5" autoAdjust="0"/>
    <p:restoredTop sz="95779" autoAdjust="0"/>
  </p:normalViewPr>
  <p:slideViewPr>
    <p:cSldViewPr>
      <p:cViewPr varScale="1">
        <p:scale>
          <a:sx n="72" d="100"/>
          <a:sy n="72" d="100"/>
        </p:scale>
        <p:origin x="-12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ar-EG" sz="2400" b="1" dirty="0" smtClean="0">
                <a:solidFill>
                  <a:srgbClr val="C0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استخدام الشبكات الالكترونية</a:t>
            </a:r>
            <a:endParaRPr lang="en-US" sz="2400" b="1" dirty="0">
              <a:solidFill>
                <a:srgbClr val="C0000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6451840"/>
        <c:axId val="36547584"/>
        <c:axId val="0"/>
      </c:bar3DChart>
      <c:catAx>
        <c:axId val="3645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ar-SA"/>
          </a:p>
        </c:txPr>
        <c:crossAx val="36547584"/>
        <c:crosses val="autoZero"/>
        <c:auto val="1"/>
        <c:lblAlgn val="ctr"/>
        <c:lblOffset val="100"/>
        <c:noMultiLvlLbl val="0"/>
      </c:catAx>
      <c:valAx>
        <c:axId val="36547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ar-SA"/>
          </a:p>
        </c:txPr>
        <c:crossAx val="36451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ar-S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ar-S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ar-EG" sz="2400" b="1" dirty="0" smtClean="0">
                <a:solidFill>
                  <a:srgbClr val="C0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المستخدمين</a:t>
            </a:r>
            <a:endParaRPr lang="en-US" sz="2400" b="1" dirty="0">
              <a:solidFill>
                <a:srgbClr val="C0000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4033280"/>
        <c:axId val="124035072"/>
      </c:barChart>
      <c:catAx>
        <c:axId val="12403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ar-SA"/>
          </a:p>
        </c:txPr>
        <c:crossAx val="124035072"/>
        <c:crosses val="autoZero"/>
        <c:auto val="1"/>
        <c:lblAlgn val="ctr"/>
        <c:lblOffset val="100"/>
        <c:noMultiLvlLbl val="0"/>
      </c:catAx>
      <c:valAx>
        <c:axId val="124035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ar-SA"/>
          </a:p>
        </c:txPr>
        <c:crossAx val="1240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ar-S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ar-SA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ata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_rels/data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iagrams/_rels/data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_rels/data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bmp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ata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iagrams/_rels/data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iagrams/_rels/data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iagrams/_rels/data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iagrams/_rels/data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iagrams/_rels/data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ata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_rels/data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iagrams/_rels/data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bmp"/></Relationships>
</file>

<file path=ppt/diagrams/_rels/data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iagrams/_rels/data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iagrams/_rels/data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iagrams/_rels/data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iagrams/_rels/data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iagrams/_rels/data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iagrams/_rels/data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iagrams/_rels/data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_rels/drawing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iagram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iagram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iagrams/_rels/drawing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iagrams/_rels/drawing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bmp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iagrams/_rels/drawing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iagrams/_rels/drawing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iagrams/_rels/drawing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iagrams/_rels/drawing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iagrams/_rels/drawing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iagrams/_rels/drawing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rawing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iagrams/_rels/drawing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iagrams/_rels/drawing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bmp"/></Relationships>
</file>

<file path=ppt/diagrams/_rels/drawing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iagrams/_rels/drawing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iagrams/_rels/drawing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iagrams/_rels/drawing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iagrams/_rels/drawing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iagrams/_rels/drawing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iagrams/_rels/drawing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iagrams/_rels/drawing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F6DE55-329A-4DBC-A53A-A45148137A03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73A272DE-BEA3-4404-A5F4-BCC6D8E46B35}">
      <dgm:prSet phldrT="[Text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dirty="0" smtClean="0"/>
            <a:t>التسويق </a:t>
          </a:r>
          <a:r>
            <a:rPr lang="ar-EG" dirty="0" smtClean="0"/>
            <a:t>الإلكتروني </a:t>
          </a:r>
          <a:endParaRPr lang="ar-EG" dirty="0"/>
        </a:p>
      </dgm:t>
    </dgm:pt>
    <dgm:pt modelId="{4EBAE8CB-08B1-4070-A502-E44CA585E667}" type="sibTrans" cxnId="{35DE4241-5654-4ADA-9ABE-E4ED9F491BAB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7030A0"/>
          </a:solidFill>
        </a:ln>
      </dgm:spPr>
      <dgm:t>
        <a:bodyPr/>
        <a:lstStyle/>
        <a:p>
          <a:pPr rtl="1"/>
          <a:endParaRPr lang="ar-EG"/>
        </a:p>
      </dgm:t>
    </dgm:pt>
    <dgm:pt modelId="{DB0EBA87-C663-4F2B-B355-594B687AA193}" type="parTrans" cxnId="{35DE4241-5654-4ADA-9ABE-E4ED9F491BAB}">
      <dgm:prSet/>
      <dgm:spPr/>
      <dgm:t>
        <a:bodyPr/>
        <a:lstStyle/>
        <a:p>
          <a:pPr rtl="1"/>
          <a:endParaRPr lang="ar-EG"/>
        </a:p>
      </dgm:t>
    </dgm:pt>
    <dgm:pt modelId="{45F5AAB8-8E69-4EF9-BDB3-A088DD3D226C}" type="pres">
      <dgm:prSet presAssocID="{2DF6DE55-329A-4DBC-A53A-A45148137A03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pPr rtl="1"/>
          <a:endParaRPr lang="ar-EG"/>
        </a:p>
      </dgm:t>
    </dgm:pt>
    <dgm:pt modelId="{AE0AEF7D-25CC-40D2-A9F6-CE25A2E5B1E4}" type="pres">
      <dgm:prSet presAssocID="{73A272DE-BEA3-4404-A5F4-BCC6D8E46B35}" presName="text1" presStyleCnt="0"/>
      <dgm:spPr/>
    </dgm:pt>
    <dgm:pt modelId="{0A7E873A-1E50-4082-B202-A4D523C0BF22}" type="pres">
      <dgm:prSet presAssocID="{73A272DE-BEA3-4404-A5F4-BCC6D8E46B35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00516028-E16D-45F6-95D6-5887E2BBAFE6}" type="pres">
      <dgm:prSet presAssocID="{73A272DE-BEA3-4404-A5F4-BCC6D8E46B35}" presName="textaccent1" presStyleCnt="0"/>
      <dgm:spPr/>
    </dgm:pt>
    <dgm:pt modelId="{700925D4-AFF2-4B6D-81CF-1D3BE00070B2}" type="pres">
      <dgm:prSet presAssocID="{73A272DE-BEA3-4404-A5F4-BCC6D8E46B35}" presName="accentRepeatNode" presStyleLbl="solidAlignAcc1" presStyleIdx="0" presStyleCnt="2"/>
      <dgm:spPr/>
    </dgm:pt>
    <dgm:pt modelId="{55733B7D-BDF4-4239-ACE2-F9A6B55467FF}" type="pres">
      <dgm:prSet presAssocID="{4EBAE8CB-08B1-4070-A502-E44CA585E667}" presName="image1" presStyleCnt="0"/>
      <dgm:spPr/>
    </dgm:pt>
    <dgm:pt modelId="{1B8807B7-0E89-4B66-8953-4A484EE3F9C8}" type="pres">
      <dgm:prSet presAssocID="{4EBAE8CB-08B1-4070-A502-E44CA585E667}" presName="imageRepeatNode" presStyleLbl="alignAcc1" presStyleIdx="0" presStyleCnt="1" custLinFactNeighborX="-27219" custLinFactNeighborY="10515"/>
      <dgm:spPr/>
      <dgm:t>
        <a:bodyPr/>
        <a:lstStyle/>
        <a:p>
          <a:pPr rtl="1"/>
          <a:endParaRPr lang="ar-EG"/>
        </a:p>
      </dgm:t>
    </dgm:pt>
    <dgm:pt modelId="{D97725E5-55B8-4367-A1B5-984CAC2DA551}" type="pres">
      <dgm:prSet presAssocID="{4EBAE8CB-08B1-4070-A502-E44CA585E667}" presName="imageaccent1" presStyleCnt="0"/>
      <dgm:spPr/>
    </dgm:pt>
    <dgm:pt modelId="{F303AA23-5609-48A1-951C-59C561CF3EEF}" type="pres">
      <dgm:prSet presAssocID="{4EBAE8CB-08B1-4070-A502-E44CA585E667}" presName="accentRepeatNode" presStyleLbl="solidAlignAcc1" presStyleIdx="1" presStyleCnt="2"/>
      <dgm:spPr/>
    </dgm:pt>
  </dgm:ptLst>
  <dgm:cxnLst>
    <dgm:cxn modelId="{B6D78CFA-2933-409D-8FF6-82180576BF3F}" type="presOf" srcId="{73A272DE-BEA3-4404-A5F4-BCC6D8E46B35}" destId="{0A7E873A-1E50-4082-B202-A4D523C0BF22}" srcOrd="0" destOrd="0" presId="urn:microsoft.com/office/officeart/2008/layout/HexagonCluster"/>
    <dgm:cxn modelId="{C5263094-D3F2-4601-BB34-F82F5FF3A444}" type="presOf" srcId="{4EBAE8CB-08B1-4070-A502-E44CA585E667}" destId="{1B8807B7-0E89-4B66-8953-4A484EE3F9C8}" srcOrd="0" destOrd="0" presId="urn:microsoft.com/office/officeart/2008/layout/HexagonCluster"/>
    <dgm:cxn modelId="{825BE6CD-4D9F-4F6B-9872-D3B3E321F69E}" type="presOf" srcId="{2DF6DE55-329A-4DBC-A53A-A45148137A03}" destId="{45F5AAB8-8E69-4EF9-BDB3-A088DD3D226C}" srcOrd="0" destOrd="0" presId="urn:microsoft.com/office/officeart/2008/layout/HexagonCluster"/>
    <dgm:cxn modelId="{35DE4241-5654-4ADA-9ABE-E4ED9F491BAB}" srcId="{2DF6DE55-329A-4DBC-A53A-A45148137A03}" destId="{73A272DE-BEA3-4404-A5F4-BCC6D8E46B35}" srcOrd="0" destOrd="0" parTransId="{DB0EBA87-C663-4F2B-B355-594B687AA193}" sibTransId="{4EBAE8CB-08B1-4070-A502-E44CA585E667}"/>
    <dgm:cxn modelId="{99477BB9-47FF-4070-9CB5-90EFD30DEA9E}" type="presParOf" srcId="{45F5AAB8-8E69-4EF9-BDB3-A088DD3D226C}" destId="{AE0AEF7D-25CC-40D2-A9F6-CE25A2E5B1E4}" srcOrd="0" destOrd="0" presId="urn:microsoft.com/office/officeart/2008/layout/HexagonCluster"/>
    <dgm:cxn modelId="{18E6DD65-8B38-4281-A344-556C3526FAE9}" type="presParOf" srcId="{AE0AEF7D-25CC-40D2-A9F6-CE25A2E5B1E4}" destId="{0A7E873A-1E50-4082-B202-A4D523C0BF22}" srcOrd="0" destOrd="0" presId="urn:microsoft.com/office/officeart/2008/layout/HexagonCluster"/>
    <dgm:cxn modelId="{CBB397E0-2CD1-4D74-B278-F1516ACA263B}" type="presParOf" srcId="{45F5AAB8-8E69-4EF9-BDB3-A088DD3D226C}" destId="{00516028-E16D-45F6-95D6-5887E2BBAFE6}" srcOrd="1" destOrd="0" presId="urn:microsoft.com/office/officeart/2008/layout/HexagonCluster"/>
    <dgm:cxn modelId="{998A8117-6DD2-491A-B2A0-F5DF4E05251E}" type="presParOf" srcId="{00516028-E16D-45F6-95D6-5887E2BBAFE6}" destId="{700925D4-AFF2-4B6D-81CF-1D3BE00070B2}" srcOrd="0" destOrd="0" presId="urn:microsoft.com/office/officeart/2008/layout/HexagonCluster"/>
    <dgm:cxn modelId="{C1A2F0BE-5DB3-4124-8147-0C911F0B450B}" type="presParOf" srcId="{45F5AAB8-8E69-4EF9-BDB3-A088DD3D226C}" destId="{55733B7D-BDF4-4239-ACE2-F9A6B55467FF}" srcOrd="2" destOrd="0" presId="urn:microsoft.com/office/officeart/2008/layout/HexagonCluster"/>
    <dgm:cxn modelId="{A4C56F09-DA74-4DA2-8D78-0EA490E9B66E}" type="presParOf" srcId="{55733B7D-BDF4-4239-ACE2-F9A6B55467FF}" destId="{1B8807B7-0E89-4B66-8953-4A484EE3F9C8}" srcOrd="0" destOrd="0" presId="urn:microsoft.com/office/officeart/2008/layout/HexagonCluster"/>
    <dgm:cxn modelId="{C7CB4B84-4F9E-40E1-9471-415C2FEA3D0D}" type="presParOf" srcId="{45F5AAB8-8E69-4EF9-BDB3-A088DD3D226C}" destId="{D97725E5-55B8-4367-A1B5-984CAC2DA551}" srcOrd="3" destOrd="0" presId="urn:microsoft.com/office/officeart/2008/layout/HexagonCluster"/>
    <dgm:cxn modelId="{52753332-8549-450E-94C2-00F49D9AEA44}" type="presParOf" srcId="{D97725E5-55B8-4367-A1B5-984CAC2DA551}" destId="{F303AA23-5609-48A1-951C-59C561CF3EEF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</dgm:ptLst>
  <dgm:cxnLst>
    <dgm:cxn modelId="{603B0C7C-1A13-4B94-A77A-666B99F582AD}" type="presOf" srcId="{7F779EFB-3E4D-4E73-8528-43B9ABD9BAA7}" destId="{F3B22EF3-4879-4D53-8780-F83C4F107F25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2F103E4-29C5-427A-AFF0-8158538F38D3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0409078D-4A85-4441-8D30-8990D23F4CA5}">
      <dgm:prSet phldrT="[Text]" custT="1"/>
      <dgm:spPr>
        <a:xfrm>
          <a:off x="2449348" y="1689362"/>
          <a:ext cx="3326992" cy="205502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rtl="1"/>
          <a:endParaRPr lang="ar-EG" sz="4800" b="1" dirty="0" smtClean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  <a:p>
          <a:pPr rtl="1"/>
          <a:r>
            <a:rPr lang="ar-EG" sz="4800" b="1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خطوات اعداد الخطة التسويقية</a:t>
          </a:r>
        </a:p>
        <a:p>
          <a:pPr rtl="1"/>
          <a:endParaRPr lang="ar-EG" sz="4800" b="1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gm:t>
    </dgm:pt>
    <dgm:pt modelId="{7BDA1377-B308-423E-A0F1-D1E16E80871D}" type="parTrans" cxnId="{0D3242E6-011B-42DB-8CAA-683A9903AC2A}">
      <dgm:prSet/>
      <dgm:spPr/>
      <dgm:t>
        <a:bodyPr/>
        <a:lstStyle/>
        <a:p>
          <a:pPr rtl="1"/>
          <a:endParaRPr lang="ar-EG"/>
        </a:p>
      </dgm:t>
    </dgm:pt>
    <dgm:pt modelId="{BEA36B6D-8926-476A-BF5B-B3E0435508BC}" type="sibTrans" cxnId="{0D3242E6-011B-42DB-8CAA-683A9903AC2A}">
      <dgm:prSet/>
      <dgm:spPr/>
      <dgm:t>
        <a:bodyPr/>
        <a:lstStyle/>
        <a:p>
          <a:pPr rtl="1"/>
          <a:endParaRPr lang="ar-EG"/>
        </a:p>
      </dgm:t>
    </dgm:pt>
    <dgm:pt modelId="{4DE7EFCA-A400-425E-9E07-74092A12EA8B}" type="pres">
      <dgm:prSet presAssocID="{72F103E4-29C5-427A-AFF0-8158538F38D3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pPr rtl="1"/>
          <a:endParaRPr lang="ar-EG"/>
        </a:p>
      </dgm:t>
    </dgm:pt>
    <dgm:pt modelId="{AD65E729-7C8B-45F2-A0D5-83E86C5B7DCF}" type="pres">
      <dgm:prSet presAssocID="{0409078D-4A85-4441-8D30-8990D23F4CA5}" presName="composite" presStyleCnt="0">
        <dgm:presLayoutVars>
          <dgm:chMax/>
          <dgm:chPref/>
        </dgm:presLayoutVars>
      </dgm:prSet>
      <dgm:spPr/>
    </dgm:pt>
    <dgm:pt modelId="{44D25CB8-9682-4ADF-9E3B-8ECA107370FC}" type="pres">
      <dgm:prSet presAssocID="{0409078D-4A85-4441-8D30-8990D23F4CA5}" presName="Image" presStyleLbl="bgImgPlace1" presStyleIdx="0" presStyleCnt="1"/>
      <dgm:spPr>
        <a:xfrm>
          <a:off x="2976" y="25923"/>
          <a:ext cx="2348322" cy="15655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7F17994F-1FDE-4DE4-BBB8-773EDEF8E478}" type="pres">
      <dgm:prSet presAssocID="{0409078D-4A85-4441-8D30-8990D23F4CA5}" presName="ParentText" presStyleLbl="revTx" presStyleIdx="0" presStyleCnt="1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pPr rtl="1"/>
          <a:endParaRPr lang="ar-EG"/>
        </a:p>
      </dgm:t>
    </dgm:pt>
    <dgm:pt modelId="{F08E48DF-CE3B-461A-BA7E-9EBB028A8259}" type="pres">
      <dgm:prSet presAssocID="{0409078D-4A85-4441-8D30-8990D23F4CA5}" presName="tlFrame" presStyleLbl="node1" presStyleIdx="0" presStyleCnt="4"/>
      <dgm:spPr>
        <a:xfrm>
          <a:off x="2155808" y="1396073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08A1F60B-F36E-4102-B302-2DC2CF7E0CC4}" type="pres">
      <dgm:prSet presAssocID="{0409078D-4A85-4441-8D30-8990D23F4CA5}" presName="trFrame" presStyleLbl="node1" presStyleIdx="1" presStyleCnt="4"/>
      <dgm:spPr>
        <a:xfrm rot="5400000">
          <a:off x="5293905" y="1396177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863704E-97B9-46E4-AD76-050941B3002B}" type="pres">
      <dgm:prSet presAssocID="{0409078D-4A85-4441-8D30-8990D23F4CA5}" presName="blFrame" presStyleLbl="node1" presStyleIdx="2" presStyleCnt="4"/>
      <dgm:spPr>
        <a:xfrm rot="16200000">
          <a:off x="2155704" y="3238958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08942FD8-DAB2-4BAA-97E5-D1B2714DF3DB}" type="pres">
      <dgm:prSet presAssocID="{0409078D-4A85-4441-8D30-8990D23F4CA5}" presName="brFrame" presStyleLbl="node1" presStyleIdx="3" presStyleCnt="4"/>
      <dgm:spPr>
        <a:xfrm rot="10800000">
          <a:off x="5294009" y="3238855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4BA7358C-4A48-4DFD-853F-E8FF35E887F6}" type="presOf" srcId="{0409078D-4A85-4441-8D30-8990D23F4CA5}" destId="{7F17994F-1FDE-4DE4-BBB8-773EDEF8E478}" srcOrd="0" destOrd="0" presId="urn:microsoft.com/office/officeart/2009/3/layout/FramedTextPicture"/>
    <dgm:cxn modelId="{E089BE4B-55E3-4446-B777-7DB412C33F8D}" type="presOf" srcId="{72F103E4-29C5-427A-AFF0-8158538F38D3}" destId="{4DE7EFCA-A400-425E-9E07-74092A12EA8B}" srcOrd="0" destOrd="0" presId="urn:microsoft.com/office/officeart/2009/3/layout/FramedTextPicture"/>
    <dgm:cxn modelId="{0D3242E6-011B-42DB-8CAA-683A9903AC2A}" srcId="{72F103E4-29C5-427A-AFF0-8158538F38D3}" destId="{0409078D-4A85-4441-8D30-8990D23F4CA5}" srcOrd="0" destOrd="0" parTransId="{7BDA1377-B308-423E-A0F1-D1E16E80871D}" sibTransId="{BEA36B6D-8926-476A-BF5B-B3E0435508BC}"/>
    <dgm:cxn modelId="{77D5AE1F-E1BB-4C10-B7EC-1ACE25D05D11}" type="presParOf" srcId="{4DE7EFCA-A400-425E-9E07-74092A12EA8B}" destId="{AD65E729-7C8B-45F2-A0D5-83E86C5B7DCF}" srcOrd="0" destOrd="0" presId="urn:microsoft.com/office/officeart/2009/3/layout/FramedTextPicture"/>
    <dgm:cxn modelId="{B721550A-B924-451C-8188-FF249EF43F81}" type="presParOf" srcId="{AD65E729-7C8B-45F2-A0D5-83E86C5B7DCF}" destId="{44D25CB8-9682-4ADF-9E3B-8ECA107370FC}" srcOrd="0" destOrd="0" presId="urn:microsoft.com/office/officeart/2009/3/layout/FramedTextPicture"/>
    <dgm:cxn modelId="{41E665B4-C766-46BE-A778-4AA742D81FCB}" type="presParOf" srcId="{AD65E729-7C8B-45F2-A0D5-83E86C5B7DCF}" destId="{7F17994F-1FDE-4DE4-BBB8-773EDEF8E478}" srcOrd="1" destOrd="0" presId="urn:microsoft.com/office/officeart/2009/3/layout/FramedTextPicture"/>
    <dgm:cxn modelId="{A32BFC76-486D-4359-911C-212B56E88B8C}" type="presParOf" srcId="{AD65E729-7C8B-45F2-A0D5-83E86C5B7DCF}" destId="{F08E48DF-CE3B-461A-BA7E-9EBB028A8259}" srcOrd="2" destOrd="0" presId="urn:microsoft.com/office/officeart/2009/3/layout/FramedTextPicture"/>
    <dgm:cxn modelId="{4F7B43E5-B6B3-4E46-898A-95CE2009E523}" type="presParOf" srcId="{AD65E729-7C8B-45F2-A0D5-83E86C5B7DCF}" destId="{08A1F60B-F36E-4102-B302-2DC2CF7E0CC4}" srcOrd="3" destOrd="0" presId="urn:microsoft.com/office/officeart/2009/3/layout/FramedTextPicture"/>
    <dgm:cxn modelId="{117A834C-FC1C-4CF2-827E-0D9F9068BFD7}" type="presParOf" srcId="{AD65E729-7C8B-45F2-A0D5-83E86C5B7DCF}" destId="{E863704E-97B9-46E4-AD76-050941B3002B}" srcOrd="4" destOrd="0" presId="urn:microsoft.com/office/officeart/2009/3/layout/FramedTextPicture"/>
    <dgm:cxn modelId="{01ABBB4B-3C0B-4C89-B0ED-4B6C16B7F432}" type="presParOf" srcId="{AD65E729-7C8B-45F2-A0D5-83E86C5B7DCF}" destId="{08942FD8-DAB2-4BAA-97E5-D1B2714DF3DB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3AF08C5-88B8-4ED3-BA42-58FB58C6AE84}" type="doc">
      <dgm:prSet loTypeId="urn:microsoft.com/office/officeart/2005/8/layout/b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CEDF35CC-DEA2-4B79-B923-2ED9B8761E42}">
      <dgm:prSet phldrT="[Text]" custT="1"/>
      <dgm:spPr>
        <a:xfrm>
          <a:off x="1133508" y="2643025"/>
          <a:ext cx="3537122" cy="1135366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r" rtl="1"/>
          <a:r>
            <a:rPr lang="ar-EG" sz="2800" b="1" dirty="0" smtClean="0">
              <a:solidFill>
                <a:sysClr val="window" lastClr="FFFFFF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الأهداف التسويقية</a:t>
          </a:r>
          <a:endParaRPr lang="ar-EG" sz="2800" b="1" dirty="0">
            <a:solidFill>
              <a:sysClr val="window" lastClr="FFFFFF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gm:t>
    </dgm:pt>
    <dgm:pt modelId="{E516F155-F2EE-419F-90CD-FC1882BDF919}" type="parTrans" cxnId="{256B442C-6AFE-42DA-AB2F-DEACEE2492DB}">
      <dgm:prSet/>
      <dgm:spPr/>
      <dgm:t>
        <a:bodyPr/>
        <a:lstStyle/>
        <a:p>
          <a:pPr rtl="1"/>
          <a:endParaRPr lang="ar-EG"/>
        </a:p>
      </dgm:t>
    </dgm:pt>
    <dgm:pt modelId="{265780EE-5935-467C-B7FD-0EBA66E16EC4}" type="sibTrans" cxnId="{256B442C-6AFE-42DA-AB2F-DEACEE2492DB}">
      <dgm:prSet/>
      <dgm:spPr/>
      <dgm:t>
        <a:bodyPr/>
        <a:lstStyle/>
        <a:p>
          <a:pPr rtl="1"/>
          <a:endParaRPr lang="ar-EG"/>
        </a:p>
      </dgm:t>
    </dgm:pt>
    <dgm:pt modelId="{BE6A33A8-7608-4F5A-A3A5-8D71E5C4112D}">
      <dgm:prSet custT="1"/>
      <dgm:spPr>
        <a:xfrm>
          <a:off x="1133508" y="2638"/>
          <a:ext cx="3537122" cy="2640387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just" rtl="1"/>
          <a:r>
            <a:rPr lang="ar-SA" sz="2800" b="1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هى النتائج التى ترغب المنظمة فى الوصول اليها </a:t>
          </a:r>
          <a:r>
            <a:rPr lang="ar-EG" sz="2800" b="1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م</a:t>
          </a:r>
          <a:r>
            <a:rPr lang="ar-SA" sz="2800" b="1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ن</a:t>
          </a:r>
          <a:r>
            <a:rPr lang="ar-EG" sz="2800" b="1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 </a:t>
          </a:r>
          <a:r>
            <a:rPr lang="ar-SA" sz="2800" b="1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خلال</a:t>
          </a:r>
          <a:r>
            <a:rPr lang="ar-EG" sz="2800" b="1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 </a:t>
          </a:r>
          <a:r>
            <a:rPr lang="ar-SA" sz="2800" b="1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جهودها التسويقية</a:t>
          </a:r>
          <a:endParaRPr lang="ar-EG" sz="2800" b="1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gm:t>
    </dgm:pt>
    <dgm:pt modelId="{2CFC48CA-3869-4BC8-8102-7217C9482955}" type="parTrans" cxnId="{F7D8AD37-7177-4CDA-B965-AB0DC49DB1F8}">
      <dgm:prSet/>
      <dgm:spPr/>
      <dgm:t>
        <a:bodyPr/>
        <a:lstStyle/>
        <a:p>
          <a:pPr rtl="1"/>
          <a:endParaRPr lang="ar-EG"/>
        </a:p>
      </dgm:t>
    </dgm:pt>
    <dgm:pt modelId="{227C5AC8-EE7F-4782-B33F-D04109DC553A}" type="sibTrans" cxnId="{F7D8AD37-7177-4CDA-B965-AB0DC49DB1F8}">
      <dgm:prSet/>
      <dgm:spPr/>
      <dgm:t>
        <a:bodyPr/>
        <a:lstStyle/>
        <a:p>
          <a:pPr rtl="1"/>
          <a:endParaRPr lang="ar-EG"/>
        </a:p>
      </dgm:t>
    </dgm:pt>
    <dgm:pt modelId="{1D5AEF70-C667-4E7C-913E-58B5BF5ACBCF}">
      <dgm:prSet custT="1"/>
      <dgm:spPr>
        <a:xfrm>
          <a:off x="1133508" y="2638"/>
          <a:ext cx="3537122" cy="2640387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just" rtl="1"/>
          <a:endParaRPr lang="ar-EG" sz="2800" b="1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gm:t>
    </dgm:pt>
    <dgm:pt modelId="{11D8E01C-5C5A-4926-A934-C8EE032BA005}" type="parTrans" cxnId="{9712BBB2-7C10-4EF1-9F54-F81AFE5D3718}">
      <dgm:prSet/>
      <dgm:spPr/>
      <dgm:t>
        <a:bodyPr/>
        <a:lstStyle/>
        <a:p>
          <a:pPr rtl="1"/>
          <a:endParaRPr lang="ar-EG"/>
        </a:p>
      </dgm:t>
    </dgm:pt>
    <dgm:pt modelId="{032E478E-D5B5-4EBD-8670-C3C7E29494EB}" type="sibTrans" cxnId="{9712BBB2-7C10-4EF1-9F54-F81AFE5D3718}">
      <dgm:prSet/>
      <dgm:spPr/>
      <dgm:t>
        <a:bodyPr/>
        <a:lstStyle/>
        <a:p>
          <a:pPr rtl="1"/>
          <a:endParaRPr lang="ar-EG"/>
        </a:p>
      </dgm:t>
    </dgm:pt>
    <dgm:pt modelId="{937A2916-2DCB-4DE3-816A-05BD50551260}" type="pres">
      <dgm:prSet presAssocID="{F3AF08C5-88B8-4ED3-BA42-58FB58C6AE84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5426941E-913A-4396-A3C5-091B9DB1789F}" type="pres">
      <dgm:prSet presAssocID="{CEDF35CC-DEA2-4B79-B923-2ED9B8761E42}" presName="compNode" presStyleCnt="0"/>
      <dgm:spPr/>
    </dgm:pt>
    <dgm:pt modelId="{45CE9D6A-59D9-44AB-A278-0E3495C4D381}" type="pres">
      <dgm:prSet presAssocID="{CEDF35CC-DEA2-4B79-B923-2ED9B8761E42}" presName="childRect" presStyleLbl="bgAcc1" presStyleIdx="0" presStyleCnt="1">
        <dgm:presLayoutVars>
          <dgm:bulletEnabled val="1"/>
        </dgm:presLayoutVars>
      </dgm:prSet>
      <dgm:spPr>
        <a:prstGeom prst="round2SameRect">
          <a:avLst>
            <a:gd name="adj1" fmla="val 8000"/>
            <a:gd name="adj2" fmla="val 0"/>
          </a:avLst>
        </a:prstGeom>
      </dgm:spPr>
      <dgm:t>
        <a:bodyPr/>
        <a:lstStyle/>
        <a:p>
          <a:pPr rtl="1"/>
          <a:endParaRPr lang="ar-EG"/>
        </a:p>
      </dgm:t>
    </dgm:pt>
    <dgm:pt modelId="{232246A8-8C58-47C0-A5A1-853EA01F1C2D}" type="pres">
      <dgm:prSet presAssocID="{CEDF35CC-DEA2-4B79-B923-2ED9B8761E4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10B4C6B7-CBB6-43C5-A91E-51565337A693}" type="pres">
      <dgm:prSet presAssocID="{CEDF35CC-DEA2-4B79-B923-2ED9B8761E42}" presName="parentRect" presStyleLbl="alignNode1" presStyleIdx="0" presStyleCnt="1"/>
      <dgm:spPr/>
      <dgm:t>
        <a:bodyPr/>
        <a:lstStyle/>
        <a:p>
          <a:pPr rtl="1"/>
          <a:endParaRPr lang="ar-EG"/>
        </a:p>
      </dgm:t>
    </dgm:pt>
    <dgm:pt modelId="{B935942A-3740-4124-BF41-B785D6079500}" type="pres">
      <dgm:prSet presAssocID="{CEDF35CC-DEA2-4B79-B923-2ED9B8761E42}" presName="adorn" presStyleLbl="fgAccFollowNode1" presStyleIdx="0" presStyleCnt="1"/>
      <dgm:spPr>
        <a:xfrm>
          <a:off x="3724499" y="2823368"/>
          <a:ext cx="1237992" cy="123799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</dgm:pt>
  </dgm:ptLst>
  <dgm:cxnLst>
    <dgm:cxn modelId="{51B5E11E-7EE4-44FB-92EF-AEB25B9E808A}" type="presOf" srcId="{CEDF35CC-DEA2-4B79-B923-2ED9B8761E42}" destId="{10B4C6B7-CBB6-43C5-A91E-51565337A693}" srcOrd="1" destOrd="0" presId="urn:microsoft.com/office/officeart/2005/8/layout/bList2"/>
    <dgm:cxn modelId="{9712BBB2-7C10-4EF1-9F54-F81AFE5D3718}" srcId="{CEDF35CC-DEA2-4B79-B923-2ED9B8761E42}" destId="{1D5AEF70-C667-4E7C-913E-58B5BF5ACBCF}" srcOrd="0" destOrd="0" parTransId="{11D8E01C-5C5A-4926-A934-C8EE032BA005}" sibTransId="{032E478E-D5B5-4EBD-8670-C3C7E29494EB}"/>
    <dgm:cxn modelId="{30D4E9B9-2FCC-4685-B43A-5F39384C1D09}" type="presOf" srcId="{BE6A33A8-7608-4F5A-A3A5-8D71E5C4112D}" destId="{45CE9D6A-59D9-44AB-A278-0E3495C4D381}" srcOrd="0" destOrd="1" presId="urn:microsoft.com/office/officeart/2005/8/layout/bList2"/>
    <dgm:cxn modelId="{F7D8AD37-7177-4CDA-B965-AB0DC49DB1F8}" srcId="{CEDF35CC-DEA2-4B79-B923-2ED9B8761E42}" destId="{BE6A33A8-7608-4F5A-A3A5-8D71E5C4112D}" srcOrd="1" destOrd="0" parTransId="{2CFC48CA-3869-4BC8-8102-7217C9482955}" sibTransId="{227C5AC8-EE7F-4782-B33F-D04109DC553A}"/>
    <dgm:cxn modelId="{1F9D1F92-E7D7-40DA-80C8-B30D4908C10A}" type="presOf" srcId="{CEDF35CC-DEA2-4B79-B923-2ED9B8761E42}" destId="{232246A8-8C58-47C0-A5A1-853EA01F1C2D}" srcOrd="0" destOrd="0" presId="urn:microsoft.com/office/officeart/2005/8/layout/bList2"/>
    <dgm:cxn modelId="{09D491C2-56C5-44A0-955D-D4FBE35D7E58}" type="presOf" srcId="{F3AF08C5-88B8-4ED3-BA42-58FB58C6AE84}" destId="{937A2916-2DCB-4DE3-816A-05BD50551260}" srcOrd="0" destOrd="0" presId="urn:microsoft.com/office/officeart/2005/8/layout/bList2"/>
    <dgm:cxn modelId="{168277BC-8A8D-4BF7-B42F-1A338A3F047E}" type="presOf" srcId="{1D5AEF70-C667-4E7C-913E-58B5BF5ACBCF}" destId="{45CE9D6A-59D9-44AB-A278-0E3495C4D381}" srcOrd="0" destOrd="0" presId="urn:microsoft.com/office/officeart/2005/8/layout/bList2"/>
    <dgm:cxn modelId="{256B442C-6AFE-42DA-AB2F-DEACEE2492DB}" srcId="{F3AF08C5-88B8-4ED3-BA42-58FB58C6AE84}" destId="{CEDF35CC-DEA2-4B79-B923-2ED9B8761E42}" srcOrd="0" destOrd="0" parTransId="{E516F155-F2EE-419F-90CD-FC1882BDF919}" sibTransId="{265780EE-5935-467C-B7FD-0EBA66E16EC4}"/>
    <dgm:cxn modelId="{2F0286B8-816B-4442-A5E5-36700DE571F9}" type="presParOf" srcId="{937A2916-2DCB-4DE3-816A-05BD50551260}" destId="{5426941E-913A-4396-A3C5-091B9DB1789F}" srcOrd="0" destOrd="0" presId="urn:microsoft.com/office/officeart/2005/8/layout/bList2"/>
    <dgm:cxn modelId="{93A632F0-B8AC-4D97-9526-0460D274EBE0}" type="presParOf" srcId="{5426941E-913A-4396-A3C5-091B9DB1789F}" destId="{45CE9D6A-59D9-44AB-A278-0E3495C4D381}" srcOrd="0" destOrd="0" presId="urn:microsoft.com/office/officeart/2005/8/layout/bList2"/>
    <dgm:cxn modelId="{ED198706-2DD5-489C-A05B-BFD66A00CFEB}" type="presParOf" srcId="{5426941E-913A-4396-A3C5-091B9DB1789F}" destId="{232246A8-8C58-47C0-A5A1-853EA01F1C2D}" srcOrd="1" destOrd="0" presId="urn:microsoft.com/office/officeart/2005/8/layout/bList2"/>
    <dgm:cxn modelId="{6008410F-999B-4F03-A1DB-A0E0214EB521}" type="presParOf" srcId="{5426941E-913A-4396-A3C5-091B9DB1789F}" destId="{10B4C6B7-CBB6-43C5-A91E-51565337A693}" srcOrd="2" destOrd="0" presId="urn:microsoft.com/office/officeart/2005/8/layout/bList2"/>
    <dgm:cxn modelId="{D0AE50FE-1F4F-43D0-8942-E5316E2A3FA1}" type="presParOf" srcId="{5426941E-913A-4396-A3C5-091B9DB1789F}" destId="{B935942A-3740-4124-BF41-B785D607950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3AF08C5-88B8-4ED3-BA42-58FB58C6AE84}" type="doc">
      <dgm:prSet loTypeId="urn:microsoft.com/office/officeart/2005/8/layout/b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CEDF35CC-DEA2-4B79-B923-2ED9B8761E42}">
      <dgm:prSet phldrT="[Text]" custT="1"/>
      <dgm:spPr>
        <a:xfrm>
          <a:off x="1133508" y="2643025"/>
          <a:ext cx="3537122" cy="1135366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 rtl="1"/>
          <a:r>
            <a:rPr lang="ar-SA" sz="2800" b="1" dirty="0" smtClean="0"/>
            <a:t>تجزئة السوق</a:t>
          </a:r>
          <a:endParaRPr lang="ar-EG" sz="2800" b="1" dirty="0">
            <a:solidFill>
              <a:sysClr val="window" lastClr="FFFFFF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gm:t>
    </dgm:pt>
    <dgm:pt modelId="{E516F155-F2EE-419F-90CD-FC1882BDF919}" type="parTrans" cxnId="{256B442C-6AFE-42DA-AB2F-DEACEE2492DB}">
      <dgm:prSet/>
      <dgm:spPr/>
      <dgm:t>
        <a:bodyPr/>
        <a:lstStyle/>
        <a:p>
          <a:pPr rtl="1"/>
          <a:endParaRPr lang="ar-EG"/>
        </a:p>
      </dgm:t>
    </dgm:pt>
    <dgm:pt modelId="{265780EE-5935-467C-B7FD-0EBA66E16EC4}" type="sibTrans" cxnId="{256B442C-6AFE-42DA-AB2F-DEACEE2492DB}">
      <dgm:prSet/>
      <dgm:spPr/>
      <dgm:t>
        <a:bodyPr/>
        <a:lstStyle/>
        <a:p>
          <a:pPr rtl="1"/>
          <a:endParaRPr lang="ar-EG"/>
        </a:p>
      </dgm:t>
    </dgm:pt>
    <dgm:pt modelId="{BE6A33A8-7608-4F5A-A3A5-8D71E5C4112D}">
      <dgm:prSet custT="1"/>
      <dgm:spPr>
        <a:xfrm>
          <a:off x="1133508" y="2638"/>
          <a:ext cx="3537122" cy="2640387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just" rtl="1"/>
          <a:r>
            <a:rPr lang="ar-SA" sz="2800" b="1" dirty="0" smtClean="0">
              <a:solidFill>
                <a:srgbClr val="002060"/>
              </a:solidFill>
              <a:effectLst/>
              <a:ea typeface="Calibri" panose="020F0502020204030204" pitchFamily="34" charset="0"/>
              <a:cs typeface="Simplified Arabic" panose="02020603050405020304" pitchFamily="18" charset="-78"/>
            </a:rPr>
            <a:t>هى العملية التى يتم فيها تقسيم السوق الكلية الى مجموعات او اجزاء صغيرة متشابهة من المستهلكين </a:t>
          </a:r>
          <a:endParaRPr lang="ar-EG" sz="2800" b="1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gm:t>
    </dgm:pt>
    <dgm:pt modelId="{2CFC48CA-3869-4BC8-8102-7217C9482955}" type="parTrans" cxnId="{F7D8AD37-7177-4CDA-B965-AB0DC49DB1F8}">
      <dgm:prSet/>
      <dgm:spPr/>
      <dgm:t>
        <a:bodyPr/>
        <a:lstStyle/>
        <a:p>
          <a:pPr rtl="1"/>
          <a:endParaRPr lang="ar-EG"/>
        </a:p>
      </dgm:t>
    </dgm:pt>
    <dgm:pt modelId="{227C5AC8-EE7F-4782-B33F-D04109DC553A}" type="sibTrans" cxnId="{F7D8AD37-7177-4CDA-B965-AB0DC49DB1F8}">
      <dgm:prSet/>
      <dgm:spPr/>
      <dgm:t>
        <a:bodyPr/>
        <a:lstStyle/>
        <a:p>
          <a:pPr rtl="1"/>
          <a:endParaRPr lang="ar-EG"/>
        </a:p>
      </dgm:t>
    </dgm:pt>
    <dgm:pt modelId="{1D5AEF70-C667-4E7C-913E-58B5BF5ACBCF}">
      <dgm:prSet custT="1"/>
      <dgm:spPr>
        <a:xfrm>
          <a:off x="1133508" y="2638"/>
          <a:ext cx="3537122" cy="2640387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just" rtl="1"/>
          <a:endParaRPr lang="ar-EG" sz="2800" b="1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gm:t>
    </dgm:pt>
    <dgm:pt modelId="{11D8E01C-5C5A-4926-A934-C8EE032BA005}" type="parTrans" cxnId="{9712BBB2-7C10-4EF1-9F54-F81AFE5D3718}">
      <dgm:prSet/>
      <dgm:spPr/>
      <dgm:t>
        <a:bodyPr/>
        <a:lstStyle/>
        <a:p>
          <a:pPr rtl="1"/>
          <a:endParaRPr lang="ar-EG"/>
        </a:p>
      </dgm:t>
    </dgm:pt>
    <dgm:pt modelId="{032E478E-D5B5-4EBD-8670-C3C7E29494EB}" type="sibTrans" cxnId="{9712BBB2-7C10-4EF1-9F54-F81AFE5D3718}">
      <dgm:prSet/>
      <dgm:spPr/>
      <dgm:t>
        <a:bodyPr/>
        <a:lstStyle/>
        <a:p>
          <a:pPr rtl="1"/>
          <a:endParaRPr lang="ar-EG"/>
        </a:p>
      </dgm:t>
    </dgm:pt>
    <dgm:pt modelId="{937A2916-2DCB-4DE3-816A-05BD50551260}" type="pres">
      <dgm:prSet presAssocID="{F3AF08C5-88B8-4ED3-BA42-58FB58C6AE84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5426941E-913A-4396-A3C5-091B9DB1789F}" type="pres">
      <dgm:prSet presAssocID="{CEDF35CC-DEA2-4B79-B923-2ED9B8761E42}" presName="compNode" presStyleCnt="0"/>
      <dgm:spPr/>
    </dgm:pt>
    <dgm:pt modelId="{45CE9D6A-59D9-44AB-A278-0E3495C4D381}" type="pres">
      <dgm:prSet presAssocID="{CEDF35CC-DEA2-4B79-B923-2ED9B8761E42}" presName="childRect" presStyleLbl="bgAcc1" presStyleIdx="0" presStyleCnt="1">
        <dgm:presLayoutVars>
          <dgm:bulletEnabled val="1"/>
        </dgm:presLayoutVars>
      </dgm:prSet>
      <dgm:spPr>
        <a:prstGeom prst="round2SameRect">
          <a:avLst>
            <a:gd name="adj1" fmla="val 8000"/>
            <a:gd name="adj2" fmla="val 0"/>
          </a:avLst>
        </a:prstGeom>
      </dgm:spPr>
      <dgm:t>
        <a:bodyPr/>
        <a:lstStyle/>
        <a:p>
          <a:pPr rtl="1"/>
          <a:endParaRPr lang="ar-EG"/>
        </a:p>
      </dgm:t>
    </dgm:pt>
    <dgm:pt modelId="{232246A8-8C58-47C0-A5A1-853EA01F1C2D}" type="pres">
      <dgm:prSet presAssocID="{CEDF35CC-DEA2-4B79-B923-2ED9B8761E42}" presName="parentText" presStyleLbl="node1" presStyleIdx="0" presStyleCnt="0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pPr rtl="1"/>
          <a:endParaRPr lang="ar-EG"/>
        </a:p>
      </dgm:t>
    </dgm:pt>
    <dgm:pt modelId="{10B4C6B7-CBB6-43C5-A91E-51565337A693}" type="pres">
      <dgm:prSet presAssocID="{CEDF35CC-DEA2-4B79-B923-2ED9B8761E42}" presName="parentRect" presStyleLbl="alignNode1" presStyleIdx="0" presStyleCnt="1"/>
      <dgm:spPr/>
      <dgm:t>
        <a:bodyPr/>
        <a:lstStyle/>
        <a:p>
          <a:pPr rtl="1"/>
          <a:endParaRPr lang="ar-EG"/>
        </a:p>
      </dgm:t>
    </dgm:pt>
    <dgm:pt modelId="{B935942A-3740-4124-BF41-B785D6079500}" type="pres">
      <dgm:prSet presAssocID="{CEDF35CC-DEA2-4B79-B923-2ED9B8761E42}" presName="adorn" presStyleLbl="fgAccFollowNode1" presStyleIdx="0" presStyleCnt="1"/>
      <dgm:spPr>
        <a:xfrm>
          <a:off x="3724499" y="2823368"/>
          <a:ext cx="1237992" cy="123799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</dgm:ptLst>
  <dgm:cxnLst>
    <dgm:cxn modelId="{0D186AA9-157F-45A5-8D5C-7D3755E34A9F}" type="presOf" srcId="{BE6A33A8-7608-4F5A-A3A5-8D71E5C4112D}" destId="{45CE9D6A-59D9-44AB-A278-0E3495C4D381}" srcOrd="0" destOrd="1" presId="urn:microsoft.com/office/officeart/2005/8/layout/bList2"/>
    <dgm:cxn modelId="{CED49040-4C59-4EEB-AAAC-9ACDE662CD2A}" type="presOf" srcId="{F3AF08C5-88B8-4ED3-BA42-58FB58C6AE84}" destId="{937A2916-2DCB-4DE3-816A-05BD50551260}" srcOrd="0" destOrd="0" presId="urn:microsoft.com/office/officeart/2005/8/layout/bList2"/>
    <dgm:cxn modelId="{BA370BDA-6B55-47A9-9783-BF745412A242}" type="presOf" srcId="{1D5AEF70-C667-4E7C-913E-58B5BF5ACBCF}" destId="{45CE9D6A-59D9-44AB-A278-0E3495C4D381}" srcOrd="0" destOrd="0" presId="urn:microsoft.com/office/officeart/2005/8/layout/bList2"/>
    <dgm:cxn modelId="{8FBBD374-9FC4-4A94-992D-DCD807FF58B5}" type="presOf" srcId="{CEDF35CC-DEA2-4B79-B923-2ED9B8761E42}" destId="{232246A8-8C58-47C0-A5A1-853EA01F1C2D}" srcOrd="0" destOrd="0" presId="urn:microsoft.com/office/officeart/2005/8/layout/bList2"/>
    <dgm:cxn modelId="{9712BBB2-7C10-4EF1-9F54-F81AFE5D3718}" srcId="{CEDF35CC-DEA2-4B79-B923-2ED9B8761E42}" destId="{1D5AEF70-C667-4E7C-913E-58B5BF5ACBCF}" srcOrd="0" destOrd="0" parTransId="{11D8E01C-5C5A-4926-A934-C8EE032BA005}" sibTransId="{032E478E-D5B5-4EBD-8670-C3C7E29494EB}"/>
    <dgm:cxn modelId="{256B442C-6AFE-42DA-AB2F-DEACEE2492DB}" srcId="{F3AF08C5-88B8-4ED3-BA42-58FB58C6AE84}" destId="{CEDF35CC-DEA2-4B79-B923-2ED9B8761E42}" srcOrd="0" destOrd="0" parTransId="{E516F155-F2EE-419F-90CD-FC1882BDF919}" sibTransId="{265780EE-5935-467C-B7FD-0EBA66E16EC4}"/>
    <dgm:cxn modelId="{F7D8AD37-7177-4CDA-B965-AB0DC49DB1F8}" srcId="{CEDF35CC-DEA2-4B79-B923-2ED9B8761E42}" destId="{BE6A33A8-7608-4F5A-A3A5-8D71E5C4112D}" srcOrd="1" destOrd="0" parTransId="{2CFC48CA-3869-4BC8-8102-7217C9482955}" sibTransId="{227C5AC8-EE7F-4782-B33F-D04109DC553A}"/>
    <dgm:cxn modelId="{5D0B6464-D44D-4AE1-A53F-9046281D9D7F}" type="presOf" srcId="{CEDF35CC-DEA2-4B79-B923-2ED9B8761E42}" destId="{10B4C6B7-CBB6-43C5-A91E-51565337A693}" srcOrd="1" destOrd="0" presId="urn:microsoft.com/office/officeart/2005/8/layout/bList2"/>
    <dgm:cxn modelId="{4A3B58DA-65E6-4533-BEBF-593D83523CF9}" type="presParOf" srcId="{937A2916-2DCB-4DE3-816A-05BD50551260}" destId="{5426941E-913A-4396-A3C5-091B9DB1789F}" srcOrd="0" destOrd="0" presId="urn:microsoft.com/office/officeart/2005/8/layout/bList2"/>
    <dgm:cxn modelId="{FB4866CE-7930-40AE-AFF5-CB8FE3881206}" type="presParOf" srcId="{5426941E-913A-4396-A3C5-091B9DB1789F}" destId="{45CE9D6A-59D9-44AB-A278-0E3495C4D381}" srcOrd="0" destOrd="0" presId="urn:microsoft.com/office/officeart/2005/8/layout/bList2"/>
    <dgm:cxn modelId="{FEA741C5-F890-4154-9591-C98526A05BC7}" type="presParOf" srcId="{5426941E-913A-4396-A3C5-091B9DB1789F}" destId="{232246A8-8C58-47C0-A5A1-853EA01F1C2D}" srcOrd="1" destOrd="0" presId="urn:microsoft.com/office/officeart/2005/8/layout/bList2"/>
    <dgm:cxn modelId="{3A88AB5C-B9B2-4B44-8B04-C95F5E49FB94}" type="presParOf" srcId="{5426941E-913A-4396-A3C5-091B9DB1789F}" destId="{10B4C6B7-CBB6-43C5-A91E-51565337A693}" srcOrd="2" destOrd="0" presId="urn:microsoft.com/office/officeart/2005/8/layout/bList2"/>
    <dgm:cxn modelId="{7C95ED39-2B07-4A89-88A5-55EB5266096A}" type="presParOf" srcId="{5426941E-913A-4396-A3C5-091B9DB1789F}" destId="{B935942A-3740-4124-BF41-B785D607950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SA" sz="2000" b="1" dirty="0" smtClean="0"/>
            <a:t>جغرافية</a:t>
          </a:r>
          <a:endParaRPr lang="ar-EG" sz="2000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798C81F-9BE7-48C7-8567-AF020B421476}" type="presOf" srcId="{8D6BF1F9-A1A0-484F-962A-4F56DEA386C9}" destId="{9C3F8E11-DC89-479F-9137-37AB580AE47D}" srcOrd="0" destOrd="0" presId="urn:microsoft.com/office/officeart/2005/8/layout/vList3"/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4BFBC767-2C74-4C43-8684-9E1814A0DDA3}" type="presOf" srcId="{7F779EFB-3E4D-4E73-8528-43B9ABD9BAA7}" destId="{F3B22EF3-4879-4D53-8780-F83C4F107F25}" srcOrd="0" destOrd="0" presId="urn:microsoft.com/office/officeart/2005/8/layout/vList3"/>
    <dgm:cxn modelId="{B98C81C0-D27A-4139-810A-A72BC2226833}" type="presParOf" srcId="{F3B22EF3-4879-4D53-8780-F83C4F107F25}" destId="{E83EA0E1-60DB-4370-B95D-535114614225}" srcOrd="0" destOrd="0" presId="urn:microsoft.com/office/officeart/2005/8/layout/vList3"/>
    <dgm:cxn modelId="{0445D2B2-9996-4647-A419-D4D0BBEA4D79}" type="presParOf" srcId="{E83EA0E1-60DB-4370-B95D-535114614225}" destId="{755C0602-E525-463D-A06F-BC7903BD74E7}" srcOrd="0" destOrd="0" presId="urn:microsoft.com/office/officeart/2005/8/layout/vList3"/>
    <dgm:cxn modelId="{702ECB11-CE7C-4EB9-884D-C63912A20DB9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/>
            <a:t>سلوكية</a:t>
          </a:r>
          <a:endParaRPr lang="ar-EG" sz="2000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535D7EDE-4708-4397-B55A-B5BCE66FFAD0}" type="presOf" srcId="{8D6BF1F9-A1A0-484F-962A-4F56DEA386C9}" destId="{9C3F8E11-DC89-479F-9137-37AB580AE47D}" srcOrd="0" destOrd="0" presId="urn:microsoft.com/office/officeart/2005/8/layout/vList3"/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1285F771-6626-44AD-9FCC-4ED2D77039C5}" type="presOf" srcId="{7F779EFB-3E4D-4E73-8528-43B9ABD9BAA7}" destId="{F3B22EF3-4879-4D53-8780-F83C4F107F25}" srcOrd="0" destOrd="0" presId="urn:microsoft.com/office/officeart/2005/8/layout/vList3"/>
    <dgm:cxn modelId="{0A84389B-33E2-4FB7-B271-97CC8EB4DFDB}" type="presParOf" srcId="{F3B22EF3-4879-4D53-8780-F83C4F107F25}" destId="{E83EA0E1-60DB-4370-B95D-535114614225}" srcOrd="0" destOrd="0" presId="urn:microsoft.com/office/officeart/2005/8/layout/vList3"/>
    <dgm:cxn modelId="{2972F40C-FC4B-4846-B23E-F13031BE924A}" type="presParOf" srcId="{E83EA0E1-60DB-4370-B95D-535114614225}" destId="{755C0602-E525-463D-A06F-BC7903BD74E7}" srcOrd="0" destOrd="0" presId="urn:microsoft.com/office/officeart/2005/8/layout/vList3"/>
    <dgm:cxn modelId="{34A5A345-6092-4143-9E33-69415310F8FD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/>
            <a:t>سيكوجرافية</a:t>
          </a:r>
          <a:endParaRPr lang="ar-EG" sz="2000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61AB8171-1E1B-4195-94A9-87EDB300C13B}" type="presOf" srcId="{7F779EFB-3E4D-4E73-8528-43B9ABD9BAA7}" destId="{F3B22EF3-4879-4D53-8780-F83C4F107F25}" srcOrd="0" destOrd="0" presId="urn:microsoft.com/office/officeart/2005/8/layout/vList3"/>
    <dgm:cxn modelId="{88C49D04-FBA6-4B3F-9344-103FC7D0FDAA}" type="presOf" srcId="{8D6BF1F9-A1A0-484F-962A-4F56DEA386C9}" destId="{9C3F8E11-DC89-479F-9137-37AB580AE47D}" srcOrd="0" destOrd="0" presId="urn:microsoft.com/office/officeart/2005/8/layout/vList3"/>
    <dgm:cxn modelId="{429BF3EB-C898-4BA7-B963-5F98A636DD41}" type="presParOf" srcId="{F3B22EF3-4879-4D53-8780-F83C4F107F25}" destId="{E83EA0E1-60DB-4370-B95D-535114614225}" srcOrd="0" destOrd="0" presId="urn:microsoft.com/office/officeart/2005/8/layout/vList3"/>
    <dgm:cxn modelId="{ECEC6678-74D7-4ED4-84E2-565C211888B9}" type="presParOf" srcId="{E83EA0E1-60DB-4370-B95D-535114614225}" destId="{755C0602-E525-463D-A06F-BC7903BD74E7}" srcOrd="0" destOrd="0" presId="urn:microsoft.com/office/officeart/2005/8/layout/vList3"/>
    <dgm:cxn modelId="{ABB93D0C-3F8E-42AA-8D18-23FBA704B641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سكانية</a:t>
          </a:r>
          <a:endParaRPr lang="ar-EG" sz="20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0D104D9A-C2B6-42FE-88A8-FA34B7060962}" type="presOf" srcId="{8D6BF1F9-A1A0-484F-962A-4F56DEA386C9}" destId="{9C3F8E11-DC89-479F-9137-37AB580AE47D}" srcOrd="0" destOrd="0" presId="urn:microsoft.com/office/officeart/2005/8/layout/vList3"/>
    <dgm:cxn modelId="{A991F667-8ECE-481A-8D39-F808B45BD04D}" type="presOf" srcId="{7F779EFB-3E4D-4E73-8528-43B9ABD9BAA7}" destId="{F3B22EF3-4879-4D53-8780-F83C4F107F25}" srcOrd="0" destOrd="0" presId="urn:microsoft.com/office/officeart/2005/8/layout/vList3"/>
    <dgm:cxn modelId="{D62D0070-D62F-40F2-AEF2-5A10901831CC}" type="presParOf" srcId="{F3B22EF3-4879-4D53-8780-F83C4F107F25}" destId="{E83EA0E1-60DB-4370-B95D-535114614225}" srcOrd="0" destOrd="0" presId="urn:microsoft.com/office/officeart/2005/8/layout/vList3"/>
    <dgm:cxn modelId="{47EACF63-B5C7-4403-BD53-34D80A24C291}" type="presParOf" srcId="{E83EA0E1-60DB-4370-B95D-535114614225}" destId="{755C0602-E525-463D-A06F-BC7903BD74E7}" srcOrd="0" destOrd="0" presId="urn:microsoft.com/office/officeart/2005/8/layout/vList3"/>
    <dgm:cxn modelId="{FC61C7E7-6D2E-4C98-9C2E-A4D533BD238D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</dgm:ptLst>
  <dgm:cxnLst>
    <dgm:cxn modelId="{87796800-2616-471B-A740-620D18B266FA}" type="presOf" srcId="{7F779EFB-3E4D-4E73-8528-43B9ABD9BAA7}" destId="{F3B22EF3-4879-4D53-8780-F83C4F107F25}" srcOrd="0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2F103E4-29C5-427A-AFF0-8158538F38D3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0409078D-4A85-4441-8D30-8990D23F4CA5}">
      <dgm:prSet phldrT="[Text]" custT="1"/>
      <dgm:spPr>
        <a:xfrm>
          <a:off x="2449348" y="1689362"/>
          <a:ext cx="3326992" cy="205502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rtl="1"/>
          <a:endParaRPr lang="ar-EG" sz="4800" b="1" dirty="0" smtClean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  <a:p>
          <a:pPr rtl="1"/>
          <a:r>
            <a:rPr lang="ar-EG" sz="4800" b="1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ماهى انواع الاستراتيجيات التسويقية </a:t>
          </a:r>
        </a:p>
        <a:p>
          <a:pPr rtl="1"/>
          <a:endParaRPr lang="ar-EG" sz="4800" b="1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gm:t>
    </dgm:pt>
    <dgm:pt modelId="{7BDA1377-B308-423E-A0F1-D1E16E80871D}" type="parTrans" cxnId="{0D3242E6-011B-42DB-8CAA-683A9903AC2A}">
      <dgm:prSet/>
      <dgm:spPr/>
      <dgm:t>
        <a:bodyPr/>
        <a:lstStyle/>
        <a:p>
          <a:pPr rtl="1"/>
          <a:endParaRPr lang="ar-EG"/>
        </a:p>
      </dgm:t>
    </dgm:pt>
    <dgm:pt modelId="{BEA36B6D-8926-476A-BF5B-B3E0435508BC}" type="sibTrans" cxnId="{0D3242E6-011B-42DB-8CAA-683A9903AC2A}">
      <dgm:prSet/>
      <dgm:spPr/>
      <dgm:t>
        <a:bodyPr/>
        <a:lstStyle/>
        <a:p>
          <a:pPr rtl="1"/>
          <a:endParaRPr lang="ar-EG"/>
        </a:p>
      </dgm:t>
    </dgm:pt>
    <dgm:pt modelId="{4DE7EFCA-A400-425E-9E07-74092A12EA8B}" type="pres">
      <dgm:prSet presAssocID="{72F103E4-29C5-427A-AFF0-8158538F38D3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pPr rtl="1"/>
          <a:endParaRPr lang="ar-EG"/>
        </a:p>
      </dgm:t>
    </dgm:pt>
    <dgm:pt modelId="{AD65E729-7C8B-45F2-A0D5-83E86C5B7DCF}" type="pres">
      <dgm:prSet presAssocID="{0409078D-4A85-4441-8D30-8990D23F4CA5}" presName="composite" presStyleCnt="0">
        <dgm:presLayoutVars>
          <dgm:chMax/>
          <dgm:chPref/>
        </dgm:presLayoutVars>
      </dgm:prSet>
      <dgm:spPr/>
    </dgm:pt>
    <dgm:pt modelId="{44D25CB8-9682-4ADF-9E3B-8ECA107370FC}" type="pres">
      <dgm:prSet presAssocID="{0409078D-4A85-4441-8D30-8990D23F4CA5}" presName="Image" presStyleLbl="bgImgPlace1" presStyleIdx="0" presStyleCnt="1"/>
      <dgm:spPr>
        <a:xfrm>
          <a:off x="2976" y="25923"/>
          <a:ext cx="2348322" cy="15655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  <dgm:pt modelId="{7F17994F-1FDE-4DE4-BBB8-773EDEF8E478}" type="pres">
      <dgm:prSet presAssocID="{0409078D-4A85-4441-8D30-8990D23F4CA5}" presName="ParentText" presStyleLbl="revTx" presStyleIdx="0" presStyleCnt="1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pPr rtl="1"/>
          <a:endParaRPr lang="ar-EG"/>
        </a:p>
      </dgm:t>
    </dgm:pt>
    <dgm:pt modelId="{F08E48DF-CE3B-461A-BA7E-9EBB028A8259}" type="pres">
      <dgm:prSet presAssocID="{0409078D-4A85-4441-8D30-8990D23F4CA5}" presName="tlFrame" presStyleLbl="node1" presStyleIdx="0" presStyleCnt="4"/>
      <dgm:spPr>
        <a:xfrm>
          <a:off x="2155808" y="1396073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  <dgm:pt modelId="{08A1F60B-F36E-4102-B302-2DC2CF7E0CC4}" type="pres">
      <dgm:prSet presAssocID="{0409078D-4A85-4441-8D30-8990D23F4CA5}" presName="trFrame" presStyleLbl="node1" presStyleIdx="1" presStyleCnt="4"/>
      <dgm:spPr>
        <a:xfrm rot="5400000">
          <a:off x="5293905" y="1396177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  <dgm:pt modelId="{E863704E-97B9-46E4-AD76-050941B3002B}" type="pres">
      <dgm:prSet presAssocID="{0409078D-4A85-4441-8D30-8990D23F4CA5}" presName="blFrame" presStyleLbl="node1" presStyleIdx="2" presStyleCnt="4"/>
      <dgm:spPr>
        <a:xfrm rot="16200000">
          <a:off x="2155704" y="3238958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  <dgm:pt modelId="{08942FD8-DAB2-4BAA-97E5-D1B2714DF3DB}" type="pres">
      <dgm:prSet presAssocID="{0409078D-4A85-4441-8D30-8990D23F4CA5}" presName="brFrame" presStyleLbl="node1" presStyleIdx="3" presStyleCnt="4"/>
      <dgm:spPr>
        <a:xfrm rot="10800000">
          <a:off x="5294009" y="3238855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</dgm:ptLst>
  <dgm:cxnLst>
    <dgm:cxn modelId="{06B62150-5245-4DCC-A99D-613307B7B59F}" type="presOf" srcId="{0409078D-4A85-4441-8D30-8990D23F4CA5}" destId="{7F17994F-1FDE-4DE4-BBB8-773EDEF8E478}" srcOrd="0" destOrd="0" presId="urn:microsoft.com/office/officeart/2009/3/layout/FramedTextPicture"/>
    <dgm:cxn modelId="{0D3242E6-011B-42DB-8CAA-683A9903AC2A}" srcId="{72F103E4-29C5-427A-AFF0-8158538F38D3}" destId="{0409078D-4A85-4441-8D30-8990D23F4CA5}" srcOrd="0" destOrd="0" parTransId="{7BDA1377-B308-423E-A0F1-D1E16E80871D}" sibTransId="{BEA36B6D-8926-476A-BF5B-B3E0435508BC}"/>
    <dgm:cxn modelId="{9ABA6B20-0F1E-46AB-B9BA-1FA329A39C24}" type="presOf" srcId="{72F103E4-29C5-427A-AFF0-8158538F38D3}" destId="{4DE7EFCA-A400-425E-9E07-74092A12EA8B}" srcOrd="0" destOrd="0" presId="urn:microsoft.com/office/officeart/2009/3/layout/FramedTextPicture"/>
    <dgm:cxn modelId="{8B2589DA-811E-4354-86AC-84204FD3B081}" type="presParOf" srcId="{4DE7EFCA-A400-425E-9E07-74092A12EA8B}" destId="{AD65E729-7C8B-45F2-A0D5-83E86C5B7DCF}" srcOrd="0" destOrd="0" presId="urn:microsoft.com/office/officeart/2009/3/layout/FramedTextPicture"/>
    <dgm:cxn modelId="{A672830D-9386-47AC-9730-1DA30ED2AC89}" type="presParOf" srcId="{AD65E729-7C8B-45F2-A0D5-83E86C5B7DCF}" destId="{44D25CB8-9682-4ADF-9E3B-8ECA107370FC}" srcOrd="0" destOrd="0" presId="urn:microsoft.com/office/officeart/2009/3/layout/FramedTextPicture"/>
    <dgm:cxn modelId="{C7725674-DD25-460B-92D1-840696A217F5}" type="presParOf" srcId="{AD65E729-7C8B-45F2-A0D5-83E86C5B7DCF}" destId="{7F17994F-1FDE-4DE4-BBB8-773EDEF8E478}" srcOrd="1" destOrd="0" presId="urn:microsoft.com/office/officeart/2009/3/layout/FramedTextPicture"/>
    <dgm:cxn modelId="{7819BA31-C33F-4693-95AF-95977B0BD4D8}" type="presParOf" srcId="{AD65E729-7C8B-45F2-A0D5-83E86C5B7DCF}" destId="{F08E48DF-CE3B-461A-BA7E-9EBB028A8259}" srcOrd="2" destOrd="0" presId="urn:microsoft.com/office/officeart/2009/3/layout/FramedTextPicture"/>
    <dgm:cxn modelId="{5936875C-1C9B-40DE-AE4C-4332E01B7159}" type="presParOf" srcId="{AD65E729-7C8B-45F2-A0D5-83E86C5B7DCF}" destId="{08A1F60B-F36E-4102-B302-2DC2CF7E0CC4}" srcOrd="3" destOrd="0" presId="urn:microsoft.com/office/officeart/2009/3/layout/FramedTextPicture"/>
    <dgm:cxn modelId="{48426633-89AC-42FA-ABE4-31A7DAD5A305}" type="presParOf" srcId="{AD65E729-7C8B-45F2-A0D5-83E86C5B7DCF}" destId="{E863704E-97B9-46E4-AD76-050941B3002B}" srcOrd="4" destOrd="0" presId="urn:microsoft.com/office/officeart/2009/3/layout/FramedTextPicture"/>
    <dgm:cxn modelId="{8848FE8D-4FDD-4184-8CE0-37983AA2EAB7}" type="presParOf" srcId="{AD65E729-7C8B-45F2-A0D5-83E86C5B7DCF}" destId="{08942FD8-DAB2-4BAA-97E5-D1B2714DF3DB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F103E4-29C5-427A-AFF0-8158538F38D3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0409078D-4A85-4441-8D30-8990D23F4CA5}">
      <dgm:prSet phldrT="[Text]" custT="1"/>
      <dgm:spPr>
        <a:xfrm>
          <a:off x="2449348" y="1689362"/>
          <a:ext cx="3326992" cy="205502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rtl="1"/>
          <a:r>
            <a:rPr lang="ar-EG" sz="4800" b="1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تعريف التسويق</a:t>
          </a:r>
          <a:endParaRPr lang="ar-EG" sz="4800" b="1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gm:t>
    </dgm:pt>
    <dgm:pt modelId="{7BDA1377-B308-423E-A0F1-D1E16E80871D}" type="parTrans" cxnId="{0D3242E6-011B-42DB-8CAA-683A9903AC2A}">
      <dgm:prSet/>
      <dgm:spPr/>
      <dgm:t>
        <a:bodyPr/>
        <a:lstStyle/>
        <a:p>
          <a:pPr rtl="1"/>
          <a:endParaRPr lang="ar-EG"/>
        </a:p>
      </dgm:t>
    </dgm:pt>
    <dgm:pt modelId="{BEA36B6D-8926-476A-BF5B-B3E0435508BC}" type="sibTrans" cxnId="{0D3242E6-011B-42DB-8CAA-683A9903AC2A}">
      <dgm:prSet/>
      <dgm:spPr/>
      <dgm:t>
        <a:bodyPr/>
        <a:lstStyle/>
        <a:p>
          <a:pPr rtl="1"/>
          <a:endParaRPr lang="ar-EG"/>
        </a:p>
      </dgm:t>
    </dgm:pt>
    <dgm:pt modelId="{4DE7EFCA-A400-425E-9E07-74092A12EA8B}" type="pres">
      <dgm:prSet presAssocID="{72F103E4-29C5-427A-AFF0-8158538F38D3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pPr rtl="1"/>
          <a:endParaRPr lang="ar-EG"/>
        </a:p>
      </dgm:t>
    </dgm:pt>
    <dgm:pt modelId="{AD65E729-7C8B-45F2-A0D5-83E86C5B7DCF}" type="pres">
      <dgm:prSet presAssocID="{0409078D-4A85-4441-8D30-8990D23F4CA5}" presName="composite" presStyleCnt="0">
        <dgm:presLayoutVars>
          <dgm:chMax/>
          <dgm:chPref/>
        </dgm:presLayoutVars>
      </dgm:prSet>
      <dgm:spPr/>
    </dgm:pt>
    <dgm:pt modelId="{44D25CB8-9682-4ADF-9E3B-8ECA107370FC}" type="pres">
      <dgm:prSet presAssocID="{0409078D-4A85-4441-8D30-8990D23F4CA5}" presName="Image" presStyleLbl="bgImgPlace1" presStyleIdx="0" presStyleCnt="1"/>
      <dgm:spPr>
        <a:xfrm>
          <a:off x="2976" y="25923"/>
          <a:ext cx="2348322" cy="15655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7F17994F-1FDE-4DE4-BBB8-773EDEF8E478}" type="pres">
      <dgm:prSet presAssocID="{0409078D-4A85-4441-8D30-8990D23F4CA5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F08E48DF-CE3B-461A-BA7E-9EBB028A8259}" type="pres">
      <dgm:prSet presAssocID="{0409078D-4A85-4441-8D30-8990D23F4CA5}" presName="tlFrame" presStyleLbl="node1" presStyleIdx="0" presStyleCnt="4"/>
      <dgm:spPr>
        <a:xfrm>
          <a:off x="2155808" y="1396073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08A1F60B-F36E-4102-B302-2DC2CF7E0CC4}" type="pres">
      <dgm:prSet presAssocID="{0409078D-4A85-4441-8D30-8990D23F4CA5}" presName="trFrame" presStyleLbl="node1" presStyleIdx="1" presStyleCnt="4"/>
      <dgm:spPr>
        <a:xfrm rot="5400000">
          <a:off x="5293905" y="1396177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863704E-97B9-46E4-AD76-050941B3002B}" type="pres">
      <dgm:prSet presAssocID="{0409078D-4A85-4441-8D30-8990D23F4CA5}" presName="blFrame" presStyleLbl="node1" presStyleIdx="2" presStyleCnt="4"/>
      <dgm:spPr>
        <a:xfrm rot="16200000">
          <a:off x="2155704" y="3238958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08942FD8-DAB2-4BAA-97E5-D1B2714DF3DB}" type="pres">
      <dgm:prSet presAssocID="{0409078D-4A85-4441-8D30-8990D23F4CA5}" presName="brFrame" presStyleLbl="node1" presStyleIdx="3" presStyleCnt="4"/>
      <dgm:spPr>
        <a:xfrm rot="10800000">
          <a:off x="5294009" y="3238855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D2BEF31E-A4C7-421F-86B1-5F5938099C03}" type="presOf" srcId="{72F103E4-29C5-427A-AFF0-8158538F38D3}" destId="{4DE7EFCA-A400-425E-9E07-74092A12EA8B}" srcOrd="0" destOrd="0" presId="urn:microsoft.com/office/officeart/2009/3/layout/FramedTextPicture"/>
    <dgm:cxn modelId="{B4DAE840-3AB3-4A1C-BD8C-F3E66BCBE9B1}" type="presOf" srcId="{0409078D-4A85-4441-8D30-8990D23F4CA5}" destId="{7F17994F-1FDE-4DE4-BBB8-773EDEF8E478}" srcOrd="0" destOrd="0" presId="urn:microsoft.com/office/officeart/2009/3/layout/FramedTextPicture"/>
    <dgm:cxn modelId="{0D3242E6-011B-42DB-8CAA-683A9903AC2A}" srcId="{72F103E4-29C5-427A-AFF0-8158538F38D3}" destId="{0409078D-4A85-4441-8D30-8990D23F4CA5}" srcOrd="0" destOrd="0" parTransId="{7BDA1377-B308-423E-A0F1-D1E16E80871D}" sibTransId="{BEA36B6D-8926-476A-BF5B-B3E0435508BC}"/>
    <dgm:cxn modelId="{21D2AA62-1087-4155-8C25-550682C78C85}" type="presParOf" srcId="{4DE7EFCA-A400-425E-9E07-74092A12EA8B}" destId="{AD65E729-7C8B-45F2-A0D5-83E86C5B7DCF}" srcOrd="0" destOrd="0" presId="urn:microsoft.com/office/officeart/2009/3/layout/FramedTextPicture"/>
    <dgm:cxn modelId="{29556B8B-E8E5-4FF9-A297-FE58FDB3706E}" type="presParOf" srcId="{AD65E729-7C8B-45F2-A0D5-83E86C5B7DCF}" destId="{44D25CB8-9682-4ADF-9E3B-8ECA107370FC}" srcOrd="0" destOrd="0" presId="urn:microsoft.com/office/officeart/2009/3/layout/FramedTextPicture"/>
    <dgm:cxn modelId="{47C52B9C-E393-4AC8-B00F-F0277B5695E9}" type="presParOf" srcId="{AD65E729-7C8B-45F2-A0D5-83E86C5B7DCF}" destId="{7F17994F-1FDE-4DE4-BBB8-773EDEF8E478}" srcOrd="1" destOrd="0" presId="urn:microsoft.com/office/officeart/2009/3/layout/FramedTextPicture"/>
    <dgm:cxn modelId="{19C76EFD-E656-4A69-99F8-475845DF2DF9}" type="presParOf" srcId="{AD65E729-7C8B-45F2-A0D5-83E86C5B7DCF}" destId="{F08E48DF-CE3B-461A-BA7E-9EBB028A8259}" srcOrd="2" destOrd="0" presId="urn:microsoft.com/office/officeart/2009/3/layout/FramedTextPicture"/>
    <dgm:cxn modelId="{FBE421E5-10FB-41CB-A5FC-0A56DCBA6770}" type="presParOf" srcId="{AD65E729-7C8B-45F2-A0D5-83E86C5B7DCF}" destId="{08A1F60B-F36E-4102-B302-2DC2CF7E0CC4}" srcOrd="3" destOrd="0" presId="urn:microsoft.com/office/officeart/2009/3/layout/FramedTextPicture"/>
    <dgm:cxn modelId="{4584A4EF-5F8E-442B-A72E-9CC3F7358B92}" type="presParOf" srcId="{AD65E729-7C8B-45F2-A0D5-83E86C5B7DCF}" destId="{E863704E-97B9-46E4-AD76-050941B3002B}" srcOrd="4" destOrd="0" presId="urn:microsoft.com/office/officeart/2009/3/layout/FramedTextPicture"/>
    <dgm:cxn modelId="{39999FE2-1F9F-4560-84D2-FC664CD2CAE4}" type="presParOf" srcId="{AD65E729-7C8B-45F2-A0D5-83E86C5B7DCF}" destId="{08942FD8-DAB2-4BAA-97E5-D1B2714DF3DB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3AF08C5-88B8-4ED3-BA42-58FB58C6AE84}" type="doc">
      <dgm:prSet loTypeId="urn:microsoft.com/office/officeart/2005/8/layout/b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CEDF35CC-DEA2-4B79-B923-2ED9B8761E42}">
      <dgm:prSet phldrT="[Text]" custT="1"/>
      <dgm:spPr>
        <a:xfrm>
          <a:off x="1133508" y="2643025"/>
          <a:ext cx="3537122" cy="1135366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 rtl="1"/>
          <a:r>
            <a:rPr lang="ar-EG" sz="2800" b="1" dirty="0" smtClean="0"/>
            <a:t>الاستراتيجيات التسويقية </a:t>
          </a:r>
          <a:endParaRPr lang="ar-EG" sz="2800" b="1" dirty="0">
            <a:solidFill>
              <a:sysClr val="window" lastClr="FFFFFF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gm:t>
    </dgm:pt>
    <dgm:pt modelId="{E516F155-F2EE-419F-90CD-FC1882BDF919}" type="parTrans" cxnId="{256B442C-6AFE-42DA-AB2F-DEACEE2492DB}">
      <dgm:prSet/>
      <dgm:spPr/>
      <dgm:t>
        <a:bodyPr/>
        <a:lstStyle/>
        <a:p>
          <a:pPr rtl="1"/>
          <a:endParaRPr lang="ar-EG"/>
        </a:p>
      </dgm:t>
    </dgm:pt>
    <dgm:pt modelId="{265780EE-5935-467C-B7FD-0EBA66E16EC4}" type="sibTrans" cxnId="{256B442C-6AFE-42DA-AB2F-DEACEE2492DB}">
      <dgm:prSet/>
      <dgm:spPr/>
      <dgm:t>
        <a:bodyPr/>
        <a:lstStyle/>
        <a:p>
          <a:pPr rtl="1"/>
          <a:endParaRPr lang="ar-EG"/>
        </a:p>
      </dgm:t>
    </dgm:pt>
    <dgm:pt modelId="{1D5AEF70-C667-4E7C-913E-58B5BF5ACBCF}">
      <dgm:prSet custT="1"/>
      <dgm:spPr>
        <a:xfrm>
          <a:off x="1133508" y="2638"/>
          <a:ext cx="3537122" cy="2640387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just" rtl="1"/>
          <a:r>
            <a:rPr lang="ar-EG" sz="2800" b="1" dirty="0" smtClean="0">
              <a:solidFill>
                <a:srgbClr val="002060"/>
              </a:solidFill>
              <a:effectLst/>
              <a:cs typeface="Simplified Arabic" panose="02020603050405020304" pitchFamily="18" charset="-78"/>
            </a:rPr>
            <a:t>كلمة عسكرية يونانية الاصل يراد بها قائد الجيش اى كبير الجيش الذى يكون بيده مفاتيج اسرار وعزة الجيش او هزيمته</a:t>
          </a:r>
          <a:endParaRPr lang="ar-EG" sz="2800" b="1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gm:t>
    </dgm:pt>
    <dgm:pt modelId="{11D8E01C-5C5A-4926-A934-C8EE032BA005}" type="parTrans" cxnId="{9712BBB2-7C10-4EF1-9F54-F81AFE5D3718}">
      <dgm:prSet/>
      <dgm:spPr/>
      <dgm:t>
        <a:bodyPr/>
        <a:lstStyle/>
        <a:p>
          <a:pPr rtl="1"/>
          <a:endParaRPr lang="ar-EG"/>
        </a:p>
      </dgm:t>
    </dgm:pt>
    <dgm:pt modelId="{032E478E-D5B5-4EBD-8670-C3C7E29494EB}" type="sibTrans" cxnId="{9712BBB2-7C10-4EF1-9F54-F81AFE5D3718}">
      <dgm:prSet/>
      <dgm:spPr/>
      <dgm:t>
        <a:bodyPr/>
        <a:lstStyle/>
        <a:p>
          <a:pPr rtl="1"/>
          <a:endParaRPr lang="ar-EG"/>
        </a:p>
      </dgm:t>
    </dgm:pt>
    <dgm:pt modelId="{937A2916-2DCB-4DE3-816A-05BD50551260}" type="pres">
      <dgm:prSet presAssocID="{F3AF08C5-88B8-4ED3-BA42-58FB58C6AE84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5426941E-913A-4396-A3C5-091B9DB1789F}" type="pres">
      <dgm:prSet presAssocID="{CEDF35CC-DEA2-4B79-B923-2ED9B8761E42}" presName="compNode" presStyleCnt="0"/>
      <dgm:spPr/>
    </dgm:pt>
    <dgm:pt modelId="{45CE9D6A-59D9-44AB-A278-0E3495C4D381}" type="pres">
      <dgm:prSet presAssocID="{CEDF35CC-DEA2-4B79-B923-2ED9B8761E42}" presName="childRect" presStyleLbl="bgAcc1" presStyleIdx="0" presStyleCnt="1">
        <dgm:presLayoutVars>
          <dgm:bulletEnabled val="1"/>
        </dgm:presLayoutVars>
      </dgm:prSet>
      <dgm:spPr>
        <a:prstGeom prst="round2SameRect">
          <a:avLst>
            <a:gd name="adj1" fmla="val 8000"/>
            <a:gd name="adj2" fmla="val 0"/>
          </a:avLst>
        </a:prstGeom>
      </dgm:spPr>
      <dgm:t>
        <a:bodyPr/>
        <a:lstStyle/>
        <a:p>
          <a:pPr rtl="1"/>
          <a:endParaRPr lang="ar-EG"/>
        </a:p>
      </dgm:t>
    </dgm:pt>
    <dgm:pt modelId="{232246A8-8C58-47C0-A5A1-853EA01F1C2D}" type="pres">
      <dgm:prSet presAssocID="{CEDF35CC-DEA2-4B79-B923-2ED9B8761E42}" presName="parentText" presStyleLbl="node1" presStyleIdx="0" presStyleCnt="0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pPr rtl="1"/>
          <a:endParaRPr lang="ar-EG"/>
        </a:p>
      </dgm:t>
    </dgm:pt>
    <dgm:pt modelId="{10B4C6B7-CBB6-43C5-A91E-51565337A693}" type="pres">
      <dgm:prSet presAssocID="{CEDF35CC-DEA2-4B79-B923-2ED9B8761E42}" presName="parentRect" presStyleLbl="alignNode1" presStyleIdx="0" presStyleCnt="1"/>
      <dgm:spPr/>
      <dgm:t>
        <a:bodyPr/>
        <a:lstStyle/>
        <a:p>
          <a:pPr rtl="1"/>
          <a:endParaRPr lang="ar-EG"/>
        </a:p>
      </dgm:t>
    </dgm:pt>
    <dgm:pt modelId="{B935942A-3740-4124-BF41-B785D6079500}" type="pres">
      <dgm:prSet presAssocID="{CEDF35CC-DEA2-4B79-B923-2ED9B8761E42}" presName="adorn" presStyleLbl="fgAccFollowNode1" presStyleIdx="0" presStyleCnt="1"/>
      <dgm:spPr>
        <a:xfrm>
          <a:off x="3724499" y="2823368"/>
          <a:ext cx="1237992" cy="123799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</dgm:ptLst>
  <dgm:cxnLst>
    <dgm:cxn modelId="{7A6AD1CA-A5C4-4A5E-810E-13B0AA9786A2}" type="presOf" srcId="{CEDF35CC-DEA2-4B79-B923-2ED9B8761E42}" destId="{232246A8-8C58-47C0-A5A1-853EA01F1C2D}" srcOrd="0" destOrd="0" presId="urn:microsoft.com/office/officeart/2005/8/layout/bList2"/>
    <dgm:cxn modelId="{9712BBB2-7C10-4EF1-9F54-F81AFE5D3718}" srcId="{CEDF35CC-DEA2-4B79-B923-2ED9B8761E42}" destId="{1D5AEF70-C667-4E7C-913E-58B5BF5ACBCF}" srcOrd="0" destOrd="0" parTransId="{11D8E01C-5C5A-4926-A934-C8EE032BA005}" sibTransId="{032E478E-D5B5-4EBD-8670-C3C7E29494EB}"/>
    <dgm:cxn modelId="{256B442C-6AFE-42DA-AB2F-DEACEE2492DB}" srcId="{F3AF08C5-88B8-4ED3-BA42-58FB58C6AE84}" destId="{CEDF35CC-DEA2-4B79-B923-2ED9B8761E42}" srcOrd="0" destOrd="0" parTransId="{E516F155-F2EE-419F-90CD-FC1882BDF919}" sibTransId="{265780EE-5935-467C-B7FD-0EBA66E16EC4}"/>
    <dgm:cxn modelId="{3D12CC14-03CB-46F3-8470-0D5034F9FECC}" type="presOf" srcId="{1D5AEF70-C667-4E7C-913E-58B5BF5ACBCF}" destId="{45CE9D6A-59D9-44AB-A278-0E3495C4D381}" srcOrd="0" destOrd="0" presId="urn:microsoft.com/office/officeart/2005/8/layout/bList2"/>
    <dgm:cxn modelId="{113AD5ED-21E2-4108-AF80-7670DF6BDC8E}" type="presOf" srcId="{CEDF35CC-DEA2-4B79-B923-2ED9B8761E42}" destId="{10B4C6B7-CBB6-43C5-A91E-51565337A693}" srcOrd="1" destOrd="0" presId="urn:microsoft.com/office/officeart/2005/8/layout/bList2"/>
    <dgm:cxn modelId="{AB0156D8-0709-4C83-93F1-4BFBE708E00F}" type="presOf" srcId="{F3AF08C5-88B8-4ED3-BA42-58FB58C6AE84}" destId="{937A2916-2DCB-4DE3-816A-05BD50551260}" srcOrd="0" destOrd="0" presId="urn:microsoft.com/office/officeart/2005/8/layout/bList2"/>
    <dgm:cxn modelId="{DEDABA8F-DBFF-4F0C-931F-74111DF6B807}" type="presParOf" srcId="{937A2916-2DCB-4DE3-816A-05BD50551260}" destId="{5426941E-913A-4396-A3C5-091B9DB1789F}" srcOrd="0" destOrd="0" presId="urn:microsoft.com/office/officeart/2005/8/layout/bList2"/>
    <dgm:cxn modelId="{2B13055E-8D62-4645-9A9E-693BEE857119}" type="presParOf" srcId="{5426941E-913A-4396-A3C5-091B9DB1789F}" destId="{45CE9D6A-59D9-44AB-A278-0E3495C4D381}" srcOrd="0" destOrd="0" presId="urn:microsoft.com/office/officeart/2005/8/layout/bList2"/>
    <dgm:cxn modelId="{B317DA77-D7CE-48EC-8531-730E6E0FD2F5}" type="presParOf" srcId="{5426941E-913A-4396-A3C5-091B9DB1789F}" destId="{232246A8-8C58-47C0-A5A1-853EA01F1C2D}" srcOrd="1" destOrd="0" presId="urn:microsoft.com/office/officeart/2005/8/layout/bList2"/>
    <dgm:cxn modelId="{06C17399-5942-487C-9583-4E9E97A5AFBF}" type="presParOf" srcId="{5426941E-913A-4396-A3C5-091B9DB1789F}" destId="{10B4C6B7-CBB6-43C5-A91E-51565337A693}" srcOrd="2" destOrd="0" presId="urn:microsoft.com/office/officeart/2005/8/layout/bList2"/>
    <dgm:cxn modelId="{C1B1AA94-A72E-4B25-BD8A-03CD948D2223}" type="presParOf" srcId="{5426941E-913A-4396-A3C5-091B9DB1789F}" destId="{B935942A-3740-4124-BF41-B785D607950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/>
            <a:t>استراتيجية الاحتفاظ </a:t>
          </a:r>
          <a:endParaRPr lang="ar-EG" sz="2000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9A997BE6-88B8-4692-95B4-72A6E43CA4B5}" type="presOf" srcId="{7F779EFB-3E4D-4E73-8528-43B9ABD9BAA7}" destId="{F3B22EF3-4879-4D53-8780-F83C4F107F25}" srcOrd="0" destOrd="0" presId="urn:microsoft.com/office/officeart/2005/8/layout/vList3"/>
    <dgm:cxn modelId="{B40FA40F-1673-4302-B8B5-2E0E18F5EA01}" type="presOf" srcId="{8D6BF1F9-A1A0-484F-962A-4F56DEA386C9}" destId="{9C3F8E11-DC89-479F-9137-37AB580AE47D}" srcOrd="0" destOrd="0" presId="urn:microsoft.com/office/officeart/2005/8/layout/vList3"/>
    <dgm:cxn modelId="{05B8E4D6-1BA6-41A1-88D5-FB18C17C7230}" type="presParOf" srcId="{F3B22EF3-4879-4D53-8780-F83C4F107F25}" destId="{E83EA0E1-60DB-4370-B95D-535114614225}" srcOrd="0" destOrd="0" presId="urn:microsoft.com/office/officeart/2005/8/layout/vList3"/>
    <dgm:cxn modelId="{2DA4E288-142A-4F95-BBC6-E9611AC7C687}" type="presParOf" srcId="{E83EA0E1-60DB-4370-B95D-535114614225}" destId="{755C0602-E525-463D-A06F-BC7903BD74E7}" srcOrd="0" destOrd="0" presId="urn:microsoft.com/office/officeart/2005/8/layout/vList3"/>
    <dgm:cxn modelId="{8930E1AE-A1F2-40EE-80B1-B68C141246E0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/>
            <a:t> استراتيجية الاكتساب </a:t>
          </a:r>
          <a:endParaRPr lang="ar-EG" sz="2000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46656466-5904-4FE9-9532-2065D02574CE}" type="presOf" srcId="{8D6BF1F9-A1A0-484F-962A-4F56DEA386C9}" destId="{9C3F8E11-DC89-479F-9137-37AB580AE47D}" srcOrd="0" destOrd="0" presId="urn:microsoft.com/office/officeart/2005/8/layout/vList3"/>
    <dgm:cxn modelId="{5ABEBF19-6F83-4C41-AEA3-C8331355C212}" type="presOf" srcId="{7F779EFB-3E4D-4E73-8528-43B9ABD9BAA7}" destId="{F3B22EF3-4879-4D53-8780-F83C4F107F25}" srcOrd="0" destOrd="0" presId="urn:microsoft.com/office/officeart/2005/8/layout/vList3"/>
    <dgm:cxn modelId="{A6B9C5CE-705C-4AFB-A72C-0BC8186B9B51}" type="presParOf" srcId="{F3B22EF3-4879-4D53-8780-F83C4F107F25}" destId="{E83EA0E1-60DB-4370-B95D-535114614225}" srcOrd="0" destOrd="0" presId="urn:microsoft.com/office/officeart/2005/8/layout/vList3"/>
    <dgm:cxn modelId="{52BAD1C6-BE36-4EAB-82AA-D18308F53A59}" type="presParOf" srcId="{E83EA0E1-60DB-4370-B95D-535114614225}" destId="{755C0602-E525-463D-A06F-BC7903BD74E7}" srcOrd="0" destOrd="0" presId="urn:microsoft.com/office/officeart/2005/8/layout/vList3"/>
    <dgm:cxn modelId="{223E959D-21A9-4395-91AF-D48C5E585413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/>
            <a:t> استراتييحية ريادة السوق </a:t>
          </a:r>
          <a:endParaRPr lang="ar-EG" sz="2000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65C9883E-9966-4029-A368-5101E1FAF884}" type="presOf" srcId="{8D6BF1F9-A1A0-484F-962A-4F56DEA386C9}" destId="{9C3F8E11-DC89-479F-9137-37AB580AE47D}" srcOrd="0" destOrd="0" presId="urn:microsoft.com/office/officeart/2005/8/layout/vList3"/>
    <dgm:cxn modelId="{D92EA46E-7040-4BCC-BDCC-8042EF2AB9CA}" type="presOf" srcId="{7F779EFB-3E4D-4E73-8528-43B9ABD9BAA7}" destId="{F3B22EF3-4879-4D53-8780-F83C4F107F25}" srcOrd="0" destOrd="0" presId="urn:microsoft.com/office/officeart/2005/8/layout/vList3"/>
    <dgm:cxn modelId="{7ED0BB6B-DC27-4D3E-8AE9-95599F8BB6CF}" type="presParOf" srcId="{F3B22EF3-4879-4D53-8780-F83C4F107F25}" destId="{E83EA0E1-60DB-4370-B95D-535114614225}" srcOrd="0" destOrd="0" presId="urn:microsoft.com/office/officeart/2005/8/layout/vList3"/>
    <dgm:cxn modelId="{80DF38FD-885C-44A5-902D-E09DE1CF0BA4}" type="presParOf" srcId="{E83EA0E1-60DB-4370-B95D-535114614225}" destId="{755C0602-E525-463D-A06F-BC7903BD74E7}" srcOrd="0" destOrd="0" presId="urn:microsoft.com/office/officeart/2005/8/layout/vList3"/>
    <dgm:cxn modelId="{2A3E5DF4-47E5-4C65-BB10-35B8754F2748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استراتجية التطوير </a:t>
          </a:r>
          <a:endParaRPr lang="ar-EG" sz="20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C21D0683-9BFB-4145-B7B4-DDC155A5AE90}" type="presOf" srcId="{8D6BF1F9-A1A0-484F-962A-4F56DEA386C9}" destId="{9C3F8E11-DC89-479F-9137-37AB580AE47D}" srcOrd="0" destOrd="0" presId="urn:microsoft.com/office/officeart/2005/8/layout/vList3"/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F3DBFC40-CFBB-40F6-A498-7E6A70768076}" type="presOf" srcId="{7F779EFB-3E4D-4E73-8528-43B9ABD9BAA7}" destId="{F3B22EF3-4879-4D53-8780-F83C4F107F25}" srcOrd="0" destOrd="0" presId="urn:microsoft.com/office/officeart/2005/8/layout/vList3"/>
    <dgm:cxn modelId="{B28CF59C-ADA5-46FB-8D2C-7453C12D3202}" type="presParOf" srcId="{F3B22EF3-4879-4D53-8780-F83C4F107F25}" destId="{E83EA0E1-60DB-4370-B95D-535114614225}" srcOrd="0" destOrd="0" presId="urn:microsoft.com/office/officeart/2005/8/layout/vList3"/>
    <dgm:cxn modelId="{9A25E2C9-3B40-4B61-9248-372299832A59}" type="presParOf" srcId="{E83EA0E1-60DB-4370-B95D-535114614225}" destId="{755C0602-E525-463D-A06F-BC7903BD74E7}" srcOrd="0" destOrd="0" presId="urn:microsoft.com/office/officeart/2005/8/layout/vList3"/>
    <dgm:cxn modelId="{B2F0F73C-D863-4E85-BFC8-B16BFBF34341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/>
            <a:t> استراتيجية الدعم </a:t>
          </a:r>
          <a:endParaRPr lang="ar-EG" sz="2000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92190031-3AE5-4026-AB3C-6B7D3A917EE2}" type="presOf" srcId="{7F779EFB-3E4D-4E73-8528-43B9ABD9BAA7}" destId="{F3B22EF3-4879-4D53-8780-F83C4F107F25}" srcOrd="0" destOrd="0" presId="urn:microsoft.com/office/officeart/2005/8/layout/vList3"/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75B31C3E-4212-4DA8-8855-FAED440C9C09}" type="presOf" srcId="{8D6BF1F9-A1A0-484F-962A-4F56DEA386C9}" destId="{9C3F8E11-DC89-479F-9137-37AB580AE47D}" srcOrd="0" destOrd="0" presId="urn:microsoft.com/office/officeart/2005/8/layout/vList3"/>
    <dgm:cxn modelId="{4DF8AB83-5F00-4043-BD05-CA9FC5AAFF4D}" type="presParOf" srcId="{F3B22EF3-4879-4D53-8780-F83C4F107F25}" destId="{E83EA0E1-60DB-4370-B95D-535114614225}" srcOrd="0" destOrd="0" presId="urn:microsoft.com/office/officeart/2005/8/layout/vList3"/>
    <dgm:cxn modelId="{86EE615F-C550-46BF-9619-46329F4FDCBB}" type="presParOf" srcId="{E83EA0E1-60DB-4370-B95D-535114614225}" destId="{755C0602-E525-463D-A06F-BC7903BD74E7}" srcOrd="0" destOrd="0" presId="urn:microsoft.com/office/officeart/2005/8/layout/vList3"/>
    <dgm:cxn modelId="{719987EE-6520-48BD-8879-65DA104CC0ED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/>
            <a:t>  استراتيجية المواجهة </a:t>
          </a:r>
          <a:endParaRPr lang="ar-EG" sz="2000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63C67E12-7C88-418D-AF00-570831D9D8D4}" type="presOf" srcId="{7F779EFB-3E4D-4E73-8528-43B9ABD9BAA7}" destId="{F3B22EF3-4879-4D53-8780-F83C4F107F25}" srcOrd="0" destOrd="0" presId="urn:microsoft.com/office/officeart/2005/8/layout/vList3"/>
    <dgm:cxn modelId="{3AB2C63C-605F-472C-A7E9-27F1D7FC235B}" type="presOf" srcId="{8D6BF1F9-A1A0-484F-962A-4F56DEA386C9}" destId="{9C3F8E11-DC89-479F-9137-37AB580AE47D}" srcOrd="0" destOrd="0" presId="urn:microsoft.com/office/officeart/2005/8/layout/vList3"/>
    <dgm:cxn modelId="{565F2302-64B0-4AC1-AC71-DC3B44A18C12}" type="presParOf" srcId="{F3B22EF3-4879-4D53-8780-F83C4F107F25}" destId="{E83EA0E1-60DB-4370-B95D-535114614225}" srcOrd="0" destOrd="0" presId="urn:microsoft.com/office/officeart/2005/8/layout/vList3"/>
    <dgm:cxn modelId="{C7470AD6-21EE-4EDF-8185-714AF3F370B5}" type="presParOf" srcId="{E83EA0E1-60DB-4370-B95D-535114614225}" destId="{755C0602-E525-463D-A06F-BC7903BD74E7}" srcOrd="0" destOrd="0" presId="urn:microsoft.com/office/officeart/2005/8/layout/vList3"/>
    <dgm:cxn modelId="{DBFAC322-2EBB-4B05-9C70-B93C118A8536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/>
            <a:t> استراتيجية الشركة التابعة </a:t>
          </a:r>
          <a:endParaRPr lang="ar-EG" sz="2000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68A34BF0-7E59-4687-966A-76F03A2E8B5F}" type="presOf" srcId="{8D6BF1F9-A1A0-484F-962A-4F56DEA386C9}" destId="{9C3F8E11-DC89-479F-9137-37AB580AE47D}" srcOrd="0" destOrd="0" presId="urn:microsoft.com/office/officeart/2005/8/layout/vList3"/>
    <dgm:cxn modelId="{F01E6E08-ABBD-4454-AA91-AE4D471D851E}" type="presOf" srcId="{7F779EFB-3E4D-4E73-8528-43B9ABD9BAA7}" destId="{F3B22EF3-4879-4D53-8780-F83C4F107F25}" srcOrd="0" destOrd="0" presId="urn:microsoft.com/office/officeart/2005/8/layout/vList3"/>
    <dgm:cxn modelId="{CA1F5EC3-2AB8-4CC0-B1A7-48A4B9ADF0C2}" type="presParOf" srcId="{F3B22EF3-4879-4D53-8780-F83C4F107F25}" destId="{E83EA0E1-60DB-4370-B95D-535114614225}" srcOrd="0" destOrd="0" presId="urn:microsoft.com/office/officeart/2005/8/layout/vList3"/>
    <dgm:cxn modelId="{AF02DFFB-1617-439D-8732-EA1E56DFE118}" type="presParOf" srcId="{E83EA0E1-60DB-4370-B95D-535114614225}" destId="{755C0602-E525-463D-A06F-BC7903BD74E7}" srcOrd="0" destOrd="0" presId="urn:microsoft.com/office/officeart/2005/8/layout/vList3"/>
    <dgm:cxn modelId="{351D5A61-48DF-46BA-B137-71A8A1163F73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 استراتيجية النمو </a:t>
          </a:r>
          <a:endParaRPr lang="ar-EG" sz="20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40EB33A5-B4C4-4D26-9E6E-66DD0633F530}" type="presOf" srcId="{7F779EFB-3E4D-4E73-8528-43B9ABD9BAA7}" destId="{F3B22EF3-4879-4D53-8780-F83C4F107F25}" srcOrd="0" destOrd="0" presId="urn:microsoft.com/office/officeart/2005/8/layout/vList3"/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7C41F961-2B05-4B1D-A17E-8B2DFDAC201A}" type="presOf" srcId="{8D6BF1F9-A1A0-484F-962A-4F56DEA386C9}" destId="{9C3F8E11-DC89-479F-9137-37AB580AE47D}" srcOrd="0" destOrd="0" presId="urn:microsoft.com/office/officeart/2005/8/layout/vList3"/>
    <dgm:cxn modelId="{86645530-F5B6-44F7-A084-BF67313BB7D3}" type="presParOf" srcId="{F3B22EF3-4879-4D53-8780-F83C4F107F25}" destId="{E83EA0E1-60DB-4370-B95D-535114614225}" srcOrd="0" destOrd="0" presId="urn:microsoft.com/office/officeart/2005/8/layout/vList3"/>
    <dgm:cxn modelId="{3CA01196-214B-423D-915E-79FF739C5FFC}" type="presParOf" srcId="{E83EA0E1-60DB-4370-B95D-535114614225}" destId="{755C0602-E525-463D-A06F-BC7903BD74E7}" srcOrd="0" destOrd="0" presId="urn:microsoft.com/office/officeart/2005/8/layout/vList3"/>
    <dgm:cxn modelId="{F7A7E617-3115-490B-8DDF-592C193665A1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/>
            <a:t>استراتيجية الظل </a:t>
          </a:r>
          <a:endParaRPr lang="ar-EG" sz="2000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2A858210-5773-47DD-A7F6-A393E340F26C}" type="presOf" srcId="{7F779EFB-3E4D-4E73-8528-43B9ABD9BAA7}" destId="{F3B22EF3-4879-4D53-8780-F83C4F107F25}" srcOrd="0" destOrd="0" presId="urn:microsoft.com/office/officeart/2005/8/layout/vList3"/>
    <dgm:cxn modelId="{D43044A1-175B-4529-AB6B-2B0951CC81C9}" type="presOf" srcId="{8D6BF1F9-A1A0-484F-962A-4F56DEA386C9}" destId="{9C3F8E11-DC89-479F-9137-37AB580AE47D}" srcOrd="0" destOrd="0" presId="urn:microsoft.com/office/officeart/2005/8/layout/vList3"/>
    <dgm:cxn modelId="{81F98F50-3774-4A6E-8DE6-07AE31927FB7}" type="presParOf" srcId="{F3B22EF3-4879-4D53-8780-F83C4F107F25}" destId="{E83EA0E1-60DB-4370-B95D-535114614225}" srcOrd="0" destOrd="0" presId="urn:microsoft.com/office/officeart/2005/8/layout/vList3"/>
    <dgm:cxn modelId="{ED52F9E1-992A-4560-85AB-BD6D8F31742C}" type="presParOf" srcId="{E83EA0E1-60DB-4370-B95D-535114614225}" destId="{755C0602-E525-463D-A06F-BC7903BD74E7}" srcOrd="0" destOrd="0" presId="urn:microsoft.com/office/officeart/2005/8/layout/vList3"/>
    <dgm:cxn modelId="{30008E71-4C16-44FE-B282-D1C16C857CA3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6744E0-758D-4C8E-8CA2-F02A5E80981E}" type="doc">
      <dgm:prSet loTypeId="urn:microsoft.com/office/officeart/2009/3/layout/SnapshotPictureList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DAB149B2-B4F9-427C-9B18-3B6839DB0B0A}">
      <dgm:prSet phldrT="[Text]" custT="1"/>
      <dgm:spPr>
        <a:xfrm>
          <a:off x="876876" y="3743188"/>
          <a:ext cx="4475431" cy="409813"/>
        </a:xfrm>
        <a:prstGeom prst="rect">
          <a:avLst/>
        </a:prstGeom>
      </dgm:spPr>
      <dgm:t>
        <a:bodyPr/>
        <a:lstStyle/>
        <a:p>
          <a:pPr rtl="1"/>
          <a:r>
            <a:rPr lang="ar-EG" sz="2800" b="1" dirty="0" smtClean="0">
              <a:solidFill>
                <a:srgbClr val="C0000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المواقع والمستخدمين</a:t>
          </a:r>
          <a:endParaRPr lang="ar-EG" sz="2800" dirty="0">
            <a:solidFill>
              <a:srgbClr val="C0000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gm:t>
    </dgm:pt>
    <dgm:pt modelId="{0309DB33-5A63-43D7-B769-CEB6B4EA2143}" type="parTrans" cxnId="{3029AD48-D2E8-41C6-9345-9D1A0DD48678}">
      <dgm:prSet/>
      <dgm:spPr/>
      <dgm:t>
        <a:bodyPr/>
        <a:lstStyle/>
        <a:p>
          <a:pPr rtl="1"/>
          <a:endParaRPr lang="ar-EG"/>
        </a:p>
      </dgm:t>
    </dgm:pt>
    <dgm:pt modelId="{0CD31CE2-C57D-4CB3-A03F-0AF3236069DA}" type="sibTrans" cxnId="{3029AD48-D2E8-41C6-9345-9D1A0DD48678}">
      <dgm:prSet/>
      <dgm:spPr/>
      <dgm:t>
        <a:bodyPr/>
        <a:lstStyle/>
        <a:p>
          <a:pPr rtl="1"/>
          <a:endParaRPr lang="ar-EG"/>
        </a:p>
      </dgm:t>
    </dgm:pt>
    <dgm:pt modelId="{CECCD682-1C51-4610-8765-03693B111002}">
      <dgm:prSet phldrT="[Text]" custT="1"/>
      <dgm:spPr>
        <a:xfrm>
          <a:off x="5736364" y="1025"/>
          <a:ext cx="2218121" cy="5230348"/>
        </a:xfrm>
        <a:prstGeom prst="rect">
          <a:avLst/>
        </a:prstGeom>
      </dgm:spPr>
      <dgm:t>
        <a:bodyPr/>
        <a:lstStyle/>
        <a:p>
          <a:pPr algn="ctr" rtl="1"/>
          <a:endParaRPr lang="ar-EG" sz="1100" b="1" dirty="0" smtClean="0">
            <a:latin typeface="Calibri" panose="020F0502020204030204"/>
            <a:ea typeface="+mn-ea"/>
            <a:cs typeface="Arial" panose="020B0604020202020204" pitchFamily="34" charset="0"/>
          </a:endParaRPr>
        </a:p>
        <a:p>
          <a:pPr algn="ctr" rtl="1"/>
          <a:endParaRPr lang="ar-EG" sz="1100" b="1" dirty="0" smtClean="0"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  <a:p>
          <a:pPr algn="ctr" rtl="1"/>
          <a:endParaRPr lang="ar-EG" sz="2000" b="1" dirty="0" smtClean="0"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  <a:p>
          <a:pPr algn="just" rtl="1"/>
          <a:r>
            <a:rPr lang="ar-EG" sz="2000" b="1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 </a:t>
          </a:r>
          <a:r>
            <a:rPr lang="ar-EG" sz="2000" b="1" dirty="0" smtClean="0">
              <a:solidFill>
                <a:srgbClr val="002060"/>
              </a:solidFill>
              <a:effectLst/>
              <a:latin typeface="Calibri" panose="020F0502020204030204"/>
              <a:ea typeface="+mn-ea"/>
              <a:cs typeface="Simplified Arabic" panose="02020603050405020304" pitchFamily="18" charset="-78"/>
            </a:rPr>
            <a:t>555 مليون موقع الكتروني موجود على فضاء الانترنت ، هذا الرقم كان في السنة الماضية حوالي 250 مليون ، وهذا يعني أن </a:t>
          </a:r>
          <a:r>
            <a:rPr lang="ar-SA" sz="2000" b="1" dirty="0" smtClean="0">
              <a:solidFill>
                <a:srgbClr val="002060"/>
              </a:solidFill>
              <a:effectLst/>
              <a:latin typeface="Calibri" panose="020F0502020204030204"/>
              <a:ea typeface="+mn-ea"/>
              <a:cs typeface="Simplified Arabic" panose="02020603050405020304" pitchFamily="18" charset="-78"/>
            </a:rPr>
            <a:t>300 مليون</a:t>
          </a:r>
          <a:r>
            <a:rPr lang="ar-EG" sz="2000" b="1" dirty="0" smtClean="0">
              <a:solidFill>
                <a:srgbClr val="002060"/>
              </a:solidFill>
              <a:effectLst/>
              <a:latin typeface="Calibri" panose="020F0502020204030204"/>
              <a:ea typeface="+mn-ea"/>
              <a:cs typeface="Simplified Arabic" panose="02020603050405020304" pitchFamily="18" charset="-78"/>
            </a:rPr>
            <a:t> موقع جديد تم اضافته خلال سنة 2011 فقط ، وهو أكثر من عدد المواقع التي </a:t>
          </a:r>
          <a:r>
            <a:rPr lang="ar-SA" sz="2000" b="1" dirty="0" smtClean="0">
              <a:solidFill>
                <a:srgbClr val="002060"/>
              </a:solidFill>
              <a:effectLst/>
              <a:latin typeface="Calibri" panose="020F0502020204030204"/>
              <a:ea typeface="+mn-ea"/>
              <a:cs typeface="Simplified Arabic" panose="02020603050405020304" pitchFamily="18" charset="-78"/>
            </a:rPr>
            <a:t>أ</a:t>
          </a:r>
          <a:r>
            <a:rPr lang="ar-EG" sz="2000" b="1" dirty="0" smtClean="0">
              <a:solidFill>
                <a:srgbClr val="002060"/>
              </a:solidFill>
              <a:effectLst/>
              <a:latin typeface="Calibri" panose="020F0502020204030204"/>
              <a:ea typeface="+mn-ea"/>
              <a:cs typeface="Simplified Arabic" panose="02020603050405020304" pitchFamily="18" charset="-78"/>
            </a:rPr>
            <a:t>نشئت منذ بداية الانترنت حتى عام 2010 </a:t>
          </a:r>
          <a:endParaRPr lang="ar-EG" sz="2000" b="1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gm:t>
    </dgm:pt>
    <dgm:pt modelId="{BB93E950-DD95-4132-ADE9-7DAEA7B89CAF}" type="parTrans" cxnId="{7BA46BA9-8773-44BF-B5C1-CAB0A953D393}">
      <dgm:prSet/>
      <dgm:spPr/>
      <dgm:t>
        <a:bodyPr/>
        <a:lstStyle/>
        <a:p>
          <a:pPr rtl="1"/>
          <a:endParaRPr lang="ar-EG"/>
        </a:p>
      </dgm:t>
    </dgm:pt>
    <dgm:pt modelId="{7807478B-FD9F-4BDC-8FF2-3CC2C202C245}" type="sibTrans" cxnId="{7BA46BA9-8773-44BF-B5C1-CAB0A953D393}">
      <dgm:prSet/>
      <dgm:spPr/>
      <dgm:t>
        <a:bodyPr/>
        <a:lstStyle/>
        <a:p>
          <a:pPr rtl="1"/>
          <a:endParaRPr lang="ar-EG"/>
        </a:p>
      </dgm:t>
    </dgm:pt>
    <dgm:pt modelId="{605BDE23-FE01-4A51-A24B-7C7B491FD187}" type="pres">
      <dgm:prSet presAssocID="{F96744E0-758D-4C8E-8CA2-F02A5E80981E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pPr rtl="1"/>
          <a:endParaRPr lang="ar-EG"/>
        </a:p>
      </dgm:t>
    </dgm:pt>
    <dgm:pt modelId="{DD0D50B8-5BBC-4E12-8297-916EAB4A81B2}" type="pres">
      <dgm:prSet presAssocID="{DAB149B2-B4F9-427C-9B18-3B6839DB0B0A}" presName="composite" presStyleCnt="0"/>
      <dgm:spPr/>
    </dgm:pt>
    <dgm:pt modelId="{C45A9BF5-7728-4EB1-89CD-D4D97E5DDD72}" type="pres">
      <dgm:prSet presAssocID="{DAB149B2-B4F9-427C-9B18-3B6839DB0B0A}" presName="ParentAccentShape" presStyleLbl="trBgShp" presStyleIdx="0" presStyleCnt="2"/>
      <dgm:spPr>
        <a:xfrm>
          <a:off x="687199" y="889955"/>
          <a:ext cx="4851650" cy="3452488"/>
        </a:xfrm>
        <a:prstGeom prst="frame">
          <a:avLst>
            <a:gd name="adj1" fmla="val 5450"/>
          </a:avLst>
        </a:prstGeom>
      </dgm:spPr>
    </dgm:pt>
    <dgm:pt modelId="{7C57B741-EE62-420E-9E16-7D57D299857C}" type="pres">
      <dgm:prSet presAssocID="{DAB149B2-B4F9-427C-9B18-3B6839DB0B0A}" presName="ParentText" presStyleLbl="revTx" presStyleIdx="0" presStyleCnt="2" custLinFactNeighborY="8364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C47F17B4-63F5-4622-9A79-A56F5227DDF5}" type="pres">
      <dgm:prSet presAssocID="{DAB149B2-B4F9-427C-9B18-3B6839DB0B0A}" presName="ChildText" presStyleLbl="revTx" presStyleIdx="1" presStyleCnt="2" custScaleY="151495">
        <dgm:presLayoutVars>
          <dgm:chMax val="0"/>
          <dgm:chPref val="0"/>
        </dgm:presLayoutVars>
      </dgm:prSet>
      <dgm:spPr/>
      <dgm:t>
        <a:bodyPr/>
        <a:lstStyle/>
        <a:p>
          <a:pPr rtl="1"/>
          <a:endParaRPr lang="ar-EG"/>
        </a:p>
      </dgm:t>
    </dgm:pt>
    <dgm:pt modelId="{DF04E13B-636E-47A3-BE4D-D319EEA86F3B}" type="pres">
      <dgm:prSet presAssocID="{DAB149B2-B4F9-427C-9B18-3B6839DB0B0A}" presName="ChildAccentShape" presStyleLbl="trBgShp" presStyleIdx="1" presStyleCnt="2"/>
      <dgm:spPr>
        <a:xfrm>
          <a:off x="8152000" y="889955"/>
          <a:ext cx="186541" cy="3452488"/>
        </a:xfrm>
        <a:prstGeom prst="rect">
          <a:avLst/>
        </a:prstGeom>
      </dgm:spPr>
    </dgm:pt>
    <dgm:pt modelId="{FBC6B453-C6A9-43CE-A999-5DE4D6B78675}" type="pres">
      <dgm:prSet presAssocID="{DAB149B2-B4F9-427C-9B18-3B6839DB0B0A}" presName="Image" presStyleLbl="alignImgPlace1" presStyleIdx="0" presStyleCnt="1" custLinFactNeighborY="9081"/>
      <dgm:spPr>
        <a:xfrm>
          <a:off x="500657" y="476275"/>
          <a:ext cx="4665108" cy="326575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C228C5E2-9326-4795-B0BC-2E5B0AF09716}" type="presOf" srcId="{DAB149B2-B4F9-427C-9B18-3B6839DB0B0A}" destId="{7C57B741-EE62-420E-9E16-7D57D299857C}" srcOrd="0" destOrd="0" presId="urn:microsoft.com/office/officeart/2009/3/layout/SnapshotPictureList"/>
    <dgm:cxn modelId="{4F550540-3BC7-427D-8DDE-F3120E21E02A}" type="presOf" srcId="{F96744E0-758D-4C8E-8CA2-F02A5E80981E}" destId="{605BDE23-FE01-4A51-A24B-7C7B491FD187}" srcOrd="0" destOrd="0" presId="urn:microsoft.com/office/officeart/2009/3/layout/SnapshotPictureList"/>
    <dgm:cxn modelId="{3029AD48-D2E8-41C6-9345-9D1A0DD48678}" srcId="{F96744E0-758D-4C8E-8CA2-F02A5E80981E}" destId="{DAB149B2-B4F9-427C-9B18-3B6839DB0B0A}" srcOrd="0" destOrd="0" parTransId="{0309DB33-5A63-43D7-B769-CEB6B4EA2143}" sibTransId="{0CD31CE2-C57D-4CB3-A03F-0AF3236069DA}"/>
    <dgm:cxn modelId="{7BA46BA9-8773-44BF-B5C1-CAB0A953D393}" srcId="{DAB149B2-B4F9-427C-9B18-3B6839DB0B0A}" destId="{CECCD682-1C51-4610-8765-03693B111002}" srcOrd="0" destOrd="0" parTransId="{BB93E950-DD95-4132-ADE9-7DAEA7B89CAF}" sibTransId="{7807478B-FD9F-4BDC-8FF2-3CC2C202C245}"/>
    <dgm:cxn modelId="{6C3EECC2-8E02-433B-AE64-84D5B698DFF5}" type="presOf" srcId="{CECCD682-1C51-4610-8765-03693B111002}" destId="{C47F17B4-63F5-4622-9A79-A56F5227DDF5}" srcOrd="0" destOrd="0" presId="urn:microsoft.com/office/officeart/2009/3/layout/SnapshotPictureList"/>
    <dgm:cxn modelId="{71387F63-4AAA-43AF-9EA9-2F9A12E66A42}" type="presParOf" srcId="{605BDE23-FE01-4A51-A24B-7C7B491FD187}" destId="{DD0D50B8-5BBC-4E12-8297-916EAB4A81B2}" srcOrd="0" destOrd="0" presId="urn:microsoft.com/office/officeart/2009/3/layout/SnapshotPictureList"/>
    <dgm:cxn modelId="{F0FB8CB1-AC85-4B99-8E50-EE8D1D683EA5}" type="presParOf" srcId="{DD0D50B8-5BBC-4E12-8297-916EAB4A81B2}" destId="{C45A9BF5-7728-4EB1-89CD-D4D97E5DDD72}" srcOrd="0" destOrd="0" presId="urn:microsoft.com/office/officeart/2009/3/layout/SnapshotPictureList"/>
    <dgm:cxn modelId="{8EF854B4-86FE-4E4A-A26D-04175C034106}" type="presParOf" srcId="{DD0D50B8-5BBC-4E12-8297-916EAB4A81B2}" destId="{7C57B741-EE62-420E-9E16-7D57D299857C}" srcOrd="1" destOrd="0" presId="urn:microsoft.com/office/officeart/2009/3/layout/SnapshotPictureList"/>
    <dgm:cxn modelId="{05164820-FE14-4708-A86C-93211C21B859}" type="presParOf" srcId="{DD0D50B8-5BBC-4E12-8297-916EAB4A81B2}" destId="{C47F17B4-63F5-4622-9A79-A56F5227DDF5}" srcOrd="2" destOrd="0" presId="urn:microsoft.com/office/officeart/2009/3/layout/SnapshotPictureList"/>
    <dgm:cxn modelId="{63D8FA27-C4E0-4C2A-A578-EAAB31B2FA8F}" type="presParOf" srcId="{DD0D50B8-5BBC-4E12-8297-916EAB4A81B2}" destId="{DF04E13B-636E-47A3-BE4D-D319EEA86F3B}" srcOrd="3" destOrd="0" presId="urn:microsoft.com/office/officeart/2009/3/layout/SnapshotPictureList"/>
    <dgm:cxn modelId="{DB442D77-7539-40D5-8F9D-CC44B6DC5A53}" type="presParOf" srcId="{DD0D50B8-5BBC-4E12-8297-916EAB4A81B2}" destId="{FBC6B453-C6A9-43CE-A999-5DE4D6B78675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/>
            <a:t>استراتيجية تشكيل المنتجات </a:t>
          </a:r>
          <a:endParaRPr lang="ar-EG" sz="2000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FC244BD9-4B69-4C0A-8841-1CB8AFC48A03}" type="presOf" srcId="{7F779EFB-3E4D-4E73-8528-43B9ABD9BAA7}" destId="{F3B22EF3-4879-4D53-8780-F83C4F107F25}" srcOrd="0" destOrd="0" presId="urn:microsoft.com/office/officeart/2005/8/layout/vList3"/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2598FE8C-6BBB-4051-B273-233D3B0B82CA}" type="presOf" srcId="{8D6BF1F9-A1A0-484F-962A-4F56DEA386C9}" destId="{9C3F8E11-DC89-479F-9137-37AB580AE47D}" srcOrd="0" destOrd="0" presId="urn:microsoft.com/office/officeart/2005/8/layout/vList3"/>
    <dgm:cxn modelId="{172C1FC3-73D3-4D1D-862A-6B6C57576E06}" type="presParOf" srcId="{F3B22EF3-4879-4D53-8780-F83C4F107F25}" destId="{E83EA0E1-60DB-4370-B95D-535114614225}" srcOrd="0" destOrd="0" presId="urn:microsoft.com/office/officeart/2005/8/layout/vList3"/>
    <dgm:cxn modelId="{F0A3AB68-3674-488B-8CAC-DF78DB54171F}" type="presParOf" srcId="{E83EA0E1-60DB-4370-B95D-535114614225}" destId="{755C0602-E525-463D-A06F-BC7903BD74E7}" srcOrd="0" destOrd="0" presId="urn:microsoft.com/office/officeart/2005/8/layout/vList3"/>
    <dgm:cxn modelId="{455C19B0-6383-4FAA-96CE-91BB92BEBE01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/>
            <a:t> استراتيجية الحفاظا </a:t>
          </a:r>
          <a:endParaRPr lang="ar-EG" sz="2000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55CF49FF-4091-411E-97A2-5C68963D5D33}" type="presOf" srcId="{8D6BF1F9-A1A0-484F-962A-4F56DEA386C9}" destId="{9C3F8E11-DC89-479F-9137-37AB580AE47D}" srcOrd="0" destOrd="0" presId="urn:microsoft.com/office/officeart/2005/8/layout/vList3"/>
    <dgm:cxn modelId="{A3D69F81-5903-4B8D-BCFA-47785D4B14A1}" type="presOf" srcId="{7F779EFB-3E4D-4E73-8528-43B9ABD9BAA7}" destId="{F3B22EF3-4879-4D53-8780-F83C4F107F25}" srcOrd="0" destOrd="0" presId="urn:microsoft.com/office/officeart/2005/8/layout/vList3"/>
    <dgm:cxn modelId="{C660BBBE-33E8-443A-BE73-17240D0D14E1}" type="presParOf" srcId="{F3B22EF3-4879-4D53-8780-F83C4F107F25}" destId="{E83EA0E1-60DB-4370-B95D-535114614225}" srcOrd="0" destOrd="0" presId="urn:microsoft.com/office/officeart/2005/8/layout/vList3"/>
    <dgm:cxn modelId="{AB1D1DE7-EFB4-4DCD-8139-879F9C3576C0}" type="presParOf" srcId="{E83EA0E1-60DB-4370-B95D-535114614225}" destId="{755C0602-E525-463D-A06F-BC7903BD74E7}" srcOrd="0" destOrd="0" presId="urn:microsoft.com/office/officeart/2005/8/layout/vList3"/>
    <dgm:cxn modelId="{3EE5C40A-C428-42AE-AB7D-E44AFA308065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 استراتيجية العمق </a:t>
          </a:r>
          <a:endParaRPr lang="ar-EG" sz="20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9DACC3CB-FA2F-469A-A22B-E63F63A904D2}" type="presOf" srcId="{8D6BF1F9-A1A0-484F-962A-4F56DEA386C9}" destId="{9C3F8E11-DC89-479F-9137-37AB580AE47D}" srcOrd="0" destOrd="0" presId="urn:microsoft.com/office/officeart/2005/8/layout/vList3"/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B61A601C-D5BD-4343-8C4C-BEBD2CDC44F6}" type="presOf" srcId="{7F779EFB-3E4D-4E73-8528-43B9ABD9BAA7}" destId="{F3B22EF3-4879-4D53-8780-F83C4F107F25}" srcOrd="0" destOrd="0" presId="urn:microsoft.com/office/officeart/2005/8/layout/vList3"/>
    <dgm:cxn modelId="{73DC9D92-0308-4FA1-BD76-420080C6D734}" type="presParOf" srcId="{F3B22EF3-4879-4D53-8780-F83C4F107F25}" destId="{E83EA0E1-60DB-4370-B95D-535114614225}" srcOrd="0" destOrd="0" presId="urn:microsoft.com/office/officeart/2005/8/layout/vList3"/>
    <dgm:cxn modelId="{DDE310BC-C9EA-40E4-BF5C-18F2F526C4CF}" type="presParOf" srcId="{E83EA0E1-60DB-4370-B95D-535114614225}" destId="{755C0602-E525-463D-A06F-BC7903BD74E7}" srcOrd="0" destOrd="0" presId="urn:microsoft.com/office/officeart/2005/8/layout/vList3"/>
    <dgm:cxn modelId="{79D313BB-6DED-46A2-ACFA-3A33DE1427FD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/>
            <a:t> استراتيجية الاتساع </a:t>
          </a:r>
          <a:endParaRPr lang="ar-EG" sz="2000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66724206-BA77-4A96-9555-61B5D593898A}" type="presOf" srcId="{8D6BF1F9-A1A0-484F-962A-4F56DEA386C9}" destId="{9C3F8E11-DC89-479F-9137-37AB580AE47D}" srcOrd="0" destOrd="0" presId="urn:microsoft.com/office/officeart/2005/8/layout/vList3"/>
    <dgm:cxn modelId="{0067A776-59B0-4EFD-91E9-0C5B609E2D13}" type="presOf" srcId="{7F779EFB-3E4D-4E73-8528-43B9ABD9BAA7}" destId="{F3B22EF3-4879-4D53-8780-F83C4F107F25}" srcOrd="0" destOrd="0" presId="urn:microsoft.com/office/officeart/2005/8/layout/vList3"/>
    <dgm:cxn modelId="{3BC4E1AA-06EB-4D2A-8AC7-6960DB61ACD9}" type="presParOf" srcId="{F3B22EF3-4879-4D53-8780-F83C4F107F25}" destId="{E83EA0E1-60DB-4370-B95D-535114614225}" srcOrd="0" destOrd="0" presId="urn:microsoft.com/office/officeart/2005/8/layout/vList3"/>
    <dgm:cxn modelId="{CDE7B6D1-885C-4C6C-BFA0-71D9ED89196A}" type="presParOf" srcId="{E83EA0E1-60DB-4370-B95D-535114614225}" destId="{755C0602-E525-463D-A06F-BC7903BD74E7}" srcOrd="0" destOrd="0" presId="urn:microsoft.com/office/officeart/2005/8/layout/vList3"/>
    <dgm:cxn modelId="{F66A26F8-A0CB-405C-B10D-481852D94A3D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/>
            <a:t>استراتيجية تطوير المنتجات </a:t>
          </a:r>
          <a:endParaRPr lang="ar-EG" sz="2000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2089EF69-4CD1-400D-B317-2B21F2620AD5}" type="presOf" srcId="{8D6BF1F9-A1A0-484F-962A-4F56DEA386C9}" destId="{9C3F8E11-DC89-479F-9137-37AB580AE47D}" srcOrd="0" destOrd="0" presId="urn:microsoft.com/office/officeart/2005/8/layout/vList3"/>
    <dgm:cxn modelId="{3A122745-3C2B-419C-B369-8EA08A415FD7}" type="presOf" srcId="{7F779EFB-3E4D-4E73-8528-43B9ABD9BAA7}" destId="{F3B22EF3-4879-4D53-8780-F83C4F107F25}" srcOrd="0" destOrd="0" presId="urn:microsoft.com/office/officeart/2005/8/layout/vList3"/>
    <dgm:cxn modelId="{E6F21A20-F332-43DB-9C89-95A61D0B4A7B}" type="presParOf" srcId="{F3B22EF3-4879-4D53-8780-F83C4F107F25}" destId="{E83EA0E1-60DB-4370-B95D-535114614225}" srcOrd="0" destOrd="0" presId="urn:microsoft.com/office/officeart/2005/8/layout/vList3"/>
    <dgm:cxn modelId="{BE712068-A1DD-4F6E-B768-17A6FFCA4CF6}" type="presParOf" srcId="{E83EA0E1-60DB-4370-B95D-535114614225}" destId="{755C0602-E525-463D-A06F-BC7903BD74E7}" srcOrd="0" destOrd="0" presId="urn:microsoft.com/office/officeart/2005/8/layout/vList3"/>
    <dgm:cxn modelId="{857183D7-C0D3-4FA6-A2ED-ABE7518B71A3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/>
            <a:t>  استراتيجية تعديل المنتجات </a:t>
          </a:r>
          <a:endParaRPr lang="ar-EG" sz="2000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BC30845D-B6FA-4190-99F7-B70A9DE0DB13}" type="presOf" srcId="{8D6BF1F9-A1A0-484F-962A-4F56DEA386C9}" destId="{9C3F8E11-DC89-479F-9137-37AB580AE47D}" srcOrd="0" destOrd="0" presId="urn:microsoft.com/office/officeart/2005/8/layout/vList3"/>
    <dgm:cxn modelId="{40944242-A4DD-45BF-B31B-BCEF6F5C58D8}" type="presOf" srcId="{7F779EFB-3E4D-4E73-8528-43B9ABD9BAA7}" destId="{F3B22EF3-4879-4D53-8780-F83C4F107F25}" srcOrd="0" destOrd="0" presId="urn:microsoft.com/office/officeart/2005/8/layout/vList3"/>
    <dgm:cxn modelId="{B0507F29-7E44-4AEC-AE6B-C627FDC63A2E}" type="presParOf" srcId="{F3B22EF3-4879-4D53-8780-F83C4F107F25}" destId="{E83EA0E1-60DB-4370-B95D-535114614225}" srcOrd="0" destOrd="0" presId="urn:microsoft.com/office/officeart/2005/8/layout/vList3"/>
    <dgm:cxn modelId="{43CC48B6-3BD0-45C8-903D-633CED7BC81E}" type="presParOf" srcId="{E83EA0E1-60DB-4370-B95D-535114614225}" destId="{755C0602-E525-463D-A06F-BC7903BD74E7}" srcOrd="0" destOrd="0" presId="urn:microsoft.com/office/officeart/2005/8/layout/vList3"/>
    <dgm:cxn modelId="{E191E154-BF36-47BD-8730-4AE2DA7755AC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استراتيجية الحماية </a:t>
          </a:r>
          <a:endParaRPr lang="ar-EG" sz="20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E941CD7F-FE4D-46CF-AC40-173CAA66409C}" type="presOf" srcId="{7F779EFB-3E4D-4E73-8528-43B9ABD9BAA7}" destId="{F3B22EF3-4879-4D53-8780-F83C4F107F25}" srcOrd="0" destOrd="0" presId="urn:microsoft.com/office/officeart/2005/8/layout/vList3"/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63D27FC9-EF6B-4FB3-95F8-2F8A3663536A}" type="presOf" srcId="{8D6BF1F9-A1A0-484F-962A-4F56DEA386C9}" destId="{9C3F8E11-DC89-479F-9137-37AB580AE47D}" srcOrd="0" destOrd="0" presId="urn:microsoft.com/office/officeart/2005/8/layout/vList3"/>
    <dgm:cxn modelId="{132B4BAA-D13F-4154-BD0C-9952191B0381}" type="presParOf" srcId="{F3B22EF3-4879-4D53-8780-F83C4F107F25}" destId="{E83EA0E1-60DB-4370-B95D-535114614225}" srcOrd="0" destOrd="0" presId="urn:microsoft.com/office/officeart/2005/8/layout/vList3"/>
    <dgm:cxn modelId="{29E6B708-C10E-4BA0-8EDE-2F5BF4ADC61E}" type="presParOf" srcId="{E83EA0E1-60DB-4370-B95D-535114614225}" destId="{755C0602-E525-463D-A06F-BC7903BD74E7}" srcOrd="0" destOrd="0" presId="urn:microsoft.com/office/officeart/2005/8/layout/vList3"/>
    <dgm:cxn modelId="{C551E512-B3AB-4B5C-B35F-3A3AF7B7460C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/>
            <a:t>  استراتيجة الحصاد </a:t>
          </a:r>
          <a:endParaRPr lang="ar-EG" sz="2000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1A8099C0-6C8B-4E41-A54E-CF06673F15CF}" type="presOf" srcId="{8D6BF1F9-A1A0-484F-962A-4F56DEA386C9}" destId="{9C3F8E11-DC89-479F-9137-37AB580AE47D}" srcOrd="0" destOrd="0" presId="urn:microsoft.com/office/officeart/2005/8/layout/vList3"/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F9B83C4F-90C2-4BC3-A2CB-DEA7E1DDF7C8}" type="presOf" srcId="{7F779EFB-3E4D-4E73-8528-43B9ABD9BAA7}" destId="{F3B22EF3-4879-4D53-8780-F83C4F107F25}" srcOrd="0" destOrd="0" presId="urn:microsoft.com/office/officeart/2005/8/layout/vList3"/>
    <dgm:cxn modelId="{2E221F88-D6FD-47A2-BE9B-03EFCD76E2E6}" type="presParOf" srcId="{F3B22EF3-4879-4D53-8780-F83C4F107F25}" destId="{E83EA0E1-60DB-4370-B95D-535114614225}" srcOrd="0" destOrd="0" presId="urn:microsoft.com/office/officeart/2005/8/layout/vList3"/>
    <dgm:cxn modelId="{3A34F9AC-D6E4-4409-940E-8A729F19FDB1}" type="presParOf" srcId="{E83EA0E1-60DB-4370-B95D-535114614225}" destId="{755C0602-E525-463D-A06F-BC7903BD74E7}" srcOrd="0" destOrd="0" presId="urn:microsoft.com/office/officeart/2005/8/layout/vList3"/>
    <dgm:cxn modelId="{93234DE7-0727-488A-B8CF-1E44500385C5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/>
            <a:t> استراتيجية التعبئة </a:t>
          </a:r>
          <a:endParaRPr lang="ar-EG" sz="2000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9AF4083F-C981-46B3-9E23-5F64CBE92660}" type="presOf" srcId="{7F779EFB-3E4D-4E73-8528-43B9ABD9BAA7}" destId="{F3B22EF3-4879-4D53-8780-F83C4F107F25}" srcOrd="0" destOrd="0" presId="urn:microsoft.com/office/officeart/2005/8/layout/vList3"/>
    <dgm:cxn modelId="{E730B3D7-532D-49AA-B25D-8A1EE0B73FED}" type="presOf" srcId="{8D6BF1F9-A1A0-484F-962A-4F56DEA386C9}" destId="{9C3F8E11-DC89-479F-9137-37AB580AE47D}" srcOrd="0" destOrd="0" presId="urn:microsoft.com/office/officeart/2005/8/layout/vList3"/>
    <dgm:cxn modelId="{F19E2005-40F3-4A8F-8742-A4FF28526867}" type="presParOf" srcId="{F3B22EF3-4879-4D53-8780-F83C4F107F25}" destId="{E83EA0E1-60DB-4370-B95D-535114614225}" srcOrd="0" destOrd="0" presId="urn:microsoft.com/office/officeart/2005/8/layout/vList3"/>
    <dgm:cxn modelId="{C5D7261F-4107-403E-A293-7080202F0829}" type="presParOf" srcId="{E83EA0E1-60DB-4370-B95D-535114614225}" destId="{755C0602-E525-463D-A06F-BC7903BD74E7}" srcOrd="0" destOrd="0" presId="urn:microsoft.com/office/officeart/2005/8/layout/vList3"/>
    <dgm:cxn modelId="{4E59CFDE-A2CB-4311-8031-F06ED8CDBE09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/>
            <a:t>  استراتيجية التميز</a:t>
          </a:r>
          <a:endParaRPr lang="ar-EG" sz="2000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20F97699-D1F3-43D7-859E-BDF28DB6D271}" type="presOf" srcId="{8D6BF1F9-A1A0-484F-962A-4F56DEA386C9}" destId="{9C3F8E11-DC89-479F-9137-37AB580AE47D}" srcOrd="0" destOrd="0" presId="urn:microsoft.com/office/officeart/2005/8/layout/vList3"/>
    <dgm:cxn modelId="{493B821F-DDC8-4CC4-A408-18A31C72422A}" type="presOf" srcId="{7F779EFB-3E4D-4E73-8528-43B9ABD9BAA7}" destId="{F3B22EF3-4879-4D53-8780-F83C4F107F25}" srcOrd="0" destOrd="0" presId="urn:microsoft.com/office/officeart/2005/8/layout/vList3"/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E07403F5-44B8-4975-AB23-8CAE821D17D5}" type="presParOf" srcId="{F3B22EF3-4879-4D53-8780-F83C4F107F25}" destId="{E83EA0E1-60DB-4370-B95D-535114614225}" srcOrd="0" destOrd="0" presId="urn:microsoft.com/office/officeart/2005/8/layout/vList3"/>
    <dgm:cxn modelId="{48C47D57-0FE5-45E8-9182-10437B94B7F8}" type="presParOf" srcId="{E83EA0E1-60DB-4370-B95D-535114614225}" destId="{755C0602-E525-463D-A06F-BC7903BD74E7}" srcOrd="0" destOrd="0" presId="urn:microsoft.com/office/officeart/2005/8/layout/vList3"/>
    <dgm:cxn modelId="{0438D2D2-AB5F-49CA-AD83-621C472E46AF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D50B37-60F3-4868-9C3F-4EFB8680A474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7906B724-19D7-48AE-9A5A-44BAFF77FCEA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xfrm>
          <a:off x="329183" y="1306067"/>
          <a:ext cx="7900416" cy="2468880"/>
        </a:xfrm>
        <a:prstGeom prst="rect">
          <a:avLst/>
        </a:prstGeom>
        <a:ln>
          <a:solidFill>
            <a:schemeClr val="bg1"/>
          </a:solidFill>
        </a:ln>
      </dgm:spPr>
      <dgm:t>
        <a:bodyPr/>
        <a:lstStyle/>
        <a:p>
          <a:pPr rtl="1"/>
          <a:r>
            <a:rPr lang="ar-EG" sz="2400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82</a:t>
          </a:r>
          <a:r>
            <a:rPr lang="ar-EG" sz="2400" b="1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% من سكان العالم يتم الوصول اليهم عبر الشبكات الاجتماعية </a:t>
          </a:r>
        </a:p>
        <a:p>
          <a:pPr rtl="1"/>
          <a:r>
            <a:rPr lang="ar-EG" sz="2400" b="1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93% من المسوقين يستخدمون الشبكة للاعمال التجارية</a:t>
          </a:r>
          <a:endParaRPr lang="ar-EG" sz="2400" b="1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gm:t>
    </dgm:pt>
    <dgm:pt modelId="{302EA855-872C-43EC-990B-8CB234EA5FC5}" type="parTrans" cxnId="{01558273-4626-4D2A-8387-2885ACCDCF8D}">
      <dgm:prSet/>
      <dgm:spPr/>
      <dgm:t>
        <a:bodyPr/>
        <a:lstStyle/>
        <a:p>
          <a:pPr rtl="1"/>
          <a:endParaRPr lang="ar-EG"/>
        </a:p>
      </dgm:t>
    </dgm:pt>
    <dgm:pt modelId="{3BD6C492-1194-42B7-9C21-9900EE80521F}" type="sibTrans" cxnId="{01558273-4626-4D2A-8387-2885ACCDCF8D}">
      <dgm:prSet/>
      <dgm:spPr/>
      <dgm:t>
        <a:bodyPr/>
        <a:lstStyle/>
        <a:p>
          <a:pPr rtl="1"/>
          <a:endParaRPr lang="ar-EG"/>
        </a:p>
      </dgm:t>
    </dgm:pt>
    <dgm:pt modelId="{6CC40BD7-3422-4CB6-933F-F2B9A96E9529}" type="pres">
      <dgm:prSet presAssocID="{A4D50B37-60F3-4868-9C3F-4EFB8680A47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ar-EG"/>
        </a:p>
      </dgm:t>
    </dgm:pt>
    <dgm:pt modelId="{8862FCE9-9048-44BA-8ABD-30DFA0818359}" type="pres">
      <dgm:prSet presAssocID="{7906B724-19D7-48AE-9A5A-44BAFF77FCEA}" presName="composite" presStyleCnt="0"/>
      <dgm:spPr/>
    </dgm:pt>
    <dgm:pt modelId="{0521E530-D8B2-48FB-BD3E-726F4CEEB9F2}" type="pres">
      <dgm:prSet presAssocID="{7906B724-19D7-48AE-9A5A-44BAFF77FCEA}" presName="rect1" presStyleLbl="trAlignAcc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  <dgm:pt modelId="{D0F3E8CA-8310-4F34-A298-7C0D511C17C3}" type="pres">
      <dgm:prSet presAssocID="{7906B724-19D7-48AE-9A5A-44BAFF77FCEA}" presName="rect2" presStyleLbl="fgImgPlace1" presStyleIdx="0" presStyleCnt="1" custLinFactNeighborX="4409" custLinFactNeighborY="16285"/>
      <dgm:spPr>
        <a:xfrm>
          <a:off x="0" y="949452"/>
          <a:ext cx="1728216" cy="259232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73909AEA-C6F4-4A5B-A434-2C66CC8A6FC5}" type="presOf" srcId="{A4D50B37-60F3-4868-9C3F-4EFB8680A474}" destId="{6CC40BD7-3422-4CB6-933F-F2B9A96E9529}" srcOrd="0" destOrd="0" presId="urn:microsoft.com/office/officeart/2008/layout/PictureStrips"/>
    <dgm:cxn modelId="{01558273-4626-4D2A-8387-2885ACCDCF8D}" srcId="{A4D50B37-60F3-4868-9C3F-4EFB8680A474}" destId="{7906B724-19D7-48AE-9A5A-44BAFF77FCEA}" srcOrd="0" destOrd="0" parTransId="{302EA855-872C-43EC-990B-8CB234EA5FC5}" sibTransId="{3BD6C492-1194-42B7-9C21-9900EE80521F}"/>
    <dgm:cxn modelId="{2B4304CD-6C1D-42EF-A882-439770D6DA91}" type="presOf" srcId="{7906B724-19D7-48AE-9A5A-44BAFF77FCEA}" destId="{0521E530-D8B2-48FB-BD3E-726F4CEEB9F2}" srcOrd="0" destOrd="0" presId="urn:microsoft.com/office/officeart/2008/layout/PictureStrips"/>
    <dgm:cxn modelId="{C6D091C9-51F9-4161-96C6-710C5CAD2891}" type="presParOf" srcId="{6CC40BD7-3422-4CB6-933F-F2B9A96E9529}" destId="{8862FCE9-9048-44BA-8ABD-30DFA0818359}" srcOrd="0" destOrd="0" presId="urn:microsoft.com/office/officeart/2008/layout/PictureStrips"/>
    <dgm:cxn modelId="{9245F9A9-270B-4EB3-8C8B-ED1B4B389D52}" type="presParOf" srcId="{8862FCE9-9048-44BA-8ABD-30DFA0818359}" destId="{0521E530-D8B2-48FB-BD3E-726F4CEEB9F2}" srcOrd="0" destOrd="0" presId="urn:microsoft.com/office/officeart/2008/layout/PictureStrips"/>
    <dgm:cxn modelId="{FD8DCFB0-8911-4C65-8195-60295680AB42}" type="presParOf" srcId="{8862FCE9-9048-44BA-8ABD-30DFA0818359}" destId="{D0F3E8CA-8310-4F34-A298-7C0D511C17C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 </a:t>
          </a:r>
          <a:r>
            <a:rPr lang="ar-EG" sz="1600" b="1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استراتيجية الخدمات المساندة للمنتج</a:t>
          </a:r>
          <a:endParaRPr lang="ar-EG" sz="16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D12D726A-AED6-4B4A-B988-98931AA0A049}" type="presOf" srcId="{7F779EFB-3E4D-4E73-8528-43B9ABD9BAA7}" destId="{F3B22EF3-4879-4D53-8780-F83C4F107F25}" srcOrd="0" destOrd="0" presId="urn:microsoft.com/office/officeart/2005/8/layout/vList3"/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2E9F3246-A27C-4648-8688-F5337776ACB9}" type="presOf" srcId="{8D6BF1F9-A1A0-484F-962A-4F56DEA386C9}" destId="{9C3F8E11-DC89-479F-9137-37AB580AE47D}" srcOrd="0" destOrd="0" presId="urn:microsoft.com/office/officeart/2005/8/layout/vList3"/>
    <dgm:cxn modelId="{7A882A9D-4AED-4ADA-A53D-FBCC9154BC1E}" type="presParOf" srcId="{F3B22EF3-4879-4D53-8780-F83C4F107F25}" destId="{E83EA0E1-60DB-4370-B95D-535114614225}" srcOrd="0" destOrd="0" presId="urn:microsoft.com/office/officeart/2005/8/layout/vList3"/>
    <dgm:cxn modelId="{ADEF7C2D-D59C-49DA-9D22-0363EE8EEFAA}" type="presParOf" srcId="{E83EA0E1-60DB-4370-B95D-535114614225}" destId="{755C0602-E525-463D-A06F-BC7903BD74E7}" srcOrd="0" destOrd="0" presId="urn:microsoft.com/office/officeart/2005/8/layout/vList3"/>
    <dgm:cxn modelId="{694BBACC-FFEE-4586-AA26-9B8FB212C580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/>
            <a:t>   استراتيجية الضغط </a:t>
          </a:r>
          <a:endParaRPr lang="ar-EG" sz="2000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8139B271-BA64-467D-97A0-A79807EA5644}" type="presOf" srcId="{8D6BF1F9-A1A0-484F-962A-4F56DEA386C9}" destId="{9C3F8E11-DC89-479F-9137-37AB580AE47D}" srcOrd="0" destOrd="0" presId="urn:microsoft.com/office/officeart/2005/8/layout/vList3"/>
    <dgm:cxn modelId="{4C66B7B7-FF82-48A5-81E0-0373F6A6AFFB}" type="presOf" srcId="{7F779EFB-3E4D-4E73-8528-43B9ABD9BAA7}" destId="{F3B22EF3-4879-4D53-8780-F83C4F107F25}" srcOrd="0" destOrd="0" presId="urn:microsoft.com/office/officeart/2005/8/layout/vList3"/>
    <dgm:cxn modelId="{D4121E9F-444D-416D-9313-3AEC017EC2FE}" type="presParOf" srcId="{F3B22EF3-4879-4D53-8780-F83C4F107F25}" destId="{E83EA0E1-60DB-4370-B95D-535114614225}" srcOrd="0" destOrd="0" presId="urn:microsoft.com/office/officeart/2005/8/layout/vList3"/>
    <dgm:cxn modelId="{90B2D806-3197-49A7-A597-04417001E007}" type="presParOf" srcId="{E83EA0E1-60DB-4370-B95D-535114614225}" destId="{755C0602-E525-463D-A06F-BC7903BD74E7}" srcOrd="0" destOrd="0" presId="urn:microsoft.com/office/officeart/2005/8/layout/vList3"/>
    <dgm:cxn modelId="{2941BE59-EFF6-4E9B-BB3F-295AFBDBF474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/>
            <a:t>  استراتيحية الايحاء </a:t>
          </a:r>
          <a:endParaRPr lang="ar-EG" sz="2000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46174660-F36F-48EA-84C4-957C3539A8AF}" type="presOf" srcId="{8D6BF1F9-A1A0-484F-962A-4F56DEA386C9}" destId="{9C3F8E11-DC89-479F-9137-37AB580AE47D}" srcOrd="0" destOrd="0" presId="urn:microsoft.com/office/officeart/2005/8/layout/vList3"/>
    <dgm:cxn modelId="{6442AA9D-9C01-4B1C-BBE9-65176434DF8A}" type="presOf" srcId="{7F779EFB-3E4D-4E73-8528-43B9ABD9BAA7}" destId="{F3B22EF3-4879-4D53-8780-F83C4F107F25}" srcOrd="0" destOrd="0" presId="urn:microsoft.com/office/officeart/2005/8/layout/vList3"/>
    <dgm:cxn modelId="{DEFA9E03-357F-41B6-B3E8-19F606D90DCF}" type="presParOf" srcId="{F3B22EF3-4879-4D53-8780-F83C4F107F25}" destId="{E83EA0E1-60DB-4370-B95D-535114614225}" srcOrd="0" destOrd="0" presId="urn:microsoft.com/office/officeart/2005/8/layout/vList3"/>
    <dgm:cxn modelId="{941BD6F3-2948-4B02-B1E5-2F2089A7E35F}" type="presParOf" srcId="{E83EA0E1-60DB-4370-B95D-535114614225}" destId="{755C0602-E525-463D-A06F-BC7903BD74E7}" srcOrd="0" destOrd="0" presId="urn:microsoft.com/office/officeart/2005/8/layout/vList3"/>
    <dgm:cxn modelId="{661E3296-1513-40A7-89A5-F7B7F96A4145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/>
            <a:t>   استراتيحية الدفع </a:t>
          </a:r>
          <a:endParaRPr lang="ar-EG" sz="2000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998E6B3D-3378-48BC-95BD-750CCA441EBB}" type="presOf" srcId="{7F779EFB-3E4D-4E73-8528-43B9ABD9BAA7}" destId="{F3B22EF3-4879-4D53-8780-F83C4F107F25}" srcOrd="0" destOrd="0" presId="urn:microsoft.com/office/officeart/2005/8/layout/vList3"/>
    <dgm:cxn modelId="{FA9EECC5-4D25-416C-8577-24FF673A47BF}" type="presOf" srcId="{8D6BF1F9-A1A0-484F-962A-4F56DEA386C9}" destId="{9C3F8E11-DC89-479F-9137-37AB580AE47D}" srcOrd="0" destOrd="0" presId="urn:microsoft.com/office/officeart/2005/8/layout/vList3"/>
    <dgm:cxn modelId="{9EAC30E4-A1C6-438D-9638-C31B34A24E30}" type="presParOf" srcId="{F3B22EF3-4879-4D53-8780-F83C4F107F25}" destId="{E83EA0E1-60DB-4370-B95D-535114614225}" srcOrd="0" destOrd="0" presId="urn:microsoft.com/office/officeart/2005/8/layout/vList3"/>
    <dgm:cxn modelId="{3D8414C2-591A-4BE2-9482-6D8D8D873290}" type="presParOf" srcId="{E83EA0E1-60DB-4370-B95D-535114614225}" destId="{755C0602-E525-463D-A06F-BC7903BD74E7}" srcOrd="0" destOrd="0" presId="urn:microsoft.com/office/officeart/2005/8/layout/vList3"/>
    <dgm:cxn modelId="{F250A405-9861-4526-9164-7F3198E9814A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 cust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EG" sz="2000" b="1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 استراتيحية الجذب </a:t>
          </a:r>
          <a:endParaRPr lang="ar-EG" sz="16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FF594155-944C-4EFA-BF37-41916211B75B}" type="presOf" srcId="{7F779EFB-3E4D-4E73-8528-43B9ABD9BAA7}" destId="{F3B22EF3-4879-4D53-8780-F83C4F107F25}" srcOrd="0" destOrd="0" presId="urn:microsoft.com/office/officeart/2005/8/layout/vList3"/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6F56AA62-DADA-4566-9975-50D20C247A03}" type="presOf" srcId="{8D6BF1F9-A1A0-484F-962A-4F56DEA386C9}" destId="{9C3F8E11-DC89-479F-9137-37AB580AE47D}" srcOrd="0" destOrd="0" presId="urn:microsoft.com/office/officeart/2005/8/layout/vList3"/>
    <dgm:cxn modelId="{7D0B7883-2373-46B7-BB46-90CA69BD5B25}" type="presParOf" srcId="{F3B22EF3-4879-4D53-8780-F83C4F107F25}" destId="{E83EA0E1-60DB-4370-B95D-535114614225}" srcOrd="0" destOrd="0" presId="urn:microsoft.com/office/officeart/2005/8/layout/vList3"/>
    <dgm:cxn modelId="{C75E3875-FF05-4631-B3FD-72C428A22141}" type="presParOf" srcId="{E83EA0E1-60DB-4370-B95D-535114614225}" destId="{755C0602-E525-463D-A06F-BC7903BD74E7}" srcOrd="0" destOrd="0" presId="urn:microsoft.com/office/officeart/2005/8/layout/vList3"/>
    <dgm:cxn modelId="{A607F6AC-F11F-46ED-81CC-8EE29141AFF3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72F103E4-29C5-427A-AFF0-8158538F38D3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0409078D-4A85-4441-8D30-8990D23F4CA5}">
      <dgm:prSet phldrT="[Text]" custT="1"/>
      <dgm:spPr>
        <a:xfrm>
          <a:off x="2449348" y="1689362"/>
          <a:ext cx="3326992" cy="205502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rtl="1"/>
          <a:endParaRPr lang="ar-EG" sz="4800" b="1" dirty="0" smtClean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  <a:p>
          <a:pPr rtl="1"/>
          <a:r>
            <a:rPr lang="ar-EG" sz="4800" b="1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تعريف المزيج التسويقى وأثاره على التسويق </a:t>
          </a:r>
        </a:p>
        <a:p>
          <a:pPr rtl="1"/>
          <a:endParaRPr lang="ar-EG" sz="4800" b="1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gm:t>
    </dgm:pt>
    <dgm:pt modelId="{7BDA1377-B308-423E-A0F1-D1E16E80871D}" type="parTrans" cxnId="{0D3242E6-011B-42DB-8CAA-683A9903AC2A}">
      <dgm:prSet/>
      <dgm:spPr/>
      <dgm:t>
        <a:bodyPr/>
        <a:lstStyle/>
        <a:p>
          <a:pPr rtl="1"/>
          <a:endParaRPr lang="ar-EG"/>
        </a:p>
      </dgm:t>
    </dgm:pt>
    <dgm:pt modelId="{BEA36B6D-8926-476A-BF5B-B3E0435508BC}" type="sibTrans" cxnId="{0D3242E6-011B-42DB-8CAA-683A9903AC2A}">
      <dgm:prSet/>
      <dgm:spPr/>
      <dgm:t>
        <a:bodyPr/>
        <a:lstStyle/>
        <a:p>
          <a:pPr rtl="1"/>
          <a:endParaRPr lang="ar-EG"/>
        </a:p>
      </dgm:t>
    </dgm:pt>
    <dgm:pt modelId="{4DE7EFCA-A400-425E-9E07-74092A12EA8B}" type="pres">
      <dgm:prSet presAssocID="{72F103E4-29C5-427A-AFF0-8158538F38D3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pPr rtl="1"/>
          <a:endParaRPr lang="ar-EG"/>
        </a:p>
      </dgm:t>
    </dgm:pt>
    <dgm:pt modelId="{AD65E729-7C8B-45F2-A0D5-83E86C5B7DCF}" type="pres">
      <dgm:prSet presAssocID="{0409078D-4A85-4441-8D30-8990D23F4CA5}" presName="composite" presStyleCnt="0">
        <dgm:presLayoutVars>
          <dgm:chMax/>
          <dgm:chPref/>
        </dgm:presLayoutVars>
      </dgm:prSet>
      <dgm:spPr/>
    </dgm:pt>
    <dgm:pt modelId="{44D25CB8-9682-4ADF-9E3B-8ECA107370FC}" type="pres">
      <dgm:prSet presAssocID="{0409078D-4A85-4441-8D30-8990D23F4CA5}" presName="Image" presStyleLbl="bgImgPlace1" presStyleIdx="0" presStyleCnt="1"/>
      <dgm:spPr>
        <a:xfrm>
          <a:off x="2976" y="25923"/>
          <a:ext cx="2348322" cy="15655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  <dgm:pt modelId="{7F17994F-1FDE-4DE4-BBB8-773EDEF8E478}" type="pres">
      <dgm:prSet presAssocID="{0409078D-4A85-4441-8D30-8990D23F4CA5}" presName="ParentText" presStyleLbl="revTx" presStyleIdx="0" presStyleCnt="1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pPr rtl="1"/>
          <a:endParaRPr lang="ar-EG"/>
        </a:p>
      </dgm:t>
    </dgm:pt>
    <dgm:pt modelId="{F08E48DF-CE3B-461A-BA7E-9EBB028A8259}" type="pres">
      <dgm:prSet presAssocID="{0409078D-4A85-4441-8D30-8990D23F4CA5}" presName="tlFrame" presStyleLbl="node1" presStyleIdx="0" presStyleCnt="4"/>
      <dgm:spPr>
        <a:xfrm>
          <a:off x="2155808" y="1396073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  <dgm:pt modelId="{08A1F60B-F36E-4102-B302-2DC2CF7E0CC4}" type="pres">
      <dgm:prSet presAssocID="{0409078D-4A85-4441-8D30-8990D23F4CA5}" presName="trFrame" presStyleLbl="node1" presStyleIdx="1" presStyleCnt="4"/>
      <dgm:spPr>
        <a:xfrm rot="5400000">
          <a:off x="5293905" y="1396177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  <dgm:pt modelId="{E863704E-97B9-46E4-AD76-050941B3002B}" type="pres">
      <dgm:prSet presAssocID="{0409078D-4A85-4441-8D30-8990D23F4CA5}" presName="blFrame" presStyleLbl="node1" presStyleIdx="2" presStyleCnt="4"/>
      <dgm:spPr>
        <a:xfrm rot="16200000">
          <a:off x="2155704" y="3238958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  <dgm:pt modelId="{08942FD8-DAB2-4BAA-97E5-D1B2714DF3DB}" type="pres">
      <dgm:prSet presAssocID="{0409078D-4A85-4441-8D30-8990D23F4CA5}" presName="brFrame" presStyleLbl="node1" presStyleIdx="3" presStyleCnt="4"/>
      <dgm:spPr>
        <a:xfrm rot="10800000">
          <a:off x="5294009" y="3238855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</dgm:ptLst>
  <dgm:cxnLst>
    <dgm:cxn modelId="{2C84E3ED-AA75-4716-ABEE-FAD20DA438A6}" type="presOf" srcId="{72F103E4-29C5-427A-AFF0-8158538F38D3}" destId="{4DE7EFCA-A400-425E-9E07-74092A12EA8B}" srcOrd="0" destOrd="0" presId="urn:microsoft.com/office/officeart/2009/3/layout/FramedTextPicture"/>
    <dgm:cxn modelId="{AF99B415-5923-42E6-AA78-9927E6D3B6AA}" type="presOf" srcId="{0409078D-4A85-4441-8D30-8990D23F4CA5}" destId="{7F17994F-1FDE-4DE4-BBB8-773EDEF8E478}" srcOrd="0" destOrd="0" presId="urn:microsoft.com/office/officeart/2009/3/layout/FramedTextPicture"/>
    <dgm:cxn modelId="{0D3242E6-011B-42DB-8CAA-683A9903AC2A}" srcId="{72F103E4-29C5-427A-AFF0-8158538F38D3}" destId="{0409078D-4A85-4441-8D30-8990D23F4CA5}" srcOrd="0" destOrd="0" parTransId="{7BDA1377-B308-423E-A0F1-D1E16E80871D}" sibTransId="{BEA36B6D-8926-476A-BF5B-B3E0435508BC}"/>
    <dgm:cxn modelId="{A675A73A-F106-4BF4-B9AF-636619D387AE}" type="presParOf" srcId="{4DE7EFCA-A400-425E-9E07-74092A12EA8B}" destId="{AD65E729-7C8B-45F2-A0D5-83E86C5B7DCF}" srcOrd="0" destOrd="0" presId="urn:microsoft.com/office/officeart/2009/3/layout/FramedTextPicture"/>
    <dgm:cxn modelId="{03864BC9-B462-4696-A490-CB333F25C313}" type="presParOf" srcId="{AD65E729-7C8B-45F2-A0D5-83E86C5B7DCF}" destId="{44D25CB8-9682-4ADF-9E3B-8ECA107370FC}" srcOrd="0" destOrd="0" presId="urn:microsoft.com/office/officeart/2009/3/layout/FramedTextPicture"/>
    <dgm:cxn modelId="{630EAA25-7B2E-4387-BF12-C655EAB5770F}" type="presParOf" srcId="{AD65E729-7C8B-45F2-A0D5-83E86C5B7DCF}" destId="{7F17994F-1FDE-4DE4-BBB8-773EDEF8E478}" srcOrd="1" destOrd="0" presId="urn:microsoft.com/office/officeart/2009/3/layout/FramedTextPicture"/>
    <dgm:cxn modelId="{9B88F847-9162-435D-9EF6-69629FBA73D3}" type="presParOf" srcId="{AD65E729-7C8B-45F2-A0D5-83E86C5B7DCF}" destId="{F08E48DF-CE3B-461A-BA7E-9EBB028A8259}" srcOrd="2" destOrd="0" presId="urn:microsoft.com/office/officeart/2009/3/layout/FramedTextPicture"/>
    <dgm:cxn modelId="{034CAE1B-22AA-44CE-8AC6-939714C6F5AB}" type="presParOf" srcId="{AD65E729-7C8B-45F2-A0D5-83E86C5B7DCF}" destId="{08A1F60B-F36E-4102-B302-2DC2CF7E0CC4}" srcOrd="3" destOrd="0" presId="urn:microsoft.com/office/officeart/2009/3/layout/FramedTextPicture"/>
    <dgm:cxn modelId="{202BA223-8393-47B1-882F-4C9A43C1DE6C}" type="presParOf" srcId="{AD65E729-7C8B-45F2-A0D5-83E86C5B7DCF}" destId="{E863704E-97B9-46E4-AD76-050941B3002B}" srcOrd="4" destOrd="0" presId="urn:microsoft.com/office/officeart/2009/3/layout/FramedTextPicture"/>
    <dgm:cxn modelId="{FCC3DC2C-5ADA-4B32-A08A-E2BA8E920C5B}" type="presParOf" srcId="{AD65E729-7C8B-45F2-A0D5-83E86C5B7DCF}" destId="{08942FD8-DAB2-4BAA-97E5-D1B2714DF3DB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72F103E4-29C5-427A-AFF0-8158538F38D3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0409078D-4A85-4441-8D30-8990D23F4CA5}">
      <dgm:prSet phldrT="[Text]" custT="1"/>
      <dgm:spPr>
        <a:xfrm>
          <a:off x="2449348" y="1689362"/>
          <a:ext cx="3326992" cy="205502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rtl="1"/>
          <a:endParaRPr lang="ar-EG" sz="4800" b="1" dirty="0" smtClean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  <a:p>
          <a:pPr rtl="1"/>
          <a:r>
            <a:rPr lang="ar-EG" sz="4800" b="1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الشبكات الاجتماعية</a:t>
          </a:r>
        </a:p>
        <a:p>
          <a:pPr rtl="1"/>
          <a:endParaRPr lang="ar-EG" sz="4800" b="1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gm:t>
    </dgm:pt>
    <dgm:pt modelId="{7BDA1377-B308-423E-A0F1-D1E16E80871D}" type="parTrans" cxnId="{0D3242E6-011B-42DB-8CAA-683A9903AC2A}">
      <dgm:prSet/>
      <dgm:spPr/>
      <dgm:t>
        <a:bodyPr/>
        <a:lstStyle/>
        <a:p>
          <a:pPr rtl="1"/>
          <a:endParaRPr lang="ar-EG"/>
        </a:p>
      </dgm:t>
    </dgm:pt>
    <dgm:pt modelId="{BEA36B6D-8926-476A-BF5B-B3E0435508BC}" type="sibTrans" cxnId="{0D3242E6-011B-42DB-8CAA-683A9903AC2A}">
      <dgm:prSet/>
      <dgm:spPr/>
      <dgm:t>
        <a:bodyPr/>
        <a:lstStyle/>
        <a:p>
          <a:pPr rtl="1"/>
          <a:endParaRPr lang="ar-EG"/>
        </a:p>
      </dgm:t>
    </dgm:pt>
    <dgm:pt modelId="{4DE7EFCA-A400-425E-9E07-74092A12EA8B}" type="pres">
      <dgm:prSet presAssocID="{72F103E4-29C5-427A-AFF0-8158538F38D3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pPr rtl="1"/>
          <a:endParaRPr lang="ar-EG"/>
        </a:p>
      </dgm:t>
    </dgm:pt>
    <dgm:pt modelId="{AD65E729-7C8B-45F2-A0D5-83E86C5B7DCF}" type="pres">
      <dgm:prSet presAssocID="{0409078D-4A85-4441-8D30-8990D23F4CA5}" presName="composite" presStyleCnt="0">
        <dgm:presLayoutVars>
          <dgm:chMax/>
          <dgm:chPref/>
        </dgm:presLayoutVars>
      </dgm:prSet>
      <dgm:spPr/>
    </dgm:pt>
    <dgm:pt modelId="{44D25CB8-9682-4ADF-9E3B-8ECA107370FC}" type="pres">
      <dgm:prSet presAssocID="{0409078D-4A85-4441-8D30-8990D23F4CA5}" presName="Image" presStyleLbl="bgImgPlace1" presStyleIdx="0" presStyleCnt="1"/>
      <dgm:spPr>
        <a:xfrm>
          <a:off x="2976" y="25923"/>
          <a:ext cx="2348322" cy="15655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  <dgm:pt modelId="{7F17994F-1FDE-4DE4-BBB8-773EDEF8E478}" type="pres">
      <dgm:prSet presAssocID="{0409078D-4A85-4441-8D30-8990D23F4CA5}" presName="ParentText" presStyleLbl="revTx" presStyleIdx="0" presStyleCnt="1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pPr rtl="1"/>
          <a:endParaRPr lang="ar-EG"/>
        </a:p>
      </dgm:t>
    </dgm:pt>
    <dgm:pt modelId="{F08E48DF-CE3B-461A-BA7E-9EBB028A8259}" type="pres">
      <dgm:prSet presAssocID="{0409078D-4A85-4441-8D30-8990D23F4CA5}" presName="tlFrame" presStyleLbl="node1" presStyleIdx="0" presStyleCnt="4"/>
      <dgm:spPr>
        <a:xfrm>
          <a:off x="2155808" y="1396073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  <dgm:pt modelId="{08A1F60B-F36E-4102-B302-2DC2CF7E0CC4}" type="pres">
      <dgm:prSet presAssocID="{0409078D-4A85-4441-8D30-8990D23F4CA5}" presName="trFrame" presStyleLbl="node1" presStyleIdx="1" presStyleCnt="4"/>
      <dgm:spPr>
        <a:xfrm rot="5400000">
          <a:off x="5293905" y="1396177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  <dgm:pt modelId="{E863704E-97B9-46E4-AD76-050941B3002B}" type="pres">
      <dgm:prSet presAssocID="{0409078D-4A85-4441-8D30-8990D23F4CA5}" presName="blFrame" presStyleLbl="node1" presStyleIdx="2" presStyleCnt="4"/>
      <dgm:spPr>
        <a:xfrm rot="16200000">
          <a:off x="2155704" y="3238958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  <dgm:pt modelId="{08942FD8-DAB2-4BAA-97E5-D1B2714DF3DB}" type="pres">
      <dgm:prSet presAssocID="{0409078D-4A85-4441-8D30-8990D23F4CA5}" presName="brFrame" presStyleLbl="node1" presStyleIdx="3" presStyleCnt="4"/>
      <dgm:spPr>
        <a:xfrm rot="10800000">
          <a:off x="5294009" y="3238855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</dgm:ptLst>
  <dgm:cxnLst>
    <dgm:cxn modelId="{3F3A1AA1-BFE7-4B21-94F4-353FF4C574ED}" type="presOf" srcId="{72F103E4-29C5-427A-AFF0-8158538F38D3}" destId="{4DE7EFCA-A400-425E-9E07-74092A12EA8B}" srcOrd="0" destOrd="0" presId="urn:microsoft.com/office/officeart/2009/3/layout/FramedTextPicture"/>
    <dgm:cxn modelId="{0D3242E6-011B-42DB-8CAA-683A9903AC2A}" srcId="{72F103E4-29C5-427A-AFF0-8158538F38D3}" destId="{0409078D-4A85-4441-8D30-8990D23F4CA5}" srcOrd="0" destOrd="0" parTransId="{7BDA1377-B308-423E-A0F1-D1E16E80871D}" sibTransId="{BEA36B6D-8926-476A-BF5B-B3E0435508BC}"/>
    <dgm:cxn modelId="{697F759F-4862-4B63-B67D-F6953EBB7FA4}" type="presOf" srcId="{0409078D-4A85-4441-8D30-8990D23F4CA5}" destId="{7F17994F-1FDE-4DE4-BBB8-773EDEF8E478}" srcOrd="0" destOrd="0" presId="urn:microsoft.com/office/officeart/2009/3/layout/FramedTextPicture"/>
    <dgm:cxn modelId="{82219CF5-BF3F-4874-B4B4-9B69D2F97353}" type="presParOf" srcId="{4DE7EFCA-A400-425E-9E07-74092A12EA8B}" destId="{AD65E729-7C8B-45F2-A0D5-83E86C5B7DCF}" srcOrd="0" destOrd="0" presId="urn:microsoft.com/office/officeart/2009/3/layout/FramedTextPicture"/>
    <dgm:cxn modelId="{FD4B6B59-E64B-4637-8431-CFC95A114B20}" type="presParOf" srcId="{AD65E729-7C8B-45F2-A0D5-83E86C5B7DCF}" destId="{44D25CB8-9682-4ADF-9E3B-8ECA107370FC}" srcOrd="0" destOrd="0" presId="urn:microsoft.com/office/officeart/2009/3/layout/FramedTextPicture"/>
    <dgm:cxn modelId="{C14BF5EB-ADEC-41A9-9847-B2AC73B53F2C}" type="presParOf" srcId="{AD65E729-7C8B-45F2-A0D5-83E86C5B7DCF}" destId="{7F17994F-1FDE-4DE4-BBB8-773EDEF8E478}" srcOrd="1" destOrd="0" presId="urn:microsoft.com/office/officeart/2009/3/layout/FramedTextPicture"/>
    <dgm:cxn modelId="{6901B8A9-5ED3-4AD9-8B12-644F636AA9F2}" type="presParOf" srcId="{AD65E729-7C8B-45F2-A0D5-83E86C5B7DCF}" destId="{F08E48DF-CE3B-461A-BA7E-9EBB028A8259}" srcOrd="2" destOrd="0" presId="urn:microsoft.com/office/officeart/2009/3/layout/FramedTextPicture"/>
    <dgm:cxn modelId="{450C235A-E82B-4DF3-832A-E2803BF3241A}" type="presParOf" srcId="{AD65E729-7C8B-45F2-A0D5-83E86C5B7DCF}" destId="{08A1F60B-F36E-4102-B302-2DC2CF7E0CC4}" srcOrd="3" destOrd="0" presId="urn:microsoft.com/office/officeart/2009/3/layout/FramedTextPicture"/>
    <dgm:cxn modelId="{719DB079-536B-4077-8F42-9F5F951F07A6}" type="presParOf" srcId="{AD65E729-7C8B-45F2-A0D5-83E86C5B7DCF}" destId="{E863704E-97B9-46E4-AD76-050941B3002B}" srcOrd="4" destOrd="0" presId="urn:microsoft.com/office/officeart/2009/3/layout/FramedTextPicture"/>
    <dgm:cxn modelId="{5B844FEB-04F0-4220-8B40-37919852E6E0}" type="presParOf" srcId="{AD65E729-7C8B-45F2-A0D5-83E86C5B7DCF}" destId="{08942FD8-DAB2-4BAA-97E5-D1B2714DF3DB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7.xml><?xml version="1.0" encoding="utf-8"?>
<dgm:dataModel xmlns:dgm="http://schemas.openxmlformats.org/drawingml/2006/diagram" xmlns:a="http://schemas.openxmlformats.org/drawingml/2006/main">
  <dgm:ptLst>
    <dgm:pt modelId="{72F103E4-29C5-427A-AFF0-8158538F38D3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0409078D-4A85-4441-8D30-8990D23F4CA5}">
      <dgm:prSet phldrT="[Text]" custT="1"/>
      <dgm:spPr>
        <a:xfrm>
          <a:off x="2449348" y="1689362"/>
          <a:ext cx="3326992" cy="205502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rtl="1"/>
          <a:endParaRPr lang="ar-EG" sz="4800" b="1" dirty="0" smtClean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  <a:p>
          <a:pPr rtl="1"/>
          <a:r>
            <a:rPr lang="ar-EG" sz="4800" b="1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الشبكات الاجتماعية خطر ام فرصة</a:t>
          </a:r>
        </a:p>
        <a:p>
          <a:pPr rtl="1"/>
          <a:endParaRPr lang="ar-EG" sz="4800" b="1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gm:t>
    </dgm:pt>
    <dgm:pt modelId="{7BDA1377-B308-423E-A0F1-D1E16E80871D}" type="parTrans" cxnId="{0D3242E6-011B-42DB-8CAA-683A9903AC2A}">
      <dgm:prSet/>
      <dgm:spPr/>
      <dgm:t>
        <a:bodyPr/>
        <a:lstStyle/>
        <a:p>
          <a:pPr rtl="1"/>
          <a:endParaRPr lang="ar-EG"/>
        </a:p>
      </dgm:t>
    </dgm:pt>
    <dgm:pt modelId="{BEA36B6D-8926-476A-BF5B-B3E0435508BC}" type="sibTrans" cxnId="{0D3242E6-011B-42DB-8CAA-683A9903AC2A}">
      <dgm:prSet/>
      <dgm:spPr/>
      <dgm:t>
        <a:bodyPr/>
        <a:lstStyle/>
        <a:p>
          <a:pPr rtl="1"/>
          <a:endParaRPr lang="ar-EG"/>
        </a:p>
      </dgm:t>
    </dgm:pt>
    <dgm:pt modelId="{4DE7EFCA-A400-425E-9E07-74092A12EA8B}" type="pres">
      <dgm:prSet presAssocID="{72F103E4-29C5-427A-AFF0-8158538F38D3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pPr rtl="1"/>
          <a:endParaRPr lang="ar-EG"/>
        </a:p>
      </dgm:t>
    </dgm:pt>
    <dgm:pt modelId="{AD65E729-7C8B-45F2-A0D5-83E86C5B7DCF}" type="pres">
      <dgm:prSet presAssocID="{0409078D-4A85-4441-8D30-8990D23F4CA5}" presName="composite" presStyleCnt="0">
        <dgm:presLayoutVars>
          <dgm:chMax/>
          <dgm:chPref/>
        </dgm:presLayoutVars>
      </dgm:prSet>
      <dgm:spPr/>
    </dgm:pt>
    <dgm:pt modelId="{44D25CB8-9682-4ADF-9E3B-8ECA107370FC}" type="pres">
      <dgm:prSet presAssocID="{0409078D-4A85-4441-8D30-8990D23F4CA5}" presName="Image" presStyleLbl="bgImgPlace1" presStyleIdx="0" presStyleCnt="1"/>
      <dgm:spPr>
        <a:xfrm>
          <a:off x="2976" y="25923"/>
          <a:ext cx="2348322" cy="15655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  <dgm:pt modelId="{7F17994F-1FDE-4DE4-BBB8-773EDEF8E478}" type="pres">
      <dgm:prSet presAssocID="{0409078D-4A85-4441-8D30-8990D23F4CA5}" presName="ParentText" presStyleLbl="revTx" presStyleIdx="0" presStyleCnt="1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pPr rtl="1"/>
          <a:endParaRPr lang="ar-EG"/>
        </a:p>
      </dgm:t>
    </dgm:pt>
    <dgm:pt modelId="{F08E48DF-CE3B-461A-BA7E-9EBB028A8259}" type="pres">
      <dgm:prSet presAssocID="{0409078D-4A85-4441-8D30-8990D23F4CA5}" presName="tlFrame" presStyleLbl="node1" presStyleIdx="0" presStyleCnt="4"/>
      <dgm:spPr>
        <a:xfrm>
          <a:off x="2155808" y="1396073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  <dgm:pt modelId="{08A1F60B-F36E-4102-B302-2DC2CF7E0CC4}" type="pres">
      <dgm:prSet presAssocID="{0409078D-4A85-4441-8D30-8990D23F4CA5}" presName="trFrame" presStyleLbl="node1" presStyleIdx="1" presStyleCnt="4"/>
      <dgm:spPr>
        <a:xfrm rot="5400000">
          <a:off x="5293905" y="1396177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  <dgm:pt modelId="{E863704E-97B9-46E4-AD76-050941B3002B}" type="pres">
      <dgm:prSet presAssocID="{0409078D-4A85-4441-8D30-8990D23F4CA5}" presName="blFrame" presStyleLbl="node1" presStyleIdx="2" presStyleCnt="4"/>
      <dgm:spPr>
        <a:xfrm rot="16200000">
          <a:off x="2155704" y="3238958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  <dgm:pt modelId="{08942FD8-DAB2-4BAA-97E5-D1B2714DF3DB}" type="pres">
      <dgm:prSet presAssocID="{0409078D-4A85-4441-8D30-8990D23F4CA5}" presName="brFrame" presStyleLbl="node1" presStyleIdx="3" presStyleCnt="4"/>
      <dgm:spPr>
        <a:xfrm rot="10800000">
          <a:off x="5294009" y="3238855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</dgm:ptLst>
  <dgm:cxnLst>
    <dgm:cxn modelId="{0D3242E6-011B-42DB-8CAA-683A9903AC2A}" srcId="{72F103E4-29C5-427A-AFF0-8158538F38D3}" destId="{0409078D-4A85-4441-8D30-8990D23F4CA5}" srcOrd="0" destOrd="0" parTransId="{7BDA1377-B308-423E-A0F1-D1E16E80871D}" sibTransId="{BEA36B6D-8926-476A-BF5B-B3E0435508BC}"/>
    <dgm:cxn modelId="{6D6B5D5E-19F4-4FF9-BCC0-09A4D43D70B0}" type="presOf" srcId="{0409078D-4A85-4441-8D30-8990D23F4CA5}" destId="{7F17994F-1FDE-4DE4-BBB8-773EDEF8E478}" srcOrd="0" destOrd="0" presId="urn:microsoft.com/office/officeart/2009/3/layout/FramedTextPicture"/>
    <dgm:cxn modelId="{AFC65C43-C2EF-4231-8072-EFE9A6D81982}" type="presOf" srcId="{72F103E4-29C5-427A-AFF0-8158538F38D3}" destId="{4DE7EFCA-A400-425E-9E07-74092A12EA8B}" srcOrd="0" destOrd="0" presId="urn:microsoft.com/office/officeart/2009/3/layout/FramedTextPicture"/>
    <dgm:cxn modelId="{365A1AB1-C7FB-49CB-ABF4-84813B73E371}" type="presParOf" srcId="{4DE7EFCA-A400-425E-9E07-74092A12EA8B}" destId="{AD65E729-7C8B-45F2-A0D5-83E86C5B7DCF}" srcOrd="0" destOrd="0" presId="urn:microsoft.com/office/officeart/2009/3/layout/FramedTextPicture"/>
    <dgm:cxn modelId="{44740BF0-8C22-4E20-9532-F49988C0F8B7}" type="presParOf" srcId="{AD65E729-7C8B-45F2-A0D5-83E86C5B7DCF}" destId="{44D25CB8-9682-4ADF-9E3B-8ECA107370FC}" srcOrd="0" destOrd="0" presId="urn:microsoft.com/office/officeart/2009/3/layout/FramedTextPicture"/>
    <dgm:cxn modelId="{681ED561-A0E8-4CC6-AE57-E26EE78390FF}" type="presParOf" srcId="{AD65E729-7C8B-45F2-A0D5-83E86C5B7DCF}" destId="{7F17994F-1FDE-4DE4-BBB8-773EDEF8E478}" srcOrd="1" destOrd="0" presId="urn:microsoft.com/office/officeart/2009/3/layout/FramedTextPicture"/>
    <dgm:cxn modelId="{08B1D261-E872-4544-9087-34B19535525D}" type="presParOf" srcId="{AD65E729-7C8B-45F2-A0D5-83E86C5B7DCF}" destId="{F08E48DF-CE3B-461A-BA7E-9EBB028A8259}" srcOrd="2" destOrd="0" presId="urn:microsoft.com/office/officeart/2009/3/layout/FramedTextPicture"/>
    <dgm:cxn modelId="{17B7C4E7-CD53-40AA-8730-58FE4AE95838}" type="presParOf" srcId="{AD65E729-7C8B-45F2-A0D5-83E86C5B7DCF}" destId="{08A1F60B-F36E-4102-B302-2DC2CF7E0CC4}" srcOrd="3" destOrd="0" presId="urn:microsoft.com/office/officeart/2009/3/layout/FramedTextPicture"/>
    <dgm:cxn modelId="{27C84C5E-DE38-4238-9F77-3E86B22EFE01}" type="presParOf" srcId="{AD65E729-7C8B-45F2-A0D5-83E86C5B7DCF}" destId="{E863704E-97B9-46E4-AD76-050941B3002B}" srcOrd="4" destOrd="0" presId="urn:microsoft.com/office/officeart/2009/3/layout/FramedTextPicture"/>
    <dgm:cxn modelId="{1FC98E69-A939-461A-BAD1-0C8DFA239526}" type="presParOf" srcId="{AD65E729-7C8B-45F2-A0D5-83E86C5B7DCF}" destId="{08942FD8-DAB2-4BAA-97E5-D1B2714DF3DB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8.xml><?xml version="1.0" encoding="utf-8"?>
<dgm:dataModel xmlns:dgm="http://schemas.openxmlformats.org/drawingml/2006/diagram" xmlns:a="http://schemas.openxmlformats.org/drawingml/2006/main">
  <dgm:ptLst>
    <dgm:pt modelId="{72F103E4-29C5-427A-AFF0-8158538F38D3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EG"/>
        </a:p>
      </dgm:t>
    </dgm:pt>
    <dgm:pt modelId="{0409078D-4A85-4441-8D30-8990D23F4CA5}">
      <dgm:prSet phldrT="[Text]" custT="1"/>
      <dgm:spPr>
        <a:xfrm>
          <a:off x="2449348" y="1689362"/>
          <a:ext cx="3326992" cy="205502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rtl="1"/>
          <a:endParaRPr lang="ar-EG" sz="4800" b="1" dirty="0" smtClean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  <a:p>
          <a:pPr rtl="1"/>
          <a:r>
            <a:rPr lang="ar-EG" sz="3600" b="1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لماذا نختار التسويق عبر الشبكات الاجتماعية</a:t>
          </a:r>
        </a:p>
        <a:p>
          <a:pPr rtl="1"/>
          <a:endParaRPr lang="ar-EG" sz="4800" b="1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gm:t>
    </dgm:pt>
    <dgm:pt modelId="{7BDA1377-B308-423E-A0F1-D1E16E80871D}" type="parTrans" cxnId="{0D3242E6-011B-42DB-8CAA-683A9903AC2A}">
      <dgm:prSet/>
      <dgm:spPr/>
      <dgm:t>
        <a:bodyPr/>
        <a:lstStyle/>
        <a:p>
          <a:pPr rtl="1"/>
          <a:endParaRPr lang="ar-EG"/>
        </a:p>
      </dgm:t>
    </dgm:pt>
    <dgm:pt modelId="{BEA36B6D-8926-476A-BF5B-B3E0435508BC}" type="sibTrans" cxnId="{0D3242E6-011B-42DB-8CAA-683A9903AC2A}">
      <dgm:prSet/>
      <dgm:spPr/>
      <dgm:t>
        <a:bodyPr/>
        <a:lstStyle/>
        <a:p>
          <a:pPr rtl="1"/>
          <a:endParaRPr lang="ar-EG"/>
        </a:p>
      </dgm:t>
    </dgm:pt>
    <dgm:pt modelId="{4DE7EFCA-A400-425E-9E07-74092A12EA8B}" type="pres">
      <dgm:prSet presAssocID="{72F103E4-29C5-427A-AFF0-8158538F38D3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pPr rtl="1"/>
          <a:endParaRPr lang="ar-EG"/>
        </a:p>
      </dgm:t>
    </dgm:pt>
    <dgm:pt modelId="{AD65E729-7C8B-45F2-A0D5-83E86C5B7DCF}" type="pres">
      <dgm:prSet presAssocID="{0409078D-4A85-4441-8D30-8990D23F4CA5}" presName="composite" presStyleCnt="0">
        <dgm:presLayoutVars>
          <dgm:chMax/>
          <dgm:chPref/>
        </dgm:presLayoutVars>
      </dgm:prSet>
      <dgm:spPr/>
    </dgm:pt>
    <dgm:pt modelId="{44D25CB8-9682-4ADF-9E3B-8ECA107370FC}" type="pres">
      <dgm:prSet presAssocID="{0409078D-4A85-4441-8D30-8990D23F4CA5}" presName="Image" presStyleLbl="bgImgPlace1" presStyleIdx="0" presStyleCnt="1"/>
      <dgm:spPr>
        <a:xfrm>
          <a:off x="2976" y="25923"/>
          <a:ext cx="2348322" cy="15655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  <dgm:pt modelId="{7F17994F-1FDE-4DE4-BBB8-773EDEF8E478}" type="pres">
      <dgm:prSet presAssocID="{0409078D-4A85-4441-8D30-8990D23F4CA5}" presName="ParentText" presStyleLbl="revTx" presStyleIdx="0" presStyleCnt="1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pPr rtl="1"/>
          <a:endParaRPr lang="ar-EG"/>
        </a:p>
      </dgm:t>
    </dgm:pt>
    <dgm:pt modelId="{F08E48DF-CE3B-461A-BA7E-9EBB028A8259}" type="pres">
      <dgm:prSet presAssocID="{0409078D-4A85-4441-8D30-8990D23F4CA5}" presName="tlFrame" presStyleLbl="node1" presStyleIdx="0" presStyleCnt="4"/>
      <dgm:spPr>
        <a:xfrm>
          <a:off x="2155808" y="1396073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  <dgm:pt modelId="{08A1F60B-F36E-4102-B302-2DC2CF7E0CC4}" type="pres">
      <dgm:prSet presAssocID="{0409078D-4A85-4441-8D30-8990D23F4CA5}" presName="trFrame" presStyleLbl="node1" presStyleIdx="1" presStyleCnt="4"/>
      <dgm:spPr>
        <a:xfrm rot="5400000">
          <a:off x="5293905" y="1396177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  <dgm:pt modelId="{E863704E-97B9-46E4-AD76-050941B3002B}" type="pres">
      <dgm:prSet presAssocID="{0409078D-4A85-4441-8D30-8990D23F4CA5}" presName="blFrame" presStyleLbl="node1" presStyleIdx="2" presStyleCnt="4"/>
      <dgm:spPr>
        <a:xfrm rot="16200000">
          <a:off x="2155704" y="3238958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  <dgm:pt modelId="{08942FD8-DAB2-4BAA-97E5-D1B2714DF3DB}" type="pres">
      <dgm:prSet presAssocID="{0409078D-4A85-4441-8D30-8990D23F4CA5}" presName="brFrame" presStyleLbl="node1" presStyleIdx="3" presStyleCnt="4"/>
      <dgm:spPr>
        <a:xfrm rot="10800000">
          <a:off x="5294009" y="3238855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1"/>
          <a:endParaRPr lang="ar-EG"/>
        </a:p>
      </dgm:t>
    </dgm:pt>
  </dgm:ptLst>
  <dgm:cxnLst>
    <dgm:cxn modelId="{601B1B4A-E639-47B6-B533-13DF0769A58D}" type="presOf" srcId="{72F103E4-29C5-427A-AFF0-8158538F38D3}" destId="{4DE7EFCA-A400-425E-9E07-74092A12EA8B}" srcOrd="0" destOrd="0" presId="urn:microsoft.com/office/officeart/2009/3/layout/FramedTextPicture"/>
    <dgm:cxn modelId="{0D3242E6-011B-42DB-8CAA-683A9903AC2A}" srcId="{72F103E4-29C5-427A-AFF0-8158538F38D3}" destId="{0409078D-4A85-4441-8D30-8990D23F4CA5}" srcOrd="0" destOrd="0" parTransId="{7BDA1377-B308-423E-A0F1-D1E16E80871D}" sibTransId="{BEA36B6D-8926-476A-BF5B-B3E0435508BC}"/>
    <dgm:cxn modelId="{F637E6B9-5673-474B-BA2F-7B6774CD707E}" type="presOf" srcId="{0409078D-4A85-4441-8D30-8990D23F4CA5}" destId="{7F17994F-1FDE-4DE4-BBB8-773EDEF8E478}" srcOrd="0" destOrd="0" presId="urn:microsoft.com/office/officeart/2009/3/layout/FramedTextPicture"/>
    <dgm:cxn modelId="{EB7B1E4F-A46C-4146-99A9-614CD8528B83}" type="presParOf" srcId="{4DE7EFCA-A400-425E-9E07-74092A12EA8B}" destId="{AD65E729-7C8B-45F2-A0D5-83E86C5B7DCF}" srcOrd="0" destOrd="0" presId="urn:microsoft.com/office/officeart/2009/3/layout/FramedTextPicture"/>
    <dgm:cxn modelId="{315B8C58-0FC8-4A11-916E-450CAF3892F6}" type="presParOf" srcId="{AD65E729-7C8B-45F2-A0D5-83E86C5B7DCF}" destId="{44D25CB8-9682-4ADF-9E3B-8ECA107370FC}" srcOrd="0" destOrd="0" presId="urn:microsoft.com/office/officeart/2009/3/layout/FramedTextPicture"/>
    <dgm:cxn modelId="{F1D09F40-6855-4BF2-A7A9-C9EC1D08C907}" type="presParOf" srcId="{AD65E729-7C8B-45F2-A0D5-83E86C5B7DCF}" destId="{7F17994F-1FDE-4DE4-BBB8-773EDEF8E478}" srcOrd="1" destOrd="0" presId="urn:microsoft.com/office/officeart/2009/3/layout/FramedTextPicture"/>
    <dgm:cxn modelId="{D200F655-4EFE-4993-BB42-7A6CC933AF85}" type="presParOf" srcId="{AD65E729-7C8B-45F2-A0D5-83E86C5B7DCF}" destId="{F08E48DF-CE3B-461A-BA7E-9EBB028A8259}" srcOrd="2" destOrd="0" presId="urn:microsoft.com/office/officeart/2009/3/layout/FramedTextPicture"/>
    <dgm:cxn modelId="{A98CF267-2127-4003-B5FA-C1595ED81F5F}" type="presParOf" srcId="{AD65E729-7C8B-45F2-A0D5-83E86C5B7DCF}" destId="{08A1F60B-F36E-4102-B302-2DC2CF7E0CC4}" srcOrd="3" destOrd="0" presId="urn:microsoft.com/office/officeart/2009/3/layout/FramedTextPicture"/>
    <dgm:cxn modelId="{7E07057F-ECB6-43D9-B360-111E12224F88}" type="presParOf" srcId="{AD65E729-7C8B-45F2-A0D5-83E86C5B7DCF}" destId="{E863704E-97B9-46E4-AD76-050941B3002B}" srcOrd="4" destOrd="0" presId="urn:microsoft.com/office/officeart/2009/3/layout/FramedTextPicture"/>
    <dgm:cxn modelId="{EFF34015-18A0-4D14-99CD-9A75BC77008D}" type="presParOf" srcId="{AD65E729-7C8B-45F2-A0D5-83E86C5B7DCF}" destId="{08942FD8-DAB2-4BAA-97E5-D1B2714DF3DB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SA" b="1" dirty="0" smtClean="0"/>
            <a:t>المحتوى</a:t>
          </a:r>
          <a:endParaRPr lang="ar-EG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8C7F8524-E54C-427A-9887-1A86E5755DD3}" type="presOf" srcId="{8D6BF1F9-A1A0-484F-962A-4F56DEA386C9}" destId="{9C3F8E11-DC89-479F-9137-37AB580AE47D}" srcOrd="0" destOrd="0" presId="urn:microsoft.com/office/officeart/2005/8/layout/vList3"/>
    <dgm:cxn modelId="{44025864-E62A-4BE6-887D-16B88E9583F1}" type="presOf" srcId="{7F779EFB-3E4D-4E73-8528-43B9ABD9BAA7}" destId="{F3B22EF3-4879-4D53-8780-F83C4F107F25}" srcOrd="0" destOrd="0" presId="urn:microsoft.com/office/officeart/2005/8/layout/vList3"/>
    <dgm:cxn modelId="{6F4F6BB8-F938-4239-B04D-0486F6758A26}" type="presParOf" srcId="{F3B22EF3-4879-4D53-8780-F83C4F107F25}" destId="{E83EA0E1-60DB-4370-B95D-535114614225}" srcOrd="0" destOrd="0" presId="urn:microsoft.com/office/officeart/2005/8/layout/vList3"/>
    <dgm:cxn modelId="{60BEDEA0-42DC-4E0D-ACDD-FF1FC340563A}" type="presParOf" srcId="{E83EA0E1-60DB-4370-B95D-535114614225}" destId="{755C0602-E525-463D-A06F-BC7903BD74E7}" srcOrd="0" destOrd="0" presId="urn:microsoft.com/office/officeart/2005/8/layout/vList3"/>
    <dgm:cxn modelId="{2234E9EE-C091-4312-8613-66B39E155BA1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SA" b="1" dirty="0" smtClean="0"/>
            <a:t>عنوان الموقع</a:t>
          </a:r>
          <a:endParaRPr lang="ar-EG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8126936A-C4FE-4DFB-A3D1-F2AB22CF5CE7}" type="presOf" srcId="{7F779EFB-3E4D-4E73-8528-43B9ABD9BAA7}" destId="{F3B22EF3-4879-4D53-8780-F83C4F107F25}" srcOrd="0" destOrd="0" presId="urn:microsoft.com/office/officeart/2005/8/layout/vList3"/>
    <dgm:cxn modelId="{9404674A-6E23-4565-8339-FC3597D850BC}" type="presOf" srcId="{8D6BF1F9-A1A0-484F-962A-4F56DEA386C9}" destId="{9C3F8E11-DC89-479F-9137-37AB580AE47D}" srcOrd="0" destOrd="0" presId="urn:microsoft.com/office/officeart/2005/8/layout/vList3"/>
    <dgm:cxn modelId="{F162F6A4-20BC-446F-B5B7-01ADD278E282}" type="presParOf" srcId="{F3B22EF3-4879-4D53-8780-F83C4F107F25}" destId="{E83EA0E1-60DB-4370-B95D-535114614225}" srcOrd="0" destOrd="0" presId="urn:microsoft.com/office/officeart/2005/8/layout/vList3"/>
    <dgm:cxn modelId="{6E0E24E0-569F-48E3-ACF2-278BBE8A9F92}" type="presParOf" srcId="{E83EA0E1-60DB-4370-B95D-535114614225}" destId="{755C0602-E525-463D-A06F-BC7903BD74E7}" srcOrd="0" destOrd="0" presId="urn:microsoft.com/office/officeart/2005/8/layout/vList3"/>
    <dgm:cxn modelId="{5C15E0D9-4613-4ED9-8192-3252CC8AF80D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SA" b="1" dirty="0" smtClean="0"/>
            <a:t>الكلمات المفتاحية</a:t>
          </a:r>
          <a:endParaRPr lang="ar-EG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184264A8-C3E7-4E8F-B05E-3B16EF06A980}" type="presOf" srcId="{7F779EFB-3E4D-4E73-8528-43B9ABD9BAA7}" destId="{F3B22EF3-4879-4D53-8780-F83C4F107F25}" srcOrd="0" destOrd="0" presId="urn:microsoft.com/office/officeart/2005/8/layout/vList3"/>
    <dgm:cxn modelId="{75A3FDFC-FF9A-437E-8123-3AC3E4C96841}" type="presOf" srcId="{8D6BF1F9-A1A0-484F-962A-4F56DEA386C9}" destId="{9C3F8E11-DC89-479F-9137-37AB580AE47D}" srcOrd="0" destOrd="0" presId="urn:microsoft.com/office/officeart/2005/8/layout/vList3"/>
    <dgm:cxn modelId="{C678ED07-6181-45F7-AF6F-84C8CDE502AD}" type="presParOf" srcId="{F3B22EF3-4879-4D53-8780-F83C4F107F25}" destId="{E83EA0E1-60DB-4370-B95D-535114614225}" srcOrd="0" destOrd="0" presId="urn:microsoft.com/office/officeart/2005/8/layout/vList3"/>
    <dgm:cxn modelId="{A4B61D5F-C95D-4FE9-9EA3-34D670D7BD67}" type="presParOf" srcId="{E83EA0E1-60DB-4370-B95D-535114614225}" destId="{755C0602-E525-463D-A06F-BC7903BD74E7}" srcOrd="0" destOrd="0" presId="urn:microsoft.com/office/officeart/2005/8/layout/vList3"/>
    <dgm:cxn modelId="{0918ACAC-7E55-4164-8374-02C0685C6A50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SA" b="1" dirty="0" smtClean="0"/>
            <a:t>الاعلانات النصية</a:t>
          </a:r>
          <a:endParaRPr lang="ar-EG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84AED413-AC03-4003-B87B-06F355ED595E}" type="presOf" srcId="{7F779EFB-3E4D-4E73-8528-43B9ABD9BAA7}" destId="{F3B22EF3-4879-4D53-8780-F83C4F107F25}" srcOrd="0" destOrd="0" presId="urn:microsoft.com/office/officeart/2005/8/layout/vList3"/>
    <dgm:cxn modelId="{0F7A491C-6719-4D07-A08A-5C917B5AFA18}" type="presOf" srcId="{8D6BF1F9-A1A0-484F-962A-4F56DEA386C9}" destId="{9C3F8E11-DC89-479F-9137-37AB580AE47D}" srcOrd="0" destOrd="0" presId="urn:microsoft.com/office/officeart/2005/8/layout/vList3"/>
    <dgm:cxn modelId="{AECEA839-7CA3-4888-994E-09509C729239}" type="presParOf" srcId="{F3B22EF3-4879-4D53-8780-F83C4F107F25}" destId="{E83EA0E1-60DB-4370-B95D-535114614225}" srcOrd="0" destOrd="0" presId="urn:microsoft.com/office/officeart/2005/8/layout/vList3"/>
    <dgm:cxn modelId="{93B2B7B5-1BD8-42CF-8420-1F4AE2B64C8B}" type="presParOf" srcId="{E83EA0E1-60DB-4370-B95D-535114614225}" destId="{755C0602-E525-463D-A06F-BC7903BD74E7}" srcOrd="0" destOrd="0" presId="urn:microsoft.com/office/officeart/2005/8/layout/vList3"/>
    <dgm:cxn modelId="{F7966352-3BA9-415B-886E-7A9FBCF09C93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F779EFB-3E4D-4E73-8528-43B9ABD9BAA7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8D6BF1F9-A1A0-484F-962A-4F56DEA386C9}">
      <dgm:prSet phldrT="[Text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rtl="1"/>
          <a:r>
            <a:rPr lang="ar-SA" b="1" dirty="0" smtClean="0"/>
            <a:t>وصف الموقع</a:t>
          </a:r>
          <a:endParaRPr lang="ar-EG" dirty="0"/>
        </a:p>
      </dgm:t>
    </dgm:pt>
    <dgm:pt modelId="{79A66614-842F-4C6F-BE57-36867232C6AE}" type="par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431DF499-7BA1-440E-B050-CD02ECA43916}" type="sibTrans" cxnId="{ACC109B2-C9FB-42FB-B28A-D7777F466A74}">
      <dgm:prSet/>
      <dgm:spPr/>
      <dgm:t>
        <a:bodyPr/>
        <a:lstStyle/>
        <a:p>
          <a:pPr rtl="1"/>
          <a:endParaRPr lang="ar-EG"/>
        </a:p>
      </dgm:t>
    </dgm:pt>
    <dgm:pt modelId="{F3B22EF3-4879-4D53-8780-F83C4F107F25}" type="pres">
      <dgm:prSet presAssocID="{7F779EFB-3E4D-4E73-8528-43B9ABD9BAA7}" presName="linearFlow" presStyleCnt="0">
        <dgm:presLayoutVars>
          <dgm:dir/>
          <dgm:resizeHandles val="exact"/>
        </dgm:presLayoutVars>
      </dgm:prSet>
      <dgm:spPr/>
    </dgm:pt>
    <dgm:pt modelId="{E83EA0E1-60DB-4370-B95D-535114614225}" type="pres">
      <dgm:prSet presAssocID="{8D6BF1F9-A1A0-484F-962A-4F56DEA386C9}" presName="composite" presStyleCnt="0"/>
      <dgm:spPr/>
    </dgm:pt>
    <dgm:pt modelId="{755C0602-E525-463D-A06F-BC7903BD74E7}" type="pres">
      <dgm:prSet presAssocID="{8D6BF1F9-A1A0-484F-962A-4F56DEA386C9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C3F8E11-DC89-479F-9137-37AB580AE47D}" type="pres">
      <dgm:prSet presAssocID="{8D6BF1F9-A1A0-484F-962A-4F56DEA386C9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ar-EG"/>
        </a:p>
      </dgm:t>
    </dgm:pt>
  </dgm:ptLst>
  <dgm:cxnLst>
    <dgm:cxn modelId="{ACC109B2-C9FB-42FB-B28A-D7777F466A74}" srcId="{7F779EFB-3E4D-4E73-8528-43B9ABD9BAA7}" destId="{8D6BF1F9-A1A0-484F-962A-4F56DEA386C9}" srcOrd="0" destOrd="0" parTransId="{79A66614-842F-4C6F-BE57-36867232C6AE}" sibTransId="{431DF499-7BA1-440E-B050-CD02ECA43916}"/>
    <dgm:cxn modelId="{ABE7B837-75D2-44AB-BB8E-46D0DB4CA6ED}" type="presOf" srcId="{8D6BF1F9-A1A0-484F-962A-4F56DEA386C9}" destId="{9C3F8E11-DC89-479F-9137-37AB580AE47D}" srcOrd="0" destOrd="0" presId="urn:microsoft.com/office/officeart/2005/8/layout/vList3"/>
    <dgm:cxn modelId="{92A47E62-4E15-45FE-BEF4-E1959EE7E3B6}" type="presOf" srcId="{7F779EFB-3E4D-4E73-8528-43B9ABD9BAA7}" destId="{F3B22EF3-4879-4D53-8780-F83C4F107F25}" srcOrd="0" destOrd="0" presId="urn:microsoft.com/office/officeart/2005/8/layout/vList3"/>
    <dgm:cxn modelId="{57C78F1C-8212-4A1A-B34E-D8BA1BC277D1}" type="presParOf" srcId="{F3B22EF3-4879-4D53-8780-F83C4F107F25}" destId="{E83EA0E1-60DB-4370-B95D-535114614225}" srcOrd="0" destOrd="0" presId="urn:microsoft.com/office/officeart/2005/8/layout/vList3"/>
    <dgm:cxn modelId="{9B714A78-1066-43DD-BB9D-8E799C6DCF44}" type="presParOf" srcId="{E83EA0E1-60DB-4370-B95D-535114614225}" destId="{755C0602-E525-463D-A06F-BC7903BD74E7}" srcOrd="0" destOrd="0" presId="urn:microsoft.com/office/officeart/2005/8/layout/vList3"/>
    <dgm:cxn modelId="{D8930E5A-DC6A-4D3C-BADF-8B537E1EB927}" type="presParOf" srcId="{E83EA0E1-60DB-4370-B95D-535114614225}" destId="{9C3F8E11-DC89-479F-9137-37AB580AE47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7E873A-1E50-4082-B202-A4D523C0BF22}">
      <dsp:nvSpPr>
        <dsp:cNvPr id="0" name=""/>
        <dsp:cNvSpPr/>
      </dsp:nvSpPr>
      <dsp:spPr>
        <a:xfrm>
          <a:off x="2780234" y="1406143"/>
          <a:ext cx="3086352" cy="2657856"/>
        </a:xfrm>
        <a:prstGeom prst="hexagon">
          <a:avLst>
            <a:gd name="adj" fmla="val 25000"/>
            <a:gd name="vf" fmla="val 115470"/>
          </a:avLst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0" tIns="63500" rIns="0" bIns="63500" numCol="1" spcCol="1270" anchor="ctr" anchorCtr="0">
          <a:noAutofit/>
        </a:bodyPr>
        <a:lstStyle/>
        <a:p>
          <a:pPr lvl="0" algn="ctr" defTabSz="22225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5000" kern="1200" dirty="0" smtClean="0"/>
            <a:t>التسويق </a:t>
          </a:r>
          <a:r>
            <a:rPr lang="ar-EG" sz="5000" kern="1200" dirty="0" smtClean="0"/>
            <a:t>الإلكتروني </a:t>
          </a:r>
          <a:endParaRPr lang="ar-EG" sz="5000" kern="1200" dirty="0"/>
        </a:p>
      </dsp:txBody>
      <dsp:txXfrm>
        <a:off x="3258918" y="1818369"/>
        <a:ext cx="2128984" cy="1833404"/>
      </dsp:txXfrm>
    </dsp:sp>
    <dsp:sp modelId="{700925D4-AFF2-4B6D-81CF-1D3BE00070B2}">
      <dsp:nvSpPr>
        <dsp:cNvPr id="0" name=""/>
        <dsp:cNvSpPr/>
      </dsp:nvSpPr>
      <dsp:spPr>
        <a:xfrm>
          <a:off x="2851826" y="2579827"/>
          <a:ext cx="360215" cy="3108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8807B7-0E89-4B66-8953-4A484EE3F9C8}">
      <dsp:nvSpPr>
        <dsp:cNvPr id="0" name=""/>
        <dsp:cNvSpPr/>
      </dsp:nvSpPr>
      <dsp:spPr>
        <a:xfrm>
          <a:off x="0" y="279388"/>
          <a:ext cx="3082406" cy="265704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03AA23-5609-48A1-951C-59C561CF3EEF}">
      <dsp:nvSpPr>
        <dsp:cNvPr id="0" name=""/>
        <dsp:cNvSpPr/>
      </dsp:nvSpPr>
      <dsp:spPr>
        <a:xfrm>
          <a:off x="2316294" y="2289251"/>
          <a:ext cx="360215" cy="310896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25CB8-9682-4ADF-9E3B-8ECA107370FC}">
      <dsp:nvSpPr>
        <dsp:cNvPr id="0" name=""/>
        <dsp:cNvSpPr/>
      </dsp:nvSpPr>
      <dsp:spPr>
        <a:xfrm>
          <a:off x="2976" y="25923"/>
          <a:ext cx="2348322" cy="15655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17994F-1FDE-4DE4-BBB8-773EDEF8E478}">
      <dsp:nvSpPr>
        <dsp:cNvPr id="0" name=""/>
        <dsp:cNvSpPr/>
      </dsp:nvSpPr>
      <dsp:spPr>
        <a:xfrm>
          <a:off x="2449348" y="1689362"/>
          <a:ext cx="3326992" cy="2055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4800" b="1" kern="1200" dirty="0" smtClean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4800" b="1" kern="1200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خطوات اعداد الخطة التسويقية</a:t>
          </a:r>
        </a:p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4800" b="1" kern="1200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sp:txBody>
      <dsp:txXfrm>
        <a:off x="2449348" y="1689362"/>
        <a:ext cx="3326992" cy="2055024"/>
      </dsp:txXfrm>
    </dsp:sp>
    <dsp:sp modelId="{F08E48DF-CE3B-461A-BA7E-9EBB028A8259}">
      <dsp:nvSpPr>
        <dsp:cNvPr id="0" name=""/>
        <dsp:cNvSpPr/>
      </dsp:nvSpPr>
      <dsp:spPr>
        <a:xfrm>
          <a:off x="2155808" y="1396073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A1F60B-F36E-4102-B302-2DC2CF7E0CC4}">
      <dsp:nvSpPr>
        <dsp:cNvPr id="0" name=""/>
        <dsp:cNvSpPr/>
      </dsp:nvSpPr>
      <dsp:spPr>
        <a:xfrm rot="5400000">
          <a:off x="5293905" y="1396177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63704E-97B9-46E4-AD76-050941B3002B}">
      <dsp:nvSpPr>
        <dsp:cNvPr id="0" name=""/>
        <dsp:cNvSpPr/>
      </dsp:nvSpPr>
      <dsp:spPr>
        <a:xfrm rot="16200000">
          <a:off x="2155704" y="3238958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942FD8-DAB2-4BAA-97E5-D1B2714DF3DB}">
      <dsp:nvSpPr>
        <dsp:cNvPr id="0" name=""/>
        <dsp:cNvSpPr/>
      </dsp:nvSpPr>
      <dsp:spPr>
        <a:xfrm rot="10800000">
          <a:off x="5294009" y="3238855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E9D6A-59D9-44AB-A278-0E3495C4D381}">
      <dsp:nvSpPr>
        <dsp:cNvPr id="0" name=""/>
        <dsp:cNvSpPr/>
      </dsp:nvSpPr>
      <dsp:spPr>
        <a:xfrm>
          <a:off x="1736357" y="2594"/>
          <a:ext cx="4112729" cy="3070065"/>
        </a:xfrm>
        <a:prstGeom prst="round2SameRect">
          <a:avLst>
            <a:gd name="adj1" fmla="val 8000"/>
            <a:gd name="adj2" fmla="val 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06680" rIns="35560" bIns="35560" numCol="1" spcCol="1270" anchor="t" anchorCtr="0">
          <a:noAutofit/>
        </a:bodyPr>
        <a:lstStyle/>
        <a:p>
          <a:pPr marL="285750" lvl="1" indent="-285750" algn="just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ar-EG" sz="2800" b="1" kern="1200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  <a:p>
          <a:pPr marL="285750" lvl="1" indent="-285750" algn="just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SA" sz="2800" b="1" kern="1200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هى النتائج التى ترغب المنظمة فى الوصول اليها </a:t>
          </a:r>
          <a:r>
            <a:rPr lang="ar-EG" sz="2800" b="1" kern="1200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م</a:t>
          </a:r>
          <a:r>
            <a:rPr lang="ar-SA" sz="2800" b="1" kern="1200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ن</a:t>
          </a:r>
          <a:r>
            <a:rPr lang="ar-EG" sz="2800" b="1" kern="1200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 </a:t>
          </a:r>
          <a:r>
            <a:rPr lang="ar-SA" sz="2800" b="1" kern="1200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خلال</a:t>
          </a:r>
          <a:r>
            <a:rPr lang="ar-EG" sz="2800" b="1" kern="1200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 </a:t>
          </a:r>
          <a:r>
            <a:rPr lang="ar-SA" sz="2800" b="1" kern="1200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جهودها التسويقية</a:t>
          </a:r>
          <a:endParaRPr lang="ar-EG" sz="2800" b="1" kern="1200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sp:txBody>
      <dsp:txXfrm>
        <a:off x="1808292" y="74529"/>
        <a:ext cx="3968859" cy="2998130"/>
      </dsp:txXfrm>
    </dsp:sp>
    <dsp:sp modelId="{10B4C6B7-CBB6-43C5-A91E-51565337A693}">
      <dsp:nvSpPr>
        <dsp:cNvPr id="0" name=""/>
        <dsp:cNvSpPr/>
      </dsp:nvSpPr>
      <dsp:spPr>
        <a:xfrm>
          <a:off x="1736357" y="3072659"/>
          <a:ext cx="4112729" cy="1320128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800" b="1" kern="1200" dirty="0" smtClean="0">
              <a:solidFill>
                <a:sysClr val="window" lastClr="FFFFFF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الأهداف التسويقية</a:t>
          </a:r>
          <a:endParaRPr lang="ar-EG" sz="2800" b="1" kern="1200" dirty="0">
            <a:solidFill>
              <a:sysClr val="window" lastClr="FFFFFF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sp:txBody>
      <dsp:txXfrm>
        <a:off x="1736357" y="3072659"/>
        <a:ext cx="2896288" cy="1320128"/>
      </dsp:txXfrm>
    </dsp:sp>
    <dsp:sp modelId="{B935942A-3740-4124-BF41-B785D6079500}">
      <dsp:nvSpPr>
        <dsp:cNvPr id="0" name=""/>
        <dsp:cNvSpPr/>
      </dsp:nvSpPr>
      <dsp:spPr>
        <a:xfrm>
          <a:off x="4748987" y="3282350"/>
          <a:ext cx="1439455" cy="143945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E9D6A-59D9-44AB-A278-0E3495C4D381}">
      <dsp:nvSpPr>
        <dsp:cNvPr id="0" name=""/>
        <dsp:cNvSpPr/>
      </dsp:nvSpPr>
      <dsp:spPr>
        <a:xfrm>
          <a:off x="1736357" y="2594"/>
          <a:ext cx="4112729" cy="3070065"/>
        </a:xfrm>
        <a:prstGeom prst="round2SameRect">
          <a:avLst>
            <a:gd name="adj1" fmla="val 8000"/>
            <a:gd name="adj2" fmla="val 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06680" rIns="35560" bIns="35560" numCol="1" spcCol="1270" anchor="t" anchorCtr="0">
          <a:noAutofit/>
        </a:bodyPr>
        <a:lstStyle/>
        <a:p>
          <a:pPr marL="285750" lvl="1" indent="-285750" algn="just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ar-EG" sz="2800" b="1" kern="1200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  <a:p>
          <a:pPr marL="285750" lvl="1" indent="-285750" algn="just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SA" sz="2800" b="1" kern="1200" dirty="0" smtClean="0">
              <a:solidFill>
                <a:srgbClr val="002060"/>
              </a:solidFill>
              <a:effectLst/>
              <a:ea typeface="Calibri" panose="020F0502020204030204" pitchFamily="34" charset="0"/>
              <a:cs typeface="Simplified Arabic" panose="02020603050405020304" pitchFamily="18" charset="-78"/>
            </a:rPr>
            <a:t>هى العملية التى يتم فيها تقسيم السوق الكلية الى مجموعات او اجزاء صغيرة متشابهة من المستهلكين </a:t>
          </a:r>
          <a:endParaRPr lang="ar-EG" sz="2800" b="1" kern="1200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sp:txBody>
      <dsp:txXfrm>
        <a:off x="1808292" y="74529"/>
        <a:ext cx="3968859" cy="2998130"/>
      </dsp:txXfrm>
    </dsp:sp>
    <dsp:sp modelId="{10B4C6B7-CBB6-43C5-A91E-51565337A693}">
      <dsp:nvSpPr>
        <dsp:cNvPr id="0" name=""/>
        <dsp:cNvSpPr/>
      </dsp:nvSpPr>
      <dsp:spPr>
        <a:xfrm>
          <a:off x="1736357" y="3072659"/>
          <a:ext cx="4112729" cy="1320128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b="1" kern="1200" dirty="0" smtClean="0"/>
            <a:t>تجزئة السوق</a:t>
          </a:r>
          <a:endParaRPr lang="ar-EG" sz="2800" b="1" kern="1200" dirty="0">
            <a:solidFill>
              <a:sysClr val="window" lastClr="FFFFFF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sp:txBody>
      <dsp:txXfrm>
        <a:off x="1736357" y="3072659"/>
        <a:ext cx="2896288" cy="1320128"/>
      </dsp:txXfrm>
    </dsp:sp>
    <dsp:sp modelId="{B935942A-3740-4124-BF41-B785D6079500}">
      <dsp:nvSpPr>
        <dsp:cNvPr id="0" name=""/>
        <dsp:cNvSpPr/>
      </dsp:nvSpPr>
      <dsp:spPr>
        <a:xfrm>
          <a:off x="4748987" y="3282350"/>
          <a:ext cx="1439455" cy="143945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b="1" kern="1200" dirty="0" smtClean="0"/>
            <a:t>جغرافية</a:t>
          </a:r>
          <a:endParaRPr lang="ar-EG" sz="20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/>
            <a:t>سلوكية</a:t>
          </a:r>
          <a:endParaRPr lang="ar-EG" sz="20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/>
            <a:t>سيكوجرافية</a:t>
          </a:r>
          <a:endParaRPr lang="ar-EG" sz="20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سكانية</a:t>
          </a:r>
          <a:endParaRPr lang="ar-EG" sz="2000" kern="12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25CB8-9682-4ADF-9E3B-8ECA107370FC}">
      <dsp:nvSpPr>
        <dsp:cNvPr id="0" name=""/>
        <dsp:cNvSpPr/>
      </dsp:nvSpPr>
      <dsp:spPr>
        <a:xfrm>
          <a:off x="2976" y="25923"/>
          <a:ext cx="2348322" cy="15655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17994F-1FDE-4DE4-BBB8-773EDEF8E478}">
      <dsp:nvSpPr>
        <dsp:cNvPr id="0" name=""/>
        <dsp:cNvSpPr/>
      </dsp:nvSpPr>
      <dsp:spPr>
        <a:xfrm>
          <a:off x="2449348" y="1689362"/>
          <a:ext cx="3326992" cy="2055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4800" b="1" kern="1200" dirty="0" smtClean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4800" b="1" kern="1200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ماهى انواع الاستراتيجيات التسويقية </a:t>
          </a:r>
        </a:p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4800" b="1" kern="1200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sp:txBody>
      <dsp:txXfrm>
        <a:off x="2449348" y="1689362"/>
        <a:ext cx="3326992" cy="2055024"/>
      </dsp:txXfrm>
    </dsp:sp>
    <dsp:sp modelId="{F08E48DF-CE3B-461A-BA7E-9EBB028A8259}">
      <dsp:nvSpPr>
        <dsp:cNvPr id="0" name=""/>
        <dsp:cNvSpPr/>
      </dsp:nvSpPr>
      <dsp:spPr>
        <a:xfrm>
          <a:off x="2155808" y="1396073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A1F60B-F36E-4102-B302-2DC2CF7E0CC4}">
      <dsp:nvSpPr>
        <dsp:cNvPr id="0" name=""/>
        <dsp:cNvSpPr/>
      </dsp:nvSpPr>
      <dsp:spPr>
        <a:xfrm rot="5400000">
          <a:off x="5293905" y="1396177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63704E-97B9-46E4-AD76-050941B3002B}">
      <dsp:nvSpPr>
        <dsp:cNvPr id="0" name=""/>
        <dsp:cNvSpPr/>
      </dsp:nvSpPr>
      <dsp:spPr>
        <a:xfrm rot="16200000">
          <a:off x="2155704" y="3238958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942FD8-DAB2-4BAA-97E5-D1B2714DF3DB}">
      <dsp:nvSpPr>
        <dsp:cNvPr id="0" name=""/>
        <dsp:cNvSpPr/>
      </dsp:nvSpPr>
      <dsp:spPr>
        <a:xfrm rot="10800000">
          <a:off x="5294009" y="3238855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25CB8-9682-4ADF-9E3B-8ECA107370FC}">
      <dsp:nvSpPr>
        <dsp:cNvPr id="0" name=""/>
        <dsp:cNvSpPr/>
      </dsp:nvSpPr>
      <dsp:spPr>
        <a:xfrm>
          <a:off x="2976" y="25923"/>
          <a:ext cx="2348322" cy="15655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17994F-1FDE-4DE4-BBB8-773EDEF8E478}">
      <dsp:nvSpPr>
        <dsp:cNvPr id="0" name=""/>
        <dsp:cNvSpPr/>
      </dsp:nvSpPr>
      <dsp:spPr>
        <a:xfrm>
          <a:off x="2449348" y="1689362"/>
          <a:ext cx="3326992" cy="2055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4800" b="1" kern="1200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تعريف التسويق</a:t>
          </a:r>
          <a:endParaRPr lang="ar-EG" sz="4800" b="1" kern="1200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sp:txBody>
      <dsp:txXfrm>
        <a:off x="2449348" y="1689362"/>
        <a:ext cx="3326992" cy="2055024"/>
      </dsp:txXfrm>
    </dsp:sp>
    <dsp:sp modelId="{F08E48DF-CE3B-461A-BA7E-9EBB028A8259}">
      <dsp:nvSpPr>
        <dsp:cNvPr id="0" name=""/>
        <dsp:cNvSpPr/>
      </dsp:nvSpPr>
      <dsp:spPr>
        <a:xfrm>
          <a:off x="2155808" y="1396073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A1F60B-F36E-4102-B302-2DC2CF7E0CC4}">
      <dsp:nvSpPr>
        <dsp:cNvPr id="0" name=""/>
        <dsp:cNvSpPr/>
      </dsp:nvSpPr>
      <dsp:spPr>
        <a:xfrm rot="5400000">
          <a:off x="5293905" y="1396177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63704E-97B9-46E4-AD76-050941B3002B}">
      <dsp:nvSpPr>
        <dsp:cNvPr id="0" name=""/>
        <dsp:cNvSpPr/>
      </dsp:nvSpPr>
      <dsp:spPr>
        <a:xfrm rot="16200000">
          <a:off x="2155704" y="3238958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942FD8-DAB2-4BAA-97E5-D1B2714DF3DB}">
      <dsp:nvSpPr>
        <dsp:cNvPr id="0" name=""/>
        <dsp:cNvSpPr/>
      </dsp:nvSpPr>
      <dsp:spPr>
        <a:xfrm rot="10800000">
          <a:off x="5294009" y="3238855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E9D6A-59D9-44AB-A278-0E3495C4D381}">
      <dsp:nvSpPr>
        <dsp:cNvPr id="0" name=""/>
        <dsp:cNvSpPr/>
      </dsp:nvSpPr>
      <dsp:spPr>
        <a:xfrm>
          <a:off x="1736357" y="2594"/>
          <a:ext cx="4112729" cy="3070065"/>
        </a:xfrm>
        <a:prstGeom prst="round2SameRect">
          <a:avLst>
            <a:gd name="adj1" fmla="val 8000"/>
            <a:gd name="adj2" fmla="val 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06680" rIns="35560" bIns="35560" numCol="1" spcCol="1270" anchor="t" anchorCtr="0">
          <a:noAutofit/>
        </a:bodyPr>
        <a:lstStyle/>
        <a:p>
          <a:pPr marL="285750" lvl="1" indent="-285750" algn="just" defTabSz="12446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ar-EG" sz="2800" b="1" kern="1200" dirty="0" smtClean="0">
              <a:solidFill>
                <a:srgbClr val="002060"/>
              </a:solidFill>
              <a:effectLst/>
              <a:cs typeface="Simplified Arabic" panose="02020603050405020304" pitchFamily="18" charset="-78"/>
            </a:rPr>
            <a:t>كلمة عسكرية يونانية الاصل يراد بها قائد الجيش اى كبير الجيش الذى يكون بيده مفاتيج اسرار وعزة الجيش او هزيمته</a:t>
          </a:r>
          <a:endParaRPr lang="ar-EG" sz="2800" b="1" kern="1200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sp:txBody>
      <dsp:txXfrm>
        <a:off x="1808292" y="74529"/>
        <a:ext cx="3968859" cy="2998130"/>
      </dsp:txXfrm>
    </dsp:sp>
    <dsp:sp modelId="{10B4C6B7-CBB6-43C5-A91E-51565337A693}">
      <dsp:nvSpPr>
        <dsp:cNvPr id="0" name=""/>
        <dsp:cNvSpPr/>
      </dsp:nvSpPr>
      <dsp:spPr>
        <a:xfrm>
          <a:off x="1736357" y="3072659"/>
          <a:ext cx="4112729" cy="1320128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800" b="1" kern="1200" dirty="0" smtClean="0"/>
            <a:t>الاستراتيجيات التسويقية </a:t>
          </a:r>
          <a:endParaRPr lang="ar-EG" sz="2800" b="1" kern="1200" dirty="0">
            <a:solidFill>
              <a:sysClr val="window" lastClr="FFFFFF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sp:txBody>
      <dsp:txXfrm>
        <a:off x="1736357" y="3072659"/>
        <a:ext cx="2896288" cy="1320128"/>
      </dsp:txXfrm>
    </dsp:sp>
    <dsp:sp modelId="{B935942A-3740-4124-BF41-B785D6079500}">
      <dsp:nvSpPr>
        <dsp:cNvPr id="0" name=""/>
        <dsp:cNvSpPr/>
      </dsp:nvSpPr>
      <dsp:spPr>
        <a:xfrm>
          <a:off x="4748987" y="3282350"/>
          <a:ext cx="1439455" cy="143945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/>
            <a:t>استراتيجية الاحتفاظ </a:t>
          </a:r>
          <a:endParaRPr lang="ar-EG" sz="20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/>
            <a:t> استراتيجية الاكتساب </a:t>
          </a:r>
          <a:endParaRPr lang="ar-EG" sz="20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/>
            <a:t> استراتييحية ريادة السوق </a:t>
          </a:r>
          <a:endParaRPr lang="ar-EG" sz="20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استراتجية التطوير </a:t>
          </a:r>
          <a:endParaRPr lang="ar-EG" sz="2000" kern="12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/>
            <a:t> استراتيجية الدعم </a:t>
          </a:r>
          <a:endParaRPr lang="ar-EG" sz="20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/>
            <a:t>  استراتيجية المواجهة </a:t>
          </a:r>
          <a:endParaRPr lang="ar-EG" sz="20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/>
            <a:t> استراتيجية الشركة التابعة </a:t>
          </a:r>
          <a:endParaRPr lang="ar-EG" sz="20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 استراتيجية النمو </a:t>
          </a:r>
          <a:endParaRPr lang="ar-EG" sz="2000" kern="12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/>
            <a:t>استراتيجية الظل </a:t>
          </a:r>
          <a:endParaRPr lang="ar-EG" sz="20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04E13B-636E-47A3-BE4D-D319EEA86F3B}">
      <dsp:nvSpPr>
        <dsp:cNvPr id="0" name=""/>
        <dsp:cNvSpPr/>
      </dsp:nvSpPr>
      <dsp:spPr>
        <a:xfrm>
          <a:off x="8152000" y="889955"/>
          <a:ext cx="186541" cy="345248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5A9BF5-7728-4EB1-89CD-D4D97E5DDD72}">
      <dsp:nvSpPr>
        <dsp:cNvPr id="0" name=""/>
        <dsp:cNvSpPr/>
      </dsp:nvSpPr>
      <dsp:spPr>
        <a:xfrm>
          <a:off x="687199" y="889955"/>
          <a:ext cx="4851650" cy="3452488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C6B453-C6A9-43CE-A999-5DE4D6B78675}">
      <dsp:nvSpPr>
        <dsp:cNvPr id="0" name=""/>
        <dsp:cNvSpPr/>
      </dsp:nvSpPr>
      <dsp:spPr>
        <a:xfrm>
          <a:off x="500657" y="772838"/>
          <a:ext cx="4665108" cy="326575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254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57B741-EE62-420E-9E16-7D57D299857C}">
      <dsp:nvSpPr>
        <dsp:cNvPr id="0" name=""/>
        <dsp:cNvSpPr/>
      </dsp:nvSpPr>
      <dsp:spPr>
        <a:xfrm>
          <a:off x="876876" y="4085989"/>
          <a:ext cx="4475431" cy="4098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106680" rIns="2844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800" b="1" kern="1200" dirty="0" smtClean="0">
              <a:solidFill>
                <a:srgbClr val="C0000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المواقع والمستخدمين</a:t>
          </a:r>
          <a:endParaRPr lang="ar-EG" sz="2800" kern="1200" dirty="0">
            <a:solidFill>
              <a:srgbClr val="C0000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sp:txBody>
      <dsp:txXfrm>
        <a:off x="876876" y="4085989"/>
        <a:ext cx="4475431" cy="409813"/>
      </dsp:txXfrm>
    </dsp:sp>
    <dsp:sp modelId="{C47F17B4-63F5-4622-9A79-A56F5227DDF5}">
      <dsp:nvSpPr>
        <dsp:cNvPr id="0" name=""/>
        <dsp:cNvSpPr/>
      </dsp:nvSpPr>
      <dsp:spPr>
        <a:xfrm>
          <a:off x="5736364" y="1025"/>
          <a:ext cx="2218121" cy="5230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1100" b="1" kern="1200" dirty="0" smtClean="0">
            <a:latin typeface="Calibri" panose="020F0502020204030204"/>
            <a:ea typeface="+mn-ea"/>
            <a:cs typeface="Arial" panose="020B0604020202020204" pitchFamily="34" charset="0"/>
          </a:endParaRPr>
        </a:p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1100" b="1" kern="1200" dirty="0" smtClean="0"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  <a:p>
          <a:pPr lvl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2000" b="1" kern="1200" dirty="0" smtClean="0"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  <a:p>
          <a:pPr lvl="0" algn="just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 </a:t>
          </a:r>
          <a:r>
            <a:rPr lang="ar-EG" sz="2000" b="1" kern="1200" dirty="0" smtClean="0">
              <a:solidFill>
                <a:srgbClr val="002060"/>
              </a:solidFill>
              <a:effectLst/>
              <a:latin typeface="Calibri" panose="020F0502020204030204"/>
              <a:ea typeface="+mn-ea"/>
              <a:cs typeface="Simplified Arabic" panose="02020603050405020304" pitchFamily="18" charset="-78"/>
            </a:rPr>
            <a:t>555 مليون موقع الكتروني موجود على فضاء الانترنت ، هذا الرقم كان في السنة الماضية حوالي 250 مليون ، وهذا يعني أن </a:t>
          </a:r>
          <a:r>
            <a:rPr lang="ar-SA" sz="2000" b="1" kern="1200" dirty="0" smtClean="0">
              <a:solidFill>
                <a:srgbClr val="002060"/>
              </a:solidFill>
              <a:effectLst/>
              <a:latin typeface="Calibri" panose="020F0502020204030204"/>
              <a:ea typeface="+mn-ea"/>
              <a:cs typeface="Simplified Arabic" panose="02020603050405020304" pitchFamily="18" charset="-78"/>
            </a:rPr>
            <a:t>300 مليون</a:t>
          </a:r>
          <a:r>
            <a:rPr lang="ar-EG" sz="2000" b="1" kern="1200" dirty="0" smtClean="0">
              <a:solidFill>
                <a:srgbClr val="002060"/>
              </a:solidFill>
              <a:effectLst/>
              <a:latin typeface="Calibri" panose="020F0502020204030204"/>
              <a:ea typeface="+mn-ea"/>
              <a:cs typeface="Simplified Arabic" panose="02020603050405020304" pitchFamily="18" charset="-78"/>
            </a:rPr>
            <a:t> موقع جديد تم اضافته خلال سنة 2011 فقط ، وهو أكثر من عدد المواقع التي </a:t>
          </a:r>
          <a:r>
            <a:rPr lang="ar-SA" sz="2000" b="1" kern="1200" dirty="0" smtClean="0">
              <a:solidFill>
                <a:srgbClr val="002060"/>
              </a:solidFill>
              <a:effectLst/>
              <a:latin typeface="Calibri" panose="020F0502020204030204"/>
              <a:ea typeface="+mn-ea"/>
              <a:cs typeface="Simplified Arabic" panose="02020603050405020304" pitchFamily="18" charset="-78"/>
            </a:rPr>
            <a:t>أ</a:t>
          </a:r>
          <a:r>
            <a:rPr lang="ar-EG" sz="2000" b="1" kern="1200" dirty="0" smtClean="0">
              <a:solidFill>
                <a:srgbClr val="002060"/>
              </a:solidFill>
              <a:effectLst/>
              <a:latin typeface="Calibri" panose="020F0502020204030204"/>
              <a:ea typeface="+mn-ea"/>
              <a:cs typeface="Simplified Arabic" panose="02020603050405020304" pitchFamily="18" charset="-78"/>
            </a:rPr>
            <a:t>نشئت منذ بداية الانترنت حتى عام 2010 </a:t>
          </a:r>
          <a:endParaRPr lang="ar-EG" sz="2000" b="1" kern="1200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sp:txBody>
      <dsp:txXfrm>
        <a:off x="5736364" y="1025"/>
        <a:ext cx="2218121" cy="5230348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/>
            <a:t>استراتيجية تشكيل المنتجات </a:t>
          </a:r>
          <a:endParaRPr lang="ar-EG" sz="20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/>
            <a:t> استراتيجية الحفاظا </a:t>
          </a:r>
          <a:endParaRPr lang="ar-EG" sz="20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 استراتيجية العمق </a:t>
          </a:r>
          <a:endParaRPr lang="ar-EG" sz="2000" kern="12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/>
            <a:t> استراتيجية الاتساع </a:t>
          </a:r>
          <a:endParaRPr lang="ar-EG" sz="20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/>
            <a:t>استراتيجية تطوير المنتجات </a:t>
          </a:r>
          <a:endParaRPr lang="ar-EG" sz="20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/>
            <a:t>  استراتيجية تعديل المنتجات </a:t>
          </a:r>
          <a:endParaRPr lang="ar-EG" sz="20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استراتيجية الحماية </a:t>
          </a:r>
          <a:endParaRPr lang="ar-EG" sz="2000" kern="12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/>
            <a:t>  استراتيجة الحصاد </a:t>
          </a:r>
          <a:endParaRPr lang="ar-EG" sz="20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/>
            <a:t> استراتيجية التعبئة </a:t>
          </a:r>
          <a:endParaRPr lang="ar-EG" sz="20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/>
            <a:t>  استراتيجية التميز</a:t>
          </a:r>
          <a:endParaRPr lang="ar-EG" sz="20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21E530-D8B2-48FB-BD3E-726F4CEEB9F2}">
      <dsp:nvSpPr>
        <dsp:cNvPr id="0" name=""/>
        <dsp:cNvSpPr/>
      </dsp:nvSpPr>
      <dsp:spPr>
        <a:xfrm>
          <a:off x="329183" y="1306067"/>
          <a:ext cx="7900416" cy="2468879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672255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400" kern="1200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82</a:t>
          </a:r>
          <a:r>
            <a:rPr lang="ar-EG" sz="2400" b="1" kern="1200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% من سكان العالم يتم الوصول اليهم عبر الشبكات الاجتماعية 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400" b="1" kern="1200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93% من المسوقين يستخدمون الشبكة للاعمال التجارية</a:t>
          </a:r>
          <a:endParaRPr lang="ar-EG" sz="2400" b="1" kern="1200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sp:txBody>
      <dsp:txXfrm>
        <a:off x="329183" y="1306067"/>
        <a:ext cx="7900416" cy="2468879"/>
      </dsp:txXfrm>
    </dsp:sp>
    <dsp:sp modelId="{D0F3E8CA-8310-4F34-A298-7C0D511C17C3}">
      <dsp:nvSpPr>
        <dsp:cNvPr id="0" name=""/>
        <dsp:cNvSpPr/>
      </dsp:nvSpPr>
      <dsp:spPr>
        <a:xfrm>
          <a:off x="76197" y="1371611"/>
          <a:ext cx="1728216" cy="259232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143" y="353711"/>
          <a:ext cx="1874901" cy="943576"/>
        </a:xfrm>
        <a:prstGeom prst="homePlat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416091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 </a:t>
          </a:r>
          <a:r>
            <a:rPr lang="ar-EG" sz="1600" b="1" kern="1200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استراتيجية الخدمات المساندة للمنتج</a:t>
          </a:r>
          <a:endParaRPr lang="ar-EG" sz="1600" kern="12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sp:txBody>
      <dsp:txXfrm rot="10800000">
        <a:off x="944037" y="353711"/>
        <a:ext cx="1639007" cy="943576"/>
      </dsp:txXfrm>
    </dsp:sp>
    <dsp:sp modelId="{755C0602-E525-463D-A06F-BC7903BD74E7}">
      <dsp:nvSpPr>
        <dsp:cNvPr id="0" name=""/>
        <dsp:cNvSpPr/>
      </dsp:nvSpPr>
      <dsp:spPr>
        <a:xfrm>
          <a:off x="236355" y="353711"/>
          <a:ext cx="943576" cy="94357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/>
            <a:t>   استراتيجية الضغط </a:t>
          </a:r>
          <a:endParaRPr lang="ar-EG" sz="20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/>
            <a:t>  استراتيحية الايحاء </a:t>
          </a:r>
          <a:endParaRPr lang="ar-EG" sz="20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/>
            <a:t>   استراتيحية الدفع </a:t>
          </a:r>
          <a:endParaRPr lang="ar-EG" sz="20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  <dsp:txBody>
        <a:bodyPr spcFirstLastPara="0" vert="horz" wrap="square" lIns="416498" tIns="76200" rIns="14224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2000" b="1" kern="1200" dirty="0" smtClean="0">
              <a:latin typeface="Simplified Arabic" panose="02020603050405020304" pitchFamily="18" charset="-78"/>
              <a:cs typeface="Simplified Arabic" panose="02020603050405020304" pitchFamily="18" charset="-78"/>
            </a:rPr>
            <a:t> استراتيحية الجذب </a:t>
          </a:r>
          <a:endParaRPr lang="ar-EG" sz="1600" kern="1200" dirty="0">
            <a:latin typeface="Simplified Arabic" panose="02020603050405020304" pitchFamily="18" charset="-78"/>
            <a:cs typeface="Simplified Arabic" panose="02020603050405020304" pitchFamily="18" charset="-78"/>
          </a:endParaRPr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25CB8-9682-4ADF-9E3B-8ECA107370FC}">
      <dsp:nvSpPr>
        <dsp:cNvPr id="0" name=""/>
        <dsp:cNvSpPr/>
      </dsp:nvSpPr>
      <dsp:spPr>
        <a:xfrm>
          <a:off x="2976" y="25923"/>
          <a:ext cx="2348322" cy="15655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17994F-1FDE-4DE4-BBB8-773EDEF8E478}">
      <dsp:nvSpPr>
        <dsp:cNvPr id="0" name=""/>
        <dsp:cNvSpPr/>
      </dsp:nvSpPr>
      <dsp:spPr>
        <a:xfrm>
          <a:off x="2449348" y="1689362"/>
          <a:ext cx="3326992" cy="2055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4800" b="1" kern="1200" dirty="0" smtClean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4800" b="1" kern="1200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تعريف المزيج التسويقى وأثاره على التسويق </a:t>
          </a:r>
        </a:p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4800" b="1" kern="1200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sp:txBody>
      <dsp:txXfrm>
        <a:off x="2449348" y="1689362"/>
        <a:ext cx="3326992" cy="2055024"/>
      </dsp:txXfrm>
    </dsp:sp>
    <dsp:sp modelId="{F08E48DF-CE3B-461A-BA7E-9EBB028A8259}">
      <dsp:nvSpPr>
        <dsp:cNvPr id="0" name=""/>
        <dsp:cNvSpPr/>
      </dsp:nvSpPr>
      <dsp:spPr>
        <a:xfrm>
          <a:off x="2155808" y="1396073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A1F60B-F36E-4102-B302-2DC2CF7E0CC4}">
      <dsp:nvSpPr>
        <dsp:cNvPr id="0" name=""/>
        <dsp:cNvSpPr/>
      </dsp:nvSpPr>
      <dsp:spPr>
        <a:xfrm rot="5400000">
          <a:off x="5293905" y="1396177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63704E-97B9-46E4-AD76-050941B3002B}">
      <dsp:nvSpPr>
        <dsp:cNvPr id="0" name=""/>
        <dsp:cNvSpPr/>
      </dsp:nvSpPr>
      <dsp:spPr>
        <a:xfrm rot="16200000">
          <a:off x="2155704" y="3238958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942FD8-DAB2-4BAA-97E5-D1B2714DF3DB}">
      <dsp:nvSpPr>
        <dsp:cNvPr id="0" name=""/>
        <dsp:cNvSpPr/>
      </dsp:nvSpPr>
      <dsp:spPr>
        <a:xfrm rot="10800000">
          <a:off x="5294009" y="3238855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25CB8-9682-4ADF-9E3B-8ECA107370FC}">
      <dsp:nvSpPr>
        <dsp:cNvPr id="0" name=""/>
        <dsp:cNvSpPr/>
      </dsp:nvSpPr>
      <dsp:spPr>
        <a:xfrm>
          <a:off x="2976" y="25923"/>
          <a:ext cx="2348322" cy="15655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17994F-1FDE-4DE4-BBB8-773EDEF8E478}">
      <dsp:nvSpPr>
        <dsp:cNvPr id="0" name=""/>
        <dsp:cNvSpPr/>
      </dsp:nvSpPr>
      <dsp:spPr>
        <a:xfrm>
          <a:off x="2449348" y="1689362"/>
          <a:ext cx="3326992" cy="2055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4800" b="1" kern="1200" dirty="0" smtClean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4800" b="1" kern="1200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الشبكات الاجتماعية</a:t>
          </a:r>
        </a:p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4800" b="1" kern="1200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sp:txBody>
      <dsp:txXfrm>
        <a:off x="2449348" y="1689362"/>
        <a:ext cx="3326992" cy="2055024"/>
      </dsp:txXfrm>
    </dsp:sp>
    <dsp:sp modelId="{F08E48DF-CE3B-461A-BA7E-9EBB028A8259}">
      <dsp:nvSpPr>
        <dsp:cNvPr id="0" name=""/>
        <dsp:cNvSpPr/>
      </dsp:nvSpPr>
      <dsp:spPr>
        <a:xfrm>
          <a:off x="2155808" y="1396073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A1F60B-F36E-4102-B302-2DC2CF7E0CC4}">
      <dsp:nvSpPr>
        <dsp:cNvPr id="0" name=""/>
        <dsp:cNvSpPr/>
      </dsp:nvSpPr>
      <dsp:spPr>
        <a:xfrm rot="5400000">
          <a:off x="5293905" y="1396177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63704E-97B9-46E4-AD76-050941B3002B}">
      <dsp:nvSpPr>
        <dsp:cNvPr id="0" name=""/>
        <dsp:cNvSpPr/>
      </dsp:nvSpPr>
      <dsp:spPr>
        <a:xfrm rot="16200000">
          <a:off x="2155704" y="3238958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942FD8-DAB2-4BAA-97E5-D1B2714DF3DB}">
      <dsp:nvSpPr>
        <dsp:cNvPr id="0" name=""/>
        <dsp:cNvSpPr/>
      </dsp:nvSpPr>
      <dsp:spPr>
        <a:xfrm rot="10800000">
          <a:off x="5294009" y="3238855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25CB8-9682-4ADF-9E3B-8ECA107370FC}">
      <dsp:nvSpPr>
        <dsp:cNvPr id="0" name=""/>
        <dsp:cNvSpPr/>
      </dsp:nvSpPr>
      <dsp:spPr>
        <a:xfrm>
          <a:off x="2976" y="25923"/>
          <a:ext cx="2348322" cy="15655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17994F-1FDE-4DE4-BBB8-773EDEF8E478}">
      <dsp:nvSpPr>
        <dsp:cNvPr id="0" name=""/>
        <dsp:cNvSpPr/>
      </dsp:nvSpPr>
      <dsp:spPr>
        <a:xfrm>
          <a:off x="2449348" y="1689362"/>
          <a:ext cx="3326992" cy="2055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4800" b="1" kern="1200" dirty="0" smtClean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4800" b="1" kern="1200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الشبكات الاجتماعية خطر ام فرصة</a:t>
          </a:r>
        </a:p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4800" b="1" kern="1200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sp:txBody>
      <dsp:txXfrm>
        <a:off x="2449348" y="1689362"/>
        <a:ext cx="3326992" cy="2055024"/>
      </dsp:txXfrm>
    </dsp:sp>
    <dsp:sp modelId="{F08E48DF-CE3B-461A-BA7E-9EBB028A8259}">
      <dsp:nvSpPr>
        <dsp:cNvPr id="0" name=""/>
        <dsp:cNvSpPr/>
      </dsp:nvSpPr>
      <dsp:spPr>
        <a:xfrm>
          <a:off x="2155808" y="1396073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A1F60B-F36E-4102-B302-2DC2CF7E0CC4}">
      <dsp:nvSpPr>
        <dsp:cNvPr id="0" name=""/>
        <dsp:cNvSpPr/>
      </dsp:nvSpPr>
      <dsp:spPr>
        <a:xfrm rot="5400000">
          <a:off x="5293905" y="1396177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63704E-97B9-46E4-AD76-050941B3002B}">
      <dsp:nvSpPr>
        <dsp:cNvPr id="0" name=""/>
        <dsp:cNvSpPr/>
      </dsp:nvSpPr>
      <dsp:spPr>
        <a:xfrm rot="16200000">
          <a:off x="2155704" y="3238958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942FD8-DAB2-4BAA-97E5-D1B2714DF3DB}">
      <dsp:nvSpPr>
        <dsp:cNvPr id="0" name=""/>
        <dsp:cNvSpPr/>
      </dsp:nvSpPr>
      <dsp:spPr>
        <a:xfrm rot="10800000">
          <a:off x="5294009" y="3238855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25CB8-9682-4ADF-9E3B-8ECA107370FC}">
      <dsp:nvSpPr>
        <dsp:cNvPr id="0" name=""/>
        <dsp:cNvSpPr/>
      </dsp:nvSpPr>
      <dsp:spPr>
        <a:xfrm>
          <a:off x="2976" y="25923"/>
          <a:ext cx="2348322" cy="15655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17994F-1FDE-4DE4-BBB8-773EDEF8E478}">
      <dsp:nvSpPr>
        <dsp:cNvPr id="0" name=""/>
        <dsp:cNvSpPr/>
      </dsp:nvSpPr>
      <dsp:spPr>
        <a:xfrm>
          <a:off x="2449348" y="1689362"/>
          <a:ext cx="3326992" cy="20550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4800" b="1" kern="1200" dirty="0" smtClean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600" b="1" kern="1200" dirty="0" smtClean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rPr>
            <a:t>لماذا نختار التسويق عبر الشبكات الاجتماعية</a:t>
          </a:r>
        </a:p>
        <a:p>
          <a:pPr lvl="0" algn="ctr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EG" sz="4800" b="1" kern="1200" dirty="0">
            <a:solidFill>
              <a:srgbClr val="002060"/>
            </a:solidFill>
            <a:latin typeface="Simplified Arabic" panose="02020603050405020304" pitchFamily="18" charset="-78"/>
            <a:ea typeface="+mn-ea"/>
            <a:cs typeface="Simplified Arabic" panose="02020603050405020304" pitchFamily="18" charset="-78"/>
          </a:endParaRPr>
        </a:p>
      </dsp:txBody>
      <dsp:txXfrm>
        <a:off x="2449348" y="1689362"/>
        <a:ext cx="3326992" cy="2055024"/>
      </dsp:txXfrm>
    </dsp:sp>
    <dsp:sp modelId="{F08E48DF-CE3B-461A-BA7E-9EBB028A8259}">
      <dsp:nvSpPr>
        <dsp:cNvPr id="0" name=""/>
        <dsp:cNvSpPr/>
      </dsp:nvSpPr>
      <dsp:spPr>
        <a:xfrm>
          <a:off x="2155808" y="1396073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A1F60B-F36E-4102-B302-2DC2CF7E0CC4}">
      <dsp:nvSpPr>
        <dsp:cNvPr id="0" name=""/>
        <dsp:cNvSpPr/>
      </dsp:nvSpPr>
      <dsp:spPr>
        <a:xfrm rot="5400000">
          <a:off x="5293905" y="1396177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63704E-97B9-46E4-AD76-050941B3002B}">
      <dsp:nvSpPr>
        <dsp:cNvPr id="0" name=""/>
        <dsp:cNvSpPr/>
      </dsp:nvSpPr>
      <dsp:spPr>
        <a:xfrm rot="16200000">
          <a:off x="2155704" y="3238958"/>
          <a:ext cx="799220" cy="799014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942FD8-DAB2-4BAA-97E5-D1B2714DF3DB}">
      <dsp:nvSpPr>
        <dsp:cNvPr id="0" name=""/>
        <dsp:cNvSpPr/>
      </dsp:nvSpPr>
      <dsp:spPr>
        <a:xfrm rot="10800000">
          <a:off x="5294009" y="3238855"/>
          <a:ext cx="799014" cy="799220"/>
        </a:xfrm>
        <a:prstGeom prst="halfFrame">
          <a:avLst>
            <a:gd name="adj1" fmla="val 25770"/>
            <a:gd name="adj2" fmla="val 25770"/>
          </a:avLst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16498" tIns="110490" rIns="206248" bIns="110490" numCol="1" spcCol="1270" anchor="ctr" anchorCtr="0">
          <a:noAutofit/>
        </a:bodyPr>
        <a:lstStyle/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900" b="1" kern="1200" dirty="0" smtClean="0"/>
            <a:t>المحتوى</a:t>
          </a:r>
          <a:endParaRPr lang="ar-EG" sz="29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416498" tIns="102870" rIns="192024" bIns="102870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700" b="1" kern="1200" dirty="0" smtClean="0"/>
            <a:t>عنوان الموقع</a:t>
          </a:r>
          <a:endParaRPr lang="ar-EG" sz="27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4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416498" tIns="102870" rIns="192024" bIns="102870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700" b="1" kern="1200" dirty="0" smtClean="0"/>
            <a:t>الكلمات المفتاحية</a:t>
          </a:r>
          <a:endParaRPr lang="ar-EG" sz="27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6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16498" tIns="102870" rIns="192024" bIns="102870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700" b="1" kern="1200" dirty="0" smtClean="0"/>
            <a:t>الاعلانات النصية</a:t>
          </a:r>
          <a:endParaRPr lang="ar-EG" sz="27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F8E11-DC89-479F-9137-37AB580AE47D}">
      <dsp:nvSpPr>
        <dsp:cNvPr id="0" name=""/>
        <dsp:cNvSpPr/>
      </dsp:nvSpPr>
      <dsp:spPr>
        <a:xfrm rot="10800000">
          <a:off x="708374" y="353250"/>
          <a:ext cx="1874901" cy="944499"/>
        </a:xfrm>
        <a:prstGeom prst="homePlate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416498" tIns="102870" rIns="192024" bIns="102870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700" b="1" kern="1200" dirty="0" smtClean="0"/>
            <a:t>وصف الموقع</a:t>
          </a:r>
          <a:endParaRPr lang="ar-EG" sz="2700" kern="1200" dirty="0"/>
        </a:p>
      </dsp:txBody>
      <dsp:txXfrm rot="10800000">
        <a:off x="944499" y="353250"/>
        <a:ext cx="1638776" cy="944499"/>
      </dsp:txXfrm>
    </dsp:sp>
    <dsp:sp modelId="{755C0602-E525-463D-A06F-BC7903BD74E7}">
      <dsp:nvSpPr>
        <dsp:cNvPr id="0" name=""/>
        <dsp:cNvSpPr/>
      </dsp:nvSpPr>
      <dsp:spPr>
        <a:xfrm>
          <a:off x="236124" y="353250"/>
          <a:ext cx="944499" cy="94449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5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6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7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8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627438" y="0"/>
            <a:ext cx="2773362" cy="43497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773362" cy="43497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50E3F0B-4DCA-4072-BF7E-0EFF26884D87}" type="datetimeFigureOut">
              <a:rPr lang="ar-EG" smtClean="0"/>
              <a:t>11/04/1436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085850"/>
            <a:ext cx="3908425" cy="2932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39763" y="4179888"/>
            <a:ext cx="5121275" cy="3421062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627438" y="8251825"/>
            <a:ext cx="2773362" cy="43497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251825"/>
            <a:ext cx="2773362" cy="43497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74C3910-42E9-4988-8986-4980CE2E139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75916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.jpeg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4.jpeg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CDEAE-22CD-4674-B5AB-BA75B2ACCB9F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5" name="مجموعة 4"/>
          <p:cNvGrpSpPr/>
          <p:nvPr/>
        </p:nvGrpSpPr>
        <p:grpSpPr>
          <a:xfrm>
            <a:off x="970909" y="5021505"/>
            <a:ext cx="4842368" cy="3809964"/>
            <a:chOff x="949589" y="4946015"/>
            <a:chExt cx="4736042" cy="3752691"/>
          </a:xfrm>
        </p:grpSpPr>
        <p:cxnSp>
          <p:nvCxnSpPr>
            <p:cNvPr id="6" name="رابط مستقيم 5"/>
            <p:cNvCxnSpPr/>
            <p:nvPr/>
          </p:nvCxnSpPr>
          <p:spPr>
            <a:xfrm rot="10800000" flipH="1">
              <a:off x="949589" y="4946015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رابط مستقيم 6"/>
            <p:cNvCxnSpPr/>
            <p:nvPr/>
          </p:nvCxnSpPr>
          <p:spPr>
            <a:xfrm rot="10800000" flipH="1">
              <a:off x="949589" y="5287168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رابط مستقيم 7"/>
            <p:cNvCxnSpPr/>
            <p:nvPr/>
          </p:nvCxnSpPr>
          <p:spPr>
            <a:xfrm rot="10800000" flipH="1">
              <a:off x="949589" y="5628322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رابط مستقيم 8"/>
            <p:cNvCxnSpPr/>
            <p:nvPr/>
          </p:nvCxnSpPr>
          <p:spPr>
            <a:xfrm rot="10800000" flipH="1">
              <a:off x="949589" y="5969476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رابط مستقيم 9"/>
            <p:cNvCxnSpPr/>
            <p:nvPr/>
          </p:nvCxnSpPr>
          <p:spPr>
            <a:xfrm rot="10800000" flipH="1">
              <a:off x="949589" y="6310630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رابط مستقيم 10"/>
            <p:cNvCxnSpPr/>
            <p:nvPr/>
          </p:nvCxnSpPr>
          <p:spPr>
            <a:xfrm rot="10800000" flipH="1">
              <a:off x="949589" y="6651783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رابط مستقيم 11"/>
            <p:cNvCxnSpPr/>
            <p:nvPr/>
          </p:nvCxnSpPr>
          <p:spPr>
            <a:xfrm rot="10800000" flipH="1">
              <a:off x="949589" y="6992937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رابط مستقيم 12"/>
            <p:cNvCxnSpPr/>
            <p:nvPr/>
          </p:nvCxnSpPr>
          <p:spPr>
            <a:xfrm rot="10800000" flipH="1">
              <a:off x="949589" y="7334091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رابط مستقيم 13"/>
            <p:cNvCxnSpPr/>
            <p:nvPr/>
          </p:nvCxnSpPr>
          <p:spPr>
            <a:xfrm rot="10800000" flipH="1">
              <a:off x="949589" y="7675245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مستقيم 14"/>
            <p:cNvCxnSpPr/>
            <p:nvPr/>
          </p:nvCxnSpPr>
          <p:spPr>
            <a:xfrm rot="10800000" flipH="1">
              <a:off x="949589" y="8016399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رابط مستقيم 15"/>
            <p:cNvCxnSpPr/>
            <p:nvPr/>
          </p:nvCxnSpPr>
          <p:spPr>
            <a:xfrm rot="10800000" flipH="1">
              <a:off x="949589" y="8357552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رابط مستقيم 16"/>
            <p:cNvCxnSpPr/>
            <p:nvPr/>
          </p:nvCxnSpPr>
          <p:spPr>
            <a:xfrm rot="10800000" flipH="1">
              <a:off x="949589" y="8698706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Date Placeholder 1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7080" y="9112979"/>
            <a:ext cx="1403540" cy="52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5" descr="D:\المتحدة للتدريب  والتطوير المؤسسي أساسي\تصاميم\DISIN FOR POWER POINT\UG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86" t="6092" r="14034" b="34399"/>
          <a:stretch>
            <a:fillRect/>
          </a:stretch>
        </p:blipFill>
        <p:spPr bwMode="auto">
          <a:xfrm>
            <a:off x="886446" y="9112980"/>
            <a:ext cx="849137" cy="5103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6519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0938" cy="3722687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CDEAE-22CD-4674-B5AB-BA75B2ACCB9F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5" name="مجموعة 4"/>
          <p:cNvGrpSpPr/>
          <p:nvPr/>
        </p:nvGrpSpPr>
        <p:grpSpPr>
          <a:xfrm>
            <a:off x="970909" y="5021505"/>
            <a:ext cx="4842368" cy="3809964"/>
            <a:chOff x="949589" y="4946015"/>
            <a:chExt cx="4736042" cy="3752691"/>
          </a:xfrm>
        </p:grpSpPr>
        <p:cxnSp>
          <p:nvCxnSpPr>
            <p:cNvPr id="6" name="رابط مستقيم 5"/>
            <p:cNvCxnSpPr/>
            <p:nvPr/>
          </p:nvCxnSpPr>
          <p:spPr>
            <a:xfrm rot="10800000" flipH="1">
              <a:off x="949589" y="4946015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رابط مستقيم 6"/>
            <p:cNvCxnSpPr/>
            <p:nvPr/>
          </p:nvCxnSpPr>
          <p:spPr>
            <a:xfrm rot="10800000" flipH="1">
              <a:off x="949589" y="5287168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رابط مستقيم 7"/>
            <p:cNvCxnSpPr/>
            <p:nvPr/>
          </p:nvCxnSpPr>
          <p:spPr>
            <a:xfrm rot="10800000" flipH="1">
              <a:off x="949589" y="5628322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رابط مستقيم 8"/>
            <p:cNvCxnSpPr/>
            <p:nvPr/>
          </p:nvCxnSpPr>
          <p:spPr>
            <a:xfrm rot="10800000" flipH="1">
              <a:off x="949589" y="5969476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رابط مستقيم 9"/>
            <p:cNvCxnSpPr/>
            <p:nvPr/>
          </p:nvCxnSpPr>
          <p:spPr>
            <a:xfrm rot="10800000" flipH="1">
              <a:off x="949589" y="6310630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رابط مستقيم 10"/>
            <p:cNvCxnSpPr/>
            <p:nvPr/>
          </p:nvCxnSpPr>
          <p:spPr>
            <a:xfrm rot="10800000" flipH="1">
              <a:off x="949589" y="6651783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رابط مستقيم 11"/>
            <p:cNvCxnSpPr/>
            <p:nvPr/>
          </p:nvCxnSpPr>
          <p:spPr>
            <a:xfrm rot="10800000" flipH="1">
              <a:off x="949589" y="6992937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رابط مستقيم 12"/>
            <p:cNvCxnSpPr/>
            <p:nvPr/>
          </p:nvCxnSpPr>
          <p:spPr>
            <a:xfrm rot="10800000" flipH="1">
              <a:off x="949589" y="7334091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رابط مستقيم 13"/>
            <p:cNvCxnSpPr/>
            <p:nvPr/>
          </p:nvCxnSpPr>
          <p:spPr>
            <a:xfrm rot="10800000" flipH="1">
              <a:off x="949589" y="7675245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رابط مستقيم 14"/>
            <p:cNvCxnSpPr/>
            <p:nvPr/>
          </p:nvCxnSpPr>
          <p:spPr>
            <a:xfrm rot="10800000" flipH="1">
              <a:off x="949589" y="8016399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رابط مستقيم 15"/>
            <p:cNvCxnSpPr/>
            <p:nvPr/>
          </p:nvCxnSpPr>
          <p:spPr>
            <a:xfrm rot="10800000" flipH="1">
              <a:off x="949589" y="8357552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رابط مستقيم 16"/>
            <p:cNvCxnSpPr/>
            <p:nvPr/>
          </p:nvCxnSpPr>
          <p:spPr>
            <a:xfrm rot="10800000" flipH="1">
              <a:off x="949589" y="8698706"/>
              <a:ext cx="473604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Date Placeholder 1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7080" y="9112979"/>
            <a:ext cx="1403540" cy="52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5" descr="D:\المتحدة للتدريب  والتطوير المؤسسي أساسي\تصاميم\DISIN FOR POWER POINT\UG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586" t="6092" r="14034" b="34399"/>
          <a:stretch>
            <a:fillRect/>
          </a:stretch>
        </p:blipFill>
        <p:spPr bwMode="auto">
          <a:xfrm>
            <a:off x="886446" y="9112980"/>
            <a:ext cx="849137" cy="5103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9176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C3910-42E9-4988-8986-4980CE2E1397}" type="slidenum">
              <a:rPr lang="ar-EG" smtClean="0"/>
              <a:t>44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07631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E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C3910-42E9-4988-8986-4980CE2E1397}" type="slidenum">
              <a:rPr lang="ar-EG" smtClean="0"/>
              <a:t>45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17293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 descr="Picture1"/>
          <p:cNvSpPr>
            <a:spLocks/>
          </p:cNvSpPr>
          <p:nvPr userDrawn="1"/>
        </p:nvSpPr>
        <p:spPr bwMode="auto">
          <a:xfrm>
            <a:off x="780643" y="1573186"/>
            <a:ext cx="3023233" cy="2612149"/>
          </a:xfrm>
          <a:custGeom>
            <a:avLst/>
            <a:gdLst>
              <a:gd name="T0" fmla="*/ 509890 w 2042748"/>
              <a:gd name="T1" fmla="*/ 1765495 h 1765495"/>
              <a:gd name="T2" fmla="*/ 0 w 2042748"/>
              <a:gd name="T3" fmla="*/ 882748 h 1765495"/>
              <a:gd name="T4" fmla="*/ 509890 w 2042748"/>
              <a:gd name="T5" fmla="*/ 0 h 1765495"/>
              <a:gd name="T6" fmla="*/ 1532858 w 2042748"/>
              <a:gd name="T7" fmla="*/ 0 h 1765495"/>
              <a:gd name="T8" fmla="*/ 2042748 w 2042748"/>
              <a:gd name="T9" fmla="*/ 882748 h 1765495"/>
              <a:gd name="T10" fmla="*/ 1532858 w 2042748"/>
              <a:gd name="T11" fmla="*/ 1765495 h 1765495"/>
              <a:gd name="T12" fmla="*/ 509890 w 2042748"/>
              <a:gd name="T13" fmla="*/ 1765495 h 1765495"/>
              <a:gd name="T14" fmla="*/ 509890 w 2042748"/>
              <a:gd name="T15" fmla="*/ 1765495 h 1765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42748" h="1765495">
                <a:moveTo>
                  <a:pt x="509890" y="1765495"/>
                </a:moveTo>
                <a:lnTo>
                  <a:pt x="0" y="882748"/>
                </a:lnTo>
                <a:lnTo>
                  <a:pt x="509890" y="0"/>
                </a:lnTo>
                <a:lnTo>
                  <a:pt x="1532858" y="0"/>
                </a:lnTo>
                <a:lnTo>
                  <a:pt x="2042748" y="882748"/>
                </a:lnTo>
                <a:lnTo>
                  <a:pt x="1532858" y="1765495"/>
                </a:lnTo>
                <a:lnTo>
                  <a:pt x="509890" y="1765495"/>
                </a:lnTo>
                <a:lnTo>
                  <a:pt x="509890" y="1765495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12747" cap="flat">
                <a:solidFill>
                  <a:srgbClr val="21212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C868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600620" y="2592194"/>
            <a:ext cx="4128962" cy="1245394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Title of the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600620" y="3907825"/>
            <a:ext cx="4128962" cy="43557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of the presentation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469994" y="302218"/>
            <a:ext cx="5321206" cy="6260742"/>
            <a:chOff x="469994" y="302218"/>
            <a:chExt cx="5321206" cy="6260742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5426219" y="807172"/>
              <a:ext cx="364981" cy="525424"/>
            </a:xfrm>
            <a:custGeom>
              <a:avLst/>
              <a:gdLst>
                <a:gd name="T0" fmla="*/ 0 w 341063"/>
                <a:gd name="T1" fmla="*/ 146625 h 490875"/>
                <a:gd name="T2" fmla="*/ 86063 w 341063"/>
                <a:gd name="T3" fmla="*/ 296437 h 490875"/>
                <a:gd name="T4" fmla="*/ 255001 w 341063"/>
                <a:gd name="T5" fmla="*/ 296437 h 490875"/>
                <a:gd name="T6" fmla="*/ 341063 w 341063"/>
                <a:gd name="T7" fmla="*/ 146625 h 490875"/>
                <a:gd name="T8" fmla="*/ 255001 w 341063"/>
                <a:gd name="T9" fmla="*/ 0 h 490875"/>
                <a:gd name="T10" fmla="*/ 86063 w 341063"/>
                <a:gd name="T11" fmla="*/ 0 h 490875"/>
                <a:gd name="T12" fmla="*/ 0 w 341063"/>
                <a:gd name="T13" fmla="*/ 146625 h 490875"/>
                <a:gd name="T14" fmla="*/ 60563 w 341063"/>
                <a:gd name="T15" fmla="*/ 146625 h 490875"/>
                <a:gd name="T16" fmla="*/ 114751 w 341063"/>
                <a:gd name="T17" fmla="*/ 51000 h 490875"/>
                <a:gd name="T18" fmla="*/ 226313 w 341063"/>
                <a:gd name="T19" fmla="*/ 51000 h 490875"/>
                <a:gd name="T20" fmla="*/ 283688 w 341063"/>
                <a:gd name="T21" fmla="*/ 146625 h 490875"/>
                <a:gd name="T22" fmla="*/ 226313 w 341063"/>
                <a:gd name="T23" fmla="*/ 245437 h 490875"/>
                <a:gd name="T24" fmla="*/ 114751 w 341063"/>
                <a:gd name="T25" fmla="*/ 245437 h 490875"/>
                <a:gd name="T26" fmla="*/ 60563 w 341063"/>
                <a:gd name="T27" fmla="*/ 146625 h 490875"/>
                <a:gd name="T28" fmla="*/ 216751 w 341063"/>
                <a:gd name="T29" fmla="*/ 446250 h 490875"/>
                <a:gd name="T30" fmla="*/ 124313 w 341063"/>
                <a:gd name="T31" fmla="*/ 446250 h 490875"/>
                <a:gd name="T32" fmla="*/ 124313 w 341063"/>
                <a:gd name="T33" fmla="*/ 490875 h 490875"/>
                <a:gd name="T34" fmla="*/ 216751 w 341063"/>
                <a:gd name="T35" fmla="*/ 490875 h 490875"/>
                <a:gd name="T36" fmla="*/ 216751 w 341063"/>
                <a:gd name="T37" fmla="*/ 446250 h 490875"/>
                <a:gd name="T38" fmla="*/ 258188 w 341063"/>
                <a:gd name="T39" fmla="*/ 318750 h 490875"/>
                <a:gd name="T40" fmla="*/ 86063 w 341063"/>
                <a:gd name="T41" fmla="*/ 318750 h 490875"/>
                <a:gd name="T42" fmla="*/ 86063 w 341063"/>
                <a:gd name="T43" fmla="*/ 363375 h 490875"/>
                <a:gd name="T44" fmla="*/ 258188 w 341063"/>
                <a:gd name="T45" fmla="*/ 363375 h 490875"/>
                <a:gd name="T46" fmla="*/ 258188 w 341063"/>
                <a:gd name="T47" fmla="*/ 318750 h 490875"/>
                <a:gd name="T48" fmla="*/ 258188 w 341063"/>
                <a:gd name="T49" fmla="*/ 382500 h 490875"/>
                <a:gd name="T50" fmla="*/ 86063 w 341063"/>
                <a:gd name="T51" fmla="*/ 382500 h 490875"/>
                <a:gd name="T52" fmla="*/ 86063 w 341063"/>
                <a:gd name="T53" fmla="*/ 427125 h 490875"/>
                <a:gd name="T54" fmla="*/ 258188 w 341063"/>
                <a:gd name="T55" fmla="*/ 427125 h 490875"/>
                <a:gd name="T56" fmla="*/ 258188 w 341063"/>
                <a:gd name="T57" fmla="*/ 382500 h 490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1063" h="490875">
                  <a:moveTo>
                    <a:pt x="0" y="146625"/>
                  </a:moveTo>
                  <a:lnTo>
                    <a:pt x="86063" y="296437"/>
                  </a:lnTo>
                  <a:lnTo>
                    <a:pt x="255001" y="296437"/>
                  </a:lnTo>
                  <a:lnTo>
                    <a:pt x="341063" y="146625"/>
                  </a:lnTo>
                  <a:lnTo>
                    <a:pt x="255001" y="0"/>
                  </a:lnTo>
                  <a:lnTo>
                    <a:pt x="86063" y="0"/>
                  </a:lnTo>
                  <a:lnTo>
                    <a:pt x="0" y="146625"/>
                  </a:lnTo>
                  <a:close/>
                  <a:moveTo>
                    <a:pt x="60563" y="146625"/>
                  </a:moveTo>
                  <a:lnTo>
                    <a:pt x="114751" y="51000"/>
                  </a:lnTo>
                  <a:lnTo>
                    <a:pt x="226313" y="51000"/>
                  </a:lnTo>
                  <a:lnTo>
                    <a:pt x="283688" y="146625"/>
                  </a:lnTo>
                  <a:lnTo>
                    <a:pt x="226313" y="245437"/>
                  </a:lnTo>
                  <a:lnTo>
                    <a:pt x="114751" y="245437"/>
                  </a:lnTo>
                  <a:lnTo>
                    <a:pt x="60563" y="146625"/>
                  </a:lnTo>
                  <a:close/>
                  <a:moveTo>
                    <a:pt x="216751" y="446250"/>
                  </a:moveTo>
                  <a:lnTo>
                    <a:pt x="124313" y="446250"/>
                  </a:lnTo>
                  <a:lnTo>
                    <a:pt x="124313" y="490875"/>
                  </a:lnTo>
                  <a:lnTo>
                    <a:pt x="216751" y="490875"/>
                  </a:lnTo>
                  <a:lnTo>
                    <a:pt x="216751" y="446250"/>
                  </a:lnTo>
                  <a:close/>
                  <a:moveTo>
                    <a:pt x="258188" y="318750"/>
                  </a:moveTo>
                  <a:lnTo>
                    <a:pt x="86063" y="318750"/>
                  </a:lnTo>
                  <a:lnTo>
                    <a:pt x="86063" y="363375"/>
                  </a:lnTo>
                  <a:lnTo>
                    <a:pt x="258188" y="363375"/>
                  </a:lnTo>
                  <a:lnTo>
                    <a:pt x="258188" y="318750"/>
                  </a:lnTo>
                  <a:close/>
                  <a:moveTo>
                    <a:pt x="258188" y="382500"/>
                  </a:moveTo>
                  <a:lnTo>
                    <a:pt x="86063" y="382500"/>
                  </a:lnTo>
                  <a:lnTo>
                    <a:pt x="86063" y="427125"/>
                  </a:lnTo>
                  <a:lnTo>
                    <a:pt x="258188" y="427125"/>
                  </a:lnTo>
                  <a:lnTo>
                    <a:pt x="258188" y="38250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2236297" y="4874095"/>
              <a:ext cx="1268903" cy="1102028"/>
            </a:xfrm>
            <a:custGeom>
              <a:avLst/>
              <a:gdLst>
                <a:gd name="T0" fmla="*/ 889314 w 1185752"/>
                <a:gd name="T1" fmla="*/ 0 h 1029564"/>
                <a:gd name="T2" fmla="*/ 296438 w 1185752"/>
                <a:gd name="T3" fmla="*/ 0 h 1029564"/>
                <a:gd name="T4" fmla="*/ 0 w 1185752"/>
                <a:gd name="T5" fmla="*/ 513188 h 1029564"/>
                <a:gd name="T6" fmla="*/ 296438 w 1185752"/>
                <a:gd name="T7" fmla="*/ 1029564 h 1029564"/>
                <a:gd name="T8" fmla="*/ 889314 w 1185752"/>
                <a:gd name="T9" fmla="*/ 1029564 h 1029564"/>
                <a:gd name="T10" fmla="*/ 1185752 w 1185752"/>
                <a:gd name="T11" fmla="*/ 513188 h 1029564"/>
                <a:gd name="T12" fmla="*/ 889314 w 1185752"/>
                <a:gd name="T13" fmla="*/ 0 h 1029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5752" h="1029564">
                  <a:moveTo>
                    <a:pt x="889314" y="0"/>
                  </a:moveTo>
                  <a:lnTo>
                    <a:pt x="296438" y="0"/>
                  </a:lnTo>
                  <a:lnTo>
                    <a:pt x="0" y="513188"/>
                  </a:lnTo>
                  <a:lnTo>
                    <a:pt x="296438" y="1029564"/>
                  </a:lnTo>
                  <a:lnTo>
                    <a:pt x="889314" y="1029564"/>
                  </a:lnTo>
                  <a:lnTo>
                    <a:pt x="1185752" y="513188"/>
                  </a:lnTo>
                  <a:lnTo>
                    <a:pt x="889314" y="0"/>
                  </a:ln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 userDrawn="1"/>
          </p:nvSpPr>
          <p:spPr bwMode="auto">
            <a:xfrm>
              <a:off x="3123775" y="848115"/>
              <a:ext cx="1541786" cy="1334033"/>
            </a:xfrm>
            <a:custGeom>
              <a:avLst/>
              <a:gdLst>
                <a:gd name="T0" fmla="*/ 360188 w 1440753"/>
                <a:gd name="T1" fmla="*/ 1246314 h 1246314"/>
                <a:gd name="T2" fmla="*/ 0 w 1440753"/>
                <a:gd name="T3" fmla="*/ 621563 h 1246314"/>
                <a:gd name="T4" fmla="*/ 360188 w 1440753"/>
                <a:gd name="T5" fmla="*/ 0 h 1246314"/>
                <a:gd name="T6" fmla="*/ 1080565 w 1440753"/>
                <a:gd name="T7" fmla="*/ 0 h 1246314"/>
                <a:gd name="T8" fmla="*/ 1440753 w 1440753"/>
                <a:gd name="T9" fmla="*/ 621563 h 1246314"/>
                <a:gd name="T10" fmla="*/ 1080565 w 1440753"/>
                <a:gd name="T11" fmla="*/ 1246314 h 1246314"/>
                <a:gd name="T12" fmla="*/ 360188 w 1440753"/>
                <a:gd name="T13" fmla="*/ 1246314 h 1246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0753" h="1246314">
                  <a:moveTo>
                    <a:pt x="360188" y="1246314"/>
                  </a:moveTo>
                  <a:lnTo>
                    <a:pt x="0" y="621563"/>
                  </a:lnTo>
                  <a:lnTo>
                    <a:pt x="360188" y="0"/>
                  </a:lnTo>
                  <a:lnTo>
                    <a:pt x="1080565" y="0"/>
                  </a:lnTo>
                  <a:lnTo>
                    <a:pt x="1440753" y="621563"/>
                  </a:lnTo>
                  <a:lnTo>
                    <a:pt x="1080565" y="1246314"/>
                  </a:lnTo>
                  <a:lnTo>
                    <a:pt x="360188" y="1246314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3253393" y="5464345"/>
              <a:ext cx="1272314" cy="1098615"/>
            </a:xfrm>
            <a:custGeom>
              <a:avLst/>
              <a:gdLst>
                <a:gd name="T0" fmla="*/ 296438 w 1188940"/>
                <a:gd name="T1" fmla="*/ 1026376 h 1026376"/>
                <a:gd name="T2" fmla="*/ 0 w 1188940"/>
                <a:gd name="T3" fmla="*/ 513188 h 1026376"/>
                <a:gd name="T4" fmla="*/ 296438 w 1188940"/>
                <a:gd name="T5" fmla="*/ 0 h 1026376"/>
                <a:gd name="T6" fmla="*/ 892502 w 1188940"/>
                <a:gd name="T7" fmla="*/ 0 h 1026376"/>
                <a:gd name="T8" fmla="*/ 1188940 w 1188940"/>
                <a:gd name="T9" fmla="*/ 513188 h 1026376"/>
                <a:gd name="T10" fmla="*/ 892502 w 1188940"/>
                <a:gd name="T11" fmla="*/ 1026376 h 1026376"/>
                <a:gd name="T12" fmla="*/ 296438 w 1188940"/>
                <a:gd name="T13" fmla="*/ 1026376 h 1026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8940" h="1026376">
                  <a:moveTo>
                    <a:pt x="296438" y="1026376"/>
                  </a:moveTo>
                  <a:lnTo>
                    <a:pt x="0" y="513188"/>
                  </a:lnTo>
                  <a:lnTo>
                    <a:pt x="296438" y="0"/>
                  </a:lnTo>
                  <a:lnTo>
                    <a:pt x="892502" y="0"/>
                  </a:lnTo>
                  <a:lnTo>
                    <a:pt x="1188940" y="513188"/>
                  </a:lnTo>
                  <a:lnTo>
                    <a:pt x="892502" y="1026376"/>
                  </a:lnTo>
                  <a:lnTo>
                    <a:pt x="296438" y="102637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2523433" y="851525"/>
              <a:ext cx="712906" cy="617545"/>
            </a:xfrm>
            <a:custGeom>
              <a:avLst/>
              <a:gdLst>
                <a:gd name="T0" fmla="*/ 500439 w 666189"/>
                <a:gd name="T1" fmla="*/ 0 h 576938"/>
                <a:gd name="T2" fmla="*/ 165751 w 666189"/>
                <a:gd name="T3" fmla="*/ 0 h 576938"/>
                <a:gd name="T4" fmla="*/ 0 w 666189"/>
                <a:gd name="T5" fmla="*/ 290063 h 576938"/>
                <a:gd name="T6" fmla="*/ 165751 w 666189"/>
                <a:gd name="T7" fmla="*/ 576938 h 576938"/>
                <a:gd name="T8" fmla="*/ 500439 w 666189"/>
                <a:gd name="T9" fmla="*/ 576938 h 576938"/>
                <a:gd name="T10" fmla="*/ 666189 w 666189"/>
                <a:gd name="T11" fmla="*/ 290063 h 576938"/>
                <a:gd name="T12" fmla="*/ 500439 w 666189"/>
                <a:gd name="T13" fmla="*/ 0 h 576938"/>
                <a:gd name="T14" fmla="*/ 443064 w 666189"/>
                <a:gd name="T15" fmla="*/ 478126 h 576938"/>
                <a:gd name="T16" fmla="*/ 223126 w 666189"/>
                <a:gd name="T17" fmla="*/ 478126 h 576938"/>
                <a:gd name="T18" fmla="*/ 114750 w 666189"/>
                <a:gd name="T19" fmla="*/ 290063 h 576938"/>
                <a:gd name="T20" fmla="*/ 223126 w 666189"/>
                <a:gd name="T21" fmla="*/ 98813 h 576938"/>
                <a:gd name="T22" fmla="*/ 443064 w 666189"/>
                <a:gd name="T23" fmla="*/ 98813 h 576938"/>
                <a:gd name="T24" fmla="*/ 551439 w 666189"/>
                <a:gd name="T25" fmla="*/ 290063 h 576938"/>
                <a:gd name="T26" fmla="*/ 443064 w 666189"/>
                <a:gd name="T27" fmla="*/ 478126 h 576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6189" h="576938">
                  <a:moveTo>
                    <a:pt x="500439" y="0"/>
                  </a:moveTo>
                  <a:lnTo>
                    <a:pt x="165751" y="0"/>
                  </a:lnTo>
                  <a:lnTo>
                    <a:pt x="0" y="290063"/>
                  </a:lnTo>
                  <a:lnTo>
                    <a:pt x="165751" y="576938"/>
                  </a:lnTo>
                  <a:lnTo>
                    <a:pt x="500439" y="576938"/>
                  </a:lnTo>
                  <a:lnTo>
                    <a:pt x="666189" y="290063"/>
                  </a:lnTo>
                  <a:lnTo>
                    <a:pt x="500439" y="0"/>
                  </a:lnTo>
                  <a:close/>
                  <a:moveTo>
                    <a:pt x="443064" y="478126"/>
                  </a:moveTo>
                  <a:lnTo>
                    <a:pt x="223126" y="478126"/>
                  </a:lnTo>
                  <a:lnTo>
                    <a:pt x="114750" y="290063"/>
                  </a:lnTo>
                  <a:lnTo>
                    <a:pt x="223126" y="98813"/>
                  </a:lnTo>
                  <a:lnTo>
                    <a:pt x="443064" y="98813"/>
                  </a:lnTo>
                  <a:lnTo>
                    <a:pt x="551439" y="290063"/>
                  </a:lnTo>
                  <a:lnTo>
                    <a:pt x="443064" y="478126"/>
                  </a:lnTo>
                  <a:close/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4334691" y="302218"/>
              <a:ext cx="1111995" cy="962141"/>
            </a:xfrm>
            <a:custGeom>
              <a:avLst/>
              <a:gdLst>
                <a:gd name="T0" fmla="*/ 777751 w 1039126"/>
                <a:gd name="T1" fmla="*/ 0 h 898876"/>
                <a:gd name="T2" fmla="*/ 261375 w 1039126"/>
                <a:gd name="T3" fmla="*/ 0 h 898876"/>
                <a:gd name="T4" fmla="*/ 0 w 1039126"/>
                <a:gd name="T5" fmla="*/ 449438 h 898876"/>
                <a:gd name="T6" fmla="*/ 261375 w 1039126"/>
                <a:gd name="T7" fmla="*/ 898876 h 898876"/>
                <a:gd name="T8" fmla="*/ 777751 w 1039126"/>
                <a:gd name="T9" fmla="*/ 898876 h 898876"/>
                <a:gd name="T10" fmla="*/ 1039126 w 1039126"/>
                <a:gd name="T11" fmla="*/ 449438 h 898876"/>
                <a:gd name="T12" fmla="*/ 777751 w 1039126"/>
                <a:gd name="T13" fmla="*/ 0 h 898876"/>
                <a:gd name="T14" fmla="*/ 688501 w 1039126"/>
                <a:gd name="T15" fmla="*/ 742688 h 898876"/>
                <a:gd name="T16" fmla="*/ 350625 w 1039126"/>
                <a:gd name="T17" fmla="*/ 742688 h 898876"/>
                <a:gd name="T18" fmla="*/ 181687 w 1039126"/>
                <a:gd name="T19" fmla="*/ 449438 h 898876"/>
                <a:gd name="T20" fmla="*/ 350625 w 1039126"/>
                <a:gd name="T21" fmla="*/ 156188 h 898876"/>
                <a:gd name="T22" fmla="*/ 688501 w 1039126"/>
                <a:gd name="T23" fmla="*/ 156188 h 898876"/>
                <a:gd name="T24" fmla="*/ 857439 w 1039126"/>
                <a:gd name="T25" fmla="*/ 449438 h 898876"/>
                <a:gd name="T26" fmla="*/ 688501 w 1039126"/>
                <a:gd name="T27" fmla="*/ 742688 h 898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9126" h="898876">
                  <a:moveTo>
                    <a:pt x="777751" y="0"/>
                  </a:moveTo>
                  <a:lnTo>
                    <a:pt x="261375" y="0"/>
                  </a:lnTo>
                  <a:lnTo>
                    <a:pt x="0" y="449438"/>
                  </a:lnTo>
                  <a:lnTo>
                    <a:pt x="261375" y="898876"/>
                  </a:lnTo>
                  <a:lnTo>
                    <a:pt x="777751" y="898876"/>
                  </a:lnTo>
                  <a:lnTo>
                    <a:pt x="1039126" y="449438"/>
                  </a:lnTo>
                  <a:lnTo>
                    <a:pt x="777751" y="0"/>
                  </a:lnTo>
                  <a:close/>
                  <a:moveTo>
                    <a:pt x="688501" y="742688"/>
                  </a:moveTo>
                  <a:lnTo>
                    <a:pt x="350625" y="742688"/>
                  </a:lnTo>
                  <a:lnTo>
                    <a:pt x="181687" y="449438"/>
                  </a:lnTo>
                  <a:lnTo>
                    <a:pt x="350625" y="156188"/>
                  </a:lnTo>
                  <a:lnTo>
                    <a:pt x="688501" y="156188"/>
                  </a:lnTo>
                  <a:lnTo>
                    <a:pt x="857439" y="449438"/>
                  </a:lnTo>
                  <a:lnTo>
                    <a:pt x="688501" y="74268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4"/>
            <p:cNvSpPr>
              <a:spLocks noEditPoints="1"/>
            </p:cNvSpPr>
            <p:nvPr/>
          </p:nvSpPr>
          <p:spPr bwMode="auto">
            <a:xfrm>
              <a:off x="1605866" y="4601147"/>
              <a:ext cx="600341" cy="320714"/>
            </a:xfrm>
            <a:custGeom>
              <a:avLst/>
              <a:gdLst>
                <a:gd name="T0" fmla="*/ 97 w 176"/>
                <a:gd name="T1" fmla="*/ 94 h 94"/>
                <a:gd name="T2" fmla="*/ 176 w 176"/>
                <a:gd name="T3" fmla="*/ 47 h 94"/>
                <a:gd name="T4" fmla="*/ 97 w 176"/>
                <a:gd name="T5" fmla="*/ 0 h 94"/>
                <a:gd name="T6" fmla="*/ 97 w 176"/>
                <a:gd name="T7" fmla="*/ 28 h 94"/>
                <a:gd name="T8" fmla="*/ 0 w 176"/>
                <a:gd name="T9" fmla="*/ 28 h 94"/>
                <a:gd name="T10" fmla="*/ 0 w 176"/>
                <a:gd name="T11" fmla="*/ 66 h 94"/>
                <a:gd name="T12" fmla="*/ 97 w 176"/>
                <a:gd name="T13" fmla="*/ 66 h 94"/>
                <a:gd name="T14" fmla="*/ 97 w 176"/>
                <a:gd name="T15" fmla="*/ 94 h 94"/>
                <a:gd name="T16" fmla="*/ 12 w 176"/>
                <a:gd name="T17" fmla="*/ 55 h 94"/>
                <a:gd name="T18" fmla="*/ 12 w 176"/>
                <a:gd name="T19" fmla="*/ 39 h 94"/>
                <a:gd name="T20" fmla="*/ 109 w 176"/>
                <a:gd name="T21" fmla="*/ 39 h 94"/>
                <a:gd name="T22" fmla="*/ 109 w 176"/>
                <a:gd name="T23" fmla="*/ 21 h 94"/>
                <a:gd name="T24" fmla="*/ 153 w 176"/>
                <a:gd name="T25" fmla="*/ 47 h 94"/>
                <a:gd name="T26" fmla="*/ 109 w 176"/>
                <a:gd name="T27" fmla="*/ 73 h 94"/>
                <a:gd name="T28" fmla="*/ 109 w 176"/>
                <a:gd name="T29" fmla="*/ 55 h 94"/>
                <a:gd name="T30" fmla="*/ 12 w 176"/>
                <a:gd name="T31" fmla="*/ 5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6" h="94">
                  <a:moveTo>
                    <a:pt x="97" y="94"/>
                  </a:moveTo>
                  <a:cubicBezTo>
                    <a:pt x="176" y="47"/>
                    <a:pt x="176" y="47"/>
                    <a:pt x="176" y="47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21"/>
                    <a:pt x="97" y="28"/>
                  </a:cubicBezTo>
                  <a:cubicBezTo>
                    <a:pt x="86" y="28"/>
                    <a:pt x="0" y="28"/>
                    <a:pt x="0" y="28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6"/>
                    <a:pt x="86" y="66"/>
                    <a:pt x="97" y="66"/>
                  </a:cubicBezTo>
                  <a:cubicBezTo>
                    <a:pt x="97" y="73"/>
                    <a:pt x="97" y="94"/>
                    <a:pt x="97" y="94"/>
                  </a:cubicBezTo>
                  <a:close/>
                  <a:moveTo>
                    <a:pt x="12" y="55"/>
                  </a:moveTo>
                  <a:cubicBezTo>
                    <a:pt x="12" y="49"/>
                    <a:pt x="12" y="45"/>
                    <a:pt x="12" y="39"/>
                  </a:cubicBezTo>
                  <a:cubicBezTo>
                    <a:pt x="22" y="39"/>
                    <a:pt x="109" y="39"/>
                    <a:pt x="109" y="39"/>
                  </a:cubicBezTo>
                  <a:cubicBezTo>
                    <a:pt x="109" y="39"/>
                    <a:pt x="109" y="27"/>
                    <a:pt x="109" y="21"/>
                  </a:cubicBezTo>
                  <a:cubicBezTo>
                    <a:pt x="119" y="27"/>
                    <a:pt x="143" y="41"/>
                    <a:pt x="153" y="47"/>
                  </a:cubicBezTo>
                  <a:cubicBezTo>
                    <a:pt x="143" y="53"/>
                    <a:pt x="119" y="67"/>
                    <a:pt x="109" y="73"/>
                  </a:cubicBezTo>
                  <a:cubicBezTo>
                    <a:pt x="109" y="67"/>
                    <a:pt x="109" y="55"/>
                    <a:pt x="109" y="55"/>
                  </a:cubicBezTo>
                  <a:cubicBezTo>
                    <a:pt x="109" y="55"/>
                    <a:pt x="22" y="55"/>
                    <a:pt x="12" y="5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5"/>
            <p:cNvSpPr>
              <a:spLocks noEditPoints="1"/>
            </p:cNvSpPr>
            <p:nvPr/>
          </p:nvSpPr>
          <p:spPr bwMode="auto">
            <a:xfrm>
              <a:off x="1189722" y="4788799"/>
              <a:ext cx="689028" cy="365068"/>
            </a:xfrm>
            <a:custGeom>
              <a:avLst/>
              <a:gdLst>
                <a:gd name="T0" fmla="*/ 91 w 202"/>
                <a:gd name="T1" fmla="*/ 75 h 107"/>
                <a:gd name="T2" fmla="*/ 202 w 202"/>
                <a:gd name="T3" fmla="*/ 75 h 107"/>
                <a:gd name="T4" fmla="*/ 202 w 202"/>
                <a:gd name="T5" fmla="*/ 31 h 107"/>
                <a:gd name="T6" fmla="*/ 91 w 202"/>
                <a:gd name="T7" fmla="*/ 31 h 107"/>
                <a:gd name="T8" fmla="*/ 91 w 202"/>
                <a:gd name="T9" fmla="*/ 0 h 107"/>
                <a:gd name="T10" fmla="*/ 0 w 202"/>
                <a:gd name="T11" fmla="*/ 53 h 107"/>
                <a:gd name="T12" fmla="*/ 91 w 202"/>
                <a:gd name="T13" fmla="*/ 107 h 107"/>
                <a:gd name="T14" fmla="*/ 91 w 202"/>
                <a:gd name="T15" fmla="*/ 75 h 107"/>
                <a:gd name="T16" fmla="*/ 78 w 202"/>
                <a:gd name="T17" fmla="*/ 62 h 107"/>
                <a:gd name="T18" fmla="*/ 78 w 202"/>
                <a:gd name="T19" fmla="*/ 83 h 107"/>
                <a:gd name="T20" fmla="*/ 27 w 202"/>
                <a:gd name="T21" fmla="*/ 53 h 107"/>
                <a:gd name="T22" fmla="*/ 78 w 202"/>
                <a:gd name="T23" fmla="*/ 23 h 107"/>
                <a:gd name="T24" fmla="*/ 78 w 202"/>
                <a:gd name="T25" fmla="*/ 45 h 107"/>
                <a:gd name="T26" fmla="*/ 188 w 202"/>
                <a:gd name="T27" fmla="*/ 45 h 107"/>
                <a:gd name="T28" fmla="*/ 188 w 202"/>
                <a:gd name="T29" fmla="*/ 62 h 107"/>
                <a:gd name="T30" fmla="*/ 78 w 202"/>
                <a:gd name="T31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2" h="107">
                  <a:moveTo>
                    <a:pt x="91" y="75"/>
                  </a:moveTo>
                  <a:cubicBezTo>
                    <a:pt x="103" y="75"/>
                    <a:pt x="202" y="75"/>
                    <a:pt x="202" y="75"/>
                  </a:cubicBezTo>
                  <a:cubicBezTo>
                    <a:pt x="202" y="31"/>
                    <a:pt x="202" y="31"/>
                    <a:pt x="202" y="31"/>
                  </a:cubicBezTo>
                  <a:cubicBezTo>
                    <a:pt x="202" y="31"/>
                    <a:pt x="103" y="31"/>
                    <a:pt x="91" y="31"/>
                  </a:cubicBezTo>
                  <a:cubicBezTo>
                    <a:pt x="91" y="24"/>
                    <a:pt x="91" y="0"/>
                    <a:pt x="91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91" y="107"/>
                    <a:pt x="91" y="107"/>
                    <a:pt x="91" y="107"/>
                  </a:cubicBezTo>
                  <a:cubicBezTo>
                    <a:pt x="91" y="107"/>
                    <a:pt x="91" y="83"/>
                    <a:pt x="91" y="75"/>
                  </a:cubicBezTo>
                  <a:close/>
                  <a:moveTo>
                    <a:pt x="78" y="62"/>
                  </a:moveTo>
                  <a:cubicBezTo>
                    <a:pt x="78" y="62"/>
                    <a:pt x="78" y="76"/>
                    <a:pt x="78" y="83"/>
                  </a:cubicBezTo>
                  <a:cubicBezTo>
                    <a:pt x="65" y="76"/>
                    <a:pt x="39" y="60"/>
                    <a:pt x="27" y="53"/>
                  </a:cubicBezTo>
                  <a:cubicBezTo>
                    <a:pt x="39" y="46"/>
                    <a:pt x="65" y="31"/>
                    <a:pt x="78" y="23"/>
                  </a:cubicBezTo>
                  <a:cubicBezTo>
                    <a:pt x="78" y="30"/>
                    <a:pt x="78" y="45"/>
                    <a:pt x="78" y="45"/>
                  </a:cubicBezTo>
                  <a:cubicBezTo>
                    <a:pt x="78" y="45"/>
                    <a:pt x="177" y="45"/>
                    <a:pt x="188" y="45"/>
                  </a:cubicBezTo>
                  <a:cubicBezTo>
                    <a:pt x="188" y="50"/>
                    <a:pt x="188" y="56"/>
                    <a:pt x="188" y="62"/>
                  </a:cubicBezTo>
                  <a:cubicBezTo>
                    <a:pt x="177" y="62"/>
                    <a:pt x="78" y="62"/>
                    <a:pt x="78" y="6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6"/>
            <p:cNvSpPr>
              <a:spLocks noEditPoints="1"/>
            </p:cNvSpPr>
            <p:nvPr/>
          </p:nvSpPr>
          <p:spPr bwMode="auto">
            <a:xfrm>
              <a:off x="3345493" y="4178079"/>
              <a:ext cx="436612" cy="436716"/>
            </a:xfrm>
            <a:custGeom>
              <a:avLst/>
              <a:gdLst>
                <a:gd name="T0" fmla="*/ 0 w 128"/>
                <a:gd name="T1" fmla="*/ 64 h 128"/>
                <a:gd name="T2" fmla="*/ 128 w 128"/>
                <a:gd name="T3" fmla="*/ 64 h 128"/>
                <a:gd name="T4" fmla="*/ 8 w 128"/>
                <a:gd name="T5" fmla="*/ 68 h 128"/>
                <a:gd name="T6" fmla="*/ 30 w 128"/>
                <a:gd name="T7" fmla="*/ 87 h 128"/>
                <a:gd name="T8" fmla="*/ 8 w 128"/>
                <a:gd name="T9" fmla="*/ 68 h 128"/>
                <a:gd name="T10" fmla="*/ 68 w 128"/>
                <a:gd name="T11" fmla="*/ 9 h 128"/>
                <a:gd name="T12" fmla="*/ 68 w 128"/>
                <a:gd name="T13" fmla="*/ 32 h 128"/>
                <a:gd name="T14" fmla="*/ 92 w 128"/>
                <a:gd name="T15" fmla="*/ 60 h 128"/>
                <a:gd name="T16" fmla="*/ 68 w 128"/>
                <a:gd name="T17" fmla="*/ 40 h 128"/>
                <a:gd name="T18" fmla="*/ 60 w 128"/>
                <a:gd name="T19" fmla="*/ 9 h 128"/>
                <a:gd name="T20" fmla="*/ 41 w 128"/>
                <a:gd name="T21" fmla="*/ 32 h 128"/>
                <a:gd name="T22" fmla="*/ 60 w 128"/>
                <a:gd name="T23" fmla="*/ 40 h 128"/>
                <a:gd name="T24" fmla="*/ 36 w 128"/>
                <a:gd name="T25" fmla="*/ 60 h 128"/>
                <a:gd name="T26" fmla="*/ 60 w 128"/>
                <a:gd name="T27" fmla="*/ 40 h 128"/>
                <a:gd name="T28" fmla="*/ 8 w 128"/>
                <a:gd name="T29" fmla="*/ 60 h 128"/>
                <a:gd name="T30" fmla="*/ 31 w 128"/>
                <a:gd name="T31" fmla="*/ 40 h 128"/>
                <a:gd name="T32" fmla="*/ 36 w 128"/>
                <a:gd name="T33" fmla="*/ 68 h 128"/>
                <a:gd name="T34" fmla="*/ 60 w 128"/>
                <a:gd name="T35" fmla="*/ 87 h 128"/>
                <a:gd name="T36" fmla="*/ 36 w 128"/>
                <a:gd name="T37" fmla="*/ 68 h 128"/>
                <a:gd name="T38" fmla="*/ 60 w 128"/>
                <a:gd name="T39" fmla="*/ 119 h 128"/>
                <a:gd name="T40" fmla="*/ 60 w 128"/>
                <a:gd name="T41" fmla="*/ 95 h 128"/>
                <a:gd name="T42" fmla="*/ 68 w 128"/>
                <a:gd name="T43" fmla="*/ 95 h 128"/>
                <a:gd name="T44" fmla="*/ 68 w 128"/>
                <a:gd name="T45" fmla="*/ 119 h 128"/>
                <a:gd name="T46" fmla="*/ 68 w 128"/>
                <a:gd name="T47" fmla="*/ 68 h 128"/>
                <a:gd name="T48" fmla="*/ 89 w 128"/>
                <a:gd name="T49" fmla="*/ 87 h 128"/>
                <a:gd name="T50" fmla="*/ 99 w 128"/>
                <a:gd name="T51" fmla="*/ 68 h 128"/>
                <a:gd name="T52" fmla="*/ 115 w 128"/>
                <a:gd name="T53" fmla="*/ 87 h 128"/>
                <a:gd name="T54" fmla="*/ 99 w 128"/>
                <a:gd name="T55" fmla="*/ 68 h 128"/>
                <a:gd name="T56" fmla="*/ 97 w 128"/>
                <a:gd name="T57" fmla="*/ 40 h 128"/>
                <a:gd name="T58" fmla="*/ 120 w 128"/>
                <a:gd name="T59" fmla="*/ 60 h 128"/>
                <a:gd name="T60" fmla="*/ 110 w 128"/>
                <a:gd name="T61" fmla="*/ 32 h 128"/>
                <a:gd name="T62" fmla="*/ 85 w 128"/>
                <a:gd name="T63" fmla="*/ 12 h 128"/>
                <a:gd name="T64" fmla="*/ 43 w 128"/>
                <a:gd name="T65" fmla="*/ 12 h 128"/>
                <a:gd name="T66" fmla="*/ 18 w 128"/>
                <a:gd name="T67" fmla="*/ 32 h 128"/>
                <a:gd name="T68" fmla="*/ 17 w 128"/>
                <a:gd name="T69" fmla="*/ 95 h 128"/>
                <a:gd name="T70" fmla="*/ 43 w 128"/>
                <a:gd name="T71" fmla="*/ 116 h 128"/>
                <a:gd name="T72" fmla="*/ 85 w 128"/>
                <a:gd name="T73" fmla="*/ 116 h 128"/>
                <a:gd name="T74" fmla="*/ 110 w 128"/>
                <a:gd name="T75" fmla="*/ 9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8" h="128"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99" y="128"/>
                    <a:pt x="128" y="99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lose/>
                  <a:moveTo>
                    <a:pt x="8" y="68"/>
                  </a:moveTo>
                  <a:cubicBezTo>
                    <a:pt x="28" y="68"/>
                    <a:pt x="28" y="68"/>
                    <a:pt x="28" y="68"/>
                  </a:cubicBezTo>
                  <a:cubicBezTo>
                    <a:pt x="28" y="75"/>
                    <a:pt x="29" y="81"/>
                    <a:pt x="30" y="87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0" y="81"/>
                    <a:pt x="9" y="75"/>
                    <a:pt x="8" y="68"/>
                  </a:cubicBezTo>
                  <a:close/>
                  <a:moveTo>
                    <a:pt x="68" y="32"/>
                  </a:moveTo>
                  <a:cubicBezTo>
                    <a:pt x="68" y="9"/>
                    <a:pt x="68" y="9"/>
                    <a:pt x="68" y="9"/>
                  </a:cubicBezTo>
                  <a:cubicBezTo>
                    <a:pt x="75" y="11"/>
                    <a:pt x="82" y="20"/>
                    <a:pt x="86" y="32"/>
                  </a:cubicBezTo>
                  <a:lnTo>
                    <a:pt x="68" y="32"/>
                  </a:lnTo>
                  <a:close/>
                  <a:moveTo>
                    <a:pt x="89" y="40"/>
                  </a:moveTo>
                  <a:cubicBezTo>
                    <a:pt x="90" y="46"/>
                    <a:pt x="91" y="53"/>
                    <a:pt x="92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40"/>
                    <a:pt x="68" y="40"/>
                    <a:pt x="68" y="40"/>
                  </a:cubicBezTo>
                  <a:lnTo>
                    <a:pt x="89" y="40"/>
                  </a:lnTo>
                  <a:close/>
                  <a:moveTo>
                    <a:pt x="60" y="9"/>
                  </a:moveTo>
                  <a:cubicBezTo>
                    <a:pt x="60" y="32"/>
                    <a:pt x="60" y="32"/>
                    <a:pt x="60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6" y="20"/>
                    <a:pt x="52" y="11"/>
                    <a:pt x="60" y="9"/>
                  </a:cubicBezTo>
                  <a:close/>
                  <a:moveTo>
                    <a:pt x="60" y="40"/>
                  </a:moveTo>
                  <a:cubicBezTo>
                    <a:pt x="60" y="60"/>
                    <a:pt x="60" y="60"/>
                    <a:pt x="60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53"/>
                    <a:pt x="37" y="46"/>
                    <a:pt x="39" y="40"/>
                  </a:cubicBezTo>
                  <a:lnTo>
                    <a:pt x="60" y="40"/>
                  </a:lnTo>
                  <a:close/>
                  <a:moveTo>
                    <a:pt x="28" y="60"/>
                  </a:moveTo>
                  <a:cubicBezTo>
                    <a:pt x="8" y="60"/>
                    <a:pt x="8" y="60"/>
                    <a:pt x="8" y="60"/>
                  </a:cubicBezTo>
                  <a:cubicBezTo>
                    <a:pt x="9" y="53"/>
                    <a:pt x="10" y="46"/>
                    <a:pt x="13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9" y="46"/>
                    <a:pt x="28" y="53"/>
                    <a:pt x="28" y="60"/>
                  </a:cubicBezTo>
                  <a:close/>
                  <a:moveTo>
                    <a:pt x="36" y="68"/>
                  </a:moveTo>
                  <a:cubicBezTo>
                    <a:pt x="60" y="68"/>
                    <a:pt x="60" y="68"/>
                    <a:pt x="60" y="68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37" y="81"/>
                    <a:pt x="36" y="75"/>
                    <a:pt x="36" y="68"/>
                  </a:cubicBezTo>
                  <a:close/>
                  <a:moveTo>
                    <a:pt x="60" y="95"/>
                  </a:moveTo>
                  <a:cubicBezTo>
                    <a:pt x="60" y="119"/>
                    <a:pt x="60" y="119"/>
                    <a:pt x="60" y="119"/>
                  </a:cubicBezTo>
                  <a:cubicBezTo>
                    <a:pt x="52" y="117"/>
                    <a:pt x="45" y="108"/>
                    <a:pt x="41" y="95"/>
                  </a:cubicBezTo>
                  <a:lnTo>
                    <a:pt x="60" y="95"/>
                  </a:lnTo>
                  <a:close/>
                  <a:moveTo>
                    <a:pt x="68" y="119"/>
                  </a:moveTo>
                  <a:cubicBezTo>
                    <a:pt x="68" y="95"/>
                    <a:pt x="68" y="95"/>
                    <a:pt x="68" y="95"/>
                  </a:cubicBezTo>
                  <a:cubicBezTo>
                    <a:pt x="87" y="95"/>
                    <a:pt x="87" y="95"/>
                    <a:pt x="87" y="95"/>
                  </a:cubicBezTo>
                  <a:cubicBezTo>
                    <a:pt x="82" y="108"/>
                    <a:pt x="76" y="117"/>
                    <a:pt x="68" y="119"/>
                  </a:cubicBezTo>
                  <a:close/>
                  <a:moveTo>
                    <a:pt x="68" y="87"/>
                  </a:moveTo>
                  <a:cubicBezTo>
                    <a:pt x="68" y="68"/>
                    <a:pt x="68" y="68"/>
                    <a:pt x="68" y="68"/>
                  </a:cubicBezTo>
                  <a:cubicBezTo>
                    <a:pt x="92" y="68"/>
                    <a:pt x="92" y="68"/>
                    <a:pt x="92" y="68"/>
                  </a:cubicBezTo>
                  <a:cubicBezTo>
                    <a:pt x="91" y="75"/>
                    <a:pt x="90" y="81"/>
                    <a:pt x="89" y="87"/>
                  </a:cubicBezTo>
                  <a:lnTo>
                    <a:pt x="68" y="87"/>
                  </a:lnTo>
                  <a:close/>
                  <a:moveTo>
                    <a:pt x="99" y="68"/>
                  </a:moveTo>
                  <a:cubicBezTo>
                    <a:pt x="120" y="68"/>
                    <a:pt x="120" y="68"/>
                    <a:pt x="120" y="68"/>
                  </a:cubicBezTo>
                  <a:cubicBezTo>
                    <a:pt x="119" y="75"/>
                    <a:pt x="117" y="81"/>
                    <a:pt x="115" y="87"/>
                  </a:cubicBezTo>
                  <a:cubicBezTo>
                    <a:pt x="97" y="87"/>
                    <a:pt x="97" y="87"/>
                    <a:pt x="97" y="87"/>
                  </a:cubicBezTo>
                  <a:cubicBezTo>
                    <a:pt x="98" y="81"/>
                    <a:pt x="99" y="75"/>
                    <a:pt x="99" y="68"/>
                  </a:cubicBezTo>
                  <a:close/>
                  <a:moveTo>
                    <a:pt x="99" y="60"/>
                  </a:moveTo>
                  <a:cubicBezTo>
                    <a:pt x="99" y="53"/>
                    <a:pt x="98" y="46"/>
                    <a:pt x="97" y="40"/>
                  </a:cubicBezTo>
                  <a:cubicBezTo>
                    <a:pt x="114" y="40"/>
                    <a:pt x="114" y="40"/>
                    <a:pt x="114" y="40"/>
                  </a:cubicBezTo>
                  <a:cubicBezTo>
                    <a:pt x="117" y="46"/>
                    <a:pt x="119" y="53"/>
                    <a:pt x="120" y="60"/>
                  </a:cubicBezTo>
                  <a:lnTo>
                    <a:pt x="99" y="60"/>
                  </a:lnTo>
                  <a:close/>
                  <a:moveTo>
                    <a:pt x="110" y="32"/>
                  </a:moveTo>
                  <a:cubicBezTo>
                    <a:pt x="95" y="32"/>
                    <a:pt x="95" y="32"/>
                    <a:pt x="95" y="32"/>
                  </a:cubicBezTo>
                  <a:cubicBezTo>
                    <a:pt x="92" y="24"/>
                    <a:pt x="89" y="17"/>
                    <a:pt x="85" y="12"/>
                  </a:cubicBezTo>
                  <a:cubicBezTo>
                    <a:pt x="95" y="16"/>
                    <a:pt x="103" y="23"/>
                    <a:pt x="110" y="32"/>
                  </a:cubicBezTo>
                  <a:close/>
                  <a:moveTo>
                    <a:pt x="43" y="12"/>
                  </a:moveTo>
                  <a:cubicBezTo>
                    <a:pt x="39" y="17"/>
                    <a:pt x="35" y="24"/>
                    <a:pt x="33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24" y="23"/>
                    <a:pt x="33" y="16"/>
                    <a:pt x="43" y="12"/>
                  </a:cubicBezTo>
                  <a:close/>
                  <a:moveTo>
                    <a:pt x="17" y="95"/>
                  </a:moveTo>
                  <a:cubicBezTo>
                    <a:pt x="32" y="95"/>
                    <a:pt x="32" y="95"/>
                    <a:pt x="32" y="95"/>
                  </a:cubicBezTo>
                  <a:cubicBezTo>
                    <a:pt x="35" y="103"/>
                    <a:pt x="39" y="110"/>
                    <a:pt x="43" y="116"/>
                  </a:cubicBezTo>
                  <a:cubicBezTo>
                    <a:pt x="32" y="112"/>
                    <a:pt x="23" y="104"/>
                    <a:pt x="17" y="95"/>
                  </a:cubicBezTo>
                  <a:close/>
                  <a:moveTo>
                    <a:pt x="85" y="116"/>
                  </a:moveTo>
                  <a:cubicBezTo>
                    <a:pt x="89" y="110"/>
                    <a:pt x="93" y="103"/>
                    <a:pt x="95" y="95"/>
                  </a:cubicBezTo>
                  <a:cubicBezTo>
                    <a:pt x="110" y="95"/>
                    <a:pt x="110" y="95"/>
                    <a:pt x="110" y="95"/>
                  </a:cubicBezTo>
                  <a:cubicBezTo>
                    <a:pt x="104" y="104"/>
                    <a:pt x="95" y="112"/>
                    <a:pt x="85" y="11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auto">
            <a:xfrm>
              <a:off x="469994" y="3837588"/>
              <a:ext cx="1006832" cy="871150"/>
            </a:xfrm>
            <a:custGeom>
              <a:avLst/>
              <a:gdLst>
                <a:gd name="T0" fmla="*/ 777751 w 1039126"/>
                <a:gd name="T1" fmla="*/ 0 h 898876"/>
                <a:gd name="T2" fmla="*/ 261375 w 1039126"/>
                <a:gd name="T3" fmla="*/ 0 h 898876"/>
                <a:gd name="T4" fmla="*/ 0 w 1039126"/>
                <a:gd name="T5" fmla="*/ 449438 h 898876"/>
                <a:gd name="T6" fmla="*/ 261375 w 1039126"/>
                <a:gd name="T7" fmla="*/ 898876 h 898876"/>
                <a:gd name="T8" fmla="*/ 777751 w 1039126"/>
                <a:gd name="T9" fmla="*/ 898876 h 898876"/>
                <a:gd name="T10" fmla="*/ 1039126 w 1039126"/>
                <a:gd name="T11" fmla="*/ 449438 h 898876"/>
                <a:gd name="T12" fmla="*/ 777751 w 1039126"/>
                <a:gd name="T13" fmla="*/ 0 h 898876"/>
                <a:gd name="T14" fmla="*/ 688501 w 1039126"/>
                <a:gd name="T15" fmla="*/ 742688 h 898876"/>
                <a:gd name="T16" fmla="*/ 350625 w 1039126"/>
                <a:gd name="T17" fmla="*/ 742688 h 898876"/>
                <a:gd name="T18" fmla="*/ 181687 w 1039126"/>
                <a:gd name="T19" fmla="*/ 449438 h 898876"/>
                <a:gd name="T20" fmla="*/ 350625 w 1039126"/>
                <a:gd name="T21" fmla="*/ 156188 h 898876"/>
                <a:gd name="T22" fmla="*/ 688501 w 1039126"/>
                <a:gd name="T23" fmla="*/ 156188 h 898876"/>
                <a:gd name="T24" fmla="*/ 857439 w 1039126"/>
                <a:gd name="T25" fmla="*/ 449438 h 898876"/>
                <a:gd name="T26" fmla="*/ 688501 w 1039126"/>
                <a:gd name="T27" fmla="*/ 742688 h 898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39126" h="898876">
                  <a:moveTo>
                    <a:pt x="777751" y="0"/>
                  </a:moveTo>
                  <a:lnTo>
                    <a:pt x="261375" y="0"/>
                  </a:lnTo>
                  <a:lnTo>
                    <a:pt x="0" y="449438"/>
                  </a:lnTo>
                  <a:lnTo>
                    <a:pt x="261375" y="898876"/>
                  </a:lnTo>
                  <a:lnTo>
                    <a:pt x="777751" y="898876"/>
                  </a:lnTo>
                  <a:lnTo>
                    <a:pt x="1039126" y="449438"/>
                  </a:lnTo>
                  <a:lnTo>
                    <a:pt x="777751" y="0"/>
                  </a:lnTo>
                  <a:close/>
                  <a:moveTo>
                    <a:pt x="688501" y="742688"/>
                  </a:moveTo>
                  <a:lnTo>
                    <a:pt x="350625" y="742688"/>
                  </a:lnTo>
                  <a:lnTo>
                    <a:pt x="181687" y="449438"/>
                  </a:lnTo>
                  <a:lnTo>
                    <a:pt x="350625" y="156188"/>
                  </a:lnTo>
                  <a:lnTo>
                    <a:pt x="688501" y="156188"/>
                  </a:lnTo>
                  <a:lnTo>
                    <a:pt x="857439" y="449438"/>
                  </a:lnTo>
                  <a:lnTo>
                    <a:pt x="688501" y="74268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77D9-3595-460B-9F32-C7C4AD981156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3E49-5532-4BFC-BDCA-EB7F317812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349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77D9-3595-460B-9F32-C7C4AD981156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3E49-5532-4BFC-BDCA-EB7F317812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42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77D9-3595-460B-9F32-C7C4AD981156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3E49-5532-4BFC-BDCA-EB7F317812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3648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77D9-3595-460B-9F32-C7C4AD981156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3E49-5532-4BFC-BDCA-EB7F317812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8080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77D9-3595-460B-9F32-C7C4AD981156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3E49-5532-4BFC-BDCA-EB7F317812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0390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77D9-3595-460B-9F32-C7C4AD981156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3E49-5532-4BFC-BDCA-EB7F317812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4473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77D9-3595-460B-9F32-C7C4AD981156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3E49-5532-4BFC-BDCA-EB7F317812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4204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عنوان، ونص، ومخط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مخطط 3"/>
          <p:cNvSpPr>
            <a:spLocks noGrp="1"/>
          </p:cNvSpPr>
          <p:nvPr>
            <p:ph type="chart"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43856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with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5257800" cy="104792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Content Page </a:t>
            </a:r>
            <a:br>
              <a:rPr lang="en-US" dirty="0" smtClean="0"/>
            </a:br>
            <a:r>
              <a:rPr lang="en-US" dirty="0" smtClean="0"/>
              <a:t>with Text and Photo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209800"/>
            <a:ext cx="4267200" cy="35052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>
              <a:buFontTx/>
              <a:buNone/>
              <a:defRPr sz="2400">
                <a:solidFill>
                  <a:schemeClr val="bg1"/>
                </a:solidFill>
              </a:defRPr>
            </a:lvl2pPr>
            <a:lvl3pPr>
              <a:buFontTx/>
              <a:buNone/>
              <a:defRPr sz="2000">
                <a:solidFill>
                  <a:schemeClr val="bg1"/>
                </a:solidFill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334000" y="2209800"/>
            <a:ext cx="3176478" cy="35052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57200" y="1505126"/>
            <a:ext cx="5259765" cy="476074"/>
          </a:xfrm>
        </p:spPr>
        <p:txBody>
          <a:bodyPr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content page with text and photo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33400" y="5930573"/>
            <a:ext cx="8153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flipV="1">
            <a:off x="6380156" y="5930573"/>
            <a:ext cx="304800" cy="5553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/>
          <p:cNvGrpSpPr/>
          <p:nvPr userDrawn="1"/>
        </p:nvGrpSpPr>
        <p:grpSpPr>
          <a:xfrm>
            <a:off x="5943600" y="80962"/>
            <a:ext cx="3034450" cy="1747838"/>
            <a:chOff x="5943600" y="157274"/>
            <a:chExt cx="3105914" cy="1789001"/>
          </a:xfrm>
        </p:grpSpPr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7024599" y="1360749"/>
              <a:ext cx="411068" cy="423776"/>
            </a:xfrm>
            <a:custGeom>
              <a:avLst/>
              <a:gdLst>
                <a:gd name="T0" fmla="*/ 86 w 129"/>
                <a:gd name="T1" fmla="*/ 3 h 133"/>
                <a:gd name="T2" fmla="*/ 52 w 129"/>
                <a:gd name="T3" fmla="*/ 1 h 133"/>
                <a:gd name="T4" fmla="*/ 53 w 129"/>
                <a:gd name="T5" fmla="*/ 7 h 133"/>
                <a:gd name="T6" fmla="*/ 44 w 129"/>
                <a:gd name="T7" fmla="*/ 11 h 133"/>
                <a:gd name="T8" fmla="*/ 51 w 129"/>
                <a:gd name="T9" fmla="*/ 17 h 133"/>
                <a:gd name="T10" fmla="*/ 44 w 129"/>
                <a:gd name="T11" fmla="*/ 25 h 133"/>
                <a:gd name="T12" fmla="*/ 15 w 129"/>
                <a:gd name="T13" fmla="*/ 58 h 133"/>
                <a:gd name="T14" fmla="*/ 5 w 129"/>
                <a:gd name="T15" fmla="*/ 69 h 133"/>
                <a:gd name="T16" fmla="*/ 6 w 129"/>
                <a:gd name="T17" fmla="*/ 77 h 133"/>
                <a:gd name="T18" fmla="*/ 14 w 129"/>
                <a:gd name="T19" fmla="*/ 80 h 133"/>
                <a:gd name="T20" fmla="*/ 13 w 129"/>
                <a:gd name="T21" fmla="*/ 88 h 133"/>
                <a:gd name="T22" fmla="*/ 18 w 129"/>
                <a:gd name="T23" fmla="*/ 91 h 133"/>
                <a:gd name="T24" fmla="*/ 14 w 129"/>
                <a:gd name="T25" fmla="*/ 94 h 133"/>
                <a:gd name="T26" fmla="*/ 18 w 129"/>
                <a:gd name="T27" fmla="*/ 99 h 133"/>
                <a:gd name="T28" fmla="*/ 38 w 129"/>
                <a:gd name="T29" fmla="*/ 118 h 133"/>
                <a:gd name="T30" fmla="*/ 54 w 129"/>
                <a:gd name="T31" fmla="*/ 133 h 133"/>
                <a:gd name="T32" fmla="*/ 102 w 129"/>
                <a:gd name="T33" fmla="*/ 133 h 133"/>
                <a:gd name="T34" fmla="*/ 109 w 129"/>
                <a:gd name="T35" fmla="*/ 65 h 133"/>
                <a:gd name="T36" fmla="*/ 86 w 129"/>
                <a:gd name="T37" fmla="*/ 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33">
                  <a:moveTo>
                    <a:pt x="86" y="3"/>
                  </a:moveTo>
                  <a:cubicBezTo>
                    <a:pt x="72" y="0"/>
                    <a:pt x="61" y="0"/>
                    <a:pt x="52" y="1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60" y="64"/>
                    <a:pt x="27" y="61"/>
                    <a:pt x="15" y="58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0" y="75"/>
                    <a:pt x="6" y="77"/>
                    <a:pt x="6" y="77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7" y="127"/>
                    <a:pt x="38" y="118"/>
                    <a:pt x="38" y="118"/>
                  </a:cubicBezTo>
                  <a:cubicBezTo>
                    <a:pt x="38" y="118"/>
                    <a:pt x="52" y="111"/>
                    <a:pt x="54" y="133"/>
                  </a:cubicBezTo>
                  <a:cubicBezTo>
                    <a:pt x="102" y="133"/>
                    <a:pt x="102" y="133"/>
                    <a:pt x="102" y="133"/>
                  </a:cubicBezTo>
                  <a:cubicBezTo>
                    <a:pt x="99" y="98"/>
                    <a:pt x="109" y="65"/>
                    <a:pt x="109" y="65"/>
                  </a:cubicBezTo>
                  <a:cubicBezTo>
                    <a:pt x="129" y="15"/>
                    <a:pt x="86" y="3"/>
                    <a:pt x="86" y="3"/>
                  </a:cubicBez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3"/>
            <p:cNvSpPr>
              <a:spLocks/>
            </p:cNvSpPr>
            <p:nvPr userDrawn="1"/>
          </p:nvSpPr>
          <p:spPr bwMode="auto">
            <a:xfrm>
              <a:off x="6568169" y="907548"/>
              <a:ext cx="697860" cy="720100"/>
            </a:xfrm>
            <a:custGeom>
              <a:avLst/>
              <a:gdLst>
                <a:gd name="T0" fmla="*/ 111 w 219"/>
                <a:gd name="T1" fmla="*/ 0 h 226"/>
                <a:gd name="T2" fmla="*/ 74 w 219"/>
                <a:gd name="T3" fmla="*/ 5 h 226"/>
                <a:gd name="T4" fmla="*/ 33 w 219"/>
                <a:gd name="T5" fmla="*/ 111 h 226"/>
                <a:gd name="T6" fmla="*/ 45 w 219"/>
                <a:gd name="T7" fmla="*/ 226 h 226"/>
                <a:gd name="T8" fmla="*/ 128 w 219"/>
                <a:gd name="T9" fmla="*/ 226 h 226"/>
                <a:gd name="T10" fmla="*/ 146 w 219"/>
                <a:gd name="T11" fmla="*/ 198 h 226"/>
                <a:gd name="T12" fmla="*/ 155 w 219"/>
                <a:gd name="T13" fmla="*/ 200 h 226"/>
                <a:gd name="T14" fmla="*/ 159 w 219"/>
                <a:gd name="T15" fmla="*/ 201 h 226"/>
                <a:gd name="T16" fmla="*/ 159 w 219"/>
                <a:gd name="T17" fmla="*/ 201 h 226"/>
                <a:gd name="T18" fmla="*/ 159 w 219"/>
                <a:gd name="T19" fmla="*/ 201 h 226"/>
                <a:gd name="T20" fmla="*/ 163 w 219"/>
                <a:gd name="T21" fmla="*/ 196 h 226"/>
                <a:gd name="T22" fmla="*/ 163 w 219"/>
                <a:gd name="T23" fmla="*/ 194 h 226"/>
                <a:gd name="T24" fmla="*/ 160 w 219"/>
                <a:gd name="T25" fmla="*/ 186 h 226"/>
                <a:gd name="T26" fmla="*/ 160 w 219"/>
                <a:gd name="T27" fmla="*/ 186 h 226"/>
                <a:gd name="T28" fmla="*/ 160 w 219"/>
                <a:gd name="T29" fmla="*/ 186 h 226"/>
                <a:gd name="T30" fmla="*/ 196 w 219"/>
                <a:gd name="T31" fmla="*/ 144 h 226"/>
                <a:gd name="T32" fmla="*/ 195 w 219"/>
                <a:gd name="T33" fmla="*/ 136 h 226"/>
                <a:gd name="T34" fmla="*/ 210 w 219"/>
                <a:gd name="T35" fmla="*/ 131 h 226"/>
                <a:gd name="T36" fmla="*/ 210 w 219"/>
                <a:gd name="T37" fmla="*/ 117 h 226"/>
                <a:gd name="T38" fmla="*/ 188 w 219"/>
                <a:gd name="T39" fmla="*/ 91 h 226"/>
                <a:gd name="T40" fmla="*/ 193 w 219"/>
                <a:gd name="T41" fmla="*/ 74 h 226"/>
                <a:gd name="T42" fmla="*/ 111 w 219"/>
                <a:gd name="T4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226">
                  <a:moveTo>
                    <a:pt x="111" y="0"/>
                  </a:moveTo>
                  <a:cubicBezTo>
                    <a:pt x="100" y="0"/>
                    <a:pt x="88" y="2"/>
                    <a:pt x="74" y="5"/>
                  </a:cubicBezTo>
                  <a:cubicBezTo>
                    <a:pt x="74" y="5"/>
                    <a:pt x="0" y="24"/>
                    <a:pt x="33" y="111"/>
                  </a:cubicBezTo>
                  <a:cubicBezTo>
                    <a:pt x="33" y="111"/>
                    <a:pt x="51" y="166"/>
                    <a:pt x="45" y="226"/>
                  </a:cubicBezTo>
                  <a:cubicBezTo>
                    <a:pt x="128" y="226"/>
                    <a:pt x="128" y="226"/>
                    <a:pt x="128" y="226"/>
                  </a:cubicBezTo>
                  <a:cubicBezTo>
                    <a:pt x="129" y="203"/>
                    <a:pt x="139" y="198"/>
                    <a:pt x="146" y="198"/>
                  </a:cubicBezTo>
                  <a:cubicBezTo>
                    <a:pt x="151" y="198"/>
                    <a:pt x="155" y="200"/>
                    <a:pt x="155" y="200"/>
                  </a:cubicBezTo>
                  <a:cubicBezTo>
                    <a:pt x="155" y="200"/>
                    <a:pt x="156" y="201"/>
                    <a:pt x="159" y="201"/>
                  </a:cubicBezTo>
                  <a:cubicBezTo>
                    <a:pt x="159" y="201"/>
                    <a:pt x="159" y="201"/>
                    <a:pt x="159" y="201"/>
                  </a:cubicBezTo>
                  <a:cubicBezTo>
                    <a:pt x="159" y="201"/>
                    <a:pt x="159" y="201"/>
                    <a:pt x="159" y="201"/>
                  </a:cubicBezTo>
                  <a:cubicBezTo>
                    <a:pt x="163" y="196"/>
                    <a:pt x="163" y="196"/>
                    <a:pt x="163" y="196"/>
                  </a:cubicBezTo>
                  <a:cubicBezTo>
                    <a:pt x="163" y="196"/>
                    <a:pt x="163" y="196"/>
                    <a:pt x="163" y="194"/>
                  </a:cubicBezTo>
                  <a:cubicBezTo>
                    <a:pt x="163" y="192"/>
                    <a:pt x="162" y="190"/>
                    <a:pt x="160" y="186"/>
                  </a:cubicBezTo>
                  <a:cubicBezTo>
                    <a:pt x="160" y="186"/>
                    <a:pt x="160" y="186"/>
                    <a:pt x="160" y="186"/>
                  </a:cubicBezTo>
                  <a:cubicBezTo>
                    <a:pt x="160" y="186"/>
                    <a:pt x="160" y="186"/>
                    <a:pt x="160" y="186"/>
                  </a:cubicBezTo>
                  <a:cubicBezTo>
                    <a:pt x="160" y="186"/>
                    <a:pt x="162" y="151"/>
                    <a:pt x="196" y="144"/>
                  </a:cubicBezTo>
                  <a:cubicBezTo>
                    <a:pt x="195" y="136"/>
                    <a:pt x="195" y="136"/>
                    <a:pt x="195" y="136"/>
                  </a:cubicBezTo>
                  <a:cubicBezTo>
                    <a:pt x="210" y="131"/>
                    <a:pt x="210" y="131"/>
                    <a:pt x="210" y="131"/>
                  </a:cubicBezTo>
                  <a:cubicBezTo>
                    <a:pt x="210" y="131"/>
                    <a:pt x="219" y="127"/>
                    <a:pt x="210" y="117"/>
                  </a:cubicBezTo>
                  <a:cubicBezTo>
                    <a:pt x="188" y="91"/>
                    <a:pt x="188" y="91"/>
                    <a:pt x="188" y="91"/>
                  </a:cubicBezTo>
                  <a:cubicBezTo>
                    <a:pt x="188" y="91"/>
                    <a:pt x="184" y="84"/>
                    <a:pt x="193" y="74"/>
                  </a:cubicBezTo>
                  <a:cubicBezTo>
                    <a:pt x="193" y="74"/>
                    <a:pt x="188" y="0"/>
                    <a:pt x="111" y="0"/>
                  </a:cubicBezTo>
                </a:path>
              </a:pathLst>
            </a:custGeom>
            <a:gradFill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4"/>
            <p:cNvSpPr>
              <a:spLocks/>
            </p:cNvSpPr>
            <p:nvPr userDrawn="1"/>
          </p:nvSpPr>
          <p:spPr bwMode="auto">
            <a:xfrm>
              <a:off x="7073773" y="1366372"/>
              <a:ext cx="127462" cy="184804"/>
            </a:xfrm>
            <a:custGeom>
              <a:avLst/>
              <a:gdLst>
                <a:gd name="T0" fmla="*/ 37 w 40"/>
                <a:gd name="T1" fmla="*/ 0 h 58"/>
                <a:gd name="T2" fmla="*/ 37 w 40"/>
                <a:gd name="T3" fmla="*/ 0 h 58"/>
                <a:gd name="T4" fmla="*/ 1 w 40"/>
                <a:gd name="T5" fmla="*/ 42 h 58"/>
                <a:gd name="T6" fmla="*/ 4 w 40"/>
                <a:gd name="T7" fmla="*/ 50 h 58"/>
                <a:gd name="T8" fmla="*/ 4 w 40"/>
                <a:gd name="T9" fmla="*/ 52 h 58"/>
                <a:gd name="T10" fmla="*/ 0 w 40"/>
                <a:gd name="T11" fmla="*/ 57 h 58"/>
                <a:gd name="T12" fmla="*/ 0 w 40"/>
                <a:gd name="T13" fmla="*/ 57 h 58"/>
                <a:gd name="T14" fmla="*/ 0 w 40"/>
                <a:gd name="T15" fmla="*/ 57 h 58"/>
                <a:gd name="T16" fmla="*/ 13 w 40"/>
                <a:gd name="T17" fmla="*/ 58 h 58"/>
                <a:gd name="T18" fmla="*/ 13 w 40"/>
                <a:gd name="T19" fmla="*/ 58 h 58"/>
                <a:gd name="T20" fmla="*/ 15 w 40"/>
                <a:gd name="T21" fmla="*/ 58 h 58"/>
                <a:gd name="T22" fmla="*/ 29 w 40"/>
                <a:gd name="T23" fmla="*/ 24 h 58"/>
                <a:gd name="T24" fmla="*/ 29 w 40"/>
                <a:gd name="T25" fmla="*/ 24 h 58"/>
                <a:gd name="T26" fmla="*/ 29 w 40"/>
                <a:gd name="T27" fmla="*/ 24 h 58"/>
                <a:gd name="T28" fmla="*/ 36 w 40"/>
                <a:gd name="T29" fmla="*/ 16 h 58"/>
                <a:gd name="T30" fmla="*/ 29 w 40"/>
                <a:gd name="T31" fmla="*/ 10 h 58"/>
                <a:gd name="T32" fmla="*/ 38 w 40"/>
                <a:gd name="T33" fmla="*/ 6 h 58"/>
                <a:gd name="T34" fmla="*/ 37 w 40"/>
                <a:gd name="T35" fmla="*/ 0 h 58"/>
                <a:gd name="T36" fmla="*/ 37 w 40"/>
                <a:gd name="T3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58"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" y="7"/>
                    <a:pt x="1" y="42"/>
                    <a:pt x="1" y="42"/>
                  </a:cubicBezTo>
                  <a:cubicBezTo>
                    <a:pt x="3" y="46"/>
                    <a:pt x="4" y="48"/>
                    <a:pt x="4" y="5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" y="58"/>
                    <a:pt x="8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4" y="58"/>
                    <a:pt x="15" y="58"/>
                  </a:cubicBezTo>
                  <a:cubicBezTo>
                    <a:pt x="28" y="58"/>
                    <a:pt x="40" y="51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5"/>
            <p:cNvSpPr>
              <a:spLocks noEditPoints="1"/>
            </p:cNvSpPr>
            <p:nvPr userDrawn="1"/>
          </p:nvSpPr>
          <p:spPr bwMode="auto">
            <a:xfrm>
              <a:off x="7074834" y="1366372"/>
              <a:ext cx="127462" cy="184804"/>
            </a:xfrm>
            <a:custGeom>
              <a:avLst/>
              <a:gdLst>
                <a:gd name="T0" fmla="*/ 13 w 40"/>
                <a:gd name="T1" fmla="*/ 58 h 58"/>
                <a:gd name="T2" fmla="*/ 13 w 40"/>
                <a:gd name="T3" fmla="*/ 58 h 58"/>
                <a:gd name="T4" fmla="*/ 13 w 40"/>
                <a:gd name="T5" fmla="*/ 58 h 58"/>
                <a:gd name="T6" fmla="*/ 13 w 40"/>
                <a:gd name="T7" fmla="*/ 58 h 58"/>
                <a:gd name="T8" fmla="*/ 0 w 40"/>
                <a:gd name="T9" fmla="*/ 57 h 58"/>
                <a:gd name="T10" fmla="*/ 0 w 40"/>
                <a:gd name="T11" fmla="*/ 57 h 58"/>
                <a:gd name="T12" fmla="*/ 0 w 40"/>
                <a:gd name="T13" fmla="*/ 57 h 58"/>
                <a:gd name="T14" fmla="*/ 29 w 40"/>
                <a:gd name="T15" fmla="*/ 24 h 58"/>
                <a:gd name="T16" fmla="*/ 29 w 40"/>
                <a:gd name="T17" fmla="*/ 24 h 58"/>
                <a:gd name="T18" fmla="*/ 15 w 40"/>
                <a:gd name="T19" fmla="*/ 58 h 58"/>
                <a:gd name="T20" fmla="*/ 29 w 40"/>
                <a:gd name="T21" fmla="*/ 24 h 58"/>
                <a:gd name="T22" fmla="*/ 29 w 40"/>
                <a:gd name="T23" fmla="*/ 10 h 58"/>
                <a:gd name="T24" fmla="*/ 29 w 40"/>
                <a:gd name="T25" fmla="*/ 10 h 58"/>
                <a:gd name="T26" fmla="*/ 36 w 40"/>
                <a:gd name="T27" fmla="*/ 16 h 58"/>
                <a:gd name="T28" fmla="*/ 29 w 40"/>
                <a:gd name="T29" fmla="*/ 10 h 58"/>
                <a:gd name="T30" fmla="*/ 37 w 40"/>
                <a:gd name="T31" fmla="*/ 0 h 58"/>
                <a:gd name="T32" fmla="*/ 37 w 40"/>
                <a:gd name="T33" fmla="*/ 0 h 58"/>
                <a:gd name="T34" fmla="*/ 38 w 40"/>
                <a:gd name="T35" fmla="*/ 6 h 58"/>
                <a:gd name="T36" fmla="*/ 37 w 40"/>
                <a:gd name="T3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58">
                  <a:moveTo>
                    <a:pt x="13" y="58"/>
                  </a:move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29" y="24"/>
                  </a:moveTo>
                  <a:cubicBezTo>
                    <a:pt x="29" y="24"/>
                    <a:pt x="29" y="24"/>
                    <a:pt x="29" y="24"/>
                  </a:cubicBezTo>
                  <a:cubicBezTo>
                    <a:pt x="40" y="51"/>
                    <a:pt x="28" y="58"/>
                    <a:pt x="15" y="58"/>
                  </a:cubicBezTo>
                  <a:cubicBezTo>
                    <a:pt x="28" y="58"/>
                    <a:pt x="40" y="51"/>
                    <a:pt x="29" y="24"/>
                  </a:cubicBezTo>
                  <a:moveTo>
                    <a:pt x="29" y="10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0"/>
                    <a:pt x="29" y="10"/>
                    <a:pt x="29" y="10"/>
                  </a:cubicBezTo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rgbClr val="462D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"/>
            <p:cNvSpPr>
              <a:spLocks/>
            </p:cNvSpPr>
            <p:nvPr/>
          </p:nvSpPr>
          <p:spPr bwMode="auto">
            <a:xfrm>
              <a:off x="7269215" y="824704"/>
              <a:ext cx="1092995" cy="1121571"/>
            </a:xfrm>
            <a:custGeom>
              <a:avLst/>
              <a:gdLst>
                <a:gd name="T0" fmla="*/ 174 w 343"/>
                <a:gd name="T1" fmla="*/ 0 h 352"/>
                <a:gd name="T2" fmla="*/ 115 w 343"/>
                <a:gd name="T3" fmla="*/ 8 h 352"/>
                <a:gd name="T4" fmla="*/ 51 w 343"/>
                <a:gd name="T5" fmla="*/ 172 h 352"/>
                <a:gd name="T6" fmla="*/ 70 w 343"/>
                <a:gd name="T7" fmla="*/ 352 h 352"/>
                <a:gd name="T8" fmla="*/ 200 w 343"/>
                <a:gd name="T9" fmla="*/ 352 h 352"/>
                <a:gd name="T10" fmla="*/ 228 w 343"/>
                <a:gd name="T11" fmla="*/ 309 h 352"/>
                <a:gd name="T12" fmla="*/ 241 w 343"/>
                <a:gd name="T13" fmla="*/ 312 h 352"/>
                <a:gd name="T14" fmla="*/ 268 w 343"/>
                <a:gd name="T15" fmla="*/ 316 h 352"/>
                <a:gd name="T16" fmla="*/ 294 w 343"/>
                <a:gd name="T17" fmla="*/ 262 h 352"/>
                <a:gd name="T18" fmla="*/ 304 w 343"/>
                <a:gd name="T19" fmla="*/ 249 h 352"/>
                <a:gd name="T20" fmla="*/ 294 w 343"/>
                <a:gd name="T21" fmla="*/ 240 h 352"/>
                <a:gd name="T22" fmla="*/ 307 w 343"/>
                <a:gd name="T23" fmla="*/ 233 h 352"/>
                <a:gd name="T24" fmla="*/ 305 w 343"/>
                <a:gd name="T25" fmla="*/ 212 h 352"/>
                <a:gd name="T26" fmla="*/ 327 w 343"/>
                <a:gd name="T27" fmla="*/ 204 h 352"/>
                <a:gd name="T28" fmla="*/ 328 w 343"/>
                <a:gd name="T29" fmla="*/ 182 h 352"/>
                <a:gd name="T30" fmla="*/ 320 w 343"/>
                <a:gd name="T31" fmla="*/ 173 h 352"/>
                <a:gd name="T32" fmla="*/ 282 w 343"/>
                <a:gd name="T33" fmla="*/ 173 h 352"/>
                <a:gd name="T34" fmla="*/ 261 w 343"/>
                <a:gd name="T35" fmla="*/ 139 h 352"/>
                <a:gd name="T36" fmla="*/ 258 w 343"/>
                <a:gd name="T37" fmla="*/ 138 h 352"/>
                <a:gd name="T38" fmla="*/ 257 w 343"/>
                <a:gd name="T39" fmla="*/ 139 h 352"/>
                <a:gd name="T40" fmla="*/ 248 w 343"/>
                <a:gd name="T41" fmla="*/ 141 h 352"/>
                <a:gd name="T42" fmla="*/ 248 w 343"/>
                <a:gd name="T43" fmla="*/ 141 h 352"/>
                <a:gd name="T44" fmla="*/ 248 w 343"/>
                <a:gd name="T45" fmla="*/ 141 h 352"/>
                <a:gd name="T46" fmla="*/ 227 w 343"/>
                <a:gd name="T47" fmla="*/ 144 h 352"/>
                <a:gd name="T48" fmla="*/ 226 w 343"/>
                <a:gd name="T49" fmla="*/ 144 h 352"/>
                <a:gd name="T50" fmla="*/ 226 w 343"/>
                <a:gd name="T51" fmla="*/ 144 h 352"/>
                <a:gd name="T52" fmla="*/ 226 w 343"/>
                <a:gd name="T53" fmla="*/ 144 h 352"/>
                <a:gd name="T54" fmla="*/ 225 w 343"/>
                <a:gd name="T55" fmla="*/ 144 h 352"/>
                <a:gd name="T56" fmla="*/ 203 w 343"/>
                <a:gd name="T57" fmla="*/ 106 h 352"/>
                <a:gd name="T58" fmla="*/ 204 w 343"/>
                <a:gd name="T59" fmla="*/ 102 h 352"/>
                <a:gd name="T60" fmla="*/ 205 w 343"/>
                <a:gd name="T61" fmla="*/ 101 h 352"/>
                <a:gd name="T62" fmla="*/ 205 w 343"/>
                <a:gd name="T63" fmla="*/ 100 h 352"/>
                <a:gd name="T64" fmla="*/ 197 w 343"/>
                <a:gd name="T65" fmla="*/ 90 h 352"/>
                <a:gd name="T66" fmla="*/ 205 w 343"/>
                <a:gd name="T67" fmla="*/ 82 h 352"/>
                <a:gd name="T68" fmla="*/ 194 w 343"/>
                <a:gd name="T69" fmla="*/ 76 h 352"/>
                <a:gd name="T70" fmla="*/ 196 w 343"/>
                <a:gd name="T71" fmla="*/ 59 h 352"/>
                <a:gd name="T72" fmla="*/ 178 w 343"/>
                <a:gd name="T73" fmla="*/ 53 h 352"/>
                <a:gd name="T74" fmla="*/ 172 w 343"/>
                <a:gd name="T75" fmla="*/ 45 h 352"/>
                <a:gd name="T76" fmla="*/ 177 w 343"/>
                <a:gd name="T77" fmla="*/ 35 h 352"/>
                <a:gd name="T78" fmla="*/ 205 w 343"/>
                <a:gd name="T79" fmla="*/ 3 h 352"/>
                <a:gd name="T80" fmla="*/ 174 w 343"/>
                <a:gd name="T81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3" h="352">
                  <a:moveTo>
                    <a:pt x="174" y="0"/>
                  </a:moveTo>
                  <a:cubicBezTo>
                    <a:pt x="156" y="0"/>
                    <a:pt x="137" y="2"/>
                    <a:pt x="115" y="8"/>
                  </a:cubicBezTo>
                  <a:cubicBezTo>
                    <a:pt x="115" y="8"/>
                    <a:pt x="0" y="37"/>
                    <a:pt x="51" y="172"/>
                  </a:cubicBezTo>
                  <a:cubicBezTo>
                    <a:pt x="51" y="172"/>
                    <a:pt x="79" y="259"/>
                    <a:pt x="70" y="352"/>
                  </a:cubicBezTo>
                  <a:cubicBezTo>
                    <a:pt x="200" y="352"/>
                    <a:pt x="200" y="352"/>
                    <a:pt x="200" y="352"/>
                  </a:cubicBezTo>
                  <a:cubicBezTo>
                    <a:pt x="202" y="316"/>
                    <a:pt x="217" y="309"/>
                    <a:pt x="228" y="309"/>
                  </a:cubicBezTo>
                  <a:cubicBezTo>
                    <a:pt x="236" y="309"/>
                    <a:pt x="241" y="312"/>
                    <a:pt x="241" y="312"/>
                  </a:cubicBezTo>
                  <a:cubicBezTo>
                    <a:pt x="241" y="312"/>
                    <a:pt x="254" y="316"/>
                    <a:pt x="268" y="316"/>
                  </a:cubicBezTo>
                  <a:cubicBezTo>
                    <a:pt x="289" y="316"/>
                    <a:pt x="313" y="307"/>
                    <a:pt x="294" y="262"/>
                  </a:cubicBezTo>
                  <a:cubicBezTo>
                    <a:pt x="304" y="249"/>
                    <a:pt x="304" y="249"/>
                    <a:pt x="304" y="249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7" y="233"/>
                    <a:pt x="307" y="233"/>
                    <a:pt x="307" y="233"/>
                  </a:cubicBezTo>
                  <a:cubicBezTo>
                    <a:pt x="305" y="212"/>
                    <a:pt x="305" y="212"/>
                    <a:pt x="305" y="212"/>
                  </a:cubicBezTo>
                  <a:cubicBezTo>
                    <a:pt x="327" y="204"/>
                    <a:pt x="327" y="204"/>
                    <a:pt x="327" y="204"/>
                  </a:cubicBezTo>
                  <a:cubicBezTo>
                    <a:pt x="327" y="204"/>
                    <a:pt x="343" y="198"/>
                    <a:pt x="328" y="182"/>
                  </a:cubicBezTo>
                  <a:cubicBezTo>
                    <a:pt x="320" y="173"/>
                    <a:pt x="320" y="173"/>
                    <a:pt x="320" y="173"/>
                  </a:cubicBezTo>
                  <a:cubicBezTo>
                    <a:pt x="282" y="173"/>
                    <a:pt x="282" y="173"/>
                    <a:pt x="282" y="173"/>
                  </a:cubicBezTo>
                  <a:cubicBezTo>
                    <a:pt x="280" y="147"/>
                    <a:pt x="270" y="140"/>
                    <a:pt x="261" y="139"/>
                  </a:cubicBezTo>
                  <a:cubicBezTo>
                    <a:pt x="260" y="139"/>
                    <a:pt x="259" y="138"/>
                    <a:pt x="258" y="138"/>
                  </a:cubicBezTo>
                  <a:cubicBezTo>
                    <a:pt x="258" y="138"/>
                    <a:pt x="257" y="139"/>
                    <a:pt x="257" y="139"/>
                  </a:cubicBezTo>
                  <a:cubicBezTo>
                    <a:pt x="252" y="139"/>
                    <a:pt x="249" y="140"/>
                    <a:pt x="248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7" y="141"/>
                    <a:pt x="237" y="144"/>
                    <a:pt x="227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5" y="144"/>
                    <a:pt x="225" y="144"/>
                  </a:cubicBezTo>
                  <a:cubicBezTo>
                    <a:pt x="209" y="144"/>
                    <a:pt x="192" y="137"/>
                    <a:pt x="203" y="106"/>
                  </a:cubicBezTo>
                  <a:cubicBezTo>
                    <a:pt x="203" y="105"/>
                    <a:pt x="204" y="103"/>
                    <a:pt x="204" y="102"/>
                  </a:cubicBezTo>
                  <a:cubicBezTo>
                    <a:pt x="204" y="102"/>
                    <a:pt x="204" y="101"/>
                    <a:pt x="205" y="101"/>
                  </a:cubicBezTo>
                  <a:cubicBezTo>
                    <a:pt x="205" y="101"/>
                    <a:pt x="205" y="100"/>
                    <a:pt x="205" y="100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205" y="82"/>
                    <a:pt x="205" y="82"/>
                    <a:pt x="205" y="82"/>
                  </a:cubicBezTo>
                  <a:cubicBezTo>
                    <a:pt x="194" y="76"/>
                    <a:pt x="194" y="76"/>
                    <a:pt x="194" y="76"/>
                  </a:cubicBezTo>
                  <a:cubicBezTo>
                    <a:pt x="196" y="59"/>
                    <a:pt x="196" y="59"/>
                    <a:pt x="196" y="59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72" y="50"/>
                    <a:pt x="172" y="45"/>
                  </a:cubicBezTo>
                  <a:cubicBezTo>
                    <a:pt x="172" y="42"/>
                    <a:pt x="173" y="39"/>
                    <a:pt x="177" y="35"/>
                  </a:cubicBezTo>
                  <a:cubicBezTo>
                    <a:pt x="205" y="3"/>
                    <a:pt x="205" y="3"/>
                    <a:pt x="205" y="3"/>
                  </a:cubicBezTo>
                  <a:cubicBezTo>
                    <a:pt x="195" y="1"/>
                    <a:pt x="185" y="0"/>
                    <a:pt x="174" y="0"/>
                  </a:cubicBezTo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9"/>
            <p:cNvSpPr>
              <a:spLocks/>
            </p:cNvSpPr>
            <p:nvPr/>
          </p:nvSpPr>
          <p:spPr bwMode="auto">
            <a:xfrm>
              <a:off x="7817306" y="834264"/>
              <a:ext cx="471613" cy="541667"/>
            </a:xfrm>
            <a:custGeom>
              <a:avLst/>
              <a:gdLst>
                <a:gd name="T0" fmla="*/ 33 w 148"/>
                <a:gd name="T1" fmla="*/ 0 h 170"/>
                <a:gd name="T2" fmla="*/ 33 w 148"/>
                <a:gd name="T3" fmla="*/ 0 h 170"/>
                <a:gd name="T4" fmla="*/ 33 w 148"/>
                <a:gd name="T5" fmla="*/ 0 h 170"/>
                <a:gd name="T6" fmla="*/ 5 w 148"/>
                <a:gd name="T7" fmla="*/ 32 h 170"/>
                <a:gd name="T8" fmla="*/ 0 w 148"/>
                <a:gd name="T9" fmla="*/ 42 h 170"/>
                <a:gd name="T10" fmla="*/ 6 w 148"/>
                <a:gd name="T11" fmla="*/ 50 h 170"/>
                <a:gd name="T12" fmla="*/ 24 w 148"/>
                <a:gd name="T13" fmla="*/ 56 h 170"/>
                <a:gd name="T14" fmla="*/ 22 w 148"/>
                <a:gd name="T15" fmla="*/ 73 h 170"/>
                <a:gd name="T16" fmla="*/ 33 w 148"/>
                <a:gd name="T17" fmla="*/ 79 h 170"/>
                <a:gd name="T18" fmla="*/ 25 w 148"/>
                <a:gd name="T19" fmla="*/ 87 h 170"/>
                <a:gd name="T20" fmla="*/ 33 w 148"/>
                <a:gd name="T21" fmla="*/ 97 h 170"/>
                <a:gd name="T22" fmla="*/ 33 w 148"/>
                <a:gd name="T23" fmla="*/ 97 h 170"/>
                <a:gd name="T24" fmla="*/ 33 w 148"/>
                <a:gd name="T25" fmla="*/ 98 h 170"/>
                <a:gd name="T26" fmla="*/ 32 w 148"/>
                <a:gd name="T27" fmla="*/ 99 h 170"/>
                <a:gd name="T28" fmla="*/ 31 w 148"/>
                <a:gd name="T29" fmla="*/ 103 h 170"/>
                <a:gd name="T30" fmla="*/ 53 w 148"/>
                <a:gd name="T31" fmla="*/ 141 h 170"/>
                <a:gd name="T32" fmla="*/ 54 w 148"/>
                <a:gd name="T33" fmla="*/ 141 h 170"/>
                <a:gd name="T34" fmla="*/ 55 w 148"/>
                <a:gd name="T35" fmla="*/ 141 h 170"/>
                <a:gd name="T36" fmla="*/ 76 w 148"/>
                <a:gd name="T37" fmla="*/ 138 h 170"/>
                <a:gd name="T38" fmla="*/ 76 w 148"/>
                <a:gd name="T39" fmla="*/ 138 h 170"/>
                <a:gd name="T40" fmla="*/ 76 w 148"/>
                <a:gd name="T41" fmla="*/ 138 h 170"/>
                <a:gd name="T42" fmla="*/ 85 w 148"/>
                <a:gd name="T43" fmla="*/ 136 h 170"/>
                <a:gd name="T44" fmla="*/ 86 w 148"/>
                <a:gd name="T45" fmla="*/ 135 h 170"/>
                <a:gd name="T46" fmla="*/ 86 w 148"/>
                <a:gd name="T47" fmla="*/ 135 h 170"/>
                <a:gd name="T48" fmla="*/ 86 w 148"/>
                <a:gd name="T49" fmla="*/ 135 h 170"/>
                <a:gd name="T50" fmla="*/ 89 w 148"/>
                <a:gd name="T51" fmla="*/ 136 h 170"/>
                <a:gd name="T52" fmla="*/ 110 w 148"/>
                <a:gd name="T53" fmla="*/ 170 h 170"/>
                <a:gd name="T54" fmla="*/ 148 w 148"/>
                <a:gd name="T55" fmla="*/ 170 h 170"/>
                <a:gd name="T56" fmla="*/ 121 w 148"/>
                <a:gd name="T57" fmla="*/ 138 h 170"/>
                <a:gd name="T58" fmla="*/ 120 w 148"/>
                <a:gd name="T59" fmla="*/ 132 h 170"/>
                <a:gd name="T60" fmla="*/ 129 w 148"/>
                <a:gd name="T61" fmla="*/ 111 h 170"/>
                <a:gd name="T62" fmla="*/ 33 w 148"/>
                <a:gd name="T63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8" h="170">
                  <a:moveTo>
                    <a:pt x="33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" y="36"/>
                    <a:pt x="0" y="39"/>
                    <a:pt x="0" y="42"/>
                  </a:cubicBezTo>
                  <a:cubicBezTo>
                    <a:pt x="0" y="47"/>
                    <a:pt x="6" y="50"/>
                    <a:pt x="6" y="50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8"/>
                    <a:pt x="33" y="98"/>
                  </a:cubicBezTo>
                  <a:cubicBezTo>
                    <a:pt x="32" y="98"/>
                    <a:pt x="32" y="99"/>
                    <a:pt x="32" y="99"/>
                  </a:cubicBezTo>
                  <a:cubicBezTo>
                    <a:pt x="32" y="100"/>
                    <a:pt x="31" y="102"/>
                    <a:pt x="31" y="103"/>
                  </a:cubicBezTo>
                  <a:cubicBezTo>
                    <a:pt x="20" y="134"/>
                    <a:pt x="37" y="141"/>
                    <a:pt x="53" y="141"/>
                  </a:cubicBezTo>
                  <a:cubicBezTo>
                    <a:pt x="53" y="141"/>
                    <a:pt x="54" y="141"/>
                    <a:pt x="54" y="141"/>
                  </a:cubicBezTo>
                  <a:cubicBezTo>
                    <a:pt x="54" y="141"/>
                    <a:pt x="54" y="141"/>
                    <a:pt x="55" y="141"/>
                  </a:cubicBezTo>
                  <a:cubicBezTo>
                    <a:pt x="65" y="141"/>
                    <a:pt x="75" y="138"/>
                    <a:pt x="76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7" y="137"/>
                    <a:pt x="80" y="136"/>
                    <a:pt x="85" y="136"/>
                  </a:cubicBezTo>
                  <a:cubicBezTo>
                    <a:pt x="85" y="136"/>
                    <a:pt x="86" y="135"/>
                    <a:pt x="86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8" y="136"/>
                    <a:pt x="89" y="136"/>
                  </a:cubicBezTo>
                  <a:cubicBezTo>
                    <a:pt x="98" y="137"/>
                    <a:pt x="108" y="144"/>
                    <a:pt x="110" y="170"/>
                  </a:cubicBezTo>
                  <a:cubicBezTo>
                    <a:pt x="148" y="170"/>
                    <a:pt x="148" y="170"/>
                    <a:pt x="148" y="170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20" y="136"/>
                    <a:pt x="120" y="132"/>
                  </a:cubicBezTo>
                  <a:cubicBezTo>
                    <a:pt x="120" y="127"/>
                    <a:pt x="121" y="120"/>
                    <a:pt x="129" y="111"/>
                  </a:cubicBezTo>
                  <a:cubicBezTo>
                    <a:pt x="129" y="111"/>
                    <a:pt x="123" y="17"/>
                    <a:pt x="33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"/>
            <p:cNvSpPr>
              <a:spLocks noEditPoints="1"/>
            </p:cNvSpPr>
            <p:nvPr/>
          </p:nvSpPr>
          <p:spPr bwMode="auto">
            <a:xfrm>
              <a:off x="7817306" y="834264"/>
              <a:ext cx="283605" cy="449265"/>
            </a:xfrm>
            <a:custGeom>
              <a:avLst/>
              <a:gdLst>
                <a:gd name="T0" fmla="*/ 53 w 89"/>
                <a:gd name="T1" fmla="*/ 141 h 141"/>
                <a:gd name="T2" fmla="*/ 54 w 89"/>
                <a:gd name="T3" fmla="*/ 141 h 141"/>
                <a:gd name="T4" fmla="*/ 54 w 89"/>
                <a:gd name="T5" fmla="*/ 141 h 141"/>
                <a:gd name="T6" fmla="*/ 53 w 89"/>
                <a:gd name="T7" fmla="*/ 141 h 141"/>
                <a:gd name="T8" fmla="*/ 76 w 89"/>
                <a:gd name="T9" fmla="*/ 138 h 141"/>
                <a:gd name="T10" fmla="*/ 55 w 89"/>
                <a:gd name="T11" fmla="*/ 141 h 141"/>
                <a:gd name="T12" fmla="*/ 76 w 89"/>
                <a:gd name="T13" fmla="*/ 138 h 141"/>
                <a:gd name="T14" fmla="*/ 85 w 89"/>
                <a:gd name="T15" fmla="*/ 136 h 141"/>
                <a:gd name="T16" fmla="*/ 76 w 89"/>
                <a:gd name="T17" fmla="*/ 138 h 141"/>
                <a:gd name="T18" fmla="*/ 85 w 89"/>
                <a:gd name="T19" fmla="*/ 136 h 141"/>
                <a:gd name="T20" fmla="*/ 86 w 89"/>
                <a:gd name="T21" fmla="*/ 135 h 141"/>
                <a:gd name="T22" fmla="*/ 86 w 89"/>
                <a:gd name="T23" fmla="*/ 135 h 141"/>
                <a:gd name="T24" fmla="*/ 89 w 89"/>
                <a:gd name="T25" fmla="*/ 136 h 141"/>
                <a:gd name="T26" fmla="*/ 86 w 89"/>
                <a:gd name="T27" fmla="*/ 135 h 141"/>
                <a:gd name="T28" fmla="*/ 32 w 89"/>
                <a:gd name="T29" fmla="*/ 99 h 141"/>
                <a:gd name="T30" fmla="*/ 31 w 89"/>
                <a:gd name="T31" fmla="*/ 103 h 141"/>
                <a:gd name="T32" fmla="*/ 32 w 89"/>
                <a:gd name="T33" fmla="*/ 99 h 141"/>
                <a:gd name="T34" fmla="*/ 33 w 89"/>
                <a:gd name="T35" fmla="*/ 97 h 141"/>
                <a:gd name="T36" fmla="*/ 33 w 89"/>
                <a:gd name="T37" fmla="*/ 98 h 141"/>
                <a:gd name="T38" fmla="*/ 33 w 89"/>
                <a:gd name="T39" fmla="*/ 97 h 141"/>
                <a:gd name="T40" fmla="*/ 33 w 89"/>
                <a:gd name="T41" fmla="*/ 97 h 141"/>
                <a:gd name="T42" fmla="*/ 33 w 89"/>
                <a:gd name="T43" fmla="*/ 79 h 141"/>
                <a:gd name="T44" fmla="*/ 25 w 89"/>
                <a:gd name="T45" fmla="*/ 87 h 141"/>
                <a:gd name="T46" fmla="*/ 33 w 89"/>
                <a:gd name="T47" fmla="*/ 79 h 141"/>
                <a:gd name="T48" fmla="*/ 24 w 89"/>
                <a:gd name="T49" fmla="*/ 56 h 141"/>
                <a:gd name="T50" fmla="*/ 22 w 89"/>
                <a:gd name="T51" fmla="*/ 73 h 141"/>
                <a:gd name="T52" fmla="*/ 24 w 89"/>
                <a:gd name="T53" fmla="*/ 56 h 141"/>
                <a:gd name="T54" fmla="*/ 33 w 89"/>
                <a:gd name="T55" fmla="*/ 0 h 141"/>
                <a:gd name="T56" fmla="*/ 5 w 89"/>
                <a:gd name="T57" fmla="*/ 32 h 141"/>
                <a:gd name="T58" fmla="*/ 0 w 89"/>
                <a:gd name="T59" fmla="*/ 42 h 141"/>
                <a:gd name="T60" fmla="*/ 5 w 89"/>
                <a:gd name="T61" fmla="*/ 32 h 141"/>
                <a:gd name="T62" fmla="*/ 33 w 89"/>
                <a:gd name="T63" fmla="*/ 0 h 141"/>
                <a:gd name="T64" fmla="*/ 33 w 89"/>
                <a:gd name="T6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9" h="141">
                  <a:moveTo>
                    <a:pt x="53" y="141"/>
                  </a:moveTo>
                  <a:cubicBezTo>
                    <a:pt x="53" y="141"/>
                    <a:pt x="54" y="141"/>
                    <a:pt x="54" y="141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4" y="141"/>
                    <a:pt x="53" y="141"/>
                    <a:pt x="53" y="141"/>
                  </a:cubicBezTo>
                  <a:moveTo>
                    <a:pt x="76" y="138"/>
                  </a:moveTo>
                  <a:cubicBezTo>
                    <a:pt x="75" y="138"/>
                    <a:pt x="65" y="141"/>
                    <a:pt x="55" y="141"/>
                  </a:cubicBezTo>
                  <a:cubicBezTo>
                    <a:pt x="65" y="141"/>
                    <a:pt x="75" y="138"/>
                    <a:pt x="76" y="138"/>
                  </a:cubicBezTo>
                  <a:moveTo>
                    <a:pt x="85" y="136"/>
                  </a:moveTo>
                  <a:cubicBezTo>
                    <a:pt x="80" y="136"/>
                    <a:pt x="77" y="137"/>
                    <a:pt x="76" y="138"/>
                  </a:cubicBezTo>
                  <a:cubicBezTo>
                    <a:pt x="77" y="137"/>
                    <a:pt x="80" y="136"/>
                    <a:pt x="85" y="136"/>
                  </a:cubicBezTo>
                  <a:moveTo>
                    <a:pt x="86" y="135"/>
                  </a:move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8" y="136"/>
                    <a:pt x="89" y="136"/>
                  </a:cubicBezTo>
                  <a:cubicBezTo>
                    <a:pt x="88" y="136"/>
                    <a:pt x="87" y="135"/>
                    <a:pt x="86" y="135"/>
                  </a:cubicBezTo>
                  <a:moveTo>
                    <a:pt x="32" y="99"/>
                  </a:moveTo>
                  <a:cubicBezTo>
                    <a:pt x="32" y="100"/>
                    <a:pt x="31" y="102"/>
                    <a:pt x="31" y="103"/>
                  </a:cubicBezTo>
                  <a:cubicBezTo>
                    <a:pt x="31" y="102"/>
                    <a:pt x="32" y="100"/>
                    <a:pt x="32" y="99"/>
                  </a:cubicBezTo>
                  <a:moveTo>
                    <a:pt x="33" y="97"/>
                  </a:moveTo>
                  <a:cubicBezTo>
                    <a:pt x="33" y="97"/>
                    <a:pt x="33" y="98"/>
                    <a:pt x="33" y="98"/>
                  </a:cubicBezTo>
                  <a:cubicBezTo>
                    <a:pt x="33" y="98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moveTo>
                    <a:pt x="33" y="79"/>
                  </a:moveTo>
                  <a:cubicBezTo>
                    <a:pt x="25" y="87"/>
                    <a:pt x="25" y="87"/>
                    <a:pt x="25" y="87"/>
                  </a:cubicBezTo>
                  <a:cubicBezTo>
                    <a:pt x="33" y="79"/>
                    <a:pt x="33" y="79"/>
                    <a:pt x="33" y="79"/>
                  </a:cubicBezTo>
                  <a:moveTo>
                    <a:pt x="24" y="56"/>
                  </a:moveTo>
                  <a:cubicBezTo>
                    <a:pt x="22" y="73"/>
                    <a:pt x="22" y="73"/>
                    <a:pt x="22" y="73"/>
                  </a:cubicBezTo>
                  <a:cubicBezTo>
                    <a:pt x="24" y="56"/>
                    <a:pt x="24" y="56"/>
                    <a:pt x="24" y="56"/>
                  </a:cubicBezTo>
                  <a:moveTo>
                    <a:pt x="33" y="0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1" y="36"/>
                    <a:pt x="0" y="39"/>
                    <a:pt x="0" y="42"/>
                  </a:cubicBezTo>
                  <a:cubicBezTo>
                    <a:pt x="0" y="39"/>
                    <a:pt x="1" y="36"/>
                    <a:pt x="5" y="32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"/>
            <p:cNvSpPr>
              <a:spLocks noEditPoints="1"/>
            </p:cNvSpPr>
            <p:nvPr/>
          </p:nvSpPr>
          <p:spPr bwMode="auto">
            <a:xfrm>
              <a:off x="7549633" y="1019067"/>
              <a:ext cx="181635" cy="210295"/>
            </a:xfrm>
            <a:custGeom>
              <a:avLst/>
              <a:gdLst>
                <a:gd name="T0" fmla="*/ 0 w 57"/>
                <a:gd name="T1" fmla="*/ 17 h 66"/>
                <a:gd name="T2" fmla="*/ 0 w 57"/>
                <a:gd name="T3" fmla="*/ 49 h 66"/>
                <a:gd name="T4" fmla="*/ 28 w 57"/>
                <a:gd name="T5" fmla="*/ 66 h 66"/>
                <a:gd name="T6" fmla="*/ 57 w 57"/>
                <a:gd name="T7" fmla="*/ 49 h 66"/>
                <a:gd name="T8" fmla="*/ 57 w 57"/>
                <a:gd name="T9" fmla="*/ 17 h 66"/>
                <a:gd name="T10" fmla="*/ 28 w 57"/>
                <a:gd name="T11" fmla="*/ 0 h 66"/>
                <a:gd name="T12" fmla="*/ 0 w 57"/>
                <a:gd name="T13" fmla="*/ 17 h 66"/>
                <a:gd name="T14" fmla="*/ 50 w 57"/>
                <a:gd name="T15" fmla="*/ 45 h 66"/>
                <a:gd name="T16" fmla="*/ 32 w 57"/>
                <a:gd name="T17" fmla="*/ 56 h 66"/>
                <a:gd name="T18" fmla="*/ 32 w 57"/>
                <a:gd name="T19" fmla="*/ 10 h 66"/>
                <a:gd name="T20" fmla="*/ 50 w 57"/>
                <a:gd name="T21" fmla="*/ 21 h 66"/>
                <a:gd name="T22" fmla="*/ 50 w 57"/>
                <a:gd name="T23" fmla="*/ 45 h 66"/>
                <a:gd name="T24" fmla="*/ 7 w 57"/>
                <a:gd name="T25" fmla="*/ 21 h 66"/>
                <a:gd name="T26" fmla="*/ 25 w 57"/>
                <a:gd name="T27" fmla="*/ 10 h 66"/>
                <a:gd name="T28" fmla="*/ 25 w 57"/>
                <a:gd name="T29" fmla="*/ 56 h 66"/>
                <a:gd name="T30" fmla="*/ 7 w 57"/>
                <a:gd name="T31" fmla="*/ 45 h 66"/>
                <a:gd name="T32" fmla="*/ 7 w 57"/>
                <a:gd name="T33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66">
                  <a:moveTo>
                    <a:pt x="0" y="17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0" y="17"/>
                  </a:lnTo>
                  <a:close/>
                  <a:moveTo>
                    <a:pt x="50" y="45"/>
                  </a:moveTo>
                  <a:cubicBezTo>
                    <a:pt x="48" y="47"/>
                    <a:pt x="37" y="52"/>
                    <a:pt x="32" y="56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7" y="13"/>
                    <a:pt x="48" y="19"/>
                    <a:pt x="50" y="21"/>
                  </a:cubicBezTo>
                  <a:lnTo>
                    <a:pt x="50" y="45"/>
                  </a:lnTo>
                  <a:close/>
                  <a:moveTo>
                    <a:pt x="7" y="21"/>
                  </a:moveTo>
                  <a:cubicBezTo>
                    <a:pt x="9" y="19"/>
                    <a:pt x="19" y="14"/>
                    <a:pt x="25" y="10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19" y="52"/>
                    <a:pt x="9" y="47"/>
                    <a:pt x="7" y="45"/>
                  </a:cubicBezTo>
                  <a:lnTo>
                    <a:pt x="7" y="2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/>
            <p:cNvSpPr>
              <a:spLocks noEditPoints="1"/>
            </p:cNvSpPr>
            <p:nvPr userDrawn="1"/>
          </p:nvSpPr>
          <p:spPr bwMode="auto">
            <a:xfrm>
              <a:off x="6231078" y="802401"/>
              <a:ext cx="398322" cy="430148"/>
            </a:xfrm>
            <a:custGeom>
              <a:avLst/>
              <a:gdLst>
                <a:gd name="T0" fmla="*/ 121108 w 398383"/>
                <a:gd name="T1" fmla="*/ 258152 h 430254"/>
                <a:gd name="T2" fmla="*/ 121108 w 398383"/>
                <a:gd name="T3" fmla="*/ 232656 h 430254"/>
                <a:gd name="T4" fmla="*/ 270900 w 398383"/>
                <a:gd name="T5" fmla="*/ 232656 h 430254"/>
                <a:gd name="T6" fmla="*/ 270900 w 398383"/>
                <a:gd name="T7" fmla="*/ 258152 h 430254"/>
                <a:gd name="T8" fmla="*/ 121108 w 398383"/>
                <a:gd name="T9" fmla="*/ 258152 h 430254"/>
                <a:gd name="T10" fmla="*/ 121108 w 398383"/>
                <a:gd name="T11" fmla="*/ 188037 h 430254"/>
                <a:gd name="T12" fmla="*/ 121108 w 398383"/>
                <a:gd name="T13" fmla="*/ 159353 h 430254"/>
                <a:gd name="T14" fmla="*/ 270900 w 398383"/>
                <a:gd name="T15" fmla="*/ 159353 h 430254"/>
                <a:gd name="T16" fmla="*/ 270900 w 398383"/>
                <a:gd name="T17" fmla="*/ 188037 h 430254"/>
                <a:gd name="T18" fmla="*/ 121108 w 398383"/>
                <a:gd name="T19" fmla="*/ 188037 h 430254"/>
                <a:gd name="T20" fmla="*/ 121108 w 398383"/>
                <a:gd name="T21" fmla="*/ 114734 h 430254"/>
                <a:gd name="T22" fmla="*/ 121108 w 398383"/>
                <a:gd name="T23" fmla="*/ 89238 h 430254"/>
                <a:gd name="T24" fmla="*/ 270900 w 398383"/>
                <a:gd name="T25" fmla="*/ 89238 h 430254"/>
                <a:gd name="T26" fmla="*/ 270900 w 398383"/>
                <a:gd name="T27" fmla="*/ 114734 h 430254"/>
                <a:gd name="T28" fmla="*/ 121108 w 398383"/>
                <a:gd name="T29" fmla="*/ 114734 h 430254"/>
                <a:gd name="T30" fmla="*/ 299584 w 398383"/>
                <a:gd name="T31" fmla="*/ 0 h 430254"/>
                <a:gd name="T32" fmla="*/ 98799 w 398383"/>
                <a:gd name="T33" fmla="*/ 0 h 430254"/>
                <a:gd name="T34" fmla="*/ 0 w 398383"/>
                <a:gd name="T35" fmla="*/ 172101 h 430254"/>
                <a:gd name="T36" fmla="*/ 98799 w 398383"/>
                <a:gd name="T37" fmla="*/ 344203 h 430254"/>
                <a:gd name="T38" fmla="*/ 229469 w 398383"/>
                <a:gd name="T39" fmla="*/ 344203 h 430254"/>
                <a:gd name="T40" fmla="*/ 347390 w 398383"/>
                <a:gd name="T41" fmla="*/ 430254 h 430254"/>
                <a:gd name="T42" fmla="*/ 328268 w 398383"/>
                <a:gd name="T43" fmla="*/ 293210 h 430254"/>
                <a:gd name="T44" fmla="*/ 398383 w 398383"/>
                <a:gd name="T45" fmla="*/ 172101 h 430254"/>
                <a:gd name="T46" fmla="*/ 299584 w 398383"/>
                <a:gd name="T47" fmla="*/ 0 h 430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8383" h="430254">
                  <a:moveTo>
                    <a:pt x="121108" y="258152"/>
                  </a:moveTo>
                  <a:lnTo>
                    <a:pt x="121108" y="232656"/>
                  </a:lnTo>
                  <a:lnTo>
                    <a:pt x="270900" y="232656"/>
                  </a:lnTo>
                  <a:lnTo>
                    <a:pt x="270900" y="258152"/>
                  </a:lnTo>
                  <a:lnTo>
                    <a:pt x="121108" y="258152"/>
                  </a:lnTo>
                  <a:moveTo>
                    <a:pt x="121108" y="188037"/>
                  </a:moveTo>
                  <a:lnTo>
                    <a:pt x="121108" y="159353"/>
                  </a:lnTo>
                  <a:lnTo>
                    <a:pt x="270900" y="159353"/>
                  </a:lnTo>
                  <a:lnTo>
                    <a:pt x="270900" y="188037"/>
                  </a:lnTo>
                  <a:lnTo>
                    <a:pt x="121108" y="188037"/>
                  </a:lnTo>
                  <a:moveTo>
                    <a:pt x="121108" y="114734"/>
                  </a:moveTo>
                  <a:lnTo>
                    <a:pt x="121108" y="89238"/>
                  </a:lnTo>
                  <a:lnTo>
                    <a:pt x="270900" y="89238"/>
                  </a:lnTo>
                  <a:lnTo>
                    <a:pt x="270900" y="114734"/>
                  </a:lnTo>
                  <a:lnTo>
                    <a:pt x="121108" y="114734"/>
                  </a:lnTo>
                  <a:moveTo>
                    <a:pt x="299584" y="0"/>
                  </a:moveTo>
                  <a:lnTo>
                    <a:pt x="98799" y="0"/>
                  </a:lnTo>
                  <a:lnTo>
                    <a:pt x="0" y="172101"/>
                  </a:lnTo>
                  <a:lnTo>
                    <a:pt x="98799" y="344203"/>
                  </a:lnTo>
                  <a:lnTo>
                    <a:pt x="229469" y="344203"/>
                  </a:lnTo>
                  <a:lnTo>
                    <a:pt x="347390" y="430254"/>
                  </a:lnTo>
                  <a:lnTo>
                    <a:pt x="328268" y="293210"/>
                  </a:lnTo>
                  <a:lnTo>
                    <a:pt x="398383" y="172101"/>
                  </a:lnTo>
                  <a:lnTo>
                    <a:pt x="299584" y="0"/>
                  </a:lnTo>
                </a:path>
              </a:pathLst>
            </a:custGeom>
            <a:gradFill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/>
            <p:cNvSpPr>
              <a:spLocks/>
            </p:cNvSpPr>
            <p:nvPr userDrawn="1"/>
          </p:nvSpPr>
          <p:spPr bwMode="auto">
            <a:xfrm>
              <a:off x="7900907" y="463906"/>
              <a:ext cx="729725" cy="914462"/>
            </a:xfrm>
            <a:custGeom>
              <a:avLst/>
              <a:gdLst>
                <a:gd name="T0" fmla="*/ 104 w 229"/>
                <a:gd name="T1" fmla="*/ 0 h 287"/>
                <a:gd name="T2" fmla="*/ 0 w 229"/>
                <a:gd name="T3" fmla="*/ 94 h 287"/>
                <a:gd name="T4" fmla="*/ 7 w 229"/>
                <a:gd name="T5" fmla="*/ 115 h 287"/>
                <a:gd name="T6" fmla="*/ 6 w 229"/>
                <a:gd name="T7" fmla="*/ 117 h 287"/>
                <a:gd name="T8" fmla="*/ 102 w 229"/>
                <a:gd name="T9" fmla="*/ 228 h 287"/>
                <a:gd name="T10" fmla="*/ 102 w 229"/>
                <a:gd name="T11" fmla="*/ 228 h 287"/>
                <a:gd name="T12" fmla="*/ 102 w 229"/>
                <a:gd name="T13" fmla="*/ 228 h 287"/>
                <a:gd name="T14" fmla="*/ 93 w 229"/>
                <a:gd name="T15" fmla="*/ 249 h 287"/>
                <a:gd name="T16" fmla="*/ 94 w 229"/>
                <a:gd name="T17" fmla="*/ 255 h 287"/>
                <a:gd name="T18" fmla="*/ 121 w 229"/>
                <a:gd name="T19" fmla="*/ 287 h 287"/>
                <a:gd name="T20" fmla="*/ 188 w 229"/>
                <a:gd name="T21" fmla="*/ 287 h 287"/>
                <a:gd name="T22" fmla="*/ 204 w 229"/>
                <a:gd name="T23" fmla="*/ 141 h 287"/>
                <a:gd name="T24" fmla="*/ 183 w 229"/>
                <a:gd name="T25" fmla="*/ 22 h 287"/>
                <a:gd name="T26" fmla="*/ 162 w 229"/>
                <a:gd name="T27" fmla="*/ 37 h 287"/>
                <a:gd name="T28" fmla="*/ 166 w 229"/>
                <a:gd name="T29" fmla="*/ 12 h 287"/>
                <a:gd name="T30" fmla="*/ 152 w 229"/>
                <a:gd name="T31" fmla="*/ 7 h 287"/>
                <a:gd name="T32" fmla="*/ 104 w 229"/>
                <a:gd name="T33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9" h="287">
                  <a:moveTo>
                    <a:pt x="104" y="0"/>
                  </a:moveTo>
                  <a:cubicBezTo>
                    <a:pt x="6" y="0"/>
                    <a:pt x="0" y="94"/>
                    <a:pt x="0" y="94"/>
                  </a:cubicBezTo>
                  <a:cubicBezTo>
                    <a:pt x="12" y="106"/>
                    <a:pt x="7" y="115"/>
                    <a:pt x="7" y="115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96" y="134"/>
                    <a:pt x="102" y="228"/>
                    <a:pt x="102" y="228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94" y="237"/>
                    <a:pt x="93" y="244"/>
                    <a:pt x="93" y="249"/>
                  </a:cubicBezTo>
                  <a:cubicBezTo>
                    <a:pt x="93" y="253"/>
                    <a:pt x="94" y="255"/>
                    <a:pt x="94" y="255"/>
                  </a:cubicBezTo>
                  <a:cubicBezTo>
                    <a:pt x="121" y="287"/>
                    <a:pt x="121" y="287"/>
                    <a:pt x="121" y="287"/>
                  </a:cubicBezTo>
                  <a:cubicBezTo>
                    <a:pt x="188" y="287"/>
                    <a:pt x="188" y="287"/>
                    <a:pt x="188" y="287"/>
                  </a:cubicBezTo>
                  <a:cubicBezTo>
                    <a:pt x="181" y="211"/>
                    <a:pt x="204" y="141"/>
                    <a:pt x="204" y="141"/>
                  </a:cubicBezTo>
                  <a:cubicBezTo>
                    <a:pt x="229" y="75"/>
                    <a:pt x="205" y="40"/>
                    <a:pt x="183" y="22"/>
                  </a:cubicBezTo>
                  <a:cubicBezTo>
                    <a:pt x="162" y="37"/>
                    <a:pt x="162" y="37"/>
                    <a:pt x="162" y="37"/>
                  </a:cubicBezTo>
                  <a:cubicBezTo>
                    <a:pt x="166" y="12"/>
                    <a:pt x="166" y="12"/>
                    <a:pt x="166" y="12"/>
                  </a:cubicBezTo>
                  <a:cubicBezTo>
                    <a:pt x="158" y="8"/>
                    <a:pt x="152" y="7"/>
                    <a:pt x="152" y="7"/>
                  </a:cubicBezTo>
                  <a:cubicBezTo>
                    <a:pt x="134" y="2"/>
                    <a:pt x="118" y="0"/>
                    <a:pt x="104" y="0"/>
                  </a:cubicBezTo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/>
            <p:cNvSpPr>
              <a:spLocks/>
            </p:cNvSpPr>
            <p:nvPr/>
          </p:nvSpPr>
          <p:spPr bwMode="auto">
            <a:xfrm>
              <a:off x="8199695" y="1187941"/>
              <a:ext cx="28679" cy="66912"/>
            </a:xfrm>
            <a:custGeom>
              <a:avLst/>
              <a:gdLst>
                <a:gd name="T0" fmla="*/ 9 w 9"/>
                <a:gd name="T1" fmla="*/ 0 h 21"/>
                <a:gd name="T2" fmla="*/ 0 w 9"/>
                <a:gd name="T3" fmla="*/ 21 h 21"/>
                <a:gd name="T4" fmla="*/ 9 w 9"/>
                <a:gd name="T5" fmla="*/ 0 h 21"/>
                <a:gd name="T6" fmla="*/ 9 w 9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1">
                  <a:moveTo>
                    <a:pt x="9" y="0"/>
                  </a:moveTo>
                  <a:cubicBezTo>
                    <a:pt x="1" y="9"/>
                    <a:pt x="0" y="16"/>
                    <a:pt x="0" y="21"/>
                  </a:cubicBezTo>
                  <a:cubicBezTo>
                    <a:pt x="0" y="16"/>
                    <a:pt x="1" y="9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/>
            <p:cNvSpPr>
              <a:spLocks noEditPoints="1"/>
            </p:cNvSpPr>
            <p:nvPr userDrawn="1"/>
          </p:nvSpPr>
          <p:spPr bwMode="auto">
            <a:xfrm>
              <a:off x="8366896" y="157274"/>
              <a:ext cx="398322" cy="379167"/>
            </a:xfrm>
            <a:custGeom>
              <a:avLst/>
              <a:gdLst>
                <a:gd name="T0" fmla="*/ 39 w 125"/>
                <a:gd name="T1" fmla="*/ 80 h 119"/>
                <a:gd name="T2" fmla="*/ 39 w 125"/>
                <a:gd name="T3" fmla="*/ 72 h 119"/>
                <a:gd name="T4" fmla="*/ 86 w 125"/>
                <a:gd name="T5" fmla="*/ 72 h 119"/>
                <a:gd name="T6" fmla="*/ 86 w 125"/>
                <a:gd name="T7" fmla="*/ 80 h 119"/>
                <a:gd name="T8" fmla="*/ 39 w 125"/>
                <a:gd name="T9" fmla="*/ 80 h 119"/>
                <a:gd name="T10" fmla="*/ 39 w 125"/>
                <a:gd name="T11" fmla="*/ 58 h 119"/>
                <a:gd name="T12" fmla="*/ 39 w 125"/>
                <a:gd name="T13" fmla="*/ 49 h 119"/>
                <a:gd name="T14" fmla="*/ 86 w 125"/>
                <a:gd name="T15" fmla="*/ 49 h 119"/>
                <a:gd name="T16" fmla="*/ 86 w 125"/>
                <a:gd name="T17" fmla="*/ 58 h 119"/>
                <a:gd name="T18" fmla="*/ 39 w 125"/>
                <a:gd name="T19" fmla="*/ 58 h 119"/>
                <a:gd name="T20" fmla="*/ 39 w 125"/>
                <a:gd name="T21" fmla="*/ 35 h 119"/>
                <a:gd name="T22" fmla="*/ 39 w 125"/>
                <a:gd name="T23" fmla="*/ 27 h 119"/>
                <a:gd name="T24" fmla="*/ 86 w 125"/>
                <a:gd name="T25" fmla="*/ 27 h 119"/>
                <a:gd name="T26" fmla="*/ 86 w 125"/>
                <a:gd name="T27" fmla="*/ 35 h 119"/>
                <a:gd name="T28" fmla="*/ 39 w 125"/>
                <a:gd name="T29" fmla="*/ 35 h 119"/>
                <a:gd name="T30" fmla="*/ 93 w 125"/>
                <a:gd name="T31" fmla="*/ 0 h 119"/>
                <a:gd name="T32" fmla="*/ 31 w 125"/>
                <a:gd name="T33" fmla="*/ 0 h 119"/>
                <a:gd name="T34" fmla="*/ 0 w 125"/>
                <a:gd name="T35" fmla="*/ 54 h 119"/>
                <a:gd name="T36" fmla="*/ 21 w 125"/>
                <a:gd name="T37" fmla="*/ 91 h 119"/>
                <a:gd name="T38" fmla="*/ 19 w 125"/>
                <a:gd name="T39" fmla="*/ 109 h 119"/>
                <a:gd name="T40" fmla="*/ 36 w 125"/>
                <a:gd name="T41" fmla="*/ 119 h 119"/>
                <a:gd name="T42" fmla="*/ 36 w 125"/>
                <a:gd name="T43" fmla="*/ 119 h 119"/>
                <a:gd name="T44" fmla="*/ 36 w 125"/>
                <a:gd name="T45" fmla="*/ 119 h 119"/>
                <a:gd name="T46" fmla="*/ 52 w 125"/>
                <a:gd name="T47" fmla="*/ 108 h 119"/>
                <a:gd name="T48" fmla="*/ 93 w 125"/>
                <a:gd name="T49" fmla="*/ 108 h 119"/>
                <a:gd name="T50" fmla="*/ 125 w 125"/>
                <a:gd name="T51" fmla="*/ 54 h 119"/>
                <a:gd name="T52" fmla="*/ 93 w 125"/>
                <a:gd name="T5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19">
                  <a:moveTo>
                    <a:pt x="39" y="80"/>
                  </a:moveTo>
                  <a:cubicBezTo>
                    <a:pt x="39" y="72"/>
                    <a:pt x="39" y="72"/>
                    <a:pt x="39" y="72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39" y="80"/>
                    <a:pt x="39" y="80"/>
                    <a:pt x="39" y="80"/>
                  </a:cubicBezTo>
                  <a:moveTo>
                    <a:pt x="39" y="58"/>
                  </a:moveTo>
                  <a:cubicBezTo>
                    <a:pt x="39" y="49"/>
                    <a:pt x="39" y="49"/>
                    <a:pt x="39" y="49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39" y="58"/>
                    <a:pt x="39" y="58"/>
                    <a:pt x="39" y="58"/>
                  </a:cubicBezTo>
                  <a:moveTo>
                    <a:pt x="39" y="35"/>
                  </a:moveTo>
                  <a:cubicBezTo>
                    <a:pt x="39" y="27"/>
                    <a:pt x="39" y="27"/>
                    <a:pt x="39" y="27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39" y="35"/>
                    <a:pt x="39" y="35"/>
                    <a:pt x="39" y="35"/>
                  </a:cubicBezTo>
                  <a:moveTo>
                    <a:pt x="93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24" y="112"/>
                    <a:pt x="30" y="115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125" y="54"/>
                    <a:pt x="125" y="54"/>
                    <a:pt x="125" y="54"/>
                  </a:cubicBezTo>
                  <a:cubicBezTo>
                    <a:pt x="93" y="0"/>
                    <a:pt x="93" y="0"/>
                    <a:pt x="93" y="0"/>
                  </a:cubicBezTo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/>
            <p:cNvSpPr>
              <a:spLocks/>
            </p:cNvSpPr>
            <p:nvPr userDrawn="1"/>
          </p:nvSpPr>
          <p:spPr bwMode="auto">
            <a:xfrm>
              <a:off x="8414694" y="504578"/>
              <a:ext cx="66918" cy="79656"/>
            </a:xfrm>
            <a:custGeom>
              <a:avLst/>
              <a:gdLst>
                <a:gd name="T0" fmla="*/ 4 w 21"/>
                <a:gd name="T1" fmla="*/ 0 h 25"/>
                <a:gd name="T2" fmla="*/ 4 w 21"/>
                <a:gd name="T3" fmla="*/ 0 h 25"/>
                <a:gd name="T4" fmla="*/ 4 w 21"/>
                <a:gd name="T5" fmla="*/ 0 h 25"/>
                <a:gd name="T6" fmla="*/ 0 w 21"/>
                <a:gd name="T7" fmla="*/ 25 h 25"/>
                <a:gd name="T8" fmla="*/ 21 w 21"/>
                <a:gd name="T9" fmla="*/ 10 h 25"/>
                <a:gd name="T10" fmla="*/ 4 w 21"/>
                <a:gd name="T11" fmla="*/ 0 h 25"/>
                <a:gd name="T12" fmla="*/ 4 w 21"/>
                <a:gd name="T13" fmla="*/ 0 h 25"/>
                <a:gd name="T14" fmla="*/ 4 w 21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5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5" y="6"/>
                    <a:pt x="9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/>
            <p:cNvSpPr>
              <a:spLocks/>
            </p:cNvSpPr>
            <p:nvPr/>
          </p:nvSpPr>
          <p:spPr bwMode="auto">
            <a:xfrm>
              <a:off x="8419569" y="499704"/>
              <a:ext cx="12746" cy="79656"/>
            </a:xfrm>
            <a:custGeom>
              <a:avLst/>
              <a:gdLst>
                <a:gd name="T0" fmla="*/ 12748 w 12748"/>
                <a:gd name="T1" fmla="*/ 0 h 79676"/>
                <a:gd name="T2" fmla="*/ 0 w 12748"/>
                <a:gd name="T3" fmla="*/ 79676 h 79676"/>
                <a:gd name="T4" fmla="*/ 12748 w 12748"/>
                <a:gd name="T5" fmla="*/ 0 h 79676"/>
                <a:gd name="T6" fmla="*/ 12748 w 12748"/>
                <a:gd name="T7" fmla="*/ 0 h 79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8" h="79676">
                  <a:moveTo>
                    <a:pt x="12748" y="0"/>
                  </a:moveTo>
                  <a:lnTo>
                    <a:pt x="0" y="79676"/>
                  </a:lnTo>
                  <a:lnTo>
                    <a:pt x="12748" y="0"/>
                  </a:lnTo>
                  <a:lnTo>
                    <a:pt x="12748" y="0"/>
                  </a:lnTo>
                  <a:close/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/>
            <p:cNvSpPr>
              <a:spLocks/>
            </p:cNvSpPr>
            <p:nvPr/>
          </p:nvSpPr>
          <p:spPr bwMode="auto">
            <a:xfrm>
              <a:off x="8419569" y="499704"/>
              <a:ext cx="12746" cy="79656"/>
            </a:xfrm>
            <a:custGeom>
              <a:avLst/>
              <a:gdLst>
                <a:gd name="T0" fmla="*/ 12748 w 12748"/>
                <a:gd name="T1" fmla="*/ 0 h 79676"/>
                <a:gd name="T2" fmla="*/ 0 w 12748"/>
                <a:gd name="T3" fmla="*/ 79676 h 79676"/>
                <a:gd name="T4" fmla="*/ 12748 w 12748"/>
                <a:gd name="T5" fmla="*/ 0 h 79676"/>
                <a:gd name="T6" fmla="*/ 12748 w 12748"/>
                <a:gd name="T7" fmla="*/ 0 h 79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8" h="79676">
                  <a:moveTo>
                    <a:pt x="12748" y="0"/>
                  </a:moveTo>
                  <a:lnTo>
                    <a:pt x="0" y="79676"/>
                  </a:lnTo>
                  <a:lnTo>
                    <a:pt x="12748" y="0"/>
                  </a:lnTo>
                  <a:lnTo>
                    <a:pt x="12748" y="0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E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/>
            <p:cNvSpPr>
              <a:spLocks/>
            </p:cNvSpPr>
            <p:nvPr/>
          </p:nvSpPr>
          <p:spPr bwMode="auto">
            <a:xfrm>
              <a:off x="8432315" y="499704"/>
              <a:ext cx="54172" cy="31862"/>
            </a:xfrm>
            <a:custGeom>
              <a:avLst/>
              <a:gdLst>
                <a:gd name="T0" fmla="*/ 0 w 17"/>
                <a:gd name="T1" fmla="*/ 0 h 10"/>
                <a:gd name="T2" fmla="*/ 0 w 17"/>
                <a:gd name="T3" fmla="*/ 0 h 10"/>
                <a:gd name="T4" fmla="*/ 17 w 17"/>
                <a:gd name="T5" fmla="*/ 10 h 10"/>
                <a:gd name="T6" fmla="*/ 17 w 17"/>
                <a:gd name="T7" fmla="*/ 10 h 10"/>
                <a:gd name="T8" fmla="*/ 0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3"/>
                    <a:pt x="11" y="6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1" y="6"/>
                    <a:pt x="5" y="3"/>
                    <a:pt x="0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/>
            <p:cNvSpPr>
              <a:spLocks noEditPoints="1"/>
            </p:cNvSpPr>
            <p:nvPr userDrawn="1"/>
          </p:nvSpPr>
          <p:spPr bwMode="auto">
            <a:xfrm>
              <a:off x="6157100" y="1299460"/>
              <a:ext cx="312285" cy="165686"/>
            </a:xfrm>
            <a:custGeom>
              <a:avLst/>
              <a:gdLst>
                <a:gd name="T0" fmla="*/ 54 w 98"/>
                <a:gd name="T1" fmla="*/ 52 h 52"/>
                <a:gd name="T2" fmla="*/ 98 w 98"/>
                <a:gd name="T3" fmla="*/ 26 h 52"/>
                <a:gd name="T4" fmla="*/ 54 w 98"/>
                <a:gd name="T5" fmla="*/ 0 h 52"/>
                <a:gd name="T6" fmla="*/ 54 w 98"/>
                <a:gd name="T7" fmla="*/ 15 h 52"/>
                <a:gd name="T8" fmla="*/ 0 w 98"/>
                <a:gd name="T9" fmla="*/ 15 h 52"/>
                <a:gd name="T10" fmla="*/ 0 w 98"/>
                <a:gd name="T11" fmla="*/ 36 h 52"/>
                <a:gd name="T12" fmla="*/ 54 w 98"/>
                <a:gd name="T13" fmla="*/ 36 h 52"/>
                <a:gd name="T14" fmla="*/ 54 w 98"/>
                <a:gd name="T15" fmla="*/ 52 h 52"/>
                <a:gd name="T16" fmla="*/ 7 w 98"/>
                <a:gd name="T17" fmla="*/ 30 h 52"/>
                <a:gd name="T18" fmla="*/ 7 w 98"/>
                <a:gd name="T19" fmla="*/ 22 h 52"/>
                <a:gd name="T20" fmla="*/ 61 w 98"/>
                <a:gd name="T21" fmla="*/ 22 h 52"/>
                <a:gd name="T22" fmla="*/ 61 w 98"/>
                <a:gd name="T23" fmla="*/ 11 h 52"/>
                <a:gd name="T24" fmla="*/ 86 w 98"/>
                <a:gd name="T25" fmla="*/ 26 h 52"/>
                <a:gd name="T26" fmla="*/ 61 w 98"/>
                <a:gd name="T27" fmla="*/ 40 h 52"/>
                <a:gd name="T28" fmla="*/ 61 w 98"/>
                <a:gd name="T29" fmla="*/ 30 h 52"/>
                <a:gd name="T30" fmla="*/ 7 w 98"/>
                <a:gd name="T31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52">
                  <a:moveTo>
                    <a:pt x="54" y="52"/>
                  </a:moveTo>
                  <a:cubicBezTo>
                    <a:pt x="98" y="26"/>
                    <a:pt x="98" y="26"/>
                    <a:pt x="98" y="26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11"/>
                    <a:pt x="54" y="15"/>
                  </a:cubicBezTo>
                  <a:cubicBezTo>
                    <a:pt x="48" y="15"/>
                    <a:pt x="0" y="15"/>
                    <a:pt x="0" y="1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48" y="36"/>
                    <a:pt x="54" y="36"/>
                  </a:cubicBezTo>
                  <a:cubicBezTo>
                    <a:pt x="54" y="40"/>
                    <a:pt x="54" y="52"/>
                    <a:pt x="54" y="52"/>
                  </a:cubicBezTo>
                  <a:close/>
                  <a:moveTo>
                    <a:pt x="7" y="30"/>
                  </a:moveTo>
                  <a:cubicBezTo>
                    <a:pt x="7" y="27"/>
                    <a:pt x="7" y="24"/>
                    <a:pt x="7" y="22"/>
                  </a:cubicBezTo>
                  <a:cubicBezTo>
                    <a:pt x="13" y="22"/>
                    <a:pt x="61" y="22"/>
                    <a:pt x="61" y="22"/>
                  </a:cubicBezTo>
                  <a:cubicBezTo>
                    <a:pt x="61" y="22"/>
                    <a:pt x="61" y="15"/>
                    <a:pt x="61" y="11"/>
                  </a:cubicBezTo>
                  <a:cubicBezTo>
                    <a:pt x="67" y="15"/>
                    <a:pt x="80" y="22"/>
                    <a:pt x="86" y="26"/>
                  </a:cubicBezTo>
                  <a:cubicBezTo>
                    <a:pt x="80" y="29"/>
                    <a:pt x="67" y="37"/>
                    <a:pt x="61" y="40"/>
                  </a:cubicBezTo>
                  <a:cubicBezTo>
                    <a:pt x="61" y="37"/>
                    <a:pt x="61" y="30"/>
                    <a:pt x="61" y="30"/>
                  </a:cubicBezTo>
                  <a:cubicBezTo>
                    <a:pt x="61" y="30"/>
                    <a:pt x="13" y="30"/>
                    <a:pt x="7" y="3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/>
            <p:cNvSpPr>
              <a:spLocks noEditPoints="1"/>
            </p:cNvSpPr>
            <p:nvPr userDrawn="1"/>
          </p:nvSpPr>
          <p:spPr bwMode="auto">
            <a:xfrm>
              <a:off x="5943600" y="1395049"/>
              <a:ext cx="356896" cy="187991"/>
            </a:xfrm>
            <a:custGeom>
              <a:avLst/>
              <a:gdLst>
                <a:gd name="T0" fmla="*/ 43 w 112"/>
                <a:gd name="T1" fmla="*/ 46 h 59"/>
                <a:gd name="T2" fmla="*/ 15 w 112"/>
                <a:gd name="T3" fmla="*/ 30 h 59"/>
                <a:gd name="T4" fmla="*/ 43 w 112"/>
                <a:gd name="T5" fmla="*/ 13 h 59"/>
                <a:gd name="T6" fmla="*/ 43 w 112"/>
                <a:gd name="T7" fmla="*/ 25 h 59"/>
                <a:gd name="T8" fmla="*/ 104 w 112"/>
                <a:gd name="T9" fmla="*/ 25 h 59"/>
                <a:gd name="T10" fmla="*/ 104 w 112"/>
                <a:gd name="T11" fmla="*/ 34 h 59"/>
                <a:gd name="T12" fmla="*/ 43 w 112"/>
                <a:gd name="T13" fmla="*/ 34 h 59"/>
                <a:gd name="T14" fmla="*/ 43 w 112"/>
                <a:gd name="T15" fmla="*/ 46 h 59"/>
                <a:gd name="T16" fmla="*/ 50 w 112"/>
                <a:gd name="T17" fmla="*/ 0 h 59"/>
                <a:gd name="T18" fmla="*/ 0 w 112"/>
                <a:gd name="T19" fmla="*/ 30 h 59"/>
                <a:gd name="T20" fmla="*/ 50 w 112"/>
                <a:gd name="T21" fmla="*/ 59 h 59"/>
                <a:gd name="T22" fmla="*/ 50 w 112"/>
                <a:gd name="T23" fmla="*/ 42 h 59"/>
                <a:gd name="T24" fmla="*/ 112 w 112"/>
                <a:gd name="T25" fmla="*/ 42 h 59"/>
                <a:gd name="T26" fmla="*/ 112 w 112"/>
                <a:gd name="T27" fmla="*/ 17 h 59"/>
                <a:gd name="T28" fmla="*/ 50 w 112"/>
                <a:gd name="T29" fmla="*/ 17 h 59"/>
                <a:gd name="T30" fmla="*/ 50 w 112"/>
                <a:gd name="T3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59">
                  <a:moveTo>
                    <a:pt x="43" y="46"/>
                  </a:moveTo>
                  <a:cubicBezTo>
                    <a:pt x="36" y="42"/>
                    <a:pt x="21" y="34"/>
                    <a:pt x="15" y="30"/>
                  </a:cubicBezTo>
                  <a:cubicBezTo>
                    <a:pt x="21" y="26"/>
                    <a:pt x="36" y="17"/>
                    <a:pt x="43" y="13"/>
                  </a:cubicBezTo>
                  <a:cubicBezTo>
                    <a:pt x="43" y="17"/>
                    <a:pt x="43" y="25"/>
                    <a:pt x="43" y="25"/>
                  </a:cubicBezTo>
                  <a:cubicBezTo>
                    <a:pt x="43" y="25"/>
                    <a:pt x="98" y="25"/>
                    <a:pt x="104" y="25"/>
                  </a:cubicBezTo>
                  <a:cubicBezTo>
                    <a:pt x="104" y="28"/>
                    <a:pt x="104" y="31"/>
                    <a:pt x="104" y="34"/>
                  </a:cubicBezTo>
                  <a:cubicBezTo>
                    <a:pt x="98" y="34"/>
                    <a:pt x="43" y="34"/>
                    <a:pt x="43" y="34"/>
                  </a:cubicBezTo>
                  <a:cubicBezTo>
                    <a:pt x="43" y="34"/>
                    <a:pt x="43" y="42"/>
                    <a:pt x="43" y="46"/>
                  </a:cubicBezTo>
                  <a:moveTo>
                    <a:pt x="50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50" y="59"/>
                    <a:pt x="50" y="46"/>
                    <a:pt x="50" y="42"/>
                  </a:cubicBezTo>
                  <a:cubicBezTo>
                    <a:pt x="57" y="42"/>
                    <a:pt x="112" y="42"/>
                    <a:pt x="112" y="42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57" y="17"/>
                    <a:pt x="50" y="17"/>
                  </a:cubicBezTo>
                  <a:cubicBezTo>
                    <a:pt x="50" y="13"/>
                    <a:pt x="50" y="0"/>
                    <a:pt x="50" y="0"/>
                  </a:cubicBezTo>
                </a:path>
              </a:pathLst>
            </a:custGeom>
            <a:gradFill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4"/>
            <p:cNvSpPr>
              <a:spLocks noEditPoints="1"/>
            </p:cNvSpPr>
            <p:nvPr userDrawn="1"/>
          </p:nvSpPr>
          <p:spPr bwMode="auto">
            <a:xfrm>
              <a:off x="8577901" y="1038186"/>
              <a:ext cx="261299" cy="229411"/>
            </a:xfrm>
            <a:custGeom>
              <a:avLst/>
              <a:gdLst>
                <a:gd name="T0" fmla="*/ 89238 w 261339"/>
                <a:gd name="T1" fmla="*/ 188036 h 229468"/>
                <a:gd name="T2" fmla="*/ 44619 w 261339"/>
                <a:gd name="T3" fmla="*/ 114734 h 229468"/>
                <a:gd name="T4" fmla="*/ 89238 w 261339"/>
                <a:gd name="T5" fmla="*/ 38244 h 229468"/>
                <a:gd name="T6" fmla="*/ 175289 w 261339"/>
                <a:gd name="T7" fmla="*/ 38244 h 229468"/>
                <a:gd name="T8" fmla="*/ 216721 w 261339"/>
                <a:gd name="T9" fmla="*/ 114734 h 229468"/>
                <a:gd name="T10" fmla="*/ 175289 w 261339"/>
                <a:gd name="T11" fmla="*/ 188036 h 229468"/>
                <a:gd name="T12" fmla="*/ 89238 w 261339"/>
                <a:gd name="T13" fmla="*/ 188036 h 229468"/>
                <a:gd name="T14" fmla="*/ 197598 w 261339"/>
                <a:gd name="T15" fmla="*/ 0 h 229468"/>
                <a:gd name="T16" fmla="*/ 63741 w 261339"/>
                <a:gd name="T17" fmla="*/ 0 h 229468"/>
                <a:gd name="T18" fmla="*/ 0 w 261339"/>
                <a:gd name="T19" fmla="*/ 114734 h 229468"/>
                <a:gd name="T20" fmla="*/ 63741 w 261339"/>
                <a:gd name="T21" fmla="*/ 229468 h 229468"/>
                <a:gd name="T22" fmla="*/ 197598 w 261339"/>
                <a:gd name="T23" fmla="*/ 229468 h 229468"/>
                <a:gd name="T24" fmla="*/ 261339 w 261339"/>
                <a:gd name="T25" fmla="*/ 114734 h 229468"/>
                <a:gd name="T26" fmla="*/ 197598 w 261339"/>
                <a:gd name="T27" fmla="*/ 0 h 229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1339" h="229468">
                  <a:moveTo>
                    <a:pt x="89238" y="188036"/>
                  </a:moveTo>
                  <a:lnTo>
                    <a:pt x="44619" y="114734"/>
                  </a:lnTo>
                  <a:lnTo>
                    <a:pt x="89238" y="38244"/>
                  </a:lnTo>
                  <a:lnTo>
                    <a:pt x="175289" y="38244"/>
                  </a:lnTo>
                  <a:lnTo>
                    <a:pt x="216721" y="114734"/>
                  </a:lnTo>
                  <a:lnTo>
                    <a:pt x="175289" y="188036"/>
                  </a:lnTo>
                  <a:lnTo>
                    <a:pt x="89238" y="188036"/>
                  </a:lnTo>
                  <a:moveTo>
                    <a:pt x="197598" y="0"/>
                  </a:moveTo>
                  <a:lnTo>
                    <a:pt x="63741" y="0"/>
                  </a:lnTo>
                  <a:lnTo>
                    <a:pt x="0" y="114734"/>
                  </a:lnTo>
                  <a:lnTo>
                    <a:pt x="63741" y="229468"/>
                  </a:lnTo>
                  <a:lnTo>
                    <a:pt x="197598" y="229468"/>
                  </a:lnTo>
                  <a:lnTo>
                    <a:pt x="261339" y="114734"/>
                  </a:lnTo>
                  <a:lnTo>
                    <a:pt x="197598" y="0"/>
                  </a:lnTo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6"/>
            <p:cNvSpPr>
              <a:spLocks noEditPoints="1"/>
            </p:cNvSpPr>
            <p:nvPr/>
          </p:nvSpPr>
          <p:spPr bwMode="auto">
            <a:xfrm>
              <a:off x="8839200" y="942597"/>
              <a:ext cx="210314" cy="181617"/>
            </a:xfrm>
            <a:custGeom>
              <a:avLst/>
              <a:gdLst>
                <a:gd name="T0" fmla="*/ 70115 w 210346"/>
                <a:gd name="T1" fmla="*/ 149792 h 181662"/>
                <a:gd name="T2" fmla="*/ 38244 w 210346"/>
                <a:gd name="T3" fmla="*/ 92425 h 181662"/>
                <a:gd name="T4" fmla="*/ 70115 w 210346"/>
                <a:gd name="T5" fmla="*/ 31870 h 181662"/>
                <a:gd name="T6" fmla="*/ 140230 w 210346"/>
                <a:gd name="T7" fmla="*/ 31870 h 181662"/>
                <a:gd name="T8" fmla="*/ 175288 w 210346"/>
                <a:gd name="T9" fmla="*/ 92425 h 181662"/>
                <a:gd name="T10" fmla="*/ 140230 w 210346"/>
                <a:gd name="T11" fmla="*/ 149792 h 181662"/>
                <a:gd name="T12" fmla="*/ 70115 w 210346"/>
                <a:gd name="T13" fmla="*/ 149792 h 181662"/>
                <a:gd name="T14" fmla="*/ 159353 w 210346"/>
                <a:gd name="T15" fmla="*/ 0 h 181662"/>
                <a:gd name="T16" fmla="*/ 54180 w 210346"/>
                <a:gd name="T17" fmla="*/ 0 h 181662"/>
                <a:gd name="T18" fmla="*/ 0 w 210346"/>
                <a:gd name="T19" fmla="*/ 92425 h 181662"/>
                <a:gd name="T20" fmla="*/ 54180 w 210346"/>
                <a:gd name="T21" fmla="*/ 181662 h 181662"/>
                <a:gd name="T22" fmla="*/ 159353 w 210346"/>
                <a:gd name="T23" fmla="*/ 181662 h 181662"/>
                <a:gd name="T24" fmla="*/ 210346 w 210346"/>
                <a:gd name="T25" fmla="*/ 92425 h 181662"/>
                <a:gd name="T26" fmla="*/ 159353 w 210346"/>
                <a:gd name="T27" fmla="*/ 0 h 18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0346" h="181662">
                  <a:moveTo>
                    <a:pt x="70115" y="149792"/>
                  </a:moveTo>
                  <a:lnTo>
                    <a:pt x="38244" y="92425"/>
                  </a:lnTo>
                  <a:lnTo>
                    <a:pt x="70115" y="31870"/>
                  </a:lnTo>
                  <a:lnTo>
                    <a:pt x="140230" y="31870"/>
                  </a:lnTo>
                  <a:lnTo>
                    <a:pt x="175288" y="92425"/>
                  </a:lnTo>
                  <a:lnTo>
                    <a:pt x="140230" y="149792"/>
                  </a:lnTo>
                  <a:lnTo>
                    <a:pt x="70115" y="149792"/>
                  </a:lnTo>
                  <a:moveTo>
                    <a:pt x="159353" y="0"/>
                  </a:moveTo>
                  <a:lnTo>
                    <a:pt x="54180" y="0"/>
                  </a:lnTo>
                  <a:lnTo>
                    <a:pt x="0" y="92425"/>
                  </a:lnTo>
                  <a:lnTo>
                    <a:pt x="54180" y="181662"/>
                  </a:lnTo>
                  <a:lnTo>
                    <a:pt x="159353" y="181662"/>
                  </a:lnTo>
                  <a:lnTo>
                    <a:pt x="210346" y="92425"/>
                  </a:lnTo>
                  <a:lnTo>
                    <a:pt x="159353" y="0"/>
                  </a:lnTo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8"/>
            <p:cNvSpPr>
              <a:spLocks noEditPoints="1"/>
            </p:cNvSpPr>
            <p:nvPr/>
          </p:nvSpPr>
          <p:spPr bwMode="auto">
            <a:xfrm>
              <a:off x="8683058" y="878871"/>
              <a:ext cx="156142" cy="137010"/>
            </a:xfrm>
            <a:custGeom>
              <a:avLst/>
              <a:gdLst>
                <a:gd name="T0" fmla="*/ 54180 w 156166"/>
                <a:gd name="T1" fmla="*/ 111548 h 137044"/>
                <a:gd name="T2" fmla="*/ 28683 w 156166"/>
                <a:gd name="T3" fmla="*/ 70116 h 137044"/>
                <a:gd name="T4" fmla="*/ 54180 w 156166"/>
                <a:gd name="T5" fmla="*/ 25497 h 137044"/>
                <a:gd name="T6" fmla="*/ 105173 w 156166"/>
                <a:gd name="T7" fmla="*/ 25497 h 137044"/>
                <a:gd name="T8" fmla="*/ 130669 w 156166"/>
                <a:gd name="T9" fmla="*/ 70116 h 137044"/>
                <a:gd name="T10" fmla="*/ 105173 w 156166"/>
                <a:gd name="T11" fmla="*/ 111548 h 137044"/>
                <a:gd name="T12" fmla="*/ 54180 w 156166"/>
                <a:gd name="T13" fmla="*/ 111548 h 137044"/>
                <a:gd name="T14" fmla="*/ 117921 w 156166"/>
                <a:gd name="T15" fmla="*/ 0 h 137044"/>
                <a:gd name="T16" fmla="*/ 38245 w 156166"/>
                <a:gd name="T17" fmla="*/ 0 h 137044"/>
                <a:gd name="T18" fmla="*/ 0 w 156166"/>
                <a:gd name="T19" fmla="*/ 70116 h 137044"/>
                <a:gd name="T20" fmla="*/ 38245 w 156166"/>
                <a:gd name="T21" fmla="*/ 137044 h 137044"/>
                <a:gd name="T22" fmla="*/ 117921 w 156166"/>
                <a:gd name="T23" fmla="*/ 137044 h 137044"/>
                <a:gd name="T24" fmla="*/ 156166 w 156166"/>
                <a:gd name="T25" fmla="*/ 70116 h 137044"/>
                <a:gd name="T26" fmla="*/ 117921 w 156166"/>
                <a:gd name="T27" fmla="*/ 0 h 137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166" h="137044">
                  <a:moveTo>
                    <a:pt x="54180" y="111548"/>
                  </a:moveTo>
                  <a:lnTo>
                    <a:pt x="28683" y="70116"/>
                  </a:lnTo>
                  <a:lnTo>
                    <a:pt x="54180" y="25497"/>
                  </a:lnTo>
                  <a:lnTo>
                    <a:pt x="105173" y="25497"/>
                  </a:lnTo>
                  <a:lnTo>
                    <a:pt x="130669" y="70116"/>
                  </a:lnTo>
                  <a:lnTo>
                    <a:pt x="105173" y="111548"/>
                  </a:lnTo>
                  <a:lnTo>
                    <a:pt x="54180" y="111548"/>
                  </a:lnTo>
                  <a:moveTo>
                    <a:pt x="117921" y="0"/>
                  </a:moveTo>
                  <a:lnTo>
                    <a:pt x="38245" y="0"/>
                  </a:lnTo>
                  <a:lnTo>
                    <a:pt x="0" y="70116"/>
                  </a:lnTo>
                  <a:lnTo>
                    <a:pt x="38245" y="137044"/>
                  </a:lnTo>
                  <a:lnTo>
                    <a:pt x="117921" y="137044"/>
                  </a:lnTo>
                  <a:lnTo>
                    <a:pt x="156166" y="70116"/>
                  </a:lnTo>
                  <a:lnTo>
                    <a:pt x="117921" y="0"/>
                  </a:ln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9"/>
            <p:cNvSpPr>
              <a:spLocks noEditPoints="1"/>
            </p:cNvSpPr>
            <p:nvPr/>
          </p:nvSpPr>
          <p:spPr bwMode="auto">
            <a:xfrm>
              <a:off x="8145523" y="601665"/>
              <a:ext cx="229434" cy="328186"/>
            </a:xfrm>
            <a:custGeom>
              <a:avLst/>
              <a:gdLst>
                <a:gd name="T0" fmla="*/ 0 w 229469"/>
                <a:gd name="T1" fmla="*/ 98799 h 328267"/>
                <a:gd name="T2" fmla="*/ 57368 w 229469"/>
                <a:gd name="T3" fmla="*/ 197598 h 328267"/>
                <a:gd name="T4" fmla="*/ 172102 w 229469"/>
                <a:gd name="T5" fmla="*/ 197598 h 328267"/>
                <a:gd name="T6" fmla="*/ 229469 w 229469"/>
                <a:gd name="T7" fmla="*/ 98799 h 328267"/>
                <a:gd name="T8" fmla="*/ 172102 w 229469"/>
                <a:gd name="T9" fmla="*/ 0 h 328267"/>
                <a:gd name="T10" fmla="*/ 57368 w 229469"/>
                <a:gd name="T11" fmla="*/ 0 h 328267"/>
                <a:gd name="T12" fmla="*/ 0 w 229469"/>
                <a:gd name="T13" fmla="*/ 98799 h 328267"/>
                <a:gd name="T14" fmla="*/ 41432 w 229469"/>
                <a:gd name="T15" fmla="*/ 98799 h 328267"/>
                <a:gd name="T16" fmla="*/ 79677 w 229469"/>
                <a:gd name="T17" fmla="*/ 31871 h 328267"/>
                <a:gd name="T18" fmla="*/ 152980 w 229469"/>
                <a:gd name="T19" fmla="*/ 31871 h 328267"/>
                <a:gd name="T20" fmla="*/ 191224 w 229469"/>
                <a:gd name="T21" fmla="*/ 98799 h 328267"/>
                <a:gd name="T22" fmla="*/ 152980 w 229469"/>
                <a:gd name="T23" fmla="*/ 162540 h 328267"/>
                <a:gd name="T24" fmla="*/ 79677 w 229469"/>
                <a:gd name="T25" fmla="*/ 162540 h 328267"/>
                <a:gd name="T26" fmla="*/ 41432 w 229469"/>
                <a:gd name="T27" fmla="*/ 98799 h 328267"/>
                <a:gd name="T28" fmla="*/ 146605 w 229469"/>
                <a:gd name="T29" fmla="*/ 296397 h 328267"/>
                <a:gd name="T30" fmla="*/ 86051 w 229469"/>
                <a:gd name="T31" fmla="*/ 296397 h 328267"/>
                <a:gd name="T32" fmla="*/ 86051 w 229469"/>
                <a:gd name="T33" fmla="*/ 328267 h 328267"/>
                <a:gd name="T34" fmla="*/ 146605 w 229469"/>
                <a:gd name="T35" fmla="*/ 328267 h 328267"/>
                <a:gd name="T36" fmla="*/ 146605 w 229469"/>
                <a:gd name="T37" fmla="*/ 296397 h 328267"/>
                <a:gd name="T38" fmla="*/ 172102 w 229469"/>
                <a:gd name="T39" fmla="*/ 213533 h 328267"/>
                <a:gd name="T40" fmla="*/ 57368 w 229469"/>
                <a:gd name="T41" fmla="*/ 213533 h 328267"/>
                <a:gd name="T42" fmla="*/ 57368 w 229469"/>
                <a:gd name="T43" fmla="*/ 242217 h 328267"/>
                <a:gd name="T44" fmla="*/ 172102 w 229469"/>
                <a:gd name="T45" fmla="*/ 242217 h 328267"/>
                <a:gd name="T46" fmla="*/ 172102 w 229469"/>
                <a:gd name="T47" fmla="*/ 213533 h 328267"/>
                <a:gd name="T48" fmla="*/ 172102 w 229469"/>
                <a:gd name="T49" fmla="*/ 254965 h 328267"/>
                <a:gd name="T50" fmla="*/ 57368 w 229469"/>
                <a:gd name="T51" fmla="*/ 254965 h 328267"/>
                <a:gd name="T52" fmla="*/ 57368 w 229469"/>
                <a:gd name="T53" fmla="*/ 286836 h 328267"/>
                <a:gd name="T54" fmla="*/ 172102 w 229469"/>
                <a:gd name="T55" fmla="*/ 286836 h 328267"/>
                <a:gd name="T56" fmla="*/ 172102 w 229469"/>
                <a:gd name="T57" fmla="*/ 254965 h 32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9469" h="328267">
                  <a:moveTo>
                    <a:pt x="0" y="98799"/>
                  </a:moveTo>
                  <a:lnTo>
                    <a:pt x="57368" y="197598"/>
                  </a:lnTo>
                  <a:lnTo>
                    <a:pt x="172102" y="197598"/>
                  </a:lnTo>
                  <a:lnTo>
                    <a:pt x="229469" y="98799"/>
                  </a:lnTo>
                  <a:lnTo>
                    <a:pt x="172102" y="0"/>
                  </a:lnTo>
                  <a:lnTo>
                    <a:pt x="57368" y="0"/>
                  </a:lnTo>
                  <a:lnTo>
                    <a:pt x="0" y="98799"/>
                  </a:lnTo>
                  <a:close/>
                  <a:moveTo>
                    <a:pt x="41432" y="98799"/>
                  </a:moveTo>
                  <a:lnTo>
                    <a:pt x="79677" y="31871"/>
                  </a:lnTo>
                  <a:lnTo>
                    <a:pt x="152980" y="31871"/>
                  </a:lnTo>
                  <a:lnTo>
                    <a:pt x="191224" y="98799"/>
                  </a:lnTo>
                  <a:lnTo>
                    <a:pt x="152980" y="162540"/>
                  </a:lnTo>
                  <a:lnTo>
                    <a:pt x="79677" y="162540"/>
                  </a:lnTo>
                  <a:lnTo>
                    <a:pt x="41432" y="98799"/>
                  </a:lnTo>
                  <a:close/>
                  <a:moveTo>
                    <a:pt x="146605" y="296397"/>
                  </a:moveTo>
                  <a:lnTo>
                    <a:pt x="86051" y="296397"/>
                  </a:lnTo>
                  <a:lnTo>
                    <a:pt x="86051" y="328267"/>
                  </a:lnTo>
                  <a:lnTo>
                    <a:pt x="146605" y="328267"/>
                  </a:lnTo>
                  <a:lnTo>
                    <a:pt x="146605" y="296397"/>
                  </a:lnTo>
                  <a:close/>
                  <a:moveTo>
                    <a:pt x="172102" y="213533"/>
                  </a:moveTo>
                  <a:lnTo>
                    <a:pt x="57368" y="213533"/>
                  </a:lnTo>
                  <a:lnTo>
                    <a:pt x="57368" y="242217"/>
                  </a:lnTo>
                  <a:lnTo>
                    <a:pt x="172102" y="242217"/>
                  </a:lnTo>
                  <a:lnTo>
                    <a:pt x="172102" y="213533"/>
                  </a:lnTo>
                  <a:close/>
                  <a:moveTo>
                    <a:pt x="172102" y="254965"/>
                  </a:moveTo>
                  <a:lnTo>
                    <a:pt x="57368" y="254965"/>
                  </a:lnTo>
                  <a:lnTo>
                    <a:pt x="57368" y="286836"/>
                  </a:lnTo>
                  <a:lnTo>
                    <a:pt x="172102" y="286836"/>
                  </a:lnTo>
                  <a:lnTo>
                    <a:pt x="172102" y="254965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0"/>
            <p:cNvSpPr>
              <a:spLocks noEditPoints="1"/>
            </p:cNvSpPr>
            <p:nvPr userDrawn="1"/>
          </p:nvSpPr>
          <p:spPr bwMode="auto">
            <a:xfrm>
              <a:off x="7791813" y="254361"/>
              <a:ext cx="254926" cy="251716"/>
            </a:xfrm>
            <a:custGeom>
              <a:avLst/>
              <a:gdLst>
                <a:gd name="T0" fmla="*/ 0 w 80"/>
                <a:gd name="T1" fmla="*/ 40 h 79"/>
                <a:gd name="T2" fmla="*/ 80 w 80"/>
                <a:gd name="T3" fmla="*/ 40 h 79"/>
                <a:gd name="T4" fmla="*/ 5 w 80"/>
                <a:gd name="T5" fmla="*/ 42 h 79"/>
                <a:gd name="T6" fmla="*/ 19 w 80"/>
                <a:gd name="T7" fmla="*/ 54 h 79"/>
                <a:gd name="T8" fmla="*/ 5 w 80"/>
                <a:gd name="T9" fmla="*/ 42 h 79"/>
                <a:gd name="T10" fmla="*/ 43 w 80"/>
                <a:gd name="T11" fmla="*/ 5 h 79"/>
                <a:gd name="T12" fmla="*/ 43 w 80"/>
                <a:gd name="T13" fmla="*/ 19 h 79"/>
                <a:gd name="T14" fmla="*/ 57 w 80"/>
                <a:gd name="T15" fmla="*/ 37 h 79"/>
                <a:gd name="T16" fmla="*/ 43 w 80"/>
                <a:gd name="T17" fmla="*/ 24 h 79"/>
                <a:gd name="T18" fmla="*/ 38 w 80"/>
                <a:gd name="T19" fmla="*/ 5 h 79"/>
                <a:gd name="T20" fmla="*/ 26 w 80"/>
                <a:gd name="T21" fmla="*/ 19 h 79"/>
                <a:gd name="T22" fmla="*/ 38 w 80"/>
                <a:gd name="T23" fmla="*/ 24 h 79"/>
                <a:gd name="T24" fmla="*/ 23 w 80"/>
                <a:gd name="T25" fmla="*/ 37 h 79"/>
                <a:gd name="T26" fmla="*/ 38 w 80"/>
                <a:gd name="T27" fmla="*/ 24 h 79"/>
                <a:gd name="T28" fmla="*/ 5 w 80"/>
                <a:gd name="T29" fmla="*/ 37 h 79"/>
                <a:gd name="T30" fmla="*/ 19 w 80"/>
                <a:gd name="T31" fmla="*/ 24 h 79"/>
                <a:gd name="T32" fmla="*/ 23 w 80"/>
                <a:gd name="T33" fmla="*/ 42 h 79"/>
                <a:gd name="T34" fmla="*/ 38 w 80"/>
                <a:gd name="T35" fmla="*/ 54 h 79"/>
                <a:gd name="T36" fmla="*/ 23 w 80"/>
                <a:gd name="T37" fmla="*/ 42 h 79"/>
                <a:gd name="T38" fmla="*/ 38 w 80"/>
                <a:gd name="T39" fmla="*/ 74 h 79"/>
                <a:gd name="T40" fmla="*/ 38 w 80"/>
                <a:gd name="T41" fmla="*/ 59 h 79"/>
                <a:gd name="T42" fmla="*/ 43 w 80"/>
                <a:gd name="T43" fmla="*/ 59 h 79"/>
                <a:gd name="T44" fmla="*/ 43 w 80"/>
                <a:gd name="T45" fmla="*/ 74 h 79"/>
                <a:gd name="T46" fmla="*/ 43 w 80"/>
                <a:gd name="T47" fmla="*/ 42 h 79"/>
                <a:gd name="T48" fmla="*/ 56 w 80"/>
                <a:gd name="T49" fmla="*/ 54 h 79"/>
                <a:gd name="T50" fmla="*/ 62 w 80"/>
                <a:gd name="T51" fmla="*/ 42 h 79"/>
                <a:gd name="T52" fmla="*/ 72 w 80"/>
                <a:gd name="T53" fmla="*/ 54 h 79"/>
                <a:gd name="T54" fmla="*/ 62 w 80"/>
                <a:gd name="T55" fmla="*/ 42 h 79"/>
                <a:gd name="T56" fmla="*/ 61 w 80"/>
                <a:gd name="T57" fmla="*/ 24 h 79"/>
                <a:gd name="T58" fmla="*/ 75 w 80"/>
                <a:gd name="T59" fmla="*/ 37 h 79"/>
                <a:gd name="T60" fmla="*/ 69 w 80"/>
                <a:gd name="T61" fmla="*/ 19 h 79"/>
                <a:gd name="T62" fmla="*/ 53 w 80"/>
                <a:gd name="T63" fmla="*/ 7 h 79"/>
                <a:gd name="T64" fmla="*/ 27 w 80"/>
                <a:gd name="T65" fmla="*/ 7 h 79"/>
                <a:gd name="T66" fmla="*/ 12 w 80"/>
                <a:gd name="T67" fmla="*/ 19 h 79"/>
                <a:gd name="T68" fmla="*/ 11 w 80"/>
                <a:gd name="T69" fmla="*/ 59 h 79"/>
                <a:gd name="T70" fmla="*/ 27 w 80"/>
                <a:gd name="T71" fmla="*/ 72 h 79"/>
                <a:gd name="T72" fmla="*/ 53 w 80"/>
                <a:gd name="T73" fmla="*/ 72 h 79"/>
                <a:gd name="T74" fmla="*/ 69 w 80"/>
                <a:gd name="T75" fmla="*/ 5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" h="79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79"/>
                    <a:pt x="40" y="79"/>
                  </a:cubicBezTo>
                  <a:cubicBezTo>
                    <a:pt x="62" y="79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" y="42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8" y="46"/>
                    <a:pt x="18" y="50"/>
                    <a:pt x="19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7" y="50"/>
                    <a:pt x="6" y="46"/>
                    <a:pt x="5" y="42"/>
                  </a:cubicBezTo>
                  <a:close/>
                  <a:moveTo>
                    <a:pt x="43" y="19"/>
                  </a:moveTo>
                  <a:cubicBezTo>
                    <a:pt x="43" y="5"/>
                    <a:pt x="43" y="5"/>
                    <a:pt x="43" y="5"/>
                  </a:cubicBezTo>
                  <a:cubicBezTo>
                    <a:pt x="47" y="6"/>
                    <a:pt x="52" y="12"/>
                    <a:pt x="54" y="19"/>
                  </a:cubicBezTo>
                  <a:lnTo>
                    <a:pt x="43" y="19"/>
                  </a:lnTo>
                  <a:close/>
                  <a:moveTo>
                    <a:pt x="56" y="24"/>
                  </a:moveTo>
                  <a:cubicBezTo>
                    <a:pt x="57" y="28"/>
                    <a:pt x="57" y="33"/>
                    <a:pt x="57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24"/>
                    <a:pt x="43" y="24"/>
                    <a:pt x="43" y="24"/>
                  </a:cubicBezTo>
                  <a:lnTo>
                    <a:pt x="56" y="24"/>
                  </a:lnTo>
                  <a:close/>
                  <a:moveTo>
                    <a:pt x="38" y="5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9" y="12"/>
                    <a:pt x="33" y="6"/>
                    <a:pt x="38" y="5"/>
                  </a:cubicBezTo>
                  <a:close/>
                  <a:moveTo>
                    <a:pt x="38" y="24"/>
                  </a:moveTo>
                  <a:cubicBezTo>
                    <a:pt x="38" y="37"/>
                    <a:pt x="38" y="37"/>
                    <a:pt x="38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33"/>
                    <a:pt x="24" y="28"/>
                    <a:pt x="25" y="24"/>
                  </a:cubicBezTo>
                  <a:lnTo>
                    <a:pt x="38" y="24"/>
                  </a:lnTo>
                  <a:close/>
                  <a:moveTo>
                    <a:pt x="18" y="37"/>
                  </a:moveTo>
                  <a:cubicBezTo>
                    <a:pt x="5" y="37"/>
                    <a:pt x="5" y="37"/>
                    <a:pt x="5" y="37"/>
                  </a:cubicBezTo>
                  <a:cubicBezTo>
                    <a:pt x="6" y="33"/>
                    <a:pt x="7" y="28"/>
                    <a:pt x="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8"/>
                    <a:pt x="18" y="33"/>
                    <a:pt x="18" y="37"/>
                  </a:cubicBezTo>
                  <a:close/>
                  <a:moveTo>
                    <a:pt x="23" y="42"/>
                  </a:moveTo>
                  <a:cubicBezTo>
                    <a:pt x="38" y="42"/>
                    <a:pt x="38" y="42"/>
                    <a:pt x="38" y="42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3" y="50"/>
                    <a:pt x="23" y="46"/>
                    <a:pt x="23" y="42"/>
                  </a:cubicBezTo>
                  <a:close/>
                  <a:moveTo>
                    <a:pt x="38" y="59"/>
                  </a:moveTo>
                  <a:cubicBezTo>
                    <a:pt x="38" y="74"/>
                    <a:pt x="38" y="74"/>
                    <a:pt x="38" y="74"/>
                  </a:cubicBezTo>
                  <a:cubicBezTo>
                    <a:pt x="33" y="73"/>
                    <a:pt x="28" y="67"/>
                    <a:pt x="26" y="59"/>
                  </a:cubicBezTo>
                  <a:lnTo>
                    <a:pt x="38" y="59"/>
                  </a:lnTo>
                  <a:close/>
                  <a:moveTo>
                    <a:pt x="43" y="74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2" y="67"/>
                    <a:pt x="47" y="73"/>
                    <a:pt x="43" y="74"/>
                  </a:cubicBezTo>
                  <a:close/>
                  <a:moveTo>
                    <a:pt x="43" y="54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7" y="46"/>
                    <a:pt x="57" y="50"/>
                    <a:pt x="56" y="54"/>
                  </a:cubicBezTo>
                  <a:lnTo>
                    <a:pt x="43" y="54"/>
                  </a:lnTo>
                  <a:close/>
                  <a:moveTo>
                    <a:pt x="62" y="42"/>
                  </a:moveTo>
                  <a:cubicBezTo>
                    <a:pt x="75" y="42"/>
                    <a:pt x="75" y="42"/>
                    <a:pt x="75" y="42"/>
                  </a:cubicBezTo>
                  <a:cubicBezTo>
                    <a:pt x="75" y="46"/>
                    <a:pt x="74" y="50"/>
                    <a:pt x="72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2" y="50"/>
                    <a:pt x="62" y="46"/>
                    <a:pt x="62" y="42"/>
                  </a:cubicBezTo>
                  <a:close/>
                  <a:moveTo>
                    <a:pt x="62" y="37"/>
                  </a:moveTo>
                  <a:cubicBezTo>
                    <a:pt x="62" y="33"/>
                    <a:pt x="62" y="28"/>
                    <a:pt x="61" y="2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4" y="28"/>
                    <a:pt x="75" y="33"/>
                    <a:pt x="75" y="37"/>
                  </a:cubicBezTo>
                  <a:lnTo>
                    <a:pt x="62" y="37"/>
                  </a:lnTo>
                  <a:close/>
                  <a:moveTo>
                    <a:pt x="69" y="19"/>
                  </a:move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0"/>
                    <a:pt x="53" y="7"/>
                  </a:cubicBezTo>
                  <a:cubicBezTo>
                    <a:pt x="60" y="10"/>
                    <a:pt x="65" y="14"/>
                    <a:pt x="69" y="19"/>
                  </a:cubicBezTo>
                  <a:close/>
                  <a:moveTo>
                    <a:pt x="27" y="7"/>
                  </a:moveTo>
                  <a:cubicBezTo>
                    <a:pt x="24" y="10"/>
                    <a:pt x="22" y="15"/>
                    <a:pt x="21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4"/>
                    <a:pt x="21" y="10"/>
                    <a:pt x="27" y="7"/>
                  </a:cubicBezTo>
                  <a:close/>
                  <a:moveTo>
                    <a:pt x="11" y="59"/>
                  </a:moveTo>
                  <a:cubicBezTo>
                    <a:pt x="21" y="59"/>
                    <a:pt x="21" y="59"/>
                    <a:pt x="21" y="59"/>
                  </a:cubicBezTo>
                  <a:cubicBezTo>
                    <a:pt x="22" y="64"/>
                    <a:pt x="24" y="69"/>
                    <a:pt x="27" y="72"/>
                  </a:cubicBezTo>
                  <a:cubicBezTo>
                    <a:pt x="20" y="69"/>
                    <a:pt x="15" y="65"/>
                    <a:pt x="11" y="59"/>
                  </a:cubicBezTo>
                  <a:close/>
                  <a:moveTo>
                    <a:pt x="53" y="72"/>
                  </a:moveTo>
                  <a:cubicBezTo>
                    <a:pt x="56" y="69"/>
                    <a:pt x="58" y="64"/>
                    <a:pt x="60" y="59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5" y="65"/>
                    <a:pt x="60" y="69"/>
                    <a:pt x="53" y="7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1"/>
            <p:cNvSpPr>
              <a:spLocks noEditPoints="1"/>
            </p:cNvSpPr>
            <p:nvPr userDrawn="1"/>
          </p:nvSpPr>
          <p:spPr bwMode="auto">
            <a:xfrm>
              <a:off x="8585270" y="1305833"/>
              <a:ext cx="172076" cy="219853"/>
            </a:xfrm>
            <a:custGeom>
              <a:avLst/>
              <a:gdLst>
                <a:gd name="T0" fmla="*/ 127483 w 172102"/>
                <a:gd name="T1" fmla="*/ 0 h 219907"/>
                <a:gd name="T2" fmla="*/ 41432 w 172102"/>
                <a:gd name="T3" fmla="*/ 0 h 219907"/>
                <a:gd name="T4" fmla="*/ 0 w 172102"/>
                <a:gd name="T5" fmla="*/ 73303 h 219907"/>
                <a:gd name="T6" fmla="*/ 35058 w 172102"/>
                <a:gd name="T7" fmla="*/ 133857 h 219907"/>
                <a:gd name="T8" fmla="*/ 0 w 172102"/>
                <a:gd name="T9" fmla="*/ 194411 h 219907"/>
                <a:gd name="T10" fmla="*/ 15936 w 172102"/>
                <a:gd name="T11" fmla="*/ 219907 h 219907"/>
                <a:gd name="T12" fmla="*/ 60555 w 172102"/>
                <a:gd name="T13" fmla="*/ 146605 h 219907"/>
                <a:gd name="T14" fmla="*/ 127483 w 172102"/>
                <a:gd name="T15" fmla="*/ 146605 h 219907"/>
                <a:gd name="T16" fmla="*/ 172102 w 172102"/>
                <a:gd name="T17" fmla="*/ 73303 h 219907"/>
                <a:gd name="T18" fmla="*/ 127483 w 172102"/>
                <a:gd name="T19" fmla="*/ 0 h 219907"/>
                <a:gd name="T20" fmla="*/ 114735 w 172102"/>
                <a:gd name="T21" fmla="*/ 121108 h 219907"/>
                <a:gd name="T22" fmla="*/ 57367 w 172102"/>
                <a:gd name="T23" fmla="*/ 121108 h 219907"/>
                <a:gd name="T24" fmla="*/ 28684 w 172102"/>
                <a:gd name="T25" fmla="*/ 73303 h 219907"/>
                <a:gd name="T26" fmla="*/ 57367 w 172102"/>
                <a:gd name="T27" fmla="*/ 25497 h 219907"/>
                <a:gd name="T28" fmla="*/ 114735 w 172102"/>
                <a:gd name="T29" fmla="*/ 25497 h 219907"/>
                <a:gd name="T30" fmla="*/ 140231 w 172102"/>
                <a:gd name="T31" fmla="*/ 73303 h 219907"/>
                <a:gd name="T32" fmla="*/ 114735 w 172102"/>
                <a:gd name="T33" fmla="*/ 121108 h 219907"/>
                <a:gd name="T34" fmla="*/ 92425 w 172102"/>
                <a:gd name="T35" fmla="*/ 66928 h 219907"/>
                <a:gd name="T36" fmla="*/ 92425 w 172102"/>
                <a:gd name="T37" fmla="*/ 41432 h 219907"/>
                <a:gd name="T38" fmla="*/ 79677 w 172102"/>
                <a:gd name="T39" fmla="*/ 41432 h 219907"/>
                <a:gd name="T40" fmla="*/ 79677 w 172102"/>
                <a:gd name="T41" fmla="*/ 66928 h 219907"/>
                <a:gd name="T42" fmla="*/ 54180 w 172102"/>
                <a:gd name="T43" fmla="*/ 66928 h 219907"/>
                <a:gd name="T44" fmla="*/ 54180 w 172102"/>
                <a:gd name="T45" fmla="*/ 76490 h 219907"/>
                <a:gd name="T46" fmla="*/ 79677 w 172102"/>
                <a:gd name="T47" fmla="*/ 76490 h 219907"/>
                <a:gd name="T48" fmla="*/ 79677 w 172102"/>
                <a:gd name="T49" fmla="*/ 101986 h 219907"/>
                <a:gd name="T50" fmla="*/ 92425 w 172102"/>
                <a:gd name="T51" fmla="*/ 101986 h 219907"/>
                <a:gd name="T52" fmla="*/ 92425 w 172102"/>
                <a:gd name="T53" fmla="*/ 76490 h 219907"/>
                <a:gd name="T54" fmla="*/ 114735 w 172102"/>
                <a:gd name="T55" fmla="*/ 76490 h 219907"/>
                <a:gd name="T56" fmla="*/ 114735 w 172102"/>
                <a:gd name="T57" fmla="*/ 66928 h 219907"/>
                <a:gd name="T58" fmla="*/ 92425 w 172102"/>
                <a:gd name="T59" fmla="*/ 66928 h 219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2102" h="219907">
                  <a:moveTo>
                    <a:pt x="127483" y="0"/>
                  </a:moveTo>
                  <a:lnTo>
                    <a:pt x="41432" y="0"/>
                  </a:lnTo>
                  <a:lnTo>
                    <a:pt x="0" y="73303"/>
                  </a:lnTo>
                  <a:lnTo>
                    <a:pt x="35058" y="133857"/>
                  </a:lnTo>
                  <a:lnTo>
                    <a:pt x="0" y="194411"/>
                  </a:lnTo>
                  <a:lnTo>
                    <a:pt x="15936" y="219907"/>
                  </a:lnTo>
                  <a:lnTo>
                    <a:pt x="60555" y="146605"/>
                  </a:lnTo>
                  <a:lnTo>
                    <a:pt x="127483" y="146605"/>
                  </a:lnTo>
                  <a:lnTo>
                    <a:pt x="172102" y="73303"/>
                  </a:lnTo>
                  <a:lnTo>
                    <a:pt x="127483" y="0"/>
                  </a:lnTo>
                  <a:close/>
                  <a:moveTo>
                    <a:pt x="114735" y="121108"/>
                  </a:moveTo>
                  <a:lnTo>
                    <a:pt x="57367" y="121108"/>
                  </a:lnTo>
                  <a:lnTo>
                    <a:pt x="28684" y="73303"/>
                  </a:lnTo>
                  <a:lnTo>
                    <a:pt x="57367" y="25497"/>
                  </a:lnTo>
                  <a:lnTo>
                    <a:pt x="114735" y="25497"/>
                  </a:lnTo>
                  <a:lnTo>
                    <a:pt x="140231" y="73303"/>
                  </a:lnTo>
                  <a:lnTo>
                    <a:pt x="114735" y="121108"/>
                  </a:lnTo>
                  <a:close/>
                  <a:moveTo>
                    <a:pt x="92425" y="66928"/>
                  </a:moveTo>
                  <a:lnTo>
                    <a:pt x="92425" y="41432"/>
                  </a:lnTo>
                  <a:lnTo>
                    <a:pt x="79677" y="41432"/>
                  </a:lnTo>
                  <a:lnTo>
                    <a:pt x="79677" y="66928"/>
                  </a:lnTo>
                  <a:lnTo>
                    <a:pt x="54180" y="66928"/>
                  </a:lnTo>
                  <a:lnTo>
                    <a:pt x="54180" y="76490"/>
                  </a:lnTo>
                  <a:lnTo>
                    <a:pt x="79677" y="76490"/>
                  </a:lnTo>
                  <a:lnTo>
                    <a:pt x="79677" y="101986"/>
                  </a:lnTo>
                  <a:lnTo>
                    <a:pt x="92425" y="101986"/>
                  </a:lnTo>
                  <a:lnTo>
                    <a:pt x="92425" y="76490"/>
                  </a:lnTo>
                  <a:lnTo>
                    <a:pt x="114735" y="76490"/>
                  </a:lnTo>
                  <a:lnTo>
                    <a:pt x="114735" y="66928"/>
                  </a:lnTo>
                  <a:lnTo>
                    <a:pt x="92425" y="6692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5257800" cy="1047926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Content Page </a:t>
            </a:r>
            <a:br>
              <a:rPr lang="en-US" dirty="0" smtClean="0"/>
            </a:br>
            <a:r>
              <a:rPr lang="en-US" dirty="0" smtClean="0"/>
              <a:t>with Text and Photo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209800"/>
            <a:ext cx="4267200" cy="350520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>
              <a:buFontTx/>
              <a:buNone/>
              <a:defRPr sz="2400">
                <a:solidFill>
                  <a:schemeClr val="bg1"/>
                </a:solidFill>
              </a:defRPr>
            </a:lvl2pPr>
            <a:lvl3pPr>
              <a:buFontTx/>
              <a:buNone/>
              <a:defRPr sz="2000">
                <a:solidFill>
                  <a:schemeClr val="bg1"/>
                </a:solidFill>
              </a:defRPr>
            </a:lvl3pPr>
            <a:lvl4pPr>
              <a:buFontTx/>
              <a:buNone/>
              <a:defRPr sz="1800">
                <a:solidFill>
                  <a:schemeClr val="bg1"/>
                </a:solidFill>
              </a:defRPr>
            </a:lvl4pPr>
            <a:lvl5pPr>
              <a:buFontTx/>
              <a:buNone/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334000" y="2209800"/>
            <a:ext cx="3176478" cy="35052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57200" y="1505126"/>
            <a:ext cx="5259765" cy="476074"/>
          </a:xfrm>
        </p:spPr>
        <p:txBody>
          <a:bodyPr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content page with text and photo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33400" y="5930573"/>
            <a:ext cx="8153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 flipV="1">
            <a:off x="6380156" y="5930573"/>
            <a:ext cx="304800" cy="5553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oup 101"/>
          <p:cNvGrpSpPr/>
          <p:nvPr userDrawn="1"/>
        </p:nvGrpSpPr>
        <p:grpSpPr>
          <a:xfrm>
            <a:off x="5943600" y="80962"/>
            <a:ext cx="3034450" cy="1747838"/>
            <a:chOff x="5943600" y="157274"/>
            <a:chExt cx="3105914" cy="1789001"/>
          </a:xfrm>
        </p:grpSpPr>
        <p:sp>
          <p:nvSpPr>
            <p:cNvPr id="103" name="Freeform 102"/>
            <p:cNvSpPr>
              <a:spLocks/>
            </p:cNvSpPr>
            <p:nvPr/>
          </p:nvSpPr>
          <p:spPr bwMode="auto">
            <a:xfrm>
              <a:off x="7024599" y="1360749"/>
              <a:ext cx="411068" cy="423776"/>
            </a:xfrm>
            <a:custGeom>
              <a:avLst/>
              <a:gdLst>
                <a:gd name="T0" fmla="*/ 86 w 129"/>
                <a:gd name="T1" fmla="*/ 3 h 133"/>
                <a:gd name="T2" fmla="*/ 52 w 129"/>
                <a:gd name="T3" fmla="*/ 1 h 133"/>
                <a:gd name="T4" fmla="*/ 53 w 129"/>
                <a:gd name="T5" fmla="*/ 7 h 133"/>
                <a:gd name="T6" fmla="*/ 44 w 129"/>
                <a:gd name="T7" fmla="*/ 11 h 133"/>
                <a:gd name="T8" fmla="*/ 51 w 129"/>
                <a:gd name="T9" fmla="*/ 17 h 133"/>
                <a:gd name="T10" fmla="*/ 44 w 129"/>
                <a:gd name="T11" fmla="*/ 25 h 133"/>
                <a:gd name="T12" fmla="*/ 15 w 129"/>
                <a:gd name="T13" fmla="*/ 58 h 133"/>
                <a:gd name="T14" fmla="*/ 5 w 129"/>
                <a:gd name="T15" fmla="*/ 69 h 133"/>
                <a:gd name="T16" fmla="*/ 6 w 129"/>
                <a:gd name="T17" fmla="*/ 77 h 133"/>
                <a:gd name="T18" fmla="*/ 14 w 129"/>
                <a:gd name="T19" fmla="*/ 80 h 133"/>
                <a:gd name="T20" fmla="*/ 13 w 129"/>
                <a:gd name="T21" fmla="*/ 88 h 133"/>
                <a:gd name="T22" fmla="*/ 18 w 129"/>
                <a:gd name="T23" fmla="*/ 91 h 133"/>
                <a:gd name="T24" fmla="*/ 14 w 129"/>
                <a:gd name="T25" fmla="*/ 94 h 133"/>
                <a:gd name="T26" fmla="*/ 18 w 129"/>
                <a:gd name="T27" fmla="*/ 99 h 133"/>
                <a:gd name="T28" fmla="*/ 38 w 129"/>
                <a:gd name="T29" fmla="*/ 118 h 133"/>
                <a:gd name="T30" fmla="*/ 54 w 129"/>
                <a:gd name="T31" fmla="*/ 133 h 133"/>
                <a:gd name="T32" fmla="*/ 102 w 129"/>
                <a:gd name="T33" fmla="*/ 133 h 133"/>
                <a:gd name="T34" fmla="*/ 109 w 129"/>
                <a:gd name="T35" fmla="*/ 65 h 133"/>
                <a:gd name="T36" fmla="*/ 86 w 129"/>
                <a:gd name="T37" fmla="*/ 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33">
                  <a:moveTo>
                    <a:pt x="86" y="3"/>
                  </a:moveTo>
                  <a:cubicBezTo>
                    <a:pt x="72" y="0"/>
                    <a:pt x="61" y="0"/>
                    <a:pt x="52" y="1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60" y="64"/>
                    <a:pt x="27" y="61"/>
                    <a:pt x="15" y="58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0" y="75"/>
                    <a:pt x="6" y="77"/>
                    <a:pt x="6" y="77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7" y="127"/>
                    <a:pt x="38" y="118"/>
                    <a:pt x="38" y="118"/>
                  </a:cubicBezTo>
                  <a:cubicBezTo>
                    <a:pt x="38" y="118"/>
                    <a:pt x="52" y="111"/>
                    <a:pt x="54" y="133"/>
                  </a:cubicBezTo>
                  <a:cubicBezTo>
                    <a:pt x="102" y="133"/>
                    <a:pt x="102" y="133"/>
                    <a:pt x="102" y="133"/>
                  </a:cubicBezTo>
                  <a:cubicBezTo>
                    <a:pt x="99" y="98"/>
                    <a:pt x="109" y="65"/>
                    <a:pt x="109" y="65"/>
                  </a:cubicBezTo>
                  <a:cubicBezTo>
                    <a:pt x="129" y="15"/>
                    <a:pt x="86" y="3"/>
                    <a:pt x="86" y="3"/>
                  </a:cubicBez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3"/>
            <p:cNvSpPr>
              <a:spLocks/>
            </p:cNvSpPr>
            <p:nvPr userDrawn="1"/>
          </p:nvSpPr>
          <p:spPr bwMode="auto">
            <a:xfrm>
              <a:off x="6568169" y="907548"/>
              <a:ext cx="697860" cy="720100"/>
            </a:xfrm>
            <a:custGeom>
              <a:avLst/>
              <a:gdLst>
                <a:gd name="T0" fmla="*/ 111 w 219"/>
                <a:gd name="T1" fmla="*/ 0 h 226"/>
                <a:gd name="T2" fmla="*/ 74 w 219"/>
                <a:gd name="T3" fmla="*/ 5 h 226"/>
                <a:gd name="T4" fmla="*/ 33 w 219"/>
                <a:gd name="T5" fmla="*/ 111 h 226"/>
                <a:gd name="T6" fmla="*/ 45 w 219"/>
                <a:gd name="T7" fmla="*/ 226 h 226"/>
                <a:gd name="T8" fmla="*/ 128 w 219"/>
                <a:gd name="T9" fmla="*/ 226 h 226"/>
                <a:gd name="T10" fmla="*/ 146 w 219"/>
                <a:gd name="T11" fmla="*/ 198 h 226"/>
                <a:gd name="T12" fmla="*/ 155 w 219"/>
                <a:gd name="T13" fmla="*/ 200 h 226"/>
                <a:gd name="T14" fmla="*/ 159 w 219"/>
                <a:gd name="T15" fmla="*/ 201 h 226"/>
                <a:gd name="T16" fmla="*/ 159 w 219"/>
                <a:gd name="T17" fmla="*/ 201 h 226"/>
                <a:gd name="T18" fmla="*/ 159 w 219"/>
                <a:gd name="T19" fmla="*/ 201 h 226"/>
                <a:gd name="T20" fmla="*/ 163 w 219"/>
                <a:gd name="T21" fmla="*/ 196 h 226"/>
                <a:gd name="T22" fmla="*/ 163 w 219"/>
                <a:gd name="T23" fmla="*/ 194 h 226"/>
                <a:gd name="T24" fmla="*/ 160 w 219"/>
                <a:gd name="T25" fmla="*/ 186 h 226"/>
                <a:gd name="T26" fmla="*/ 160 w 219"/>
                <a:gd name="T27" fmla="*/ 186 h 226"/>
                <a:gd name="T28" fmla="*/ 160 w 219"/>
                <a:gd name="T29" fmla="*/ 186 h 226"/>
                <a:gd name="T30" fmla="*/ 196 w 219"/>
                <a:gd name="T31" fmla="*/ 144 h 226"/>
                <a:gd name="T32" fmla="*/ 195 w 219"/>
                <a:gd name="T33" fmla="*/ 136 h 226"/>
                <a:gd name="T34" fmla="*/ 210 w 219"/>
                <a:gd name="T35" fmla="*/ 131 h 226"/>
                <a:gd name="T36" fmla="*/ 210 w 219"/>
                <a:gd name="T37" fmla="*/ 117 h 226"/>
                <a:gd name="T38" fmla="*/ 188 w 219"/>
                <a:gd name="T39" fmla="*/ 91 h 226"/>
                <a:gd name="T40" fmla="*/ 193 w 219"/>
                <a:gd name="T41" fmla="*/ 74 h 226"/>
                <a:gd name="T42" fmla="*/ 111 w 219"/>
                <a:gd name="T4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226">
                  <a:moveTo>
                    <a:pt x="111" y="0"/>
                  </a:moveTo>
                  <a:cubicBezTo>
                    <a:pt x="100" y="0"/>
                    <a:pt x="88" y="2"/>
                    <a:pt x="74" y="5"/>
                  </a:cubicBezTo>
                  <a:cubicBezTo>
                    <a:pt x="74" y="5"/>
                    <a:pt x="0" y="24"/>
                    <a:pt x="33" y="111"/>
                  </a:cubicBezTo>
                  <a:cubicBezTo>
                    <a:pt x="33" y="111"/>
                    <a:pt x="51" y="166"/>
                    <a:pt x="45" y="226"/>
                  </a:cubicBezTo>
                  <a:cubicBezTo>
                    <a:pt x="128" y="226"/>
                    <a:pt x="128" y="226"/>
                    <a:pt x="128" y="226"/>
                  </a:cubicBezTo>
                  <a:cubicBezTo>
                    <a:pt x="129" y="203"/>
                    <a:pt x="139" y="198"/>
                    <a:pt x="146" y="198"/>
                  </a:cubicBezTo>
                  <a:cubicBezTo>
                    <a:pt x="151" y="198"/>
                    <a:pt x="155" y="200"/>
                    <a:pt x="155" y="200"/>
                  </a:cubicBezTo>
                  <a:cubicBezTo>
                    <a:pt x="155" y="200"/>
                    <a:pt x="156" y="201"/>
                    <a:pt x="159" y="201"/>
                  </a:cubicBezTo>
                  <a:cubicBezTo>
                    <a:pt x="159" y="201"/>
                    <a:pt x="159" y="201"/>
                    <a:pt x="159" y="201"/>
                  </a:cubicBezTo>
                  <a:cubicBezTo>
                    <a:pt x="159" y="201"/>
                    <a:pt x="159" y="201"/>
                    <a:pt x="159" y="201"/>
                  </a:cubicBezTo>
                  <a:cubicBezTo>
                    <a:pt x="163" y="196"/>
                    <a:pt x="163" y="196"/>
                    <a:pt x="163" y="196"/>
                  </a:cubicBezTo>
                  <a:cubicBezTo>
                    <a:pt x="163" y="196"/>
                    <a:pt x="163" y="196"/>
                    <a:pt x="163" y="194"/>
                  </a:cubicBezTo>
                  <a:cubicBezTo>
                    <a:pt x="163" y="192"/>
                    <a:pt x="162" y="190"/>
                    <a:pt x="160" y="186"/>
                  </a:cubicBezTo>
                  <a:cubicBezTo>
                    <a:pt x="160" y="186"/>
                    <a:pt x="160" y="186"/>
                    <a:pt x="160" y="186"/>
                  </a:cubicBezTo>
                  <a:cubicBezTo>
                    <a:pt x="160" y="186"/>
                    <a:pt x="160" y="186"/>
                    <a:pt x="160" y="186"/>
                  </a:cubicBezTo>
                  <a:cubicBezTo>
                    <a:pt x="160" y="186"/>
                    <a:pt x="162" y="151"/>
                    <a:pt x="196" y="144"/>
                  </a:cubicBezTo>
                  <a:cubicBezTo>
                    <a:pt x="195" y="136"/>
                    <a:pt x="195" y="136"/>
                    <a:pt x="195" y="136"/>
                  </a:cubicBezTo>
                  <a:cubicBezTo>
                    <a:pt x="210" y="131"/>
                    <a:pt x="210" y="131"/>
                    <a:pt x="210" y="131"/>
                  </a:cubicBezTo>
                  <a:cubicBezTo>
                    <a:pt x="210" y="131"/>
                    <a:pt x="219" y="127"/>
                    <a:pt x="210" y="117"/>
                  </a:cubicBezTo>
                  <a:cubicBezTo>
                    <a:pt x="188" y="91"/>
                    <a:pt x="188" y="91"/>
                    <a:pt x="188" y="91"/>
                  </a:cubicBezTo>
                  <a:cubicBezTo>
                    <a:pt x="188" y="91"/>
                    <a:pt x="184" y="84"/>
                    <a:pt x="193" y="74"/>
                  </a:cubicBezTo>
                  <a:cubicBezTo>
                    <a:pt x="193" y="74"/>
                    <a:pt x="188" y="0"/>
                    <a:pt x="111" y="0"/>
                  </a:cubicBezTo>
                </a:path>
              </a:pathLst>
            </a:custGeom>
            <a:gradFill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4"/>
            <p:cNvSpPr>
              <a:spLocks/>
            </p:cNvSpPr>
            <p:nvPr userDrawn="1"/>
          </p:nvSpPr>
          <p:spPr bwMode="auto">
            <a:xfrm>
              <a:off x="7073773" y="1366372"/>
              <a:ext cx="127462" cy="184804"/>
            </a:xfrm>
            <a:custGeom>
              <a:avLst/>
              <a:gdLst>
                <a:gd name="T0" fmla="*/ 37 w 40"/>
                <a:gd name="T1" fmla="*/ 0 h 58"/>
                <a:gd name="T2" fmla="*/ 37 w 40"/>
                <a:gd name="T3" fmla="*/ 0 h 58"/>
                <a:gd name="T4" fmla="*/ 1 w 40"/>
                <a:gd name="T5" fmla="*/ 42 h 58"/>
                <a:gd name="T6" fmla="*/ 4 w 40"/>
                <a:gd name="T7" fmla="*/ 50 h 58"/>
                <a:gd name="T8" fmla="*/ 4 w 40"/>
                <a:gd name="T9" fmla="*/ 52 h 58"/>
                <a:gd name="T10" fmla="*/ 0 w 40"/>
                <a:gd name="T11" fmla="*/ 57 h 58"/>
                <a:gd name="T12" fmla="*/ 0 w 40"/>
                <a:gd name="T13" fmla="*/ 57 h 58"/>
                <a:gd name="T14" fmla="*/ 0 w 40"/>
                <a:gd name="T15" fmla="*/ 57 h 58"/>
                <a:gd name="T16" fmla="*/ 13 w 40"/>
                <a:gd name="T17" fmla="*/ 58 h 58"/>
                <a:gd name="T18" fmla="*/ 13 w 40"/>
                <a:gd name="T19" fmla="*/ 58 h 58"/>
                <a:gd name="T20" fmla="*/ 15 w 40"/>
                <a:gd name="T21" fmla="*/ 58 h 58"/>
                <a:gd name="T22" fmla="*/ 29 w 40"/>
                <a:gd name="T23" fmla="*/ 24 h 58"/>
                <a:gd name="T24" fmla="*/ 29 w 40"/>
                <a:gd name="T25" fmla="*/ 24 h 58"/>
                <a:gd name="T26" fmla="*/ 29 w 40"/>
                <a:gd name="T27" fmla="*/ 24 h 58"/>
                <a:gd name="T28" fmla="*/ 36 w 40"/>
                <a:gd name="T29" fmla="*/ 16 h 58"/>
                <a:gd name="T30" fmla="*/ 29 w 40"/>
                <a:gd name="T31" fmla="*/ 10 h 58"/>
                <a:gd name="T32" fmla="*/ 38 w 40"/>
                <a:gd name="T33" fmla="*/ 6 h 58"/>
                <a:gd name="T34" fmla="*/ 37 w 40"/>
                <a:gd name="T35" fmla="*/ 0 h 58"/>
                <a:gd name="T36" fmla="*/ 37 w 40"/>
                <a:gd name="T3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58"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" y="7"/>
                    <a:pt x="1" y="42"/>
                    <a:pt x="1" y="42"/>
                  </a:cubicBezTo>
                  <a:cubicBezTo>
                    <a:pt x="3" y="46"/>
                    <a:pt x="4" y="48"/>
                    <a:pt x="4" y="5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" y="58"/>
                    <a:pt x="8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4" y="58"/>
                    <a:pt x="15" y="58"/>
                  </a:cubicBezTo>
                  <a:cubicBezTo>
                    <a:pt x="28" y="58"/>
                    <a:pt x="40" y="51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5"/>
            <p:cNvSpPr>
              <a:spLocks noEditPoints="1"/>
            </p:cNvSpPr>
            <p:nvPr userDrawn="1"/>
          </p:nvSpPr>
          <p:spPr bwMode="auto">
            <a:xfrm>
              <a:off x="7074834" y="1366372"/>
              <a:ext cx="127462" cy="184804"/>
            </a:xfrm>
            <a:custGeom>
              <a:avLst/>
              <a:gdLst>
                <a:gd name="T0" fmla="*/ 13 w 40"/>
                <a:gd name="T1" fmla="*/ 58 h 58"/>
                <a:gd name="T2" fmla="*/ 13 w 40"/>
                <a:gd name="T3" fmla="*/ 58 h 58"/>
                <a:gd name="T4" fmla="*/ 13 w 40"/>
                <a:gd name="T5" fmla="*/ 58 h 58"/>
                <a:gd name="T6" fmla="*/ 13 w 40"/>
                <a:gd name="T7" fmla="*/ 58 h 58"/>
                <a:gd name="T8" fmla="*/ 0 w 40"/>
                <a:gd name="T9" fmla="*/ 57 h 58"/>
                <a:gd name="T10" fmla="*/ 0 w 40"/>
                <a:gd name="T11" fmla="*/ 57 h 58"/>
                <a:gd name="T12" fmla="*/ 0 w 40"/>
                <a:gd name="T13" fmla="*/ 57 h 58"/>
                <a:gd name="T14" fmla="*/ 29 w 40"/>
                <a:gd name="T15" fmla="*/ 24 h 58"/>
                <a:gd name="T16" fmla="*/ 29 w 40"/>
                <a:gd name="T17" fmla="*/ 24 h 58"/>
                <a:gd name="T18" fmla="*/ 15 w 40"/>
                <a:gd name="T19" fmla="*/ 58 h 58"/>
                <a:gd name="T20" fmla="*/ 29 w 40"/>
                <a:gd name="T21" fmla="*/ 24 h 58"/>
                <a:gd name="T22" fmla="*/ 29 w 40"/>
                <a:gd name="T23" fmla="*/ 10 h 58"/>
                <a:gd name="T24" fmla="*/ 29 w 40"/>
                <a:gd name="T25" fmla="*/ 10 h 58"/>
                <a:gd name="T26" fmla="*/ 36 w 40"/>
                <a:gd name="T27" fmla="*/ 16 h 58"/>
                <a:gd name="T28" fmla="*/ 29 w 40"/>
                <a:gd name="T29" fmla="*/ 10 h 58"/>
                <a:gd name="T30" fmla="*/ 37 w 40"/>
                <a:gd name="T31" fmla="*/ 0 h 58"/>
                <a:gd name="T32" fmla="*/ 37 w 40"/>
                <a:gd name="T33" fmla="*/ 0 h 58"/>
                <a:gd name="T34" fmla="*/ 38 w 40"/>
                <a:gd name="T35" fmla="*/ 6 h 58"/>
                <a:gd name="T36" fmla="*/ 37 w 40"/>
                <a:gd name="T3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58">
                  <a:moveTo>
                    <a:pt x="13" y="58"/>
                  </a:move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29" y="24"/>
                  </a:moveTo>
                  <a:cubicBezTo>
                    <a:pt x="29" y="24"/>
                    <a:pt x="29" y="24"/>
                    <a:pt x="29" y="24"/>
                  </a:cubicBezTo>
                  <a:cubicBezTo>
                    <a:pt x="40" y="51"/>
                    <a:pt x="28" y="58"/>
                    <a:pt x="15" y="58"/>
                  </a:cubicBezTo>
                  <a:cubicBezTo>
                    <a:pt x="28" y="58"/>
                    <a:pt x="40" y="51"/>
                    <a:pt x="29" y="24"/>
                  </a:cubicBezTo>
                  <a:moveTo>
                    <a:pt x="29" y="10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0"/>
                    <a:pt x="29" y="10"/>
                    <a:pt x="29" y="10"/>
                  </a:cubicBezTo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rgbClr val="462D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8"/>
            <p:cNvSpPr>
              <a:spLocks/>
            </p:cNvSpPr>
            <p:nvPr/>
          </p:nvSpPr>
          <p:spPr bwMode="auto">
            <a:xfrm>
              <a:off x="7269215" y="824704"/>
              <a:ext cx="1092995" cy="1121571"/>
            </a:xfrm>
            <a:custGeom>
              <a:avLst/>
              <a:gdLst>
                <a:gd name="T0" fmla="*/ 174 w 343"/>
                <a:gd name="T1" fmla="*/ 0 h 352"/>
                <a:gd name="T2" fmla="*/ 115 w 343"/>
                <a:gd name="T3" fmla="*/ 8 h 352"/>
                <a:gd name="T4" fmla="*/ 51 w 343"/>
                <a:gd name="T5" fmla="*/ 172 h 352"/>
                <a:gd name="T6" fmla="*/ 70 w 343"/>
                <a:gd name="T7" fmla="*/ 352 h 352"/>
                <a:gd name="T8" fmla="*/ 200 w 343"/>
                <a:gd name="T9" fmla="*/ 352 h 352"/>
                <a:gd name="T10" fmla="*/ 228 w 343"/>
                <a:gd name="T11" fmla="*/ 309 h 352"/>
                <a:gd name="T12" fmla="*/ 241 w 343"/>
                <a:gd name="T13" fmla="*/ 312 h 352"/>
                <a:gd name="T14" fmla="*/ 268 w 343"/>
                <a:gd name="T15" fmla="*/ 316 h 352"/>
                <a:gd name="T16" fmla="*/ 294 w 343"/>
                <a:gd name="T17" fmla="*/ 262 h 352"/>
                <a:gd name="T18" fmla="*/ 304 w 343"/>
                <a:gd name="T19" fmla="*/ 249 h 352"/>
                <a:gd name="T20" fmla="*/ 294 w 343"/>
                <a:gd name="T21" fmla="*/ 240 h 352"/>
                <a:gd name="T22" fmla="*/ 307 w 343"/>
                <a:gd name="T23" fmla="*/ 233 h 352"/>
                <a:gd name="T24" fmla="*/ 305 w 343"/>
                <a:gd name="T25" fmla="*/ 212 h 352"/>
                <a:gd name="T26" fmla="*/ 327 w 343"/>
                <a:gd name="T27" fmla="*/ 204 h 352"/>
                <a:gd name="T28" fmla="*/ 328 w 343"/>
                <a:gd name="T29" fmla="*/ 182 h 352"/>
                <a:gd name="T30" fmla="*/ 320 w 343"/>
                <a:gd name="T31" fmla="*/ 173 h 352"/>
                <a:gd name="T32" fmla="*/ 282 w 343"/>
                <a:gd name="T33" fmla="*/ 173 h 352"/>
                <a:gd name="T34" fmla="*/ 261 w 343"/>
                <a:gd name="T35" fmla="*/ 139 h 352"/>
                <a:gd name="T36" fmla="*/ 258 w 343"/>
                <a:gd name="T37" fmla="*/ 138 h 352"/>
                <a:gd name="T38" fmla="*/ 257 w 343"/>
                <a:gd name="T39" fmla="*/ 139 h 352"/>
                <a:gd name="T40" fmla="*/ 248 w 343"/>
                <a:gd name="T41" fmla="*/ 141 h 352"/>
                <a:gd name="T42" fmla="*/ 248 w 343"/>
                <a:gd name="T43" fmla="*/ 141 h 352"/>
                <a:gd name="T44" fmla="*/ 248 w 343"/>
                <a:gd name="T45" fmla="*/ 141 h 352"/>
                <a:gd name="T46" fmla="*/ 227 w 343"/>
                <a:gd name="T47" fmla="*/ 144 h 352"/>
                <a:gd name="T48" fmla="*/ 226 w 343"/>
                <a:gd name="T49" fmla="*/ 144 h 352"/>
                <a:gd name="T50" fmla="*/ 226 w 343"/>
                <a:gd name="T51" fmla="*/ 144 h 352"/>
                <a:gd name="T52" fmla="*/ 226 w 343"/>
                <a:gd name="T53" fmla="*/ 144 h 352"/>
                <a:gd name="T54" fmla="*/ 225 w 343"/>
                <a:gd name="T55" fmla="*/ 144 h 352"/>
                <a:gd name="T56" fmla="*/ 203 w 343"/>
                <a:gd name="T57" fmla="*/ 106 h 352"/>
                <a:gd name="T58" fmla="*/ 204 w 343"/>
                <a:gd name="T59" fmla="*/ 102 h 352"/>
                <a:gd name="T60" fmla="*/ 205 w 343"/>
                <a:gd name="T61" fmla="*/ 101 h 352"/>
                <a:gd name="T62" fmla="*/ 205 w 343"/>
                <a:gd name="T63" fmla="*/ 100 h 352"/>
                <a:gd name="T64" fmla="*/ 197 w 343"/>
                <a:gd name="T65" fmla="*/ 90 h 352"/>
                <a:gd name="T66" fmla="*/ 205 w 343"/>
                <a:gd name="T67" fmla="*/ 82 h 352"/>
                <a:gd name="T68" fmla="*/ 194 w 343"/>
                <a:gd name="T69" fmla="*/ 76 h 352"/>
                <a:gd name="T70" fmla="*/ 196 w 343"/>
                <a:gd name="T71" fmla="*/ 59 h 352"/>
                <a:gd name="T72" fmla="*/ 178 w 343"/>
                <a:gd name="T73" fmla="*/ 53 h 352"/>
                <a:gd name="T74" fmla="*/ 172 w 343"/>
                <a:gd name="T75" fmla="*/ 45 h 352"/>
                <a:gd name="T76" fmla="*/ 177 w 343"/>
                <a:gd name="T77" fmla="*/ 35 h 352"/>
                <a:gd name="T78" fmla="*/ 205 w 343"/>
                <a:gd name="T79" fmla="*/ 3 h 352"/>
                <a:gd name="T80" fmla="*/ 174 w 343"/>
                <a:gd name="T81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3" h="352">
                  <a:moveTo>
                    <a:pt x="174" y="0"/>
                  </a:moveTo>
                  <a:cubicBezTo>
                    <a:pt x="156" y="0"/>
                    <a:pt x="137" y="2"/>
                    <a:pt x="115" y="8"/>
                  </a:cubicBezTo>
                  <a:cubicBezTo>
                    <a:pt x="115" y="8"/>
                    <a:pt x="0" y="37"/>
                    <a:pt x="51" y="172"/>
                  </a:cubicBezTo>
                  <a:cubicBezTo>
                    <a:pt x="51" y="172"/>
                    <a:pt x="79" y="259"/>
                    <a:pt x="70" y="352"/>
                  </a:cubicBezTo>
                  <a:cubicBezTo>
                    <a:pt x="200" y="352"/>
                    <a:pt x="200" y="352"/>
                    <a:pt x="200" y="352"/>
                  </a:cubicBezTo>
                  <a:cubicBezTo>
                    <a:pt x="202" y="316"/>
                    <a:pt x="217" y="309"/>
                    <a:pt x="228" y="309"/>
                  </a:cubicBezTo>
                  <a:cubicBezTo>
                    <a:pt x="236" y="309"/>
                    <a:pt x="241" y="312"/>
                    <a:pt x="241" y="312"/>
                  </a:cubicBezTo>
                  <a:cubicBezTo>
                    <a:pt x="241" y="312"/>
                    <a:pt x="254" y="316"/>
                    <a:pt x="268" y="316"/>
                  </a:cubicBezTo>
                  <a:cubicBezTo>
                    <a:pt x="289" y="316"/>
                    <a:pt x="313" y="307"/>
                    <a:pt x="294" y="262"/>
                  </a:cubicBezTo>
                  <a:cubicBezTo>
                    <a:pt x="304" y="249"/>
                    <a:pt x="304" y="249"/>
                    <a:pt x="304" y="249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7" y="233"/>
                    <a:pt x="307" y="233"/>
                    <a:pt x="307" y="233"/>
                  </a:cubicBezTo>
                  <a:cubicBezTo>
                    <a:pt x="305" y="212"/>
                    <a:pt x="305" y="212"/>
                    <a:pt x="305" y="212"/>
                  </a:cubicBezTo>
                  <a:cubicBezTo>
                    <a:pt x="327" y="204"/>
                    <a:pt x="327" y="204"/>
                    <a:pt x="327" y="204"/>
                  </a:cubicBezTo>
                  <a:cubicBezTo>
                    <a:pt x="327" y="204"/>
                    <a:pt x="343" y="198"/>
                    <a:pt x="328" y="182"/>
                  </a:cubicBezTo>
                  <a:cubicBezTo>
                    <a:pt x="320" y="173"/>
                    <a:pt x="320" y="173"/>
                    <a:pt x="320" y="173"/>
                  </a:cubicBezTo>
                  <a:cubicBezTo>
                    <a:pt x="282" y="173"/>
                    <a:pt x="282" y="173"/>
                    <a:pt x="282" y="173"/>
                  </a:cubicBezTo>
                  <a:cubicBezTo>
                    <a:pt x="280" y="147"/>
                    <a:pt x="270" y="140"/>
                    <a:pt x="261" y="139"/>
                  </a:cubicBezTo>
                  <a:cubicBezTo>
                    <a:pt x="260" y="139"/>
                    <a:pt x="259" y="138"/>
                    <a:pt x="258" y="138"/>
                  </a:cubicBezTo>
                  <a:cubicBezTo>
                    <a:pt x="258" y="138"/>
                    <a:pt x="257" y="139"/>
                    <a:pt x="257" y="139"/>
                  </a:cubicBezTo>
                  <a:cubicBezTo>
                    <a:pt x="252" y="139"/>
                    <a:pt x="249" y="140"/>
                    <a:pt x="248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7" y="141"/>
                    <a:pt x="237" y="144"/>
                    <a:pt x="227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5" y="144"/>
                    <a:pt x="225" y="144"/>
                  </a:cubicBezTo>
                  <a:cubicBezTo>
                    <a:pt x="209" y="144"/>
                    <a:pt x="192" y="137"/>
                    <a:pt x="203" y="106"/>
                  </a:cubicBezTo>
                  <a:cubicBezTo>
                    <a:pt x="203" y="105"/>
                    <a:pt x="204" y="103"/>
                    <a:pt x="204" y="102"/>
                  </a:cubicBezTo>
                  <a:cubicBezTo>
                    <a:pt x="204" y="102"/>
                    <a:pt x="204" y="101"/>
                    <a:pt x="205" y="101"/>
                  </a:cubicBezTo>
                  <a:cubicBezTo>
                    <a:pt x="205" y="101"/>
                    <a:pt x="205" y="100"/>
                    <a:pt x="205" y="100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205" y="82"/>
                    <a:pt x="205" y="82"/>
                    <a:pt x="205" y="82"/>
                  </a:cubicBezTo>
                  <a:cubicBezTo>
                    <a:pt x="194" y="76"/>
                    <a:pt x="194" y="76"/>
                    <a:pt x="194" y="76"/>
                  </a:cubicBezTo>
                  <a:cubicBezTo>
                    <a:pt x="196" y="59"/>
                    <a:pt x="196" y="59"/>
                    <a:pt x="196" y="59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72" y="50"/>
                    <a:pt x="172" y="45"/>
                  </a:cubicBezTo>
                  <a:cubicBezTo>
                    <a:pt x="172" y="42"/>
                    <a:pt x="173" y="39"/>
                    <a:pt x="177" y="35"/>
                  </a:cubicBezTo>
                  <a:cubicBezTo>
                    <a:pt x="205" y="3"/>
                    <a:pt x="205" y="3"/>
                    <a:pt x="205" y="3"/>
                  </a:cubicBezTo>
                  <a:cubicBezTo>
                    <a:pt x="195" y="1"/>
                    <a:pt x="185" y="0"/>
                    <a:pt x="174" y="0"/>
                  </a:cubicBezTo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9"/>
            <p:cNvSpPr>
              <a:spLocks/>
            </p:cNvSpPr>
            <p:nvPr/>
          </p:nvSpPr>
          <p:spPr bwMode="auto">
            <a:xfrm>
              <a:off x="7817306" y="834264"/>
              <a:ext cx="471613" cy="541667"/>
            </a:xfrm>
            <a:custGeom>
              <a:avLst/>
              <a:gdLst>
                <a:gd name="T0" fmla="*/ 33 w 148"/>
                <a:gd name="T1" fmla="*/ 0 h 170"/>
                <a:gd name="T2" fmla="*/ 33 w 148"/>
                <a:gd name="T3" fmla="*/ 0 h 170"/>
                <a:gd name="T4" fmla="*/ 33 w 148"/>
                <a:gd name="T5" fmla="*/ 0 h 170"/>
                <a:gd name="T6" fmla="*/ 5 w 148"/>
                <a:gd name="T7" fmla="*/ 32 h 170"/>
                <a:gd name="T8" fmla="*/ 0 w 148"/>
                <a:gd name="T9" fmla="*/ 42 h 170"/>
                <a:gd name="T10" fmla="*/ 6 w 148"/>
                <a:gd name="T11" fmla="*/ 50 h 170"/>
                <a:gd name="T12" fmla="*/ 24 w 148"/>
                <a:gd name="T13" fmla="*/ 56 h 170"/>
                <a:gd name="T14" fmla="*/ 22 w 148"/>
                <a:gd name="T15" fmla="*/ 73 h 170"/>
                <a:gd name="T16" fmla="*/ 33 w 148"/>
                <a:gd name="T17" fmla="*/ 79 h 170"/>
                <a:gd name="T18" fmla="*/ 25 w 148"/>
                <a:gd name="T19" fmla="*/ 87 h 170"/>
                <a:gd name="T20" fmla="*/ 33 w 148"/>
                <a:gd name="T21" fmla="*/ 97 h 170"/>
                <a:gd name="T22" fmla="*/ 33 w 148"/>
                <a:gd name="T23" fmla="*/ 97 h 170"/>
                <a:gd name="T24" fmla="*/ 33 w 148"/>
                <a:gd name="T25" fmla="*/ 98 h 170"/>
                <a:gd name="T26" fmla="*/ 32 w 148"/>
                <a:gd name="T27" fmla="*/ 99 h 170"/>
                <a:gd name="T28" fmla="*/ 31 w 148"/>
                <a:gd name="T29" fmla="*/ 103 h 170"/>
                <a:gd name="T30" fmla="*/ 53 w 148"/>
                <a:gd name="T31" fmla="*/ 141 h 170"/>
                <a:gd name="T32" fmla="*/ 54 w 148"/>
                <a:gd name="T33" fmla="*/ 141 h 170"/>
                <a:gd name="T34" fmla="*/ 55 w 148"/>
                <a:gd name="T35" fmla="*/ 141 h 170"/>
                <a:gd name="T36" fmla="*/ 76 w 148"/>
                <a:gd name="T37" fmla="*/ 138 h 170"/>
                <a:gd name="T38" fmla="*/ 76 w 148"/>
                <a:gd name="T39" fmla="*/ 138 h 170"/>
                <a:gd name="T40" fmla="*/ 76 w 148"/>
                <a:gd name="T41" fmla="*/ 138 h 170"/>
                <a:gd name="T42" fmla="*/ 85 w 148"/>
                <a:gd name="T43" fmla="*/ 136 h 170"/>
                <a:gd name="T44" fmla="*/ 86 w 148"/>
                <a:gd name="T45" fmla="*/ 135 h 170"/>
                <a:gd name="T46" fmla="*/ 86 w 148"/>
                <a:gd name="T47" fmla="*/ 135 h 170"/>
                <a:gd name="T48" fmla="*/ 86 w 148"/>
                <a:gd name="T49" fmla="*/ 135 h 170"/>
                <a:gd name="T50" fmla="*/ 89 w 148"/>
                <a:gd name="T51" fmla="*/ 136 h 170"/>
                <a:gd name="T52" fmla="*/ 110 w 148"/>
                <a:gd name="T53" fmla="*/ 170 h 170"/>
                <a:gd name="T54" fmla="*/ 148 w 148"/>
                <a:gd name="T55" fmla="*/ 170 h 170"/>
                <a:gd name="T56" fmla="*/ 121 w 148"/>
                <a:gd name="T57" fmla="*/ 138 h 170"/>
                <a:gd name="T58" fmla="*/ 120 w 148"/>
                <a:gd name="T59" fmla="*/ 132 h 170"/>
                <a:gd name="T60" fmla="*/ 129 w 148"/>
                <a:gd name="T61" fmla="*/ 111 h 170"/>
                <a:gd name="T62" fmla="*/ 33 w 148"/>
                <a:gd name="T63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8" h="170">
                  <a:moveTo>
                    <a:pt x="33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" y="36"/>
                    <a:pt x="0" y="39"/>
                    <a:pt x="0" y="42"/>
                  </a:cubicBezTo>
                  <a:cubicBezTo>
                    <a:pt x="0" y="47"/>
                    <a:pt x="6" y="50"/>
                    <a:pt x="6" y="50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8"/>
                    <a:pt x="33" y="98"/>
                  </a:cubicBezTo>
                  <a:cubicBezTo>
                    <a:pt x="32" y="98"/>
                    <a:pt x="32" y="99"/>
                    <a:pt x="32" y="99"/>
                  </a:cubicBezTo>
                  <a:cubicBezTo>
                    <a:pt x="32" y="100"/>
                    <a:pt x="31" y="102"/>
                    <a:pt x="31" y="103"/>
                  </a:cubicBezTo>
                  <a:cubicBezTo>
                    <a:pt x="20" y="134"/>
                    <a:pt x="37" y="141"/>
                    <a:pt x="53" y="141"/>
                  </a:cubicBezTo>
                  <a:cubicBezTo>
                    <a:pt x="53" y="141"/>
                    <a:pt x="54" y="141"/>
                    <a:pt x="54" y="141"/>
                  </a:cubicBezTo>
                  <a:cubicBezTo>
                    <a:pt x="54" y="141"/>
                    <a:pt x="54" y="141"/>
                    <a:pt x="55" y="141"/>
                  </a:cubicBezTo>
                  <a:cubicBezTo>
                    <a:pt x="65" y="141"/>
                    <a:pt x="75" y="138"/>
                    <a:pt x="76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7" y="137"/>
                    <a:pt x="80" y="136"/>
                    <a:pt x="85" y="136"/>
                  </a:cubicBezTo>
                  <a:cubicBezTo>
                    <a:pt x="85" y="136"/>
                    <a:pt x="86" y="135"/>
                    <a:pt x="86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8" y="136"/>
                    <a:pt x="89" y="136"/>
                  </a:cubicBezTo>
                  <a:cubicBezTo>
                    <a:pt x="98" y="137"/>
                    <a:pt x="108" y="144"/>
                    <a:pt x="110" y="170"/>
                  </a:cubicBezTo>
                  <a:cubicBezTo>
                    <a:pt x="148" y="170"/>
                    <a:pt x="148" y="170"/>
                    <a:pt x="148" y="170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20" y="136"/>
                    <a:pt x="120" y="132"/>
                  </a:cubicBezTo>
                  <a:cubicBezTo>
                    <a:pt x="120" y="127"/>
                    <a:pt x="121" y="120"/>
                    <a:pt x="129" y="111"/>
                  </a:cubicBezTo>
                  <a:cubicBezTo>
                    <a:pt x="129" y="111"/>
                    <a:pt x="123" y="17"/>
                    <a:pt x="33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"/>
            <p:cNvSpPr>
              <a:spLocks noEditPoints="1"/>
            </p:cNvSpPr>
            <p:nvPr/>
          </p:nvSpPr>
          <p:spPr bwMode="auto">
            <a:xfrm>
              <a:off x="7817306" y="834264"/>
              <a:ext cx="283605" cy="449265"/>
            </a:xfrm>
            <a:custGeom>
              <a:avLst/>
              <a:gdLst>
                <a:gd name="T0" fmla="*/ 53 w 89"/>
                <a:gd name="T1" fmla="*/ 141 h 141"/>
                <a:gd name="T2" fmla="*/ 54 w 89"/>
                <a:gd name="T3" fmla="*/ 141 h 141"/>
                <a:gd name="T4" fmla="*/ 54 w 89"/>
                <a:gd name="T5" fmla="*/ 141 h 141"/>
                <a:gd name="T6" fmla="*/ 53 w 89"/>
                <a:gd name="T7" fmla="*/ 141 h 141"/>
                <a:gd name="T8" fmla="*/ 76 w 89"/>
                <a:gd name="T9" fmla="*/ 138 h 141"/>
                <a:gd name="T10" fmla="*/ 55 w 89"/>
                <a:gd name="T11" fmla="*/ 141 h 141"/>
                <a:gd name="T12" fmla="*/ 76 w 89"/>
                <a:gd name="T13" fmla="*/ 138 h 141"/>
                <a:gd name="T14" fmla="*/ 85 w 89"/>
                <a:gd name="T15" fmla="*/ 136 h 141"/>
                <a:gd name="T16" fmla="*/ 76 w 89"/>
                <a:gd name="T17" fmla="*/ 138 h 141"/>
                <a:gd name="T18" fmla="*/ 85 w 89"/>
                <a:gd name="T19" fmla="*/ 136 h 141"/>
                <a:gd name="T20" fmla="*/ 86 w 89"/>
                <a:gd name="T21" fmla="*/ 135 h 141"/>
                <a:gd name="T22" fmla="*/ 86 w 89"/>
                <a:gd name="T23" fmla="*/ 135 h 141"/>
                <a:gd name="T24" fmla="*/ 89 w 89"/>
                <a:gd name="T25" fmla="*/ 136 h 141"/>
                <a:gd name="T26" fmla="*/ 86 w 89"/>
                <a:gd name="T27" fmla="*/ 135 h 141"/>
                <a:gd name="T28" fmla="*/ 32 w 89"/>
                <a:gd name="T29" fmla="*/ 99 h 141"/>
                <a:gd name="T30" fmla="*/ 31 w 89"/>
                <a:gd name="T31" fmla="*/ 103 h 141"/>
                <a:gd name="T32" fmla="*/ 32 w 89"/>
                <a:gd name="T33" fmla="*/ 99 h 141"/>
                <a:gd name="T34" fmla="*/ 33 w 89"/>
                <a:gd name="T35" fmla="*/ 97 h 141"/>
                <a:gd name="T36" fmla="*/ 33 w 89"/>
                <a:gd name="T37" fmla="*/ 98 h 141"/>
                <a:gd name="T38" fmla="*/ 33 w 89"/>
                <a:gd name="T39" fmla="*/ 97 h 141"/>
                <a:gd name="T40" fmla="*/ 33 w 89"/>
                <a:gd name="T41" fmla="*/ 97 h 141"/>
                <a:gd name="T42" fmla="*/ 33 w 89"/>
                <a:gd name="T43" fmla="*/ 79 h 141"/>
                <a:gd name="T44" fmla="*/ 25 w 89"/>
                <a:gd name="T45" fmla="*/ 87 h 141"/>
                <a:gd name="T46" fmla="*/ 33 w 89"/>
                <a:gd name="T47" fmla="*/ 79 h 141"/>
                <a:gd name="T48" fmla="*/ 24 w 89"/>
                <a:gd name="T49" fmla="*/ 56 h 141"/>
                <a:gd name="T50" fmla="*/ 22 w 89"/>
                <a:gd name="T51" fmla="*/ 73 h 141"/>
                <a:gd name="T52" fmla="*/ 24 w 89"/>
                <a:gd name="T53" fmla="*/ 56 h 141"/>
                <a:gd name="T54" fmla="*/ 33 w 89"/>
                <a:gd name="T55" fmla="*/ 0 h 141"/>
                <a:gd name="T56" fmla="*/ 5 w 89"/>
                <a:gd name="T57" fmla="*/ 32 h 141"/>
                <a:gd name="T58" fmla="*/ 0 w 89"/>
                <a:gd name="T59" fmla="*/ 42 h 141"/>
                <a:gd name="T60" fmla="*/ 5 w 89"/>
                <a:gd name="T61" fmla="*/ 32 h 141"/>
                <a:gd name="T62" fmla="*/ 33 w 89"/>
                <a:gd name="T63" fmla="*/ 0 h 141"/>
                <a:gd name="T64" fmla="*/ 33 w 89"/>
                <a:gd name="T6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9" h="141">
                  <a:moveTo>
                    <a:pt x="53" y="141"/>
                  </a:moveTo>
                  <a:cubicBezTo>
                    <a:pt x="53" y="141"/>
                    <a:pt x="54" y="141"/>
                    <a:pt x="54" y="141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4" y="141"/>
                    <a:pt x="53" y="141"/>
                    <a:pt x="53" y="141"/>
                  </a:cubicBezTo>
                  <a:moveTo>
                    <a:pt x="76" y="138"/>
                  </a:moveTo>
                  <a:cubicBezTo>
                    <a:pt x="75" y="138"/>
                    <a:pt x="65" y="141"/>
                    <a:pt x="55" y="141"/>
                  </a:cubicBezTo>
                  <a:cubicBezTo>
                    <a:pt x="65" y="141"/>
                    <a:pt x="75" y="138"/>
                    <a:pt x="76" y="138"/>
                  </a:cubicBezTo>
                  <a:moveTo>
                    <a:pt x="85" y="136"/>
                  </a:moveTo>
                  <a:cubicBezTo>
                    <a:pt x="80" y="136"/>
                    <a:pt x="77" y="137"/>
                    <a:pt x="76" y="138"/>
                  </a:cubicBezTo>
                  <a:cubicBezTo>
                    <a:pt x="77" y="137"/>
                    <a:pt x="80" y="136"/>
                    <a:pt x="85" y="136"/>
                  </a:cubicBezTo>
                  <a:moveTo>
                    <a:pt x="86" y="135"/>
                  </a:move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8" y="136"/>
                    <a:pt x="89" y="136"/>
                  </a:cubicBezTo>
                  <a:cubicBezTo>
                    <a:pt x="88" y="136"/>
                    <a:pt x="87" y="135"/>
                    <a:pt x="86" y="135"/>
                  </a:cubicBezTo>
                  <a:moveTo>
                    <a:pt x="32" y="99"/>
                  </a:moveTo>
                  <a:cubicBezTo>
                    <a:pt x="32" y="100"/>
                    <a:pt x="31" y="102"/>
                    <a:pt x="31" y="103"/>
                  </a:cubicBezTo>
                  <a:cubicBezTo>
                    <a:pt x="31" y="102"/>
                    <a:pt x="32" y="100"/>
                    <a:pt x="32" y="99"/>
                  </a:cubicBezTo>
                  <a:moveTo>
                    <a:pt x="33" y="97"/>
                  </a:moveTo>
                  <a:cubicBezTo>
                    <a:pt x="33" y="97"/>
                    <a:pt x="33" y="98"/>
                    <a:pt x="33" y="98"/>
                  </a:cubicBezTo>
                  <a:cubicBezTo>
                    <a:pt x="33" y="98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moveTo>
                    <a:pt x="33" y="79"/>
                  </a:moveTo>
                  <a:cubicBezTo>
                    <a:pt x="25" y="87"/>
                    <a:pt x="25" y="87"/>
                    <a:pt x="25" y="87"/>
                  </a:cubicBezTo>
                  <a:cubicBezTo>
                    <a:pt x="33" y="79"/>
                    <a:pt x="33" y="79"/>
                    <a:pt x="33" y="79"/>
                  </a:cubicBezTo>
                  <a:moveTo>
                    <a:pt x="24" y="56"/>
                  </a:moveTo>
                  <a:cubicBezTo>
                    <a:pt x="22" y="73"/>
                    <a:pt x="22" y="73"/>
                    <a:pt x="22" y="73"/>
                  </a:cubicBezTo>
                  <a:cubicBezTo>
                    <a:pt x="24" y="56"/>
                    <a:pt x="24" y="56"/>
                    <a:pt x="24" y="56"/>
                  </a:cubicBezTo>
                  <a:moveTo>
                    <a:pt x="33" y="0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1" y="36"/>
                    <a:pt x="0" y="39"/>
                    <a:pt x="0" y="42"/>
                  </a:cubicBezTo>
                  <a:cubicBezTo>
                    <a:pt x="0" y="39"/>
                    <a:pt x="1" y="36"/>
                    <a:pt x="5" y="32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"/>
            <p:cNvSpPr>
              <a:spLocks noEditPoints="1"/>
            </p:cNvSpPr>
            <p:nvPr/>
          </p:nvSpPr>
          <p:spPr bwMode="auto">
            <a:xfrm>
              <a:off x="7549633" y="1019067"/>
              <a:ext cx="181635" cy="210295"/>
            </a:xfrm>
            <a:custGeom>
              <a:avLst/>
              <a:gdLst>
                <a:gd name="T0" fmla="*/ 0 w 57"/>
                <a:gd name="T1" fmla="*/ 17 h 66"/>
                <a:gd name="T2" fmla="*/ 0 w 57"/>
                <a:gd name="T3" fmla="*/ 49 h 66"/>
                <a:gd name="T4" fmla="*/ 28 w 57"/>
                <a:gd name="T5" fmla="*/ 66 h 66"/>
                <a:gd name="T6" fmla="*/ 57 w 57"/>
                <a:gd name="T7" fmla="*/ 49 h 66"/>
                <a:gd name="T8" fmla="*/ 57 w 57"/>
                <a:gd name="T9" fmla="*/ 17 h 66"/>
                <a:gd name="T10" fmla="*/ 28 w 57"/>
                <a:gd name="T11" fmla="*/ 0 h 66"/>
                <a:gd name="T12" fmla="*/ 0 w 57"/>
                <a:gd name="T13" fmla="*/ 17 h 66"/>
                <a:gd name="T14" fmla="*/ 50 w 57"/>
                <a:gd name="T15" fmla="*/ 45 h 66"/>
                <a:gd name="T16" fmla="*/ 32 w 57"/>
                <a:gd name="T17" fmla="*/ 56 h 66"/>
                <a:gd name="T18" fmla="*/ 32 w 57"/>
                <a:gd name="T19" fmla="*/ 10 h 66"/>
                <a:gd name="T20" fmla="*/ 50 w 57"/>
                <a:gd name="T21" fmla="*/ 21 h 66"/>
                <a:gd name="T22" fmla="*/ 50 w 57"/>
                <a:gd name="T23" fmla="*/ 45 h 66"/>
                <a:gd name="T24" fmla="*/ 7 w 57"/>
                <a:gd name="T25" fmla="*/ 21 h 66"/>
                <a:gd name="T26" fmla="*/ 25 w 57"/>
                <a:gd name="T27" fmla="*/ 10 h 66"/>
                <a:gd name="T28" fmla="*/ 25 w 57"/>
                <a:gd name="T29" fmla="*/ 56 h 66"/>
                <a:gd name="T30" fmla="*/ 7 w 57"/>
                <a:gd name="T31" fmla="*/ 45 h 66"/>
                <a:gd name="T32" fmla="*/ 7 w 57"/>
                <a:gd name="T33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66">
                  <a:moveTo>
                    <a:pt x="0" y="17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0" y="17"/>
                  </a:lnTo>
                  <a:close/>
                  <a:moveTo>
                    <a:pt x="50" y="45"/>
                  </a:moveTo>
                  <a:cubicBezTo>
                    <a:pt x="48" y="47"/>
                    <a:pt x="37" y="52"/>
                    <a:pt x="32" y="56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7" y="13"/>
                    <a:pt x="48" y="19"/>
                    <a:pt x="50" y="21"/>
                  </a:cubicBezTo>
                  <a:lnTo>
                    <a:pt x="50" y="45"/>
                  </a:lnTo>
                  <a:close/>
                  <a:moveTo>
                    <a:pt x="7" y="21"/>
                  </a:moveTo>
                  <a:cubicBezTo>
                    <a:pt x="9" y="19"/>
                    <a:pt x="19" y="14"/>
                    <a:pt x="25" y="10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19" y="52"/>
                    <a:pt x="9" y="47"/>
                    <a:pt x="7" y="45"/>
                  </a:cubicBezTo>
                  <a:lnTo>
                    <a:pt x="7" y="2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3"/>
            <p:cNvSpPr>
              <a:spLocks noEditPoints="1"/>
            </p:cNvSpPr>
            <p:nvPr userDrawn="1"/>
          </p:nvSpPr>
          <p:spPr bwMode="auto">
            <a:xfrm>
              <a:off x="6231078" y="802401"/>
              <a:ext cx="398322" cy="430148"/>
            </a:xfrm>
            <a:custGeom>
              <a:avLst/>
              <a:gdLst>
                <a:gd name="T0" fmla="*/ 121108 w 398383"/>
                <a:gd name="T1" fmla="*/ 258152 h 430254"/>
                <a:gd name="T2" fmla="*/ 121108 w 398383"/>
                <a:gd name="T3" fmla="*/ 232656 h 430254"/>
                <a:gd name="T4" fmla="*/ 270900 w 398383"/>
                <a:gd name="T5" fmla="*/ 232656 h 430254"/>
                <a:gd name="T6" fmla="*/ 270900 w 398383"/>
                <a:gd name="T7" fmla="*/ 258152 h 430254"/>
                <a:gd name="T8" fmla="*/ 121108 w 398383"/>
                <a:gd name="T9" fmla="*/ 258152 h 430254"/>
                <a:gd name="T10" fmla="*/ 121108 w 398383"/>
                <a:gd name="T11" fmla="*/ 188037 h 430254"/>
                <a:gd name="T12" fmla="*/ 121108 w 398383"/>
                <a:gd name="T13" fmla="*/ 159353 h 430254"/>
                <a:gd name="T14" fmla="*/ 270900 w 398383"/>
                <a:gd name="T15" fmla="*/ 159353 h 430254"/>
                <a:gd name="T16" fmla="*/ 270900 w 398383"/>
                <a:gd name="T17" fmla="*/ 188037 h 430254"/>
                <a:gd name="T18" fmla="*/ 121108 w 398383"/>
                <a:gd name="T19" fmla="*/ 188037 h 430254"/>
                <a:gd name="T20" fmla="*/ 121108 w 398383"/>
                <a:gd name="T21" fmla="*/ 114734 h 430254"/>
                <a:gd name="T22" fmla="*/ 121108 w 398383"/>
                <a:gd name="T23" fmla="*/ 89238 h 430254"/>
                <a:gd name="T24" fmla="*/ 270900 w 398383"/>
                <a:gd name="T25" fmla="*/ 89238 h 430254"/>
                <a:gd name="T26" fmla="*/ 270900 w 398383"/>
                <a:gd name="T27" fmla="*/ 114734 h 430254"/>
                <a:gd name="T28" fmla="*/ 121108 w 398383"/>
                <a:gd name="T29" fmla="*/ 114734 h 430254"/>
                <a:gd name="T30" fmla="*/ 299584 w 398383"/>
                <a:gd name="T31" fmla="*/ 0 h 430254"/>
                <a:gd name="T32" fmla="*/ 98799 w 398383"/>
                <a:gd name="T33" fmla="*/ 0 h 430254"/>
                <a:gd name="T34" fmla="*/ 0 w 398383"/>
                <a:gd name="T35" fmla="*/ 172101 h 430254"/>
                <a:gd name="T36" fmla="*/ 98799 w 398383"/>
                <a:gd name="T37" fmla="*/ 344203 h 430254"/>
                <a:gd name="T38" fmla="*/ 229469 w 398383"/>
                <a:gd name="T39" fmla="*/ 344203 h 430254"/>
                <a:gd name="T40" fmla="*/ 347390 w 398383"/>
                <a:gd name="T41" fmla="*/ 430254 h 430254"/>
                <a:gd name="T42" fmla="*/ 328268 w 398383"/>
                <a:gd name="T43" fmla="*/ 293210 h 430254"/>
                <a:gd name="T44" fmla="*/ 398383 w 398383"/>
                <a:gd name="T45" fmla="*/ 172101 h 430254"/>
                <a:gd name="T46" fmla="*/ 299584 w 398383"/>
                <a:gd name="T47" fmla="*/ 0 h 430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8383" h="430254">
                  <a:moveTo>
                    <a:pt x="121108" y="258152"/>
                  </a:moveTo>
                  <a:lnTo>
                    <a:pt x="121108" y="232656"/>
                  </a:lnTo>
                  <a:lnTo>
                    <a:pt x="270900" y="232656"/>
                  </a:lnTo>
                  <a:lnTo>
                    <a:pt x="270900" y="258152"/>
                  </a:lnTo>
                  <a:lnTo>
                    <a:pt x="121108" y="258152"/>
                  </a:lnTo>
                  <a:moveTo>
                    <a:pt x="121108" y="188037"/>
                  </a:moveTo>
                  <a:lnTo>
                    <a:pt x="121108" y="159353"/>
                  </a:lnTo>
                  <a:lnTo>
                    <a:pt x="270900" y="159353"/>
                  </a:lnTo>
                  <a:lnTo>
                    <a:pt x="270900" y="188037"/>
                  </a:lnTo>
                  <a:lnTo>
                    <a:pt x="121108" y="188037"/>
                  </a:lnTo>
                  <a:moveTo>
                    <a:pt x="121108" y="114734"/>
                  </a:moveTo>
                  <a:lnTo>
                    <a:pt x="121108" y="89238"/>
                  </a:lnTo>
                  <a:lnTo>
                    <a:pt x="270900" y="89238"/>
                  </a:lnTo>
                  <a:lnTo>
                    <a:pt x="270900" y="114734"/>
                  </a:lnTo>
                  <a:lnTo>
                    <a:pt x="121108" y="114734"/>
                  </a:lnTo>
                  <a:moveTo>
                    <a:pt x="299584" y="0"/>
                  </a:moveTo>
                  <a:lnTo>
                    <a:pt x="98799" y="0"/>
                  </a:lnTo>
                  <a:lnTo>
                    <a:pt x="0" y="172101"/>
                  </a:lnTo>
                  <a:lnTo>
                    <a:pt x="98799" y="344203"/>
                  </a:lnTo>
                  <a:lnTo>
                    <a:pt x="229469" y="344203"/>
                  </a:lnTo>
                  <a:lnTo>
                    <a:pt x="347390" y="430254"/>
                  </a:lnTo>
                  <a:lnTo>
                    <a:pt x="328268" y="293210"/>
                  </a:lnTo>
                  <a:lnTo>
                    <a:pt x="398383" y="172101"/>
                  </a:lnTo>
                  <a:lnTo>
                    <a:pt x="299584" y="0"/>
                  </a:lnTo>
                </a:path>
              </a:pathLst>
            </a:custGeom>
            <a:gradFill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4"/>
            <p:cNvSpPr>
              <a:spLocks/>
            </p:cNvSpPr>
            <p:nvPr userDrawn="1"/>
          </p:nvSpPr>
          <p:spPr bwMode="auto">
            <a:xfrm>
              <a:off x="7900907" y="463906"/>
              <a:ext cx="729725" cy="914462"/>
            </a:xfrm>
            <a:custGeom>
              <a:avLst/>
              <a:gdLst>
                <a:gd name="T0" fmla="*/ 104 w 229"/>
                <a:gd name="T1" fmla="*/ 0 h 287"/>
                <a:gd name="T2" fmla="*/ 0 w 229"/>
                <a:gd name="T3" fmla="*/ 94 h 287"/>
                <a:gd name="T4" fmla="*/ 7 w 229"/>
                <a:gd name="T5" fmla="*/ 115 h 287"/>
                <a:gd name="T6" fmla="*/ 6 w 229"/>
                <a:gd name="T7" fmla="*/ 117 h 287"/>
                <a:gd name="T8" fmla="*/ 102 w 229"/>
                <a:gd name="T9" fmla="*/ 228 h 287"/>
                <a:gd name="T10" fmla="*/ 102 w 229"/>
                <a:gd name="T11" fmla="*/ 228 h 287"/>
                <a:gd name="T12" fmla="*/ 102 w 229"/>
                <a:gd name="T13" fmla="*/ 228 h 287"/>
                <a:gd name="T14" fmla="*/ 93 w 229"/>
                <a:gd name="T15" fmla="*/ 249 h 287"/>
                <a:gd name="T16" fmla="*/ 94 w 229"/>
                <a:gd name="T17" fmla="*/ 255 h 287"/>
                <a:gd name="T18" fmla="*/ 121 w 229"/>
                <a:gd name="T19" fmla="*/ 287 h 287"/>
                <a:gd name="T20" fmla="*/ 188 w 229"/>
                <a:gd name="T21" fmla="*/ 287 h 287"/>
                <a:gd name="T22" fmla="*/ 204 w 229"/>
                <a:gd name="T23" fmla="*/ 141 h 287"/>
                <a:gd name="T24" fmla="*/ 183 w 229"/>
                <a:gd name="T25" fmla="*/ 22 h 287"/>
                <a:gd name="T26" fmla="*/ 162 w 229"/>
                <a:gd name="T27" fmla="*/ 37 h 287"/>
                <a:gd name="T28" fmla="*/ 166 w 229"/>
                <a:gd name="T29" fmla="*/ 12 h 287"/>
                <a:gd name="T30" fmla="*/ 152 w 229"/>
                <a:gd name="T31" fmla="*/ 7 h 287"/>
                <a:gd name="T32" fmla="*/ 104 w 229"/>
                <a:gd name="T33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9" h="287">
                  <a:moveTo>
                    <a:pt x="104" y="0"/>
                  </a:moveTo>
                  <a:cubicBezTo>
                    <a:pt x="6" y="0"/>
                    <a:pt x="0" y="94"/>
                    <a:pt x="0" y="94"/>
                  </a:cubicBezTo>
                  <a:cubicBezTo>
                    <a:pt x="12" y="106"/>
                    <a:pt x="7" y="115"/>
                    <a:pt x="7" y="115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96" y="134"/>
                    <a:pt x="102" y="228"/>
                    <a:pt x="102" y="228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94" y="237"/>
                    <a:pt x="93" y="244"/>
                    <a:pt x="93" y="249"/>
                  </a:cubicBezTo>
                  <a:cubicBezTo>
                    <a:pt x="93" y="253"/>
                    <a:pt x="94" y="255"/>
                    <a:pt x="94" y="255"/>
                  </a:cubicBezTo>
                  <a:cubicBezTo>
                    <a:pt x="121" y="287"/>
                    <a:pt x="121" y="287"/>
                    <a:pt x="121" y="287"/>
                  </a:cubicBezTo>
                  <a:cubicBezTo>
                    <a:pt x="188" y="287"/>
                    <a:pt x="188" y="287"/>
                    <a:pt x="188" y="287"/>
                  </a:cubicBezTo>
                  <a:cubicBezTo>
                    <a:pt x="181" y="211"/>
                    <a:pt x="204" y="141"/>
                    <a:pt x="204" y="141"/>
                  </a:cubicBezTo>
                  <a:cubicBezTo>
                    <a:pt x="229" y="75"/>
                    <a:pt x="205" y="40"/>
                    <a:pt x="183" y="22"/>
                  </a:cubicBezTo>
                  <a:cubicBezTo>
                    <a:pt x="162" y="37"/>
                    <a:pt x="162" y="37"/>
                    <a:pt x="162" y="37"/>
                  </a:cubicBezTo>
                  <a:cubicBezTo>
                    <a:pt x="166" y="12"/>
                    <a:pt x="166" y="12"/>
                    <a:pt x="166" y="12"/>
                  </a:cubicBezTo>
                  <a:cubicBezTo>
                    <a:pt x="158" y="8"/>
                    <a:pt x="152" y="7"/>
                    <a:pt x="152" y="7"/>
                  </a:cubicBezTo>
                  <a:cubicBezTo>
                    <a:pt x="134" y="2"/>
                    <a:pt x="118" y="0"/>
                    <a:pt x="104" y="0"/>
                  </a:cubicBezTo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5"/>
            <p:cNvSpPr>
              <a:spLocks/>
            </p:cNvSpPr>
            <p:nvPr/>
          </p:nvSpPr>
          <p:spPr bwMode="auto">
            <a:xfrm>
              <a:off x="8199695" y="1187941"/>
              <a:ext cx="28679" cy="66912"/>
            </a:xfrm>
            <a:custGeom>
              <a:avLst/>
              <a:gdLst>
                <a:gd name="T0" fmla="*/ 9 w 9"/>
                <a:gd name="T1" fmla="*/ 0 h 21"/>
                <a:gd name="T2" fmla="*/ 0 w 9"/>
                <a:gd name="T3" fmla="*/ 21 h 21"/>
                <a:gd name="T4" fmla="*/ 9 w 9"/>
                <a:gd name="T5" fmla="*/ 0 h 21"/>
                <a:gd name="T6" fmla="*/ 9 w 9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1">
                  <a:moveTo>
                    <a:pt x="9" y="0"/>
                  </a:moveTo>
                  <a:cubicBezTo>
                    <a:pt x="1" y="9"/>
                    <a:pt x="0" y="16"/>
                    <a:pt x="0" y="21"/>
                  </a:cubicBezTo>
                  <a:cubicBezTo>
                    <a:pt x="0" y="16"/>
                    <a:pt x="1" y="9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6"/>
            <p:cNvSpPr>
              <a:spLocks noEditPoints="1"/>
            </p:cNvSpPr>
            <p:nvPr userDrawn="1"/>
          </p:nvSpPr>
          <p:spPr bwMode="auto">
            <a:xfrm>
              <a:off x="8366896" y="157274"/>
              <a:ext cx="398322" cy="379167"/>
            </a:xfrm>
            <a:custGeom>
              <a:avLst/>
              <a:gdLst>
                <a:gd name="T0" fmla="*/ 39 w 125"/>
                <a:gd name="T1" fmla="*/ 80 h 119"/>
                <a:gd name="T2" fmla="*/ 39 w 125"/>
                <a:gd name="T3" fmla="*/ 72 h 119"/>
                <a:gd name="T4" fmla="*/ 86 w 125"/>
                <a:gd name="T5" fmla="*/ 72 h 119"/>
                <a:gd name="T6" fmla="*/ 86 w 125"/>
                <a:gd name="T7" fmla="*/ 80 h 119"/>
                <a:gd name="T8" fmla="*/ 39 w 125"/>
                <a:gd name="T9" fmla="*/ 80 h 119"/>
                <a:gd name="T10" fmla="*/ 39 w 125"/>
                <a:gd name="T11" fmla="*/ 58 h 119"/>
                <a:gd name="T12" fmla="*/ 39 w 125"/>
                <a:gd name="T13" fmla="*/ 49 h 119"/>
                <a:gd name="T14" fmla="*/ 86 w 125"/>
                <a:gd name="T15" fmla="*/ 49 h 119"/>
                <a:gd name="T16" fmla="*/ 86 w 125"/>
                <a:gd name="T17" fmla="*/ 58 h 119"/>
                <a:gd name="T18" fmla="*/ 39 w 125"/>
                <a:gd name="T19" fmla="*/ 58 h 119"/>
                <a:gd name="T20" fmla="*/ 39 w 125"/>
                <a:gd name="T21" fmla="*/ 35 h 119"/>
                <a:gd name="T22" fmla="*/ 39 w 125"/>
                <a:gd name="T23" fmla="*/ 27 h 119"/>
                <a:gd name="T24" fmla="*/ 86 w 125"/>
                <a:gd name="T25" fmla="*/ 27 h 119"/>
                <a:gd name="T26" fmla="*/ 86 w 125"/>
                <a:gd name="T27" fmla="*/ 35 h 119"/>
                <a:gd name="T28" fmla="*/ 39 w 125"/>
                <a:gd name="T29" fmla="*/ 35 h 119"/>
                <a:gd name="T30" fmla="*/ 93 w 125"/>
                <a:gd name="T31" fmla="*/ 0 h 119"/>
                <a:gd name="T32" fmla="*/ 31 w 125"/>
                <a:gd name="T33" fmla="*/ 0 h 119"/>
                <a:gd name="T34" fmla="*/ 0 w 125"/>
                <a:gd name="T35" fmla="*/ 54 h 119"/>
                <a:gd name="T36" fmla="*/ 21 w 125"/>
                <a:gd name="T37" fmla="*/ 91 h 119"/>
                <a:gd name="T38" fmla="*/ 19 w 125"/>
                <a:gd name="T39" fmla="*/ 109 h 119"/>
                <a:gd name="T40" fmla="*/ 36 w 125"/>
                <a:gd name="T41" fmla="*/ 119 h 119"/>
                <a:gd name="T42" fmla="*/ 36 w 125"/>
                <a:gd name="T43" fmla="*/ 119 h 119"/>
                <a:gd name="T44" fmla="*/ 36 w 125"/>
                <a:gd name="T45" fmla="*/ 119 h 119"/>
                <a:gd name="T46" fmla="*/ 52 w 125"/>
                <a:gd name="T47" fmla="*/ 108 h 119"/>
                <a:gd name="T48" fmla="*/ 93 w 125"/>
                <a:gd name="T49" fmla="*/ 108 h 119"/>
                <a:gd name="T50" fmla="*/ 125 w 125"/>
                <a:gd name="T51" fmla="*/ 54 h 119"/>
                <a:gd name="T52" fmla="*/ 93 w 125"/>
                <a:gd name="T5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19">
                  <a:moveTo>
                    <a:pt x="39" y="80"/>
                  </a:moveTo>
                  <a:cubicBezTo>
                    <a:pt x="39" y="72"/>
                    <a:pt x="39" y="72"/>
                    <a:pt x="39" y="72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39" y="80"/>
                    <a:pt x="39" y="80"/>
                    <a:pt x="39" y="80"/>
                  </a:cubicBezTo>
                  <a:moveTo>
                    <a:pt x="39" y="58"/>
                  </a:moveTo>
                  <a:cubicBezTo>
                    <a:pt x="39" y="49"/>
                    <a:pt x="39" y="49"/>
                    <a:pt x="39" y="49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39" y="58"/>
                    <a:pt x="39" y="58"/>
                    <a:pt x="39" y="58"/>
                  </a:cubicBezTo>
                  <a:moveTo>
                    <a:pt x="39" y="35"/>
                  </a:moveTo>
                  <a:cubicBezTo>
                    <a:pt x="39" y="27"/>
                    <a:pt x="39" y="27"/>
                    <a:pt x="39" y="27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39" y="35"/>
                    <a:pt x="39" y="35"/>
                    <a:pt x="39" y="35"/>
                  </a:cubicBezTo>
                  <a:moveTo>
                    <a:pt x="93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24" y="112"/>
                    <a:pt x="30" y="115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125" y="54"/>
                    <a:pt x="125" y="54"/>
                    <a:pt x="125" y="54"/>
                  </a:cubicBezTo>
                  <a:cubicBezTo>
                    <a:pt x="93" y="0"/>
                    <a:pt x="93" y="0"/>
                    <a:pt x="93" y="0"/>
                  </a:cubicBezTo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7"/>
            <p:cNvSpPr>
              <a:spLocks/>
            </p:cNvSpPr>
            <p:nvPr userDrawn="1"/>
          </p:nvSpPr>
          <p:spPr bwMode="auto">
            <a:xfrm>
              <a:off x="8414694" y="504578"/>
              <a:ext cx="66918" cy="79656"/>
            </a:xfrm>
            <a:custGeom>
              <a:avLst/>
              <a:gdLst>
                <a:gd name="T0" fmla="*/ 4 w 21"/>
                <a:gd name="T1" fmla="*/ 0 h 25"/>
                <a:gd name="T2" fmla="*/ 4 w 21"/>
                <a:gd name="T3" fmla="*/ 0 h 25"/>
                <a:gd name="T4" fmla="*/ 4 w 21"/>
                <a:gd name="T5" fmla="*/ 0 h 25"/>
                <a:gd name="T6" fmla="*/ 0 w 21"/>
                <a:gd name="T7" fmla="*/ 25 h 25"/>
                <a:gd name="T8" fmla="*/ 21 w 21"/>
                <a:gd name="T9" fmla="*/ 10 h 25"/>
                <a:gd name="T10" fmla="*/ 4 w 21"/>
                <a:gd name="T11" fmla="*/ 0 h 25"/>
                <a:gd name="T12" fmla="*/ 4 w 21"/>
                <a:gd name="T13" fmla="*/ 0 h 25"/>
                <a:gd name="T14" fmla="*/ 4 w 21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5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5" y="6"/>
                    <a:pt x="9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8"/>
            <p:cNvSpPr>
              <a:spLocks/>
            </p:cNvSpPr>
            <p:nvPr/>
          </p:nvSpPr>
          <p:spPr bwMode="auto">
            <a:xfrm>
              <a:off x="8419569" y="499704"/>
              <a:ext cx="12746" cy="79656"/>
            </a:xfrm>
            <a:custGeom>
              <a:avLst/>
              <a:gdLst>
                <a:gd name="T0" fmla="*/ 12748 w 12748"/>
                <a:gd name="T1" fmla="*/ 0 h 79676"/>
                <a:gd name="T2" fmla="*/ 0 w 12748"/>
                <a:gd name="T3" fmla="*/ 79676 h 79676"/>
                <a:gd name="T4" fmla="*/ 12748 w 12748"/>
                <a:gd name="T5" fmla="*/ 0 h 79676"/>
                <a:gd name="T6" fmla="*/ 12748 w 12748"/>
                <a:gd name="T7" fmla="*/ 0 h 79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8" h="79676">
                  <a:moveTo>
                    <a:pt x="12748" y="0"/>
                  </a:moveTo>
                  <a:lnTo>
                    <a:pt x="0" y="79676"/>
                  </a:lnTo>
                  <a:lnTo>
                    <a:pt x="12748" y="0"/>
                  </a:lnTo>
                  <a:lnTo>
                    <a:pt x="12748" y="0"/>
                  </a:lnTo>
                  <a:close/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9"/>
            <p:cNvSpPr>
              <a:spLocks/>
            </p:cNvSpPr>
            <p:nvPr/>
          </p:nvSpPr>
          <p:spPr bwMode="auto">
            <a:xfrm>
              <a:off x="8419569" y="499704"/>
              <a:ext cx="12746" cy="79656"/>
            </a:xfrm>
            <a:custGeom>
              <a:avLst/>
              <a:gdLst>
                <a:gd name="T0" fmla="*/ 12748 w 12748"/>
                <a:gd name="T1" fmla="*/ 0 h 79676"/>
                <a:gd name="T2" fmla="*/ 0 w 12748"/>
                <a:gd name="T3" fmla="*/ 79676 h 79676"/>
                <a:gd name="T4" fmla="*/ 12748 w 12748"/>
                <a:gd name="T5" fmla="*/ 0 h 79676"/>
                <a:gd name="T6" fmla="*/ 12748 w 12748"/>
                <a:gd name="T7" fmla="*/ 0 h 79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8" h="79676">
                  <a:moveTo>
                    <a:pt x="12748" y="0"/>
                  </a:moveTo>
                  <a:lnTo>
                    <a:pt x="0" y="79676"/>
                  </a:lnTo>
                  <a:lnTo>
                    <a:pt x="12748" y="0"/>
                  </a:lnTo>
                  <a:lnTo>
                    <a:pt x="12748" y="0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E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20"/>
            <p:cNvSpPr>
              <a:spLocks/>
            </p:cNvSpPr>
            <p:nvPr/>
          </p:nvSpPr>
          <p:spPr bwMode="auto">
            <a:xfrm>
              <a:off x="8432315" y="499704"/>
              <a:ext cx="54172" cy="31862"/>
            </a:xfrm>
            <a:custGeom>
              <a:avLst/>
              <a:gdLst>
                <a:gd name="T0" fmla="*/ 0 w 17"/>
                <a:gd name="T1" fmla="*/ 0 h 10"/>
                <a:gd name="T2" fmla="*/ 0 w 17"/>
                <a:gd name="T3" fmla="*/ 0 h 10"/>
                <a:gd name="T4" fmla="*/ 17 w 17"/>
                <a:gd name="T5" fmla="*/ 10 h 10"/>
                <a:gd name="T6" fmla="*/ 17 w 17"/>
                <a:gd name="T7" fmla="*/ 10 h 10"/>
                <a:gd name="T8" fmla="*/ 0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3"/>
                    <a:pt x="11" y="6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1" y="6"/>
                    <a:pt x="5" y="3"/>
                    <a:pt x="0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21"/>
            <p:cNvSpPr>
              <a:spLocks noEditPoints="1"/>
            </p:cNvSpPr>
            <p:nvPr userDrawn="1"/>
          </p:nvSpPr>
          <p:spPr bwMode="auto">
            <a:xfrm>
              <a:off x="6157100" y="1299460"/>
              <a:ext cx="312285" cy="165686"/>
            </a:xfrm>
            <a:custGeom>
              <a:avLst/>
              <a:gdLst>
                <a:gd name="T0" fmla="*/ 54 w 98"/>
                <a:gd name="T1" fmla="*/ 52 h 52"/>
                <a:gd name="T2" fmla="*/ 98 w 98"/>
                <a:gd name="T3" fmla="*/ 26 h 52"/>
                <a:gd name="T4" fmla="*/ 54 w 98"/>
                <a:gd name="T5" fmla="*/ 0 h 52"/>
                <a:gd name="T6" fmla="*/ 54 w 98"/>
                <a:gd name="T7" fmla="*/ 15 h 52"/>
                <a:gd name="T8" fmla="*/ 0 w 98"/>
                <a:gd name="T9" fmla="*/ 15 h 52"/>
                <a:gd name="T10" fmla="*/ 0 w 98"/>
                <a:gd name="T11" fmla="*/ 36 h 52"/>
                <a:gd name="T12" fmla="*/ 54 w 98"/>
                <a:gd name="T13" fmla="*/ 36 h 52"/>
                <a:gd name="T14" fmla="*/ 54 w 98"/>
                <a:gd name="T15" fmla="*/ 52 h 52"/>
                <a:gd name="T16" fmla="*/ 7 w 98"/>
                <a:gd name="T17" fmla="*/ 30 h 52"/>
                <a:gd name="T18" fmla="*/ 7 w 98"/>
                <a:gd name="T19" fmla="*/ 22 h 52"/>
                <a:gd name="T20" fmla="*/ 61 w 98"/>
                <a:gd name="T21" fmla="*/ 22 h 52"/>
                <a:gd name="T22" fmla="*/ 61 w 98"/>
                <a:gd name="T23" fmla="*/ 11 h 52"/>
                <a:gd name="T24" fmla="*/ 86 w 98"/>
                <a:gd name="T25" fmla="*/ 26 h 52"/>
                <a:gd name="T26" fmla="*/ 61 w 98"/>
                <a:gd name="T27" fmla="*/ 40 h 52"/>
                <a:gd name="T28" fmla="*/ 61 w 98"/>
                <a:gd name="T29" fmla="*/ 30 h 52"/>
                <a:gd name="T30" fmla="*/ 7 w 98"/>
                <a:gd name="T31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52">
                  <a:moveTo>
                    <a:pt x="54" y="52"/>
                  </a:moveTo>
                  <a:cubicBezTo>
                    <a:pt x="98" y="26"/>
                    <a:pt x="98" y="26"/>
                    <a:pt x="98" y="26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11"/>
                    <a:pt x="54" y="15"/>
                  </a:cubicBezTo>
                  <a:cubicBezTo>
                    <a:pt x="48" y="15"/>
                    <a:pt x="0" y="15"/>
                    <a:pt x="0" y="1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48" y="36"/>
                    <a:pt x="54" y="36"/>
                  </a:cubicBezTo>
                  <a:cubicBezTo>
                    <a:pt x="54" y="40"/>
                    <a:pt x="54" y="52"/>
                    <a:pt x="54" y="52"/>
                  </a:cubicBezTo>
                  <a:close/>
                  <a:moveTo>
                    <a:pt x="7" y="30"/>
                  </a:moveTo>
                  <a:cubicBezTo>
                    <a:pt x="7" y="27"/>
                    <a:pt x="7" y="24"/>
                    <a:pt x="7" y="22"/>
                  </a:cubicBezTo>
                  <a:cubicBezTo>
                    <a:pt x="13" y="22"/>
                    <a:pt x="61" y="22"/>
                    <a:pt x="61" y="22"/>
                  </a:cubicBezTo>
                  <a:cubicBezTo>
                    <a:pt x="61" y="22"/>
                    <a:pt x="61" y="15"/>
                    <a:pt x="61" y="11"/>
                  </a:cubicBezTo>
                  <a:cubicBezTo>
                    <a:pt x="67" y="15"/>
                    <a:pt x="80" y="22"/>
                    <a:pt x="86" y="26"/>
                  </a:cubicBezTo>
                  <a:cubicBezTo>
                    <a:pt x="80" y="29"/>
                    <a:pt x="67" y="37"/>
                    <a:pt x="61" y="40"/>
                  </a:cubicBezTo>
                  <a:cubicBezTo>
                    <a:pt x="61" y="37"/>
                    <a:pt x="61" y="30"/>
                    <a:pt x="61" y="30"/>
                  </a:cubicBezTo>
                  <a:cubicBezTo>
                    <a:pt x="61" y="30"/>
                    <a:pt x="13" y="30"/>
                    <a:pt x="7" y="3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2"/>
            <p:cNvSpPr>
              <a:spLocks noEditPoints="1"/>
            </p:cNvSpPr>
            <p:nvPr userDrawn="1"/>
          </p:nvSpPr>
          <p:spPr bwMode="auto">
            <a:xfrm>
              <a:off x="5943600" y="1395049"/>
              <a:ext cx="356896" cy="187991"/>
            </a:xfrm>
            <a:custGeom>
              <a:avLst/>
              <a:gdLst>
                <a:gd name="T0" fmla="*/ 43 w 112"/>
                <a:gd name="T1" fmla="*/ 46 h 59"/>
                <a:gd name="T2" fmla="*/ 15 w 112"/>
                <a:gd name="T3" fmla="*/ 30 h 59"/>
                <a:gd name="T4" fmla="*/ 43 w 112"/>
                <a:gd name="T5" fmla="*/ 13 h 59"/>
                <a:gd name="T6" fmla="*/ 43 w 112"/>
                <a:gd name="T7" fmla="*/ 25 h 59"/>
                <a:gd name="T8" fmla="*/ 104 w 112"/>
                <a:gd name="T9" fmla="*/ 25 h 59"/>
                <a:gd name="T10" fmla="*/ 104 w 112"/>
                <a:gd name="T11" fmla="*/ 34 h 59"/>
                <a:gd name="T12" fmla="*/ 43 w 112"/>
                <a:gd name="T13" fmla="*/ 34 h 59"/>
                <a:gd name="T14" fmla="*/ 43 w 112"/>
                <a:gd name="T15" fmla="*/ 46 h 59"/>
                <a:gd name="T16" fmla="*/ 50 w 112"/>
                <a:gd name="T17" fmla="*/ 0 h 59"/>
                <a:gd name="T18" fmla="*/ 0 w 112"/>
                <a:gd name="T19" fmla="*/ 30 h 59"/>
                <a:gd name="T20" fmla="*/ 50 w 112"/>
                <a:gd name="T21" fmla="*/ 59 h 59"/>
                <a:gd name="T22" fmla="*/ 50 w 112"/>
                <a:gd name="T23" fmla="*/ 42 h 59"/>
                <a:gd name="T24" fmla="*/ 112 w 112"/>
                <a:gd name="T25" fmla="*/ 42 h 59"/>
                <a:gd name="T26" fmla="*/ 112 w 112"/>
                <a:gd name="T27" fmla="*/ 17 h 59"/>
                <a:gd name="T28" fmla="*/ 50 w 112"/>
                <a:gd name="T29" fmla="*/ 17 h 59"/>
                <a:gd name="T30" fmla="*/ 50 w 112"/>
                <a:gd name="T3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59">
                  <a:moveTo>
                    <a:pt x="43" y="46"/>
                  </a:moveTo>
                  <a:cubicBezTo>
                    <a:pt x="36" y="42"/>
                    <a:pt x="21" y="34"/>
                    <a:pt x="15" y="30"/>
                  </a:cubicBezTo>
                  <a:cubicBezTo>
                    <a:pt x="21" y="26"/>
                    <a:pt x="36" y="17"/>
                    <a:pt x="43" y="13"/>
                  </a:cubicBezTo>
                  <a:cubicBezTo>
                    <a:pt x="43" y="17"/>
                    <a:pt x="43" y="25"/>
                    <a:pt x="43" y="25"/>
                  </a:cubicBezTo>
                  <a:cubicBezTo>
                    <a:pt x="43" y="25"/>
                    <a:pt x="98" y="25"/>
                    <a:pt x="104" y="25"/>
                  </a:cubicBezTo>
                  <a:cubicBezTo>
                    <a:pt x="104" y="28"/>
                    <a:pt x="104" y="31"/>
                    <a:pt x="104" y="34"/>
                  </a:cubicBezTo>
                  <a:cubicBezTo>
                    <a:pt x="98" y="34"/>
                    <a:pt x="43" y="34"/>
                    <a:pt x="43" y="34"/>
                  </a:cubicBezTo>
                  <a:cubicBezTo>
                    <a:pt x="43" y="34"/>
                    <a:pt x="43" y="42"/>
                    <a:pt x="43" y="46"/>
                  </a:cubicBezTo>
                  <a:moveTo>
                    <a:pt x="50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50" y="59"/>
                    <a:pt x="50" y="46"/>
                    <a:pt x="50" y="42"/>
                  </a:cubicBezTo>
                  <a:cubicBezTo>
                    <a:pt x="57" y="42"/>
                    <a:pt x="112" y="42"/>
                    <a:pt x="112" y="42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57" y="17"/>
                    <a:pt x="50" y="17"/>
                  </a:cubicBezTo>
                  <a:cubicBezTo>
                    <a:pt x="50" y="13"/>
                    <a:pt x="50" y="0"/>
                    <a:pt x="50" y="0"/>
                  </a:cubicBezTo>
                </a:path>
              </a:pathLst>
            </a:custGeom>
            <a:gradFill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4"/>
            <p:cNvSpPr>
              <a:spLocks noEditPoints="1"/>
            </p:cNvSpPr>
            <p:nvPr userDrawn="1"/>
          </p:nvSpPr>
          <p:spPr bwMode="auto">
            <a:xfrm>
              <a:off x="8577901" y="1038186"/>
              <a:ext cx="261299" cy="229411"/>
            </a:xfrm>
            <a:custGeom>
              <a:avLst/>
              <a:gdLst>
                <a:gd name="T0" fmla="*/ 89238 w 261339"/>
                <a:gd name="T1" fmla="*/ 188036 h 229468"/>
                <a:gd name="T2" fmla="*/ 44619 w 261339"/>
                <a:gd name="T3" fmla="*/ 114734 h 229468"/>
                <a:gd name="T4" fmla="*/ 89238 w 261339"/>
                <a:gd name="T5" fmla="*/ 38244 h 229468"/>
                <a:gd name="T6" fmla="*/ 175289 w 261339"/>
                <a:gd name="T7" fmla="*/ 38244 h 229468"/>
                <a:gd name="T8" fmla="*/ 216721 w 261339"/>
                <a:gd name="T9" fmla="*/ 114734 h 229468"/>
                <a:gd name="T10" fmla="*/ 175289 w 261339"/>
                <a:gd name="T11" fmla="*/ 188036 h 229468"/>
                <a:gd name="T12" fmla="*/ 89238 w 261339"/>
                <a:gd name="T13" fmla="*/ 188036 h 229468"/>
                <a:gd name="T14" fmla="*/ 197598 w 261339"/>
                <a:gd name="T15" fmla="*/ 0 h 229468"/>
                <a:gd name="T16" fmla="*/ 63741 w 261339"/>
                <a:gd name="T17" fmla="*/ 0 h 229468"/>
                <a:gd name="T18" fmla="*/ 0 w 261339"/>
                <a:gd name="T19" fmla="*/ 114734 h 229468"/>
                <a:gd name="T20" fmla="*/ 63741 w 261339"/>
                <a:gd name="T21" fmla="*/ 229468 h 229468"/>
                <a:gd name="T22" fmla="*/ 197598 w 261339"/>
                <a:gd name="T23" fmla="*/ 229468 h 229468"/>
                <a:gd name="T24" fmla="*/ 261339 w 261339"/>
                <a:gd name="T25" fmla="*/ 114734 h 229468"/>
                <a:gd name="T26" fmla="*/ 197598 w 261339"/>
                <a:gd name="T27" fmla="*/ 0 h 229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1339" h="229468">
                  <a:moveTo>
                    <a:pt x="89238" y="188036"/>
                  </a:moveTo>
                  <a:lnTo>
                    <a:pt x="44619" y="114734"/>
                  </a:lnTo>
                  <a:lnTo>
                    <a:pt x="89238" y="38244"/>
                  </a:lnTo>
                  <a:lnTo>
                    <a:pt x="175289" y="38244"/>
                  </a:lnTo>
                  <a:lnTo>
                    <a:pt x="216721" y="114734"/>
                  </a:lnTo>
                  <a:lnTo>
                    <a:pt x="175289" y="188036"/>
                  </a:lnTo>
                  <a:lnTo>
                    <a:pt x="89238" y="188036"/>
                  </a:lnTo>
                  <a:moveTo>
                    <a:pt x="197598" y="0"/>
                  </a:moveTo>
                  <a:lnTo>
                    <a:pt x="63741" y="0"/>
                  </a:lnTo>
                  <a:lnTo>
                    <a:pt x="0" y="114734"/>
                  </a:lnTo>
                  <a:lnTo>
                    <a:pt x="63741" y="229468"/>
                  </a:lnTo>
                  <a:lnTo>
                    <a:pt x="197598" y="229468"/>
                  </a:lnTo>
                  <a:lnTo>
                    <a:pt x="261339" y="114734"/>
                  </a:lnTo>
                  <a:lnTo>
                    <a:pt x="197598" y="0"/>
                  </a:lnTo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6"/>
            <p:cNvSpPr>
              <a:spLocks noEditPoints="1"/>
            </p:cNvSpPr>
            <p:nvPr/>
          </p:nvSpPr>
          <p:spPr bwMode="auto">
            <a:xfrm>
              <a:off x="8839200" y="942597"/>
              <a:ext cx="210314" cy="181617"/>
            </a:xfrm>
            <a:custGeom>
              <a:avLst/>
              <a:gdLst>
                <a:gd name="T0" fmla="*/ 70115 w 210346"/>
                <a:gd name="T1" fmla="*/ 149792 h 181662"/>
                <a:gd name="T2" fmla="*/ 38244 w 210346"/>
                <a:gd name="T3" fmla="*/ 92425 h 181662"/>
                <a:gd name="T4" fmla="*/ 70115 w 210346"/>
                <a:gd name="T5" fmla="*/ 31870 h 181662"/>
                <a:gd name="T6" fmla="*/ 140230 w 210346"/>
                <a:gd name="T7" fmla="*/ 31870 h 181662"/>
                <a:gd name="T8" fmla="*/ 175288 w 210346"/>
                <a:gd name="T9" fmla="*/ 92425 h 181662"/>
                <a:gd name="T10" fmla="*/ 140230 w 210346"/>
                <a:gd name="T11" fmla="*/ 149792 h 181662"/>
                <a:gd name="T12" fmla="*/ 70115 w 210346"/>
                <a:gd name="T13" fmla="*/ 149792 h 181662"/>
                <a:gd name="T14" fmla="*/ 159353 w 210346"/>
                <a:gd name="T15" fmla="*/ 0 h 181662"/>
                <a:gd name="T16" fmla="*/ 54180 w 210346"/>
                <a:gd name="T17" fmla="*/ 0 h 181662"/>
                <a:gd name="T18" fmla="*/ 0 w 210346"/>
                <a:gd name="T19" fmla="*/ 92425 h 181662"/>
                <a:gd name="T20" fmla="*/ 54180 w 210346"/>
                <a:gd name="T21" fmla="*/ 181662 h 181662"/>
                <a:gd name="T22" fmla="*/ 159353 w 210346"/>
                <a:gd name="T23" fmla="*/ 181662 h 181662"/>
                <a:gd name="T24" fmla="*/ 210346 w 210346"/>
                <a:gd name="T25" fmla="*/ 92425 h 181662"/>
                <a:gd name="T26" fmla="*/ 159353 w 210346"/>
                <a:gd name="T27" fmla="*/ 0 h 18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0346" h="181662">
                  <a:moveTo>
                    <a:pt x="70115" y="149792"/>
                  </a:moveTo>
                  <a:lnTo>
                    <a:pt x="38244" y="92425"/>
                  </a:lnTo>
                  <a:lnTo>
                    <a:pt x="70115" y="31870"/>
                  </a:lnTo>
                  <a:lnTo>
                    <a:pt x="140230" y="31870"/>
                  </a:lnTo>
                  <a:lnTo>
                    <a:pt x="175288" y="92425"/>
                  </a:lnTo>
                  <a:lnTo>
                    <a:pt x="140230" y="149792"/>
                  </a:lnTo>
                  <a:lnTo>
                    <a:pt x="70115" y="149792"/>
                  </a:lnTo>
                  <a:moveTo>
                    <a:pt x="159353" y="0"/>
                  </a:moveTo>
                  <a:lnTo>
                    <a:pt x="54180" y="0"/>
                  </a:lnTo>
                  <a:lnTo>
                    <a:pt x="0" y="92425"/>
                  </a:lnTo>
                  <a:lnTo>
                    <a:pt x="54180" y="181662"/>
                  </a:lnTo>
                  <a:lnTo>
                    <a:pt x="159353" y="181662"/>
                  </a:lnTo>
                  <a:lnTo>
                    <a:pt x="210346" y="92425"/>
                  </a:lnTo>
                  <a:lnTo>
                    <a:pt x="159353" y="0"/>
                  </a:lnTo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8"/>
            <p:cNvSpPr>
              <a:spLocks noEditPoints="1"/>
            </p:cNvSpPr>
            <p:nvPr/>
          </p:nvSpPr>
          <p:spPr bwMode="auto">
            <a:xfrm>
              <a:off x="8683058" y="878871"/>
              <a:ext cx="156142" cy="137010"/>
            </a:xfrm>
            <a:custGeom>
              <a:avLst/>
              <a:gdLst>
                <a:gd name="T0" fmla="*/ 54180 w 156166"/>
                <a:gd name="T1" fmla="*/ 111548 h 137044"/>
                <a:gd name="T2" fmla="*/ 28683 w 156166"/>
                <a:gd name="T3" fmla="*/ 70116 h 137044"/>
                <a:gd name="T4" fmla="*/ 54180 w 156166"/>
                <a:gd name="T5" fmla="*/ 25497 h 137044"/>
                <a:gd name="T6" fmla="*/ 105173 w 156166"/>
                <a:gd name="T7" fmla="*/ 25497 h 137044"/>
                <a:gd name="T8" fmla="*/ 130669 w 156166"/>
                <a:gd name="T9" fmla="*/ 70116 h 137044"/>
                <a:gd name="T10" fmla="*/ 105173 w 156166"/>
                <a:gd name="T11" fmla="*/ 111548 h 137044"/>
                <a:gd name="T12" fmla="*/ 54180 w 156166"/>
                <a:gd name="T13" fmla="*/ 111548 h 137044"/>
                <a:gd name="T14" fmla="*/ 117921 w 156166"/>
                <a:gd name="T15" fmla="*/ 0 h 137044"/>
                <a:gd name="T16" fmla="*/ 38245 w 156166"/>
                <a:gd name="T17" fmla="*/ 0 h 137044"/>
                <a:gd name="T18" fmla="*/ 0 w 156166"/>
                <a:gd name="T19" fmla="*/ 70116 h 137044"/>
                <a:gd name="T20" fmla="*/ 38245 w 156166"/>
                <a:gd name="T21" fmla="*/ 137044 h 137044"/>
                <a:gd name="T22" fmla="*/ 117921 w 156166"/>
                <a:gd name="T23" fmla="*/ 137044 h 137044"/>
                <a:gd name="T24" fmla="*/ 156166 w 156166"/>
                <a:gd name="T25" fmla="*/ 70116 h 137044"/>
                <a:gd name="T26" fmla="*/ 117921 w 156166"/>
                <a:gd name="T27" fmla="*/ 0 h 137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166" h="137044">
                  <a:moveTo>
                    <a:pt x="54180" y="111548"/>
                  </a:moveTo>
                  <a:lnTo>
                    <a:pt x="28683" y="70116"/>
                  </a:lnTo>
                  <a:lnTo>
                    <a:pt x="54180" y="25497"/>
                  </a:lnTo>
                  <a:lnTo>
                    <a:pt x="105173" y="25497"/>
                  </a:lnTo>
                  <a:lnTo>
                    <a:pt x="130669" y="70116"/>
                  </a:lnTo>
                  <a:lnTo>
                    <a:pt x="105173" y="111548"/>
                  </a:lnTo>
                  <a:lnTo>
                    <a:pt x="54180" y="111548"/>
                  </a:lnTo>
                  <a:moveTo>
                    <a:pt x="117921" y="0"/>
                  </a:moveTo>
                  <a:lnTo>
                    <a:pt x="38245" y="0"/>
                  </a:lnTo>
                  <a:lnTo>
                    <a:pt x="0" y="70116"/>
                  </a:lnTo>
                  <a:lnTo>
                    <a:pt x="38245" y="137044"/>
                  </a:lnTo>
                  <a:lnTo>
                    <a:pt x="117921" y="137044"/>
                  </a:lnTo>
                  <a:lnTo>
                    <a:pt x="156166" y="70116"/>
                  </a:lnTo>
                  <a:lnTo>
                    <a:pt x="117921" y="0"/>
                  </a:ln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9"/>
            <p:cNvSpPr>
              <a:spLocks noEditPoints="1"/>
            </p:cNvSpPr>
            <p:nvPr/>
          </p:nvSpPr>
          <p:spPr bwMode="auto">
            <a:xfrm>
              <a:off x="8145523" y="601665"/>
              <a:ext cx="229434" cy="328186"/>
            </a:xfrm>
            <a:custGeom>
              <a:avLst/>
              <a:gdLst>
                <a:gd name="T0" fmla="*/ 0 w 229469"/>
                <a:gd name="T1" fmla="*/ 98799 h 328267"/>
                <a:gd name="T2" fmla="*/ 57368 w 229469"/>
                <a:gd name="T3" fmla="*/ 197598 h 328267"/>
                <a:gd name="T4" fmla="*/ 172102 w 229469"/>
                <a:gd name="T5" fmla="*/ 197598 h 328267"/>
                <a:gd name="T6" fmla="*/ 229469 w 229469"/>
                <a:gd name="T7" fmla="*/ 98799 h 328267"/>
                <a:gd name="T8" fmla="*/ 172102 w 229469"/>
                <a:gd name="T9" fmla="*/ 0 h 328267"/>
                <a:gd name="T10" fmla="*/ 57368 w 229469"/>
                <a:gd name="T11" fmla="*/ 0 h 328267"/>
                <a:gd name="T12" fmla="*/ 0 w 229469"/>
                <a:gd name="T13" fmla="*/ 98799 h 328267"/>
                <a:gd name="T14" fmla="*/ 41432 w 229469"/>
                <a:gd name="T15" fmla="*/ 98799 h 328267"/>
                <a:gd name="T16" fmla="*/ 79677 w 229469"/>
                <a:gd name="T17" fmla="*/ 31871 h 328267"/>
                <a:gd name="T18" fmla="*/ 152980 w 229469"/>
                <a:gd name="T19" fmla="*/ 31871 h 328267"/>
                <a:gd name="T20" fmla="*/ 191224 w 229469"/>
                <a:gd name="T21" fmla="*/ 98799 h 328267"/>
                <a:gd name="T22" fmla="*/ 152980 w 229469"/>
                <a:gd name="T23" fmla="*/ 162540 h 328267"/>
                <a:gd name="T24" fmla="*/ 79677 w 229469"/>
                <a:gd name="T25" fmla="*/ 162540 h 328267"/>
                <a:gd name="T26" fmla="*/ 41432 w 229469"/>
                <a:gd name="T27" fmla="*/ 98799 h 328267"/>
                <a:gd name="T28" fmla="*/ 146605 w 229469"/>
                <a:gd name="T29" fmla="*/ 296397 h 328267"/>
                <a:gd name="T30" fmla="*/ 86051 w 229469"/>
                <a:gd name="T31" fmla="*/ 296397 h 328267"/>
                <a:gd name="T32" fmla="*/ 86051 w 229469"/>
                <a:gd name="T33" fmla="*/ 328267 h 328267"/>
                <a:gd name="T34" fmla="*/ 146605 w 229469"/>
                <a:gd name="T35" fmla="*/ 328267 h 328267"/>
                <a:gd name="T36" fmla="*/ 146605 w 229469"/>
                <a:gd name="T37" fmla="*/ 296397 h 328267"/>
                <a:gd name="T38" fmla="*/ 172102 w 229469"/>
                <a:gd name="T39" fmla="*/ 213533 h 328267"/>
                <a:gd name="T40" fmla="*/ 57368 w 229469"/>
                <a:gd name="T41" fmla="*/ 213533 h 328267"/>
                <a:gd name="T42" fmla="*/ 57368 w 229469"/>
                <a:gd name="T43" fmla="*/ 242217 h 328267"/>
                <a:gd name="T44" fmla="*/ 172102 w 229469"/>
                <a:gd name="T45" fmla="*/ 242217 h 328267"/>
                <a:gd name="T46" fmla="*/ 172102 w 229469"/>
                <a:gd name="T47" fmla="*/ 213533 h 328267"/>
                <a:gd name="T48" fmla="*/ 172102 w 229469"/>
                <a:gd name="T49" fmla="*/ 254965 h 328267"/>
                <a:gd name="T50" fmla="*/ 57368 w 229469"/>
                <a:gd name="T51" fmla="*/ 254965 h 328267"/>
                <a:gd name="T52" fmla="*/ 57368 w 229469"/>
                <a:gd name="T53" fmla="*/ 286836 h 328267"/>
                <a:gd name="T54" fmla="*/ 172102 w 229469"/>
                <a:gd name="T55" fmla="*/ 286836 h 328267"/>
                <a:gd name="T56" fmla="*/ 172102 w 229469"/>
                <a:gd name="T57" fmla="*/ 254965 h 32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9469" h="328267">
                  <a:moveTo>
                    <a:pt x="0" y="98799"/>
                  </a:moveTo>
                  <a:lnTo>
                    <a:pt x="57368" y="197598"/>
                  </a:lnTo>
                  <a:lnTo>
                    <a:pt x="172102" y="197598"/>
                  </a:lnTo>
                  <a:lnTo>
                    <a:pt x="229469" y="98799"/>
                  </a:lnTo>
                  <a:lnTo>
                    <a:pt x="172102" y="0"/>
                  </a:lnTo>
                  <a:lnTo>
                    <a:pt x="57368" y="0"/>
                  </a:lnTo>
                  <a:lnTo>
                    <a:pt x="0" y="98799"/>
                  </a:lnTo>
                  <a:close/>
                  <a:moveTo>
                    <a:pt x="41432" y="98799"/>
                  </a:moveTo>
                  <a:lnTo>
                    <a:pt x="79677" y="31871"/>
                  </a:lnTo>
                  <a:lnTo>
                    <a:pt x="152980" y="31871"/>
                  </a:lnTo>
                  <a:lnTo>
                    <a:pt x="191224" y="98799"/>
                  </a:lnTo>
                  <a:lnTo>
                    <a:pt x="152980" y="162540"/>
                  </a:lnTo>
                  <a:lnTo>
                    <a:pt x="79677" y="162540"/>
                  </a:lnTo>
                  <a:lnTo>
                    <a:pt x="41432" y="98799"/>
                  </a:lnTo>
                  <a:close/>
                  <a:moveTo>
                    <a:pt x="146605" y="296397"/>
                  </a:moveTo>
                  <a:lnTo>
                    <a:pt x="86051" y="296397"/>
                  </a:lnTo>
                  <a:lnTo>
                    <a:pt x="86051" y="328267"/>
                  </a:lnTo>
                  <a:lnTo>
                    <a:pt x="146605" y="328267"/>
                  </a:lnTo>
                  <a:lnTo>
                    <a:pt x="146605" y="296397"/>
                  </a:lnTo>
                  <a:close/>
                  <a:moveTo>
                    <a:pt x="172102" y="213533"/>
                  </a:moveTo>
                  <a:lnTo>
                    <a:pt x="57368" y="213533"/>
                  </a:lnTo>
                  <a:lnTo>
                    <a:pt x="57368" y="242217"/>
                  </a:lnTo>
                  <a:lnTo>
                    <a:pt x="172102" y="242217"/>
                  </a:lnTo>
                  <a:lnTo>
                    <a:pt x="172102" y="213533"/>
                  </a:lnTo>
                  <a:close/>
                  <a:moveTo>
                    <a:pt x="172102" y="254965"/>
                  </a:moveTo>
                  <a:lnTo>
                    <a:pt x="57368" y="254965"/>
                  </a:lnTo>
                  <a:lnTo>
                    <a:pt x="57368" y="286836"/>
                  </a:lnTo>
                  <a:lnTo>
                    <a:pt x="172102" y="286836"/>
                  </a:lnTo>
                  <a:lnTo>
                    <a:pt x="172102" y="254965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30"/>
            <p:cNvSpPr>
              <a:spLocks noEditPoints="1"/>
            </p:cNvSpPr>
            <p:nvPr userDrawn="1"/>
          </p:nvSpPr>
          <p:spPr bwMode="auto">
            <a:xfrm>
              <a:off x="7791813" y="254361"/>
              <a:ext cx="254926" cy="251716"/>
            </a:xfrm>
            <a:custGeom>
              <a:avLst/>
              <a:gdLst>
                <a:gd name="T0" fmla="*/ 0 w 80"/>
                <a:gd name="T1" fmla="*/ 40 h 79"/>
                <a:gd name="T2" fmla="*/ 80 w 80"/>
                <a:gd name="T3" fmla="*/ 40 h 79"/>
                <a:gd name="T4" fmla="*/ 5 w 80"/>
                <a:gd name="T5" fmla="*/ 42 h 79"/>
                <a:gd name="T6" fmla="*/ 19 w 80"/>
                <a:gd name="T7" fmla="*/ 54 h 79"/>
                <a:gd name="T8" fmla="*/ 5 w 80"/>
                <a:gd name="T9" fmla="*/ 42 h 79"/>
                <a:gd name="T10" fmla="*/ 43 w 80"/>
                <a:gd name="T11" fmla="*/ 5 h 79"/>
                <a:gd name="T12" fmla="*/ 43 w 80"/>
                <a:gd name="T13" fmla="*/ 19 h 79"/>
                <a:gd name="T14" fmla="*/ 57 w 80"/>
                <a:gd name="T15" fmla="*/ 37 h 79"/>
                <a:gd name="T16" fmla="*/ 43 w 80"/>
                <a:gd name="T17" fmla="*/ 24 h 79"/>
                <a:gd name="T18" fmla="*/ 38 w 80"/>
                <a:gd name="T19" fmla="*/ 5 h 79"/>
                <a:gd name="T20" fmla="*/ 26 w 80"/>
                <a:gd name="T21" fmla="*/ 19 h 79"/>
                <a:gd name="T22" fmla="*/ 38 w 80"/>
                <a:gd name="T23" fmla="*/ 24 h 79"/>
                <a:gd name="T24" fmla="*/ 23 w 80"/>
                <a:gd name="T25" fmla="*/ 37 h 79"/>
                <a:gd name="T26" fmla="*/ 38 w 80"/>
                <a:gd name="T27" fmla="*/ 24 h 79"/>
                <a:gd name="T28" fmla="*/ 5 w 80"/>
                <a:gd name="T29" fmla="*/ 37 h 79"/>
                <a:gd name="T30" fmla="*/ 19 w 80"/>
                <a:gd name="T31" fmla="*/ 24 h 79"/>
                <a:gd name="T32" fmla="*/ 23 w 80"/>
                <a:gd name="T33" fmla="*/ 42 h 79"/>
                <a:gd name="T34" fmla="*/ 38 w 80"/>
                <a:gd name="T35" fmla="*/ 54 h 79"/>
                <a:gd name="T36" fmla="*/ 23 w 80"/>
                <a:gd name="T37" fmla="*/ 42 h 79"/>
                <a:gd name="T38" fmla="*/ 38 w 80"/>
                <a:gd name="T39" fmla="*/ 74 h 79"/>
                <a:gd name="T40" fmla="*/ 38 w 80"/>
                <a:gd name="T41" fmla="*/ 59 h 79"/>
                <a:gd name="T42" fmla="*/ 43 w 80"/>
                <a:gd name="T43" fmla="*/ 59 h 79"/>
                <a:gd name="T44" fmla="*/ 43 w 80"/>
                <a:gd name="T45" fmla="*/ 74 h 79"/>
                <a:gd name="T46" fmla="*/ 43 w 80"/>
                <a:gd name="T47" fmla="*/ 42 h 79"/>
                <a:gd name="T48" fmla="*/ 56 w 80"/>
                <a:gd name="T49" fmla="*/ 54 h 79"/>
                <a:gd name="T50" fmla="*/ 62 w 80"/>
                <a:gd name="T51" fmla="*/ 42 h 79"/>
                <a:gd name="T52" fmla="*/ 72 w 80"/>
                <a:gd name="T53" fmla="*/ 54 h 79"/>
                <a:gd name="T54" fmla="*/ 62 w 80"/>
                <a:gd name="T55" fmla="*/ 42 h 79"/>
                <a:gd name="T56" fmla="*/ 61 w 80"/>
                <a:gd name="T57" fmla="*/ 24 h 79"/>
                <a:gd name="T58" fmla="*/ 75 w 80"/>
                <a:gd name="T59" fmla="*/ 37 h 79"/>
                <a:gd name="T60" fmla="*/ 69 w 80"/>
                <a:gd name="T61" fmla="*/ 19 h 79"/>
                <a:gd name="T62" fmla="*/ 53 w 80"/>
                <a:gd name="T63" fmla="*/ 7 h 79"/>
                <a:gd name="T64" fmla="*/ 27 w 80"/>
                <a:gd name="T65" fmla="*/ 7 h 79"/>
                <a:gd name="T66" fmla="*/ 12 w 80"/>
                <a:gd name="T67" fmla="*/ 19 h 79"/>
                <a:gd name="T68" fmla="*/ 11 w 80"/>
                <a:gd name="T69" fmla="*/ 59 h 79"/>
                <a:gd name="T70" fmla="*/ 27 w 80"/>
                <a:gd name="T71" fmla="*/ 72 h 79"/>
                <a:gd name="T72" fmla="*/ 53 w 80"/>
                <a:gd name="T73" fmla="*/ 72 h 79"/>
                <a:gd name="T74" fmla="*/ 69 w 80"/>
                <a:gd name="T75" fmla="*/ 5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" h="79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79"/>
                    <a:pt x="40" y="79"/>
                  </a:cubicBezTo>
                  <a:cubicBezTo>
                    <a:pt x="62" y="79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" y="42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8" y="46"/>
                    <a:pt x="18" y="50"/>
                    <a:pt x="19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7" y="50"/>
                    <a:pt x="6" y="46"/>
                    <a:pt x="5" y="42"/>
                  </a:cubicBezTo>
                  <a:close/>
                  <a:moveTo>
                    <a:pt x="43" y="19"/>
                  </a:moveTo>
                  <a:cubicBezTo>
                    <a:pt x="43" y="5"/>
                    <a:pt x="43" y="5"/>
                    <a:pt x="43" y="5"/>
                  </a:cubicBezTo>
                  <a:cubicBezTo>
                    <a:pt x="47" y="6"/>
                    <a:pt x="52" y="12"/>
                    <a:pt x="54" y="19"/>
                  </a:cubicBezTo>
                  <a:lnTo>
                    <a:pt x="43" y="19"/>
                  </a:lnTo>
                  <a:close/>
                  <a:moveTo>
                    <a:pt x="56" y="24"/>
                  </a:moveTo>
                  <a:cubicBezTo>
                    <a:pt x="57" y="28"/>
                    <a:pt x="57" y="33"/>
                    <a:pt x="57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24"/>
                    <a:pt x="43" y="24"/>
                    <a:pt x="43" y="24"/>
                  </a:cubicBezTo>
                  <a:lnTo>
                    <a:pt x="56" y="24"/>
                  </a:lnTo>
                  <a:close/>
                  <a:moveTo>
                    <a:pt x="38" y="5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9" y="12"/>
                    <a:pt x="33" y="6"/>
                    <a:pt x="38" y="5"/>
                  </a:cubicBezTo>
                  <a:close/>
                  <a:moveTo>
                    <a:pt x="38" y="24"/>
                  </a:moveTo>
                  <a:cubicBezTo>
                    <a:pt x="38" y="37"/>
                    <a:pt x="38" y="37"/>
                    <a:pt x="38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33"/>
                    <a:pt x="24" y="28"/>
                    <a:pt x="25" y="24"/>
                  </a:cubicBezTo>
                  <a:lnTo>
                    <a:pt x="38" y="24"/>
                  </a:lnTo>
                  <a:close/>
                  <a:moveTo>
                    <a:pt x="18" y="37"/>
                  </a:moveTo>
                  <a:cubicBezTo>
                    <a:pt x="5" y="37"/>
                    <a:pt x="5" y="37"/>
                    <a:pt x="5" y="37"/>
                  </a:cubicBezTo>
                  <a:cubicBezTo>
                    <a:pt x="6" y="33"/>
                    <a:pt x="7" y="28"/>
                    <a:pt x="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8"/>
                    <a:pt x="18" y="33"/>
                    <a:pt x="18" y="37"/>
                  </a:cubicBezTo>
                  <a:close/>
                  <a:moveTo>
                    <a:pt x="23" y="42"/>
                  </a:moveTo>
                  <a:cubicBezTo>
                    <a:pt x="38" y="42"/>
                    <a:pt x="38" y="42"/>
                    <a:pt x="38" y="42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3" y="50"/>
                    <a:pt x="23" y="46"/>
                    <a:pt x="23" y="42"/>
                  </a:cubicBezTo>
                  <a:close/>
                  <a:moveTo>
                    <a:pt x="38" y="59"/>
                  </a:moveTo>
                  <a:cubicBezTo>
                    <a:pt x="38" y="74"/>
                    <a:pt x="38" y="74"/>
                    <a:pt x="38" y="74"/>
                  </a:cubicBezTo>
                  <a:cubicBezTo>
                    <a:pt x="33" y="73"/>
                    <a:pt x="28" y="67"/>
                    <a:pt x="26" y="59"/>
                  </a:cubicBezTo>
                  <a:lnTo>
                    <a:pt x="38" y="59"/>
                  </a:lnTo>
                  <a:close/>
                  <a:moveTo>
                    <a:pt x="43" y="74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2" y="67"/>
                    <a:pt x="47" y="73"/>
                    <a:pt x="43" y="74"/>
                  </a:cubicBezTo>
                  <a:close/>
                  <a:moveTo>
                    <a:pt x="43" y="54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7" y="46"/>
                    <a:pt x="57" y="50"/>
                    <a:pt x="56" y="54"/>
                  </a:cubicBezTo>
                  <a:lnTo>
                    <a:pt x="43" y="54"/>
                  </a:lnTo>
                  <a:close/>
                  <a:moveTo>
                    <a:pt x="62" y="42"/>
                  </a:moveTo>
                  <a:cubicBezTo>
                    <a:pt x="75" y="42"/>
                    <a:pt x="75" y="42"/>
                    <a:pt x="75" y="42"/>
                  </a:cubicBezTo>
                  <a:cubicBezTo>
                    <a:pt x="75" y="46"/>
                    <a:pt x="74" y="50"/>
                    <a:pt x="72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2" y="50"/>
                    <a:pt x="62" y="46"/>
                    <a:pt x="62" y="42"/>
                  </a:cubicBezTo>
                  <a:close/>
                  <a:moveTo>
                    <a:pt x="62" y="37"/>
                  </a:moveTo>
                  <a:cubicBezTo>
                    <a:pt x="62" y="33"/>
                    <a:pt x="62" y="28"/>
                    <a:pt x="61" y="2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4" y="28"/>
                    <a:pt x="75" y="33"/>
                    <a:pt x="75" y="37"/>
                  </a:cubicBezTo>
                  <a:lnTo>
                    <a:pt x="62" y="37"/>
                  </a:lnTo>
                  <a:close/>
                  <a:moveTo>
                    <a:pt x="69" y="19"/>
                  </a:move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0"/>
                    <a:pt x="53" y="7"/>
                  </a:cubicBezTo>
                  <a:cubicBezTo>
                    <a:pt x="60" y="10"/>
                    <a:pt x="65" y="14"/>
                    <a:pt x="69" y="19"/>
                  </a:cubicBezTo>
                  <a:close/>
                  <a:moveTo>
                    <a:pt x="27" y="7"/>
                  </a:moveTo>
                  <a:cubicBezTo>
                    <a:pt x="24" y="10"/>
                    <a:pt x="22" y="15"/>
                    <a:pt x="21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4"/>
                    <a:pt x="21" y="10"/>
                    <a:pt x="27" y="7"/>
                  </a:cubicBezTo>
                  <a:close/>
                  <a:moveTo>
                    <a:pt x="11" y="59"/>
                  </a:moveTo>
                  <a:cubicBezTo>
                    <a:pt x="21" y="59"/>
                    <a:pt x="21" y="59"/>
                    <a:pt x="21" y="59"/>
                  </a:cubicBezTo>
                  <a:cubicBezTo>
                    <a:pt x="22" y="64"/>
                    <a:pt x="24" y="69"/>
                    <a:pt x="27" y="72"/>
                  </a:cubicBezTo>
                  <a:cubicBezTo>
                    <a:pt x="20" y="69"/>
                    <a:pt x="15" y="65"/>
                    <a:pt x="11" y="59"/>
                  </a:cubicBezTo>
                  <a:close/>
                  <a:moveTo>
                    <a:pt x="53" y="72"/>
                  </a:moveTo>
                  <a:cubicBezTo>
                    <a:pt x="56" y="69"/>
                    <a:pt x="58" y="64"/>
                    <a:pt x="60" y="59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5" y="65"/>
                    <a:pt x="60" y="69"/>
                    <a:pt x="53" y="7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31"/>
            <p:cNvSpPr>
              <a:spLocks noEditPoints="1"/>
            </p:cNvSpPr>
            <p:nvPr userDrawn="1"/>
          </p:nvSpPr>
          <p:spPr bwMode="auto">
            <a:xfrm>
              <a:off x="8585270" y="1305833"/>
              <a:ext cx="172076" cy="219853"/>
            </a:xfrm>
            <a:custGeom>
              <a:avLst/>
              <a:gdLst>
                <a:gd name="T0" fmla="*/ 127483 w 172102"/>
                <a:gd name="T1" fmla="*/ 0 h 219907"/>
                <a:gd name="T2" fmla="*/ 41432 w 172102"/>
                <a:gd name="T3" fmla="*/ 0 h 219907"/>
                <a:gd name="T4" fmla="*/ 0 w 172102"/>
                <a:gd name="T5" fmla="*/ 73303 h 219907"/>
                <a:gd name="T6" fmla="*/ 35058 w 172102"/>
                <a:gd name="T7" fmla="*/ 133857 h 219907"/>
                <a:gd name="T8" fmla="*/ 0 w 172102"/>
                <a:gd name="T9" fmla="*/ 194411 h 219907"/>
                <a:gd name="T10" fmla="*/ 15936 w 172102"/>
                <a:gd name="T11" fmla="*/ 219907 h 219907"/>
                <a:gd name="T12" fmla="*/ 60555 w 172102"/>
                <a:gd name="T13" fmla="*/ 146605 h 219907"/>
                <a:gd name="T14" fmla="*/ 127483 w 172102"/>
                <a:gd name="T15" fmla="*/ 146605 h 219907"/>
                <a:gd name="T16" fmla="*/ 172102 w 172102"/>
                <a:gd name="T17" fmla="*/ 73303 h 219907"/>
                <a:gd name="T18" fmla="*/ 127483 w 172102"/>
                <a:gd name="T19" fmla="*/ 0 h 219907"/>
                <a:gd name="T20" fmla="*/ 114735 w 172102"/>
                <a:gd name="T21" fmla="*/ 121108 h 219907"/>
                <a:gd name="T22" fmla="*/ 57367 w 172102"/>
                <a:gd name="T23" fmla="*/ 121108 h 219907"/>
                <a:gd name="T24" fmla="*/ 28684 w 172102"/>
                <a:gd name="T25" fmla="*/ 73303 h 219907"/>
                <a:gd name="T26" fmla="*/ 57367 w 172102"/>
                <a:gd name="T27" fmla="*/ 25497 h 219907"/>
                <a:gd name="T28" fmla="*/ 114735 w 172102"/>
                <a:gd name="T29" fmla="*/ 25497 h 219907"/>
                <a:gd name="T30" fmla="*/ 140231 w 172102"/>
                <a:gd name="T31" fmla="*/ 73303 h 219907"/>
                <a:gd name="T32" fmla="*/ 114735 w 172102"/>
                <a:gd name="T33" fmla="*/ 121108 h 219907"/>
                <a:gd name="T34" fmla="*/ 92425 w 172102"/>
                <a:gd name="T35" fmla="*/ 66928 h 219907"/>
                <a:gd name="T36" fmla="*/ 92425 w 172102"/>
                <a:gd name="T37" fmla="*/ 41432 h 219907"/>
                <a:gd name="T38" fmla="*/ 79677 w 172102"/>
                <a:gd name="T39" fmla="*/ 41432 h 219907"/>
                <a:gd name="T40" fmla="*/ 79677 w 172102"/>
                <a:gd name="T41" fmla="*/ 66928 h 219907"/>
                <a:gd name="T42" fmla="*/ 54180 w 172102"/>
                <a:gd name="T43" fmla="*/ 66928 h 219907"/>
                <a:gd name="T44" fmla="*/ 54180 w 172102"/>
                <a:gd name="T45" fmla="*/ 76490 h 219907"/>
                <a:gd name="T46" fmla="*/ 79677 w 172102"/>
                <a:gd name="T47" fmla="*/ 76490 h 219907"/>
                <a:gd name="T48" fmla="*/ 79677 w 172102"/>
                <a:gd name="T49" fmla="*/ 101986 h 219907"/>
                <a:gd name="T50" fmla="*/ 92425 w 172102"/>
                <a:gd name="T51" fmla="*/ 101986 h 219907"/>
                <a:gd name="T52" fmla="*/ 92425 w 172102"/>
                <a:gd name="T53" fmla="*/ 76490 h 219907"/>
                <a:gd name="T54" fmla="*/ 114735 w 172102"/>
                <a:gd name="T55" fmla="*/ 76490 h 219907"/>
                <a:gd name="T56" fmla="*/ 114735 w 172102"/>
                <a:gd name="T57" fmla="*/ 66928 h 219907"/>
                <a:gd name="T58" fmla="*/ 92425 w 172102"/>
                <a:gd name="T59" fmla="*/ 66928 h 219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2102" h="219907">
                  <a:moveTo>
                    <a:pt x="127483" y="0"/>
                  </a:moveTo>
                  <a:lnTo>
                    <a:pt x="41432" y="0"/>
                  </a:lnTo>
                  <a:lnTo>
                    <a:pt x="0" y="73303"/>
                  </a:lnTo>
                  <a:lnTo>
                    <a:pt x="35058" y="133857"/>
                  </a:lnTo>
                  <a:lnTo>
                    <a:pt x="0" y="194411"/>
                  </a:lnTo>
                  <a:lnTo>
                    <a:pt x="15936" y="219907"/>
                  </a:lnTo>
                  <a:lnTo>
                    <a:pt x="60555" y="146605"/>
                  </a:lnTo>
                  <a:lnTo>
                    <a:pt x="127483" y="146605"/>
                  </a:lnTo>
                  <a:lnTo>
                    <a:pt x="172102" y="73303"/>
                  </a:lnTo>
                  <a:lnTo>
                    <a:pt x="127483" y="0"/>
                  </a:lnTo>
                  <a:close/>
                  <a:moveTo>
                    <a:pt x="114735" y="121108"/>
                  </a:moveTo>
                  <a:lnTo>
                    <a:pt x="57367" y="121108"/>
                  </a:lnTo>
                  <a:lnTo>
                    <a:pt x="28684" y="73303"/>
                  </a:lnTo>
                  <a:lnTo>
                    <a:pt x="57367" y="25497"/>
                  </a:lnTo>
                  <a:lnTo>
                    <a:pt x="114735" y="25497"/>
                  </a:lnTo>
                  <a:lnTo>
                    <a:pt x="140231" y="73303"/>
                  </a:lnTo>
                  <a:lnTo>
                    <a:pt x="114735" y="121108"/>
                  </a:lnTo>
                  <a:close/>
                  <a:moveTo>
                    <a:pt x="92425" y="66928"/>
                  </a:moveTo>
                  <a:lnTo>
                    <a:pt x="92425" y="41432"/>
                  </a:lnTo>
                  <a:lnTo>
                    <a:pt x="79677" y="41432"/>
                  </a:lnTo>
                  <a:lnTo>
                    <a:pt x="79677" y="66928"/>
                  </a:lnTo>
                  <a:lnTo>
                    <a:pt x="54180" y="66928"/>
                  </a:lnTo>
                  <a:lnTo>
                    <a:pt x="54180" y="76490"/>
                  </a:lnTo>
                  <a:lnTo>
                    <a:pt x="79677" y="76490"/>
                  </a:lnTo>
                  <a:lnTo>
                    <a:pt x="79677" y="101986"/>
                  </a:lnTo>
                  <a:lnTo>
                    <a:pt x="92425" y="101986"/>
                  </a:lnTo>
                  <a:lnTo>
                    <a:pt x="92425" y="76490"/>
                  </a:lnTo>
                  <a:lnTo>
                    <a:pt x="114735" y="76490"/>
                  </a:lnTo>
                  <a:lnTo>
                    <a:pt x="114735" y="66928"/>
                  </a:lnTo>
                  <a:lnTo>
                    <a:pt x="92425" y="6692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Tex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1" y="2209800"/>
            <a:ext cx="7689583" cy="3505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400">
                <a:solidFill>
                  <a:schemeClr val="tx2"/>
                </a:solidFill>
              </a:defRPr>
            </a:lvl3pPr>
            <a:lvl4pPr>
              <a:defRPr sz="12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5257800" cy="105156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en-US" dirty="0" smtClean="0"/>
              <a:t>Content Page </a:t>
            </a:r>
            <a:br>
              <a:rPr lang="en-US" dirty="0" smtClean="0"/>
            </a:br>
            <a:r>
              <a:rPr lang="en-US" dirty="0" smtClean="0"/>
              <a:t>with Text and Table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1" hasCustomPrompt="1"/>
          </p:nvPr>
        </p:nvSpPr>
        <p:spPr>
          <a:xfrm>
            <a:off x="457200" y="1510553"/>
            <a:ext cx="5257800" cy="475488"/>
          </a:xfrm>
        </p:spPr>
        <p:txBody>
          <a:bodyPr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 content page with text and table</a:t>
            </a:r>
            <a:endParaRPr lang="en-US" dirty="0"/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533400" y="5930573"/>
            <a:ext cx="8153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6380156" y="5930573"/>
            <a:ext cx="304800" cy="5553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 userDrawn="1"/>
        </p:nvGrpSpPr>
        <p:grpSpPr>
          <a:xfrm>
            <a:off x="5911438" y="173562"/>
            <a:ext cx="3101749" cy="1752562"/>
            <a:chOff x="5715000" y="173562"/>
            <a:chExt cx="3298187" cy="1863554"/>
          </a:xfrm>
        </p:grpSpPr>
        <p:sp>
          <p:nvSpPr>
            <p:cNvPr id="59" name="Freeform 34"/>
            <p:cNvSpPr>
              <a:spLocks/>
            </p:cNvSpPr>
            <p:nvPr/>
          </p:nvSpPr>
          <p:spPr bwMode="auto">
            <a:xfrm>
              <a:off x="6644150" y="807920"/>
              <a:ext cx="1245414" cy="1080177"/>
            </a:xfrm>
            <a:custGeom>
              <a:avLst/>
              <a:gdLst>
                <a:gd name="T0" fmla="*/ 503665 w 2021037"/>
                <a:gd name="T1" fmla="*/ 1753267 h 1753267"/>
                <a:gd name="T2" fmla="*/ 0 w 2021037"/>
                <a:gd name="T3" fmla="*/ 876633 h 1753267"/>
                <a:gd name="T4" fmla="*/ 503665 w 2021037"/>
                <a:gd name="T5" fmla="*/ 0 h 1753267"/>
                <a:gd name="T6" fmla="*/ 1517372 w 2021037"/>
                <a:gd name="T7" fmla="*/ 0 h 1753267"/>
                <a:gd name="T8" fmla="*/ 2021037 w 2021037"/>
                <a:gd name="T9" fmla="*/ 876633 h 1753267"/>
                <a:gd name="T10" fmla="*/ 1517372 w 2021037"/>
                <a:gd name="T11" fmla="*/ 1753267 h 1753267"/>
                <a:gd name="T12" fmla="*/ 503665 w 2021037"/>
                <a:gd name="T13" fmla="*/ 1753267 h 1753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1037" h="1753267">
                  <a:moveTo>
                    <a:pt x="503665" y="1753267"/>
                  </a:moveTo>
                  <a:lnTo>
                    <a:pt x="0" y="876633"/>
                  </a:lnTo>
                  <a:lnTo>
                    <a:pt x="503665" y="0"/>
                  </a:lnTo>
                  <a:lnTo>
                    <a:pt x="1517372" y="0"/>
                  </a:lnTo>
                  <a:lnTo>
                    <a:pt x="2021037" y="876633"/>
                  </a:lnTo>
                  <a:lnTo>
                    <a:pt x="1517372" y="1753267"/>
                  </a:lnTo>
                  <a:lnTo>
                    <a:pt x="503665" y="175326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35"/>
            <p:cNvSpPr>
              <a:spLocks noEditPoints="1"/>
            </p:cNvSpPr>
            <p:nvPr/>
          </p:nvSpPr>
          <p:spPr bwMode="auto">
            <a:xfrm>
              <a:off x="7416149" y="201057"/>
              <a:ext cx="310372" cy="269062"/>
            </a:xfrm>
            <a:custGeom>
              <a:avLst/>
              <a:gdLst>
                <a:gd name="T0" fmla="*/ 379343 w 503666"/>
                <a:gd name="T1" fmla="*/ 0 h 436723"/>
                <a:gd name="T2" fmla="*/ 127510 w 503666"/>
                <a:gd name="T3" fmla="*/ 0 h 436723"/>
                <a:gd name="T4" fmla="*/ 0 w 503666"/>
                <a:gd name="T5" fmla="*/ 216768 h 436723"/>
                <a:gd name="T6" fmla="*/ 127510 w 503666"/>
                <a:gd name="T7" fmla="*/ 436723 h 436723"/>
                <a:gd name="T8" fmla="*/ 379343 w 503666"/>
                <a:gd name="T9" fmla="*/ 436723 h 436723"/>
                <a:gd name="T10" fmla="*/ 503666 w 503666"/>
                <a:gd name="T11" fmla="*/ 216768 h 436723"/>
                <a:gd name="T12" fmla="*/ 379343 w 503666"/>
                <a:gd name="T13" fmla="*/ 0 h 436723"/>
                <a:gd name="T14" fmla="*/ 334714 w 503666"/>
                <a:gd name="T15" fmla="*/ 360217 h 436723"/>
                <a:gd name="T16" fmla="*/ 168951 w 503666"/>
                <a:gd name="T17" fmla="*/ 360217 h 436723"/>
                <a:gd name="T18" fmla="*/ 86069 w 503666"/>
                <a:gd name="T19" fmla="*/ 216768 h 436723"/>
                <a:gd name="T20" fmla="*/ 168951 w 503666"/>
                <a:gd name="T21" fmla="*/ 76507 h 436723"/>
                <a:gd name="T22" fmla="*/ 334714 w 503666"/>
                <a:gd name="T23" fmla="*/ 76507 h 436723"/>
                <a:gd name="T24" fmla="*/ 417596 w 503666"/>
                <a:gd name="T25" fmla="*/ 216768 h 436723"/>
                <a:gd name="T26" fmla="*/ 334714 w 503666"/>
                <a:gd name="T27" fmla="*/ 360217 h 436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3666" h="436723">
                  <a:moveTo>
                    <a:pt x="379343" y="0"/>
                  </a:moveTo>
                  <a:lnTo>
                    <a:pt x="127510" y="0"/>
                  </a:lnTo>
                  <a:lnTo>
                    <a:pt x="0" y="216768"/>
                  </a:lnTo>
                  <a:lnTo>
                    <a:pt x="127510" y="436723"/>
                  </a:lnTo>
                  <a:lnTo>
                    <a:pt x="379343" y="436723"/>
                  </a:lnTo>
                  <a:lnTo>
                    <a:pt x="503666" y="216768"/>
                  </a:lnTo>
                  <a:lnTo>
                    <a:pt x="379343" y="0"/>
                  </a:lnTo>
                  <a:close/>
                  <a:moveTo>
                    <a:pt x="334714" y="360217"/>
                  </a:moveTo>
                  <a:lnTo>
                    <a:pt x="168951" y="360217"/>
                  </a:lnTo>
                  <a:lnTo>
                    <a:pt x="86069" y="216768"/>
                  </a:lnTo>
                  <a:lnTo>
                    <a:pt x="168951" y="76507"/>
                  </a:lnTo>
                  <a:lnTo>
                    <a:pt x="334714" y="76507"/>
                  </a:lnTo>
                  <a:lnTo>
                    <a:pt x="417596" y="216768"/>
                  </a:lnTo>
                  <a:lnTo>
                    <a:pt x="334714" y="36021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6"/>
            <p:cNvSpPr>
              <a:spLocks noEditPoints="1"/>
            </p:cNvSpPr>
            <p:nvPr/>
          </p:nvSpPr>
          <p:spPr bwMode="auto">
            <a:xfrm>
              <a:off x="7623361" y="1760198"/>
              <a:ext cx="320193" cy="276918"/>
            </a:xfrm>
            <a:custGeom>
              <a:avLst/>
              <a:gdLst>
                <a:gd name="T0" fmla="*/ 392094 w 519604"/>
                <a:gd name="T1" fmla="*/ 0 h 449473"/>
                <a:gd name="T2" fmla="*/ 130698 w 519604"/>
                <a:gd name="T3" fmla="*/ 0 h 449473"/>
                <a:gd name="T4" fmla="*/ 0 w 519604"/>
                <a:gd name="T5" fmla="*/ 226330 h 449473"/>
                <a:gd name="T6" fmla="*/ 130698 w 519604"/>
                <a:gd name="T7" fmla="*/ 449473 h 449473"/>
                <a:gd name="T8" fmla="*/ 392094 w 519604"/>
                <a:gd name="T9" fmla="*/ 449473 h 449473"/>
                <a:gd name="T10" fmla="*/ 519604 w 519604"/>
                <a:gd name="T11" fmla="*/ 226330 h 449473"/>
                <a:gd name="T12" fmla="*/ 392094 w 519604"/>
                <a:gd name="T13" fmla="*/ 0 h 449473"/>
                <a:gd name="T14" fmla="*/ 347465 w 519604"/>
                <a:gd name="T15" fmla="*/ 372967 h 449473"/>
                <a:gd name="T16" fmla="*/ 175326 w 519604"/>
                <a:gd name="T17" fmla="*/ 372967 h 449473"/>
                <a:gd name="T18" fmla="*/ 92444 w 519604"/>
                <a:gd name="T19" fmla="*/ 226330 h 449473"/>
                <a:gd name="T20" fmla="*/ 175326 w 519604"/>
                <a:gd name="T21" fmla="*/ 79694 h 449473"/>
                <a:gd name="T22" fmla="*/ 347465 w 519604"/>
                <a:gd name="T23" fmla="*/ 79694 h 449473"/>
                <a:gd name="T24" fmla="*/ 430347 w 519604"/>
                <a:gd name="T25" fmla="*/ 226330 h 449473"/>
                <a:gd name="T26" fmla="*/ 347465 w 519604"/>
                <a:gd name="T27" fmla="*/ 372967 h 449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19604" h="449473">
                  <a:moveTo>
                    <a:pt x="392094" y="0"/>
                  </a:moveTo>
                  <a:lnTo>
                    <a:pt x="130698" y="0"/>
                  </a:lnTo>
                  <a:lnTo>
                    <a:pt x="0" y="226330"/>
                  </a:lnTo>
                  <a:lnTo>
                    <a:pt x="130698" y="449473"/>
                  </a:lnTo>
                  <a:lnTo>
                    <a:pt x="392094" y="449473"/>
                  </a:lnTo>
                  <a:lnTo>
                    <a:pt x="519604" y="226330"/>
                  </a:lnTo>
                  <a:lnTo>
                    <a:pt x="392094" y="0"/>
                  </a:lnTo>
                  <a:close/>
                  <a:moveTo>
                    <a:pt x="347465" y="372967"/>
                  </a:moveTo>
                  <a:lnTo>
                    <a:pt x="175326" y="372967"/>
                  </a:lnTo>
                  <a:lnTo>
                    <a:pt x="92444" y="226330"/>
                  </a:lnTo>
                  <a:lnTo>
                    <a:pt x="175326" y="79694"/>
                  </a:lnTo>
                  <a:lnTo>
                    <a:pt x="347465" y="79694"/>
                  </a:lnTo>
                  <a:lnTo>
                    <a:pt x="430347" y="226330"/>
                  </a:lnTo>
                  <a:lnTo>
                    <a:pt x="347465" y="37296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8"/>
            <p:cNvSpPr>
              <a:spLocks noEditPoints="1"/>
            </p:cNvSpPr>
            <p:nvPr/>
          </p:nvSpPr>
          <p:spPr bwMode="auto">
            <a:xfrm>
              <a:off x="7919030" y="654731"/>
              <a:ext cx="253404" cy="133549"/>
            </a:xfrm>
            <a:custGeom>
              <a:avLst/>
              <a:gdLst>
                <a:gd name="T0" fmla="*/ 71 w 129"/>
                <a:gd name="T1" fmla="*/ 68 h 68"/>
                <a:gd name="T2" fmla="*/ 129 w 129"/>
                <a:gd name="T3" fmla="*/ 34 h 68"/>
                <a:gd name="T4" fmla="*/ 71 w 129"/>
                <a:gd name="T5" fmla="*/ 0 h 68"/>
                <a:gd name="T6" fmla="*/ 71 w 129"/>
                <a:gd name="T7" fmla="*/ 20 h 68"/>
                <a:gd name="T8" fmla="*/ 0 w 129"/>
                <a:gd name="T9" fmla="*/ 20 h 68"/>
                <a:gd name="T10" fmla="*/ 0 w 129"/>
                <a:gd name="T11" fmla="*/ 48 h 68"/>
                <a:gd name="T12" fmla="*/ 71 w 129"/>
                <a:gd name="T13" fmla="*/ 48 h 68"/>
                <a:gd name="T14" fmla="*/ 71 w 129"/>
                <a:gd name="T15" fmla="*/ 68 h 68"/>
                <a:gd name="T16" fmla="*/ 8 w 129"/>
                <a:gd name="T17" fmla="*/ 40 h 68"/>
                <a:gd name="T18" fmla="*/ 8 w 129"/>
                <a:gd name="T19" fmla="*/ 28 h 68"/>
                <a:gd name="T20" fmla="*/ 79 w 129"/>
                <a:gd name="T21" fmla="*/ 28 h 68"/>
                <a:gd name="T22" fmla="*/ 79 w 129"/>
                <a:gd name="T23" fmla="*/ 15 h 68"/>
                <a:gd name="T24" fmla="*/ 112 w 129"/>
                <a:gd name="T25" fmla="*/ 34 h 68"/>
                <a:gd name="T26" fmla="*/ 79 w 129"/>
                <a:gd name="T27" fmla="*/ 53 h 68"/>
                <a:gd name="T28" fmla="*/ 79 w 129"/>
                <a:gd name="T29" fmla="*/ 40 h 68"/>
                <a:gd name="T30" fmla="*/ 8 w 129"/>
                <a:gd name="T31" fmla="*/ 4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" h="68">
                  <a:moveTo>
                    <a:pt x="71" y="68"/>
                  </a:moveTo>
                  <a:cubicBezTo>
                    <a:pt x="129" y="34"/>
                    <a:pt x="129" y="34"/>
                    <a:pt x="129" y="34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0"/>
                    <a:pt x="71" y="15"/>
                    <a:pt x="71" y="20"/>
                  </a:cubicBezTo>
                  <a:cubicBezTo>
                    <a:pt x="63" y="20"/>
                    <a:pt x="0" y="20"/>
                    <a:pt x="0" y="2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63" y="48"/>
                    <a:pt x="71" y="48"/>
                  </a:cubicBezTo>
                  <a:cubicBezTo>
                    <a:pt x="71" y="53"/>
                    <a:pt x="71" y="68"/>
                    <a:pt x="71" y="68"/>
                  </a:cubicBezTo>
                  <a:close/>
                  <a:moveTo>
                    <a:pt x="8" y="40"/>
                  </a:moveTo>
                  <a:cubicBezTo>
                    <a:pt x="8" y="36"/>
                    <a:pt x="8" y="32"/>
                    <a:pt x="8" y="28"/>
                  </a:cubicBezTo>
                  <a:cubicBezTo>
                    <a:pt x="16" y="28"/>
                    <a:pt x="79" y="28"/>
                    <a:pt x="79" y="28"/>
                  </a:cubicBezTo>
                  <a:cubicBezTo>
                    <a:pt x="79" y="28"/>
                    <a:pt x="79" y="19"/>
                    <a:pt x="79" y="15"/>
                  </a:cubicBezTo>
                  <a:cubicBezTo>
                    <a:pt x="87" y="19"/>
                    <a:pt x="104" y="29"/>
                    <a:pt x="112" y="34"/>
                  </a:cubicBezTo>
                  <a:cubicBezTo>
                    <a:pt x="104" y="39"/>
                    <a:pt x="87" y="49"/>
                    <a:pt x="79" y="53"/>
                  </a:cubicBezTo>
                  <a:cubicBezTo>
                    <a:pt x="79" y="49"/>
                    <a:pt x="79" y="40"/>
                    <a:pt x="79" y="40"/>
                  </a:cubicBezTo>
                  <a:cubicBezTo>
                    <a:pt x="79" y="40"/>
                    <a:pt x="16" y="40"/>
                    <a:pt x="8" y="4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9"/>
            <p:cNvSpPr>
              <a:spLocks noEditPoints="1"/>
            </p:cNvSpPr>
            <p:nvPr/>
          </p:nvSpPr>
          <p:spPr bwMode="auto">
            <a:xfrm>
              <a:off x="7742236" y="733290"/>
              <a:ext cx="290728" cy="153189"/>
            </a:xfrm>
            <a:custGeom>
              <a:avLst/>
              <a:gdLst>
                <a:gd name="T0" fmla="*/ 67 w 148"/>
                <a:gd name="T1" fmla="*/ 55 h 78"/>
                <a:gd name="T2" fmla="*/ 148 w 148"/>
                <a:gd name="T3" fmla="*/ 55 h 78"/>
                <a:gd name="T4" fmla="*/ 148 w 148"/>
                <a:gd name="T5" fmla="*/ 23 h 78"/>
                <a:gd name="T6" fmla="*/ 67 w 148"/>
                <a:gd name="T7" fmla="*/ 23 h 78"/>
                <a:gd name="T8" fmla="*/ 67 w 148"/>
                <a:gd name="T9" fmla="*/ 0 h 78"/>
                <a:gd name="T10" fmla="*/ 0 w 148"/>
                <a:gd name="T11" fmla="*/ 39 h 78"/>
                <a:gd name="T12" fmla="*/ 67 w 148"/>
                <a:gd name="T13" fmla="*/ 78 h 78"/>
                <a:gd name="T14" fmla="*/ 67 w 148"/>
                <a:gd name="T15" fmla="*/ 55 h 78"/>
                <a:gd name="T16" fmla="*/ 57 w 148"/>
                <a:gd name="T17" fmla="*/ 45 h 78"/>
                <a:gd name="T18" fmla="*/ 57 w 148"/>
                <a:gd name="T19" fmla="*/ 61 h 78"/>
                <a:gd name="T20" fmla="*/ 20 w 148"/>
                <a:gd name="T21" fmla="*/ 39 h 78"/>
                <a:gd name="T22" fmla="*/ 57 w 148"/>
                <a:gd name="T23" fmla="*/ 17 h 78"/>
                <a:gd name="T24" fmla="*/ 57 w 148"/>
                <a:gd name="T25" fmla="*/ 33 h 78"/>
                <a:gd name="T26" fmla="*/ 138 w 148"/>
                <a:gd name="T27" fmla="*/ 33 h 78"/>
                <a:gd name="T28" fmla="*/ 138 w 148"/>
                <a:gd name="T29" fmla="*/ 45 h 78"/>
                <a:gd name="T30" fmla="*/ 57 w 148"/>
                <a:gd name="T31" fmla="*/ 4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8" h="78">
                  <a:moveTo>
                    <a:pt x="67" y="55"/>
                  </a:moveTo>
                  <a:cubicBezTo>
                    <a:pt x="76" y="55"/>
                    <a:pt x="148" y="55"/>
                    <a:pt x="148" y="55"/>
                  </a:cubicBezTo>
                  <a:cubicBezTo>
                    <a:pt x="148" y="23"/>
                    <a:pt x="148" y="23"/>
                    <a:pt x="148" y="23"/>
                  </a:cubicBezTo>
                  <a:cubicBezTo>
                    <a:pt x="148" y="23"/>
                    <a:pt x="76" y="23"/>
                    <a:pt x="67" y="23"/>
                  </a:cubicBezTo>
                  <a:cubicBezTo>
                    <a:pt x="67" y="17"/>
                    <a:pt x="67" y="0"/>
                    <a:pt x="67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7" y="78"/>
                    <a:pt x="67" y="61"/>
                    <a:pt x="67" y="55"/>
                  </a:cubicBezTo>
                  <a:close/>
                  <a:moveTo>
                    <a:pt x="57" y="45"/>
                  </a:moveTo>
                  <a:cubicBezTo>
                    <a:pt x="57" y="45"/>
                    <a:pt x="57" y="56"/>
                    <a:pt x="57" y="61"/>
                  </a:cubicBezTo>
                  <a:cubicBezTo>
                    <a:pt x="48" y="56"/>
                    <a:pt x="29" y="44"/>
                    <a:pt x="20" y="39"/>
                  </a:cubicBezTo>
                  <a:cubicBezTo>
                    <a:pt x="29" y="34"/>
                    <a:pt x="48" y="22"/>
                    <a:pt x="57" y="17"/>
                  </a:cubicBezTo>
                  <a:cubicBezTo>
                    <a:pt x="57" y="22"/>
                    <a:pt x="57" y="33"/>
                    <a:pt x="57" y="33"/>
                  </a:cubicBezTo>
                  <a:cubicBezTo>
                    <a:pt x="57" y="33"/>
                    <a:pt x="130" y="33"/>
                    <a:pt x="138" y="33"/>
                  </a:cubicBezTo>
                  <a:cubicBezTo>
                    <a:pt x="138" y="37"/>
                    <a:pt x="138" y="41"/>
                    <a:pt x="138" y="45"/>
                  </a:cubicBezTo>
                  <a:cubicBezTo>
                    <a:pt x="130" y="45"/>
                    <a:pt x="57" y="45"/>
                    <a:pt x="57" y="4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43"/>
            <p:cNvSpPr>
              <a:spLocks noEditPoints="1"/>
            </p:cNvSpPr>
            <p:nvPr/>
          </p:nvSpPr>
          <p:spPr bwMode="auto">
            <a:xfrm>
              <a:off x="5907509" y="285508"/>
              <a:ext cx="269120" cy="384936"/>
            </a:xfrm>
            <a:custGeom>
              <a:avLst/>
              <a:gdLst>
                <a:gd name="T0" fmla="*/ 0 w 436723"/>
                <a:gd name="T1" fmla="*/ 188078 h 624800"/>
                <a:gd name="T2" fmla="*/ 108384 w 436723"/>
                <a:gd name="T3" fmla="*/ 376155 h 624800"/>
                <a:gd name="T4" fmla="*/ 328339 w 436723"/>
                <a:gd name="T5" fmla="*/ 376155 h 624800"/>
                <a:gd name="T6" fmla="*/ 436723 w 436723"/>
                <a:gd name="T7" fmla="*/ 188078 h 624800"/>
                <a:gd name="T8" fmla="*/ 328339 w 436723"/>
                <a:gd name="T9" fmla="*/ 0 h 624800"/>
                <a:gd name="T10" fmla="*/ 108384 w 436723"/>
                <a:gd name="T11" fmla="*/ 0 h 624800"/>
                <a:gd name="T12" fmla="*/ 0 w 436723"/>
                <a:gd name="T13" fmla="*/ 188078 h 624800"/>
                <a:gd name="T14" fmla="*/ 76506 w 436723"/>
                <a:gd name="T15" fmla="*/ 188078 h 624800"/>
                <a:gd name="T16" fmla="*/ 146637 w 436723"/>
                <a:gd name="T17" fmla="*/ 63755 h 624800"/>
                <a:gd name="T18" fmla="*/ 290086 w 436723"/>
                <a:gd name="T19" fmla="*/ 63755 h 624800"/>
                <a:gd name="T20" fmla="*/ 360217 w 436723"/>
                <a:gd name="T21" fmla="*/ 188078 h 624800"/>
                <a:gd name="T22" fmla="*/ 290086 w 436723"/>
                <a:gd name="T23" fmla="*/ 312400 h 624800"/>
                <a:gd name="T24" fmla="*/ 146637 w 436723"/>
                <a:gd name="T25" fmla="*/ 312400 h 624800"/>
                <a:gd name="T26" fmla="*/ 76506 w 436723"/>
                <a:gd name="T27" fmla="*/ 188078 h 624800"/>
                <a:gd name="T28" fmla="*/ 277335 w 436723"/>
                <a:gd name="T29" fmla="*/ 567421 h 624800"/>
                <a:gd name="T30" fmla="*/ 159388 w 436723"/>
                <a:gd name="T31" fmla="*/ 567421 h 624800"/>
                <a:gd name="T32" fmla="*/ 159388 w 436723"/>
                <a:gd name="T33" fmla="*/ 624800 h 624800"/>
                <a:gd name="T34" fmla="*/ 277335 w 436723"/>
                <a:gd name="T35" fmla="*/ 624800 h 624800"/>
                <a:gd name="T36" fmla="*/ 277335 w 436723"/>
                <a:gd name="T37" fmla="*/ 567421 h 624800"/>
                <a:gd name="T38" fmla="*/ 328339 w 436723"/>
                <a:gd name="T39" fmla="*/ 404845 h 624800"/>
                <a:gd name="T40" fmla="*/ 108384 w 436723"/>
                <a:gd name="T41" fmla="*/ 404845 h 624800"/>
                <a:gd name="T42" fmla="*/ 108384 w 436723"/>
                <a:gd name="T43" fmla="*/ 462225 h 624800"/>
                <a:gd name="T44" fmla="*/ 328339 w 436723"/>
                <a:gd name="T45" fmla="*/ 462225 h 624800"/>
                <a:gd name="T46" fmla="*/ 328339 w 436723"/>
                <a:gd name="T47" fmla="*/ 404845 h 624800"/>
                <a:gd name="T48" fmla="*/ 328339 w 436723"/>
                <a:gd name="T49" fmla="*/ 487727 h 624800"/>
                <a:gd name="T50" fmla="*/ 108384 w 436723"/>
                <a:gd name="T51" fmla="*/ 487727 h 624800"/>
                <a:gd name="T52" fmla="*/ 108384 w 436723"/>
                <a:gd name="T53" fmla="*/ 545106 h 624800"/>
                <a:gd name="T54" fmla="*/ 328339 w 436723"/>
                <a:gd name="T55" fmla="*/ 545106 h 624800"/>
                <a:gd name="T56" fmla="*/ 328339 w 436723"/>
                <a:gd name="T57" fmla="*/ 487727 h 624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6723" h="624800">
                  <a:moveTo>
                    <a:pt x="0" y="188078"/>
                  </a:moveTo>
                  <a:lnTo>
                    <a:pt x="108384" y="376155"/>
                  </a:lnTo>
                  <a:lnTo>
                    <a:pt x="328339" y="376155"/>
                  </a:lnTo>
                  <a:lnTo>
                    <a:pt x="436723" y="188078"/>
                  </a:lnTo>
                  <a:lnTo>
                    <a:pt x="328339" y="0"/>
                  </a:lnTo>
                  <a:lnTo>
                    <a:pt x="108384" y="0"/>
                  </a:lnTo>
                  <a:lnTo>
                    <a:pt x="0" y="188078"/>
                  </a:lnTo>
                  <a:close/>
                  <a:moveTo>
                    <a:pt x="76506" y="188078"/>
                  </a:moveTo>
                  <a:lnTo>
                    <a:pt x="146637" y="63755"/>
                  </a:lnTo>
                  <a:lnTo>
                    <a:pt x="290086" y="63755"/>
                  </a:lnTo>
                  <a:lnTo>
                    <a:pt x="360217" y="188078"/>
                  </a:lnTo>
                  <a:lnTo>
                    <a:pt x="290086" y="312400"/>
                  </a:lnTo>
                  <a:lnTo>
                    <a:pt x="146637" y="312400"/>
                  </a:lnTo>
                  <a:lnTo>
                    <a:pt x="76506" y="188078"/>
                  </a:lnTo>
                  <a:close/>
                  <a:moveTo>
                    <a:pt x="277335" y="567421"/>
                  </a:moveTo>
                  <a:lnTo>
                    <a:pt x="159388" y="567421"/>
                  </a:lnTo>
                  <a:lnTo>
                    <a:pt x="159388" y="624800"/>
                  </a:lnTo>
                  <a:lnTo>
                    <a:pt x="277335" y="624800"/>
                  </a:lnTo>
                  <a:lnTo>
                    <a:pt x="277335" y="567421"/>
                  </a:lnTo>
                  <a:close/>
                  <a:moveTo>
                    <a:pt x="328339" y="404845"/>
                  </a:moveTo>
                  <a:lnTo>
                    <a:pt x="108384" y="404845"/>
                  </a:lnTo>
                  <a:lnTo>
                    <a:pt x="108384" y="462225"/>
                  </a:lnTo>
                  <a:lnTo>
                    <a:pt x="328339" y="462225"/>
                  </a:lnTo>
                  <a:lnTo>
                    <a:pt x="328339" y="404845"/>
                  </a:lnTo>
                  <a:close/>
                  <a:moveTo>
                    <a:pt x="328339" y="487727"/>
                  </a:moveTo>
                  <a:lnTo>
                    <a:pt x="108384" y="487727"/>
                  </a:lnTo>
                  <a:lnTo>
                    <a:pt x="108384" y="545106"/>
                  </a:lnTo>
                  <a:lnTo>
                    <a:pt x="328339" y="545106"/>
                  </a:lnTo>
                  <a:lnTo>
                    <a:pt x="328339" y="48772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44"/>
            <p:cNvSpPr>
              <a:spLocks noEditPoints="1"/>
            </p:cNvSpPr>
            <p:nvPr/>
          </p:nvSpPr>
          <p:spPr bwMode="auto">
            <a:xfrm>
              <a:off x="5911438" y="959145"/>
              <a:ext cx="267155" cy="267098"/>
            </a:xfrm>
            <a:custGeom>
              <a:avLst/>
              <a:gdLst>
                <a:gd name="T0" fmla="*/ 0 w 136"/>
                <a:gd name="T1" fmla="*/ 68 h 136"/>
                <a:gd name="T2" fmla="*/ 136 w 136"/>
                <a:gd name="T3" fmla="*/ 68 h 136"/>
                <a:gd name="T4" fmla="*/ 9 w 136"/>
                <a:gd name="T5" fmla="*/ 72 h 136"/>
                <a:gd name="T6" fmla="*/ 33 w 136"/>
                <a:gd name="T7" fmla="*/ 93 h 136"/>
                <a:gd name="T8" fmla="*/ 9 w 136"/>
                <a:gd name="T9" fmla="*/ 72 h 136"/>
                <a:gd name="T10" fmla="*/ 72 w 136"/>
                <a:gd name="T11" fmla="*/ 9 h 136"/>
                <a:gd name="T12" fmla="*/ 72 w 136"/>
                <a:gd name="T13" fmla="*/ 34 h 136"/>
                <a:gd name="T14" fmla="*/ 98 w 136"/>
                <a:gd name="T15" fmla="*/ 64 h 136"/>
                <a:gd name="T16" fmla="*/ 72 w 136"/>
                <a:gd name="T17" fmla="*/ 42 h 136"/>
                <a:gd name="T18" fmla="*/ 64 w 136"/>
                <a:gd name="T19" fmla="*/ 9 h 136"/>
                <a:gd name="T20" fmla="*/ 44 w 136"/>
                <a:gd name="T21" fmla="*/ 34 h 136"/>
                <a:gd name="T22" fmla="*/ 64 w 136"/>
                <a:gd name="T23" fmla="*/ 42 h 136"/>
                <a:gd name="T24" fmla="*/ 39 w 136"/>
                <a:gd name="T25" fmla="*/ 64 h 136"/>
                <a:gd name="T26" fmla="*/ 64 w 136"/>
                <a:gd name="T27" fmla="*/ 42 h 136"/>
                <a:gd name="T28" fmla="*/ 9 w 136"/>
                <a:gd name="T29" fmla="*/ 64 h 136"/>
                <a:gd name="T30" fmla="*/ 33 w 136"/>
                <a:gd name="T31" fmla="*/ 42 h 136"/>
                <a:gd name="T32" fmla="*/ 39 w 136"/>
                <a:gd name="T33" fmla="*/ 72 h 136"/>
                <a:gd name="T34" fmla="*/ 64 w 136"/>
                <a:gd name="T35" fmla="*/ 93 h 136"/>
                <a:gd name="T36" fmla="*/ 39 w 136"/>
                <a:gd name="T37" fmla="*/ 72 h 136"/>
                <a:gd name="T38" fmla="*/ 64 w 136"/>
                <a:gd name="T39" fmla="*/ 127 h 136"/>
                <a:gd name="T40" fmla="*/ 64 w 136"/>
                <a:gd name="T41" fmla="*/ 101 h 136"/>
                <a:gd name="T42" fmla="*/ 72 w 136"/>
                <a:gd name="T43" fmla="*/ 101 h 136"/>
                <a:gd name="T44" fmla="*/ 72 w 136"/>
                <a:gd name="T45" fmla="*/ 127 h 136"/>
                <a:gd name="T46" fmla="*/ 72 w 136"/>
                <a:gd name="T47" fmla="*/ 72 h 136"/>
                <a:gd name="T48" fmla="*/ 95 w 136"/>
                <a:gd name="T49" fmla="*/ 93 h 136"/>
                <a:gd name="T50" fmla="*/ 106 w 136"/>
                <a:gd name="T51" fmla="*/ 72 h 136"/>
                <a:gd name="T52" fmla="*/ 122 w 136"/>
                <a:gd name="T53" fmla="*/ 93 h 136"/>
                <a:gd name="T54" fmla="*/ 106 w 136"/>
                <a:gd name="T55" fmla="*/ 72 h 136"/>
                <a:gd name="T56" fmla="*/ 103 w 136"/>
                <a:gd name="T57" fmla="*/ 42 h 136"/>
                <a:gd name="T58" fmla="*/ 127 w 136"/>
                <a:gd name="T59" fmla="*/ 64 h 136"/>
                <a:gd name="T60" fmla="*/ 117 w 136"/>
                <a:gd name="T61" fmla="*/ 34 h 136"/>
                <a:gd name="T62" fmla="*/ 91 w 136"/>
                <a:gd name="T63" fmla="*/ 13 h 136"/>
                <a:gd name="T64" fmla="*/ 46 w 136"/>
                <a:gd name="T65" fmla="*/ 13 h 136"/>
                <a:gd name="T66" fmla="*/ 20 w 136"/>
                <a:gd name="T67" fmla="*/ 34 h 136"/>
                <a:gd name="T68" fmla="*/ 19 w 136"/>
                <a:gd name="T69" fmla="*/ 101 h 136"/>
                <a:gd name="T70" fmla="*/ 46 w 136"/>
                <a:gd name="T71" fmla="*/ 123 h 136"/>
                <a:gd name="T72" fmla="*/ 91 w 136"/>
                <a:gd name="T73" fmla="*/ 123 h 136"/>
                <a:gd name="T74" fmla="*/ 118 w 136"/>
                <a:gd name="T75" fmla="*/ 10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6" h="136">
                  <a:moveTo>
                    <a:pt x="68" y="0"/>
                  </a:moveTo>
                  <a:cubicBezTo>
                    <a:pt x="31" y="0"/>
                    <a:pt x="0" y="31"/>
                    <a:pt x="0" y="68"/>
                  </a:cubicBezTo>
                  <a:cubicBezTo>
                    <a:pt x="0" y="106"/>
                    <a:pt x="31" y="136"/>
                    <a:pt x="68" y="136"/>
                  </a:cubicBezTo>
                  <a:cubicBezTo>
                    <a:pt x="106" y="136"/>
                    <a:pt x="136" y="106"/>
                    <a:pt x="136" y="68"/>
                  </a:cubicBezTo>
                  <a:cubicBezTo>
                    <a:pt x="136" y="31"/>
                    <a:pt x="106" y="0"/>
                    <a:pt x="68" y="0"/>
                  </a:cubicBezTo>
                  <a:close/>
                  <a:moveTo>
                    <a:pt x="9" y="72"/>
                  </a:moveTo>
                  <a:cubicBezTo>
                    <a:pt x="30" y="72"/>
                    <a:pt x="30" y="72"/>
                    <a:pt x="30" y="72"/>
                  </a:cubicBezTo>
                  <a:cubicBezTo>
                    <a:pt x="31" y="80"/>
                    <a:pt x="31" y="86"/>
                    <a:pt x="33" y="93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1" y="86"/>
                    <a:pt x="10" y="80"/>
                    <a:pt x="9" y="72"/>
                  </a:cubicBezTo>
                  <a:close/>
                  <a:moveTo>
                    <a:pt x="72" y="34"/>
                  </a:moveTo>
                  <a:cubicBezTo>
                    <a:pt x="72" y="9"/>
                    <a:pt x="72" y="9"/>
                    <a:pt x="72" y="9"/>
                  </a:cubicBezTo>
                  <a:cubicBezTo>
                    <a:pt x="80" y="12"/>
                    <a:pt x="88" y="21"/>
                    <a:pt x="92" y="34"/>
                  </a:cubicBezTo>
                  <a:lnTo>
                    <a:pt x="72" y="34"/>
                  </a:lnTo>
                  <a:close/>
                  <a:moveTo>
                    <a:pt x="95" y="42"/>
                  </a:moveTo>
                  <a:cubicBezTo>
                    <a:pt x="96" y="49"/>
                    <a:pt x="97" y="56"/>
                    <a:pt x="98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72" y="42"/>
                    <a:pt x="72" y="42"/>
                    <a:pt x="72" y="42"/>
                  </a:cubicBezTo>
                  <a:lnTo>
                    <a:pt x="95" y="42"/>
                  </a:lnTo>
                  <a:close/>
                  <a:moveTo>
                    <a:pt x="64" y="9"/>
                  </a:moveTo>
                  <a:cubicBezTo>
                    <a:pt x="64" y="34"/>
                    <a:pt x="64" y="34"/>
                    <a:pt x="64" y="34"/>
                  </a:cubicBezTo>
                  <a:cubicBezTo>
                    <a:pt x="44" y="34"/>
                    <a:pt x="44" y="34"/>
                    <a:pt x="44" y="34"/>
                  </a:cubicBezTo>
                  <a:cubicBezTo>
                    <a:pt x="49" y="21"/>
                    <a:pt x="56" y="12"/>
                    <a:pt x="64" y="9"/>
                  </a:cubicBezTo>
                  <a:close/>
                  <a:moveTo>
                    <a:pt x="64" y="42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39" y="56"/>
                    <a:pt x="40" y="49"/>
                    <a:pt x="42" y="42"/>
                  </a:cubicBezTo>
                  <a:lnTo>
                    <a:pt x="64" y="42"/>
                  </a:lnTo>
                  <a:close/>
                  <a:moveTo>
                    <a:pt x="30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10" y="56"/>
                    <a:pt x="12" y="49"/>
                    <a:pt x="15" y="42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2" y="49"/>
                    <a:pt x="31" y="56"/>
                    <a:pt x="30" y="64"/>
                  </a:cubicBezTo>
                  <a:close/>
                  <a:moveTo>
                    <a:pt x="39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41" y="93"/>
                    <a:pt x="41" y="93"/>
                    <a:pt x="41" y="93"/>
                  </a:cubicBezTo>
                  <a:cubicBezTo>
                    <a:pt x="40" y="86"/>
                    <a:pt x="39" y="80"/>
                    <a:pt x="39" y="72"/>
                  </a:cubicBezTo>
                  <a:close/>
                  <a:moveTo>
                    <a:pt x="64" y="101"/>
                  </a:moveTo>
                  <a:cubicBezTo>
                    <a:pt x="64" y="127"/>
                    <a:pt x="64" y="127"/>
                    <a:pt x="64" y="127"/>
                  </a:cubicBezTo>
                  <a:cubicBezTo>
                    <a:pt x="56" y="124"/>
                    <a:pt x="48" y="115"/>
                    <a:pt x="44" y="101"/>
                  </a:cubicBezTo>
                  <a:lnTo>
                    <a:pt x="64" y="101"/>
                  </a:lnTo>
                  <a:close/>
                  <a:moveTo>
                    <a:pt x="72" y="127"/>
                  </a:moveTo>
                  <a:cubicBezTo>
                    <a:pt x="72" y="101"/>
                    <a:pt x="72" y="101"/>
                    <a:pt x="72" y="101"/>
                  </a:cubicBezTo>
                  <a:cubicBezTo>
                    <a:pt x="93" y="101"/>
                    <a:pt x="93" y="101"/>
                    <a:pt x="93" y="101"/>
                  </a:cubicBezTo>
                  <a:cubicBezTo>
                    <a:pt x="88" y="115"/>
                    <a:pt x="81" y="124"/>
                    <a:pt x="72" y="127"/>
                  </a:cubicBezTo>
                  <a:close/>
                  <a:moveTo>
                    <a:pt x="72" y="93"/>
                  </a:moveTo>
                  <a:cubicBezTo>
                    <a:pt x="72" y="72"/>
                    <a:pt x="72" y="72"/>
                    <a:pt x="72" y="72"/>
                  </a:cubicBezTo>
                  <a:cubicBezTo>
                    <a:pt x="98" y="72"/>
                    <a:pt x="98" y="72"/>
                    <a:pt x="98" y="72"/>
                  </a:cubicBezTo>
                  <a:cubicBezTo>
                    <a:pt x="97" y="80"/>
                    <a:pt x="96" y="86"/>
                    <a:pt x="95" y="93"/>
                  </a:cubicBezTo>
                  <a:lnTo>
                    <a:pt x="72" y="93"/>
                  </a:lnTo>
                  <a:close/>
                  <a:moveTo>
                    <a:pt x="106" y="72"/>
                  </a:moveTo>
                  <a:cubicBezTo>
                    <a:pt x="127" y="72"/>
                    <a:pt x="127" y="72"/>
                    <a:pt x="127" y="72"/>
                  </a:cubicBezTo>
                  <a:cubicBezTo>
                    <a:pt x="127" y="80"/>
                    <a:pt x="125" y="86"/>
                    <a:pt x="122" y="93"/>
                  </a:cubicBezTo>
                  <a:cubicBezTo>
                    <a:pt x="104" y="93"/>
                    <a:pt x="104" y="93"/>
                    <a:pt x="104" y="93"/>
                  </a:cubicBezTo>
                  <a:cubicBezTo>
                    <a:pt x="105" y="86"/>
                    <a:pt x="106" y="80"/>
                    <a:pt x="106" y="72"/>
                  </a:cubicBezTo>
                  <a:close/>
                  <a:moveTo>
                    <a:pt x="106" y="64"/>
                  </a:moveTo>
                  <a:cubicBezTo>
                    <a:pt x="106" y="56"/>
                    <a:pt x="105" y="49"/>
                    <a:pt x="103" y="42"/>
                  </a:cubicBezTo>
                  <a:cubicBezTo>
                    <a:pt x="122" y="42"/>
                    <a:pt x="122" y="42"/>
                    <a:pt x="122" y="42"/>
                  </a:cubicBezTo>
                  <a:cubicBezTo>
                    <a:pt x="125" y="49"/>
                    <a:pt x="127" y="56"/>
                    <a:pt x="127" y="64"/>
                  </a:cubicBezTo>
                  <a:lnTo>
                    <a:pt x="106" y="64"/>
                  </a:lnTo>
                  <a:close/>
                  <a:moveTo>
                    <a:pt x="117" y="34"/>
                  </a:moveTo>
                  <a:cubicBezTo>
                    <a:pt x="101" y="34"/>
                    <a:pt x="101" y="34"/>
                    <a:pt x="101" y="34"/>
                  </a:cubicBezTo>
                  <a:cubicBezTo>
                    <a:pt x="98" y="26"/>
                    <a:pt x="95" y="19"/>
                    <a:pt x="91" y="13"/>
                  </a:cubicBezTo>
                  <a:cubicBezTo>
                    <a:pt x="101" y="18"/>
                    <a:pt x="110" y="25"/>
                    <a:pt x="117" y="34"/>
                  </a:cubicBezTo>
                  <a:close/>
                  <a:moveTo>
                    <a:pt x="46" y="13"/>
                  </a:moveTo>
                  <a:cubicBezTo>
                    <a:pt x="42" y="19"/>
                    <a:pt x="38" y="26"/>
                    <a:pt x="35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6" y="25"/>
                    <a:pt x="35" y="18"/>
                    <a:pt x="46" y="13"/>
                  </a:cubicBezTo>
                  <a:close/>
                  <a:moveTo>
                    <a:pt x="19" y="101"/>
                  </a:moveTo>
                  <a:cubicBezTo>
                    <a:pt x="35" y="101"/>
                    <a:pt x="35" y="101"/>
                    <a:pt x="35" y="101"/>
                  </a:cubicBezTo>
                  <a:cubicBezTo>
                    <a:pt x="38" y="110"/>
                    <a:pt x="41" y="117"/>
                    <a:pt x="46" y="123"/>
                  </a:cubicBezTo>
                  <a:cubicBezTo>
                    <a:pt x="35" y="119"/>
                    <a:pt x="25" y="111"/>
                    <a:pt x="19" y="101"/>
                  </a:cubicBezTo>
                  <a:close/>
                  <a:moveTo>
                    <a:pt x="91" y="123"/>
                  </a:moveTo>
                  <a:cubicBezTo>
                    <a:pt x="95" y="117"/>
                    <a:pt x="99" y="110"/>
                    <a:pt x="101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1" y="111"/>
                    <a:pt x="102" y="119"/>
                    <a:pt x="91" y="12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45"/>
            <p:cNvSpPr>
              <a:spLocks noEditPoints="1"/>
            </p:cNvSpPr>
            <p:nvPr/>
          </p:nvSpPr>
          <p:spPr bwMode="auto">
            <a:xfrm>
              <a:off x="8416017" y="326751"/>
              <a:ext cx="229832" cy="300486"/>
            </a:xfrm>
            <a:custGeom>
              <a:avLst/>
              <a:gdLst>
                <a:gd name="T0" fmla="*/ 280523 w 372968"/>
                <a:gd name="T1" fmla="*/ 0 h 487727"/>
                <a:gd name="T2" fmla="*/ 92445 w 372968"/>
                <a:gd name="T3" fmla="*/ 0 h 487727"/>
                <a:gd name="T4" fmla="*/ 0 w 372968"/>
                <a:gd name="T5" fmla="*/ 162575 h 487727"/>
                <a:gd name="T6" fmla="*/ 76506 w 372968"/>
                <a:gd name="T7" fmla="*/ 299649 h 487727"/>
                <a:gd name="T8" fmla="*/ 0 w 372968"/>
                <a:gd name="T9" fmla="*/ 430347 h 487727"/>
                <a:gd name="T10" fmla="*/ 31878 w 372968"/>
                <a:gd name="T11" fmla="*/ 487727 h 487727"/>
                <a:gd name="T12" fmla="*/ 127510 w 372968"/>
                <a:gd name="T13" fmla="*/ 325151 h 487727"/>
                <a:gd name="T14" fmla="*/ 280523 w 372968"/>
                <a:gd name="T15" fmla="*/ 325151 h 487727"/>
                <a:gd name="T16" fmla="*/ 372968 w 372968"/>
                <a:gd name="T17" fmla="*/ 162575 h 487727"/>
                <a:gd name="T18" fmla="*/ 280523 w 372968"/>
                <a:gd name="T19" fmla="*/ 0 h 487727"/>
                <a:gd name="T20" fmla="*/ 245457 w 372968"/>
                <a:gd name="T21" fmla="*/ 267771 h 487727"/>
                <a:gd name="T22" fmla="*/ 124323 w 372968"/>
                <a:gd name="T23" fmla="*/ 267771 h 487727"/>
                <a:gd name="T24" fmla="*/ 63755 w 372968"/>
                <a:gd name="T25" fmla="*/ 162575 h 487727"/>
                <a:gd name="T26" fmla="*/ 124323 w 372968"/>
                <a:gd name="T27" fmla="*/ 57379 h 487727"/>
                <a:gd name="T28" fmla="*/ 245457 w 372968"/>
                <a:gd name="T29" fmla="*/ 57379 h 487727"/>
                <a:gd name="T30" fmla="*/ 309212 w 372968"/>
                <a:gd name="T31" fmla="*/ 162575 h 487727"/>
                <a:gd name="T32" fmla="*/ 245457 w 372968"/>
                <a:gd name="T33" fmla="*/ 267771 h 487727"/>
                <a:gd name="T34" fmla="*/ 197641 w 372968"/>
                <a:gd name="T35" fmla="*/ 149824 h 487727"/>
                <a:gd name="T36" fmla="*/ 197641 w 372968"/>
                <a:gd name="T37" fmla="*/ 95633 h 487727"/>
                <a:gd name="T38" fmla="*/ 168951 w 372968"/>
                <a:gd name="T39" fmla="*/ 95633 h 487727"/>
                <a:gd name="T40" fmla="*/ 168951 w 372968"/>
                <a:gd name="T41" fmla="*/ 149824 h 487727"/>
                <a:gd name="T42" fmla="*/ 117947 w 372968"/>
                <a:gd name="T43" fmla="*/ 149824 h 487727"/>
                <a:gd name="T44" fmla="*/ 117947 w 372968"/>
                <a:gd name="T45" fmla="*/ 172139 h 487727"/>
                <a:gd name="T46" fmla="*/ 168951 w 372968"/>
                <a:gd name="T47" fmla="*/ 172139 h 487727"/>
                <a:gd name="T48" fmla="*/ 168951 w 372968"/>
                <a:gd name="T49" fmla="*/ 226331 h 487727"/>
                <a:gd name="T50" fmla="*/ 197641 w 372968"/>
                <a:gd name="T51" fmla="*/ 226331 h 487727"/>
                <a:gd name="T52" fmla="*/ 197641 w 372968"/>
                <a:gd name="T53" fmla="*/ 172139 h 487727"/>
                <a:gd name="T54" fmla="*/ 251833 w 372968"/>
                <a:gd name="T55" fmla="*/ 172139 h 487727"/>
                <a:gd name="T56" fmla="*/ 251833 w 372968"/>
                <a:gd name="T57" fmla="*/ 149824 h 487727"/>
                <a:gd name="T58" fmla="*/ 197641 w 372968"/>
                <a:gd name="T59" fmla="*/ 149824 h 487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2968" h="487727">
                  <a:moveTo>
                    <a:pt x="280523" y="0"/>
                  </a:moveTo>
                  <a:lnTo>
                    <a:pt x="92445" y="0"/>
                  </a:lnTo>
                  <a:lnTo>
                    <a:pt x="0" y="162575"/>
                  </a:lnTo>
                  <a:lnTo>
                    <a:pt x="76506" y="299649"/>
                  </a:lnTo>
                  <a:lnTo>
                    <a:pt x="0" y="430347"/>
                  </a:lnTo>
                  <a:lnTo>
                    <a:pt x="31878" y="487727"/>
                  </a:lnTo>
                  <a:lnTo>
                    <a:pt x="127510" y="325151"/>
                  </a:lnTo>
                  <a:lnTo>
                    <a:pt x="280523" y="325151"/>
                  </a:lnTo>
                  <a:lnTo>
                    <a:pt x="372968" y="162575"/>
                  </a:lnTo>
                  <a:lnTo>
                    <a:pt x="280523" y="0"/>
                  </a:lnTo>
                  <a:close/>
                  <a:moveTo>
                    <a:pt x="245457" y="267771"/>
                  </a:moveTo>
                  <a:lnTo>
                    <a:pt x="124323" y="267771"/>
                  </a:lnTo>
                  <a:lnTo>
                    <a:pt x="63755" y="162575"/>
                  </a:lnTo>
                  <a:lnTo>
                    <a:pt x="124323" y="57379"/>
                  </a:lnTo>
                  <a:lnTo>
                    <a:pt x="245457" y="57379"/>
                  </a:lnTo>
                  <a:lnTo>
                    <a:pt x="309212" y="162575"/>
                  </a:lnTo>
                  <a:lnTo>
                    <a:pt x="245457" y="267771"/>
                  </a:lnTo>
                  <a:close/>
                  <a:moveTo>
                    <a:pt x="197641" y="149824"/>
                  </a:moveTo>
                  <a:lnTo>
                    <a:pt x="197641" y="95633"/>
                  </a:lnTo>
                  <a:lnTo>
                    <a:pt x="168951" y="95633"/>
                  </a:lnTo>
                  <a:lnTo>
                    <a:pt x="168951" y="149824"/>
                  </a:lnTo>
                  <a:lnTo>
                    <a:pt x="117947" y="149824"/>
                  </a:lnTo>
                  <a:lnTo>
                    <a:pt x="117947" y="172139"/>
                  </a:lnTo>
                  <a:lnTo>
                    <a:pt x="168951" y="172139"/>
                  </a:lnTo>
                  <a:lnTo>
                    <a:pt x="168951" y="226331"/>
                  </a:lnTo>
                  <a:lnTo>
                    <a:pt x="197641" y="226331"/>
                  </a:lnTo>
                  <a:lnTo>
                    <a:pt x="197641" y="172139"/>
                  </a:lnTo>
                  <a:lnTo>
                    <a:pt x="251833" y="172139"/>
                  </a:lnTo>
                  <a:lnTo>
                    <a:pt x="251833" y="149824"/>
                  </a:lnTo>
                  <a:lnTo>
                    <a:pt x="197641" y="1498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46"/>
            <p:cNvSpPr>
              <a:spLocks noEditPoints="1"/>
            </p:cNvSpPr>
            <p:nvPr/>
          </p:nvSpPr>
          <p:spPr bwMode="auto">
            <a:xfrm>
              <a:off x="8180291" y="173562"/>
              <a:ext cx="656102" cy="567584"/>
            </a:xfrm>
            <a:custGeom>
              <a:avLst/>
              <a:gdLst>
                <a:gd name="T0" fmla="*/ 84 w 334"/>
                <a:gd name="T1" fmla="*/ 0 h 289"/>
                <a:gd name="T2" fmla="*/ 0 w 334"/>
                <a:gd name="T3" fmla="*/ 145 h 289"/>
                <a:gd name="T4" fmla="*/ 84 w 334"/>
                <a:gd name="T5" fmla="*/ 289 h 289"/>
                <a:gd name="T6" fmla="*/ 251 w 334"/>
                <a:gd name="T7" fmla="*/ 289 h 289"/>
                <a:gd name="T8" fmla="*/ 334 w 334"/>
                <a:gd name="T9" fmla="*/ 145 h 289"/>
                <a:gd name="T10" fmla="*/ 251 w 334"/>
                <a:gd name="T11" fmla="*/ 0 h 289"/>
                <a:gd name="T12" fmla="*/ 84 w 334"/>
                <a:gd name="T13" fmla="*/ 0 h 289"/>
                <a:gd name="T14" fmla="*/ 246 w 334"/>
                <a:gd name="T15" fmla="*/ 9 h 289"/>
                <a:gd name="T16" fmla="*/ 324 w 334"/>
                <a:gd name="T17" fmla="*/ 145 h 289"/>
                <a:gd name="T18" fmla="*/ 246 w 334"/>
                <a:gd name="T19" fmla="*/ 281 h 289"/>
                <a:gd name="T20" fmla="*/ 89 w 334"/>
                <a:gd name="T21" fmla="*/ 281 h 289"/>
                <a:gd name="T22" fmla="*/ 10 w 334"/>
                <a:gd name="T23" fmla="*/ 145 h 289"/>
                <a:gd name="T24" fmla="*/ 89 w 334"/>
                <a:gd name="T25" fmla="*/ 9 h 289"/>
                <a:gd name="T26" fmla="*/ 246 w 334"/>
                <a:gd name="T27" fmla="*/ 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" h="289">
                  <a:moveTo>
                    <a:pt x="84" y="0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84" y="289"/>
                    <a:pt x="84" y="289"/>
                    <a:pt x="84" y="289"/>
                  </a:cubicBezTo>
                  <a:cubicBezTo>
                    <a:pt x="251" y="289"/>
                    <a:pt x="251" y="289"/>
                    <a:pt x="251" y="289"/>
                  </a:cubicBezTo>
                  <a:cubicBezTo>
                    <a:pt x="334" y="145"/>
                    <a:pt x="334" y="145"/>
                    <a:pt x="334" y="145"/>
                  </a:cubicBezTo>
                  <a:cubicBezTo>
                    <a:pt x="251" y="0"/>
                    <a:pt x="251" y="0"/>
                    <a:pt x="251" y="0"/>
                  </a:cubicBezTo>
                  <a:lnTo>
                    <a:pt x="84" y="0"/>
                  </a:lnTo>
                  <a:close/>
                  <a:moveTo>
                    <a:pt x="246" y="9"/>
                  </a:moveTo>
                  <a:cubicBezTo>
                    <a:pt x="248" y="13"/>
                    <a:pt x="322" y="141"/>
                    <a:pt x="324" y="145"/>
                  </a:cubicBezTo>
                  <a:cubicBezTo>
                    <a:pt x="322" y="149"/>
                    <a:pt x="248" y="277"/>
                    <a:pt x="246" y="281"/>
                  </a:cubicBezTo>
                  <a:cubicBezTo>
                    <a:pt x="241" y="281"/>
                    <a:pt x="93" y="281"/>
                    <a:pt x="89" y="281"/>
                  </a:cubicBezTo>
                  <a:cubicBezTo>
                    <a:pt x="86" y="277"/>
                    <a:pt x="12" y="149"/>
                    <a:pt x="10" y="145"/>
                  </a:cubicBezTo>
                  <a:cubicBezTo>
                    <a:pt x="12" y="141"/>
                    <a:pt x="86" y="13"/>
                    <a:pt x="89" y="9"/>
                  </a:cubicBezTo>
                  <a:cubicBezTo>
                    <a:pt x="93" y="9"/>
                    <a:pt x="241" y="9"/>
                    <a:pt x="246" y="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47"/>
            <p:cNvSpPr>
              <a:spLocks noEditPoints="1"/>
            </p:cNvSpPr>
            <p:nvPr/>
          </p:nvSpPr>
          <p:spPr bwMode="auto">
            <a:xfrm>
              <a:off x="5715000" y="183382"/>
              <a:ext cx="656102" cy="567583"/>
            </a:xfrm>
            <a:custGeom>
              <a:avLst/>
              <a:gdLst>
                <a:gd name="T0" fmla="*/ 84 w 334"/>
                <a:gd name="T1" fmla="*/ 0 h 289"/>
                <a:gd name="T2" fmla="*/ 0 w 334"/>
                <a:gd name="T3" fmla="*/ 144 h 289"/>
                <a:gd name="T4" fmla="*/ 84 w 334"/>
                <a:gd name="T5" fmla="*/ 289 h 289"/>
                <a:gd name="T6" fmla="*/ 251 w 334"/>
                <a:gd name="T7" fmla="*/ 289 h 289"/>
                <a:gd name="T8" fmla="*/ 334 w 334"/>
                <a:gd name="T9" fmla="*/ 144 h 289"/>
                <a:gd name="T10" fmla="*/ 251 w 334"/>
                <a:gd name="T11" fmla="*/ 0 h 289"/>
                <a:gd name="T12" fmla="*/ 84 w 334"/>
                <a:gd name="T13" fmla="*/ 0 h 289"/>
                <a:gd name="T14" fmla="*/ 246 w 334"/>
                <a:gd name="T15" fmla="*/ 8 h 289"/>
                <a:gd name="T16" fmla="*/ 324 w 334"/>
                <a:gd name="T17" fmla="*/ 144 h 289"/>
                <a:gd name="T18" fmla="*/ 246 w 334"/>
                <a:gd name="T19" fmla="*/ 280 h 289"/>
                <a:gd name="T20" fmla="*/ 89 w 334"/>
                <a:gd name="T21" fmla="*/ 280 h 289"/>
                <a:gd name="T22" fmla="*/ 10 w 334"/>
                <a:gd name="T23" fmla="*/ 144 h 289"/>
                <a:gd name="T24" fmla="*/ 89 w 334"/>
                <a:gd name="T25" fmla="*/ 8 h 289"/>
                <a:gd name="T26" fmla="*/ 246 w 334"/>
                <a:gd name="T27" fmla="*/ 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" h="289">
                  <a:moveTo>
                    <a:pt x="84" y="0"/>
                  </a:moveTo>
                  <a:cubicBezTo>
                    <a:pt x="0" y="144"/>
                    <a:pt x="0" y="144"/>
                    <a:pt x="0" y="144"/>
                  </a:cubicBezTo>
                  <a:cubicBezTo>
                    <a:pt x="84" y="289"/>
                    <a:pt x="84" y="289"/>
                    <a:pt x="84" y="289"/>
                  </a:cubicBezTo>
                  <a:cubicBezTo>
                    <a:pt x="251" y="289"/>
                    <a:pt x="251" y="289"/>
                    <a:pt x="251" y="289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251" y="0"/>
                    <a:pt x="251" y="0"/>
                    <a:pt x="251" y="0"/>
                  </a:cubicBezTo>
                  <a:lnTo>
                    <a:pt x="84" y="0"/>
                  </a:lnTo>
                  <a:close/>
                  <a:moveTo>
                    <a:pt x="246" y="8"/>
                  </a:moveTo>
                  <a:cubicBezTo>
                    <a:pt x="248" y="12"/>
                    <a:pt x="322" y="140"/>
                    <a:pt x="324" y="144"/>
                  </a:cubicBezTo>
                  <a:cubicBezTo>
                    <a:pt x="322" y="148"/>
                    <a:pt x="248" y="276"/>
                    <a:pt x="246" y="280"/>
                  </a:cubicBezTo>
                  <a:cubicBezTo>
                    <a:pt x="241" y="280"/>
                    <a:pt x="93" y="280"/>
                    <a:pt x="89" y="280"/>
                  </a:cubicBezTo>
                  <a:cubicBezTo>
                    <a:pt x="86" y="276"/>
                    <a:pt x="13" y="148"/>
                    <a:pt x="10" y="144"/>
                  </a:cubicBezTo>
                  <a:cubicBezTo>
                    <a:pt x="13" y="140"/>
                    <a:pt x="86" y="12"/>
                    <a:pt x="89" y="8"/>
                  </a:cubicBezTo>
                  <a:cubicBezTo>
                    <a:pt x="93" y="8"/>
                    <a:pt x="241" y="8"/>
                    <a:pt x="246" y="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48"/>
            <p:cNvSpPr>
              <a:spLocks/>
            </p:cNvSpPr>
            <p:nvPr userDrawn="1"/>
          </p:nvSpPr>
          <p:spPr bwMode="auto">
            <a:xfrm>
              <a:off x="6259132" y="499579"/>
              <a:ext cx="636458" cy="551872"/>
            </a:xfrm>
            <a:custGeom>
              <a:avLst/>
              <a:gdLst>
                <a:gd name="T0" fmla="*/ 258208 w 1032833"/>
                <a:gd name="T1" fmla="*/ 895760 h 895760"/>
                <a:gd name="T2" fmla="*/ 0 w 1032833"/>
                <a:gd name="T3" fmla="*/ 446286 h 895760"/>
                <a:gd name="T4" fmla="*/ 258208 w 1032833"/>
                <a:gd name="T5" fmla="*/ 0 h 895760"/>
                <a:gd name="T6" fmla="*/ 774624 w 1032833"/>
                <a:gd name="T7" fmla="*/ 0 h 895760"/>
                <a:gd name="T8" fmla="*/ 1032833 w 1032833"/>
                <a:gd name="T9" fmla="*/ 446286 h 895760"/>
                <a:gd name="T10" fmla="*/ 774624 w 1032833"/>
                <a:gd name="T11" fmla="*/ 895760 h 895760"/>
                <a:gd name="T12" fmla="*/ 258208 w 1032833"/>
                <a:gd name="T13" fmla="*/ 895760 h 895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32833" h="895760">
                  <a:moveTo>
                    <a:pt x="258208" y="895760"/>
                  </a:moveTo>
                  <a:lnTo>
                    <a:pt x="0" y="446286"/>
                  </a:lnTo>
                  <a:lnTo>
                    <a:pt x="258208" y="0"/>
                  </a:lnTo>
                  <a:lnTo>
                    <a:pt x="774624" y="0"/>
                  </a:lnTo>
                  <a:lnTo>
                    <a:pt x="1032833" y="446286"/>
                  </a:lnTo>
                  <a:lnTo>
                    <a:pt x="774624" y="895760"/>
                  </a:lnTo>
                  <a:lnTo>
                    <a:pt x="258208" y="89576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49"/>
            <p:cNvSpPr>
              <a:spLocks noEditPoints="1"/>
            </p:cNvSpPr>
            <p:nvPr/>
          </p:nvSpPr>
          <p:spPr bwMode="auto">
            <a:xfrm>
              <a:off x="8121361" y="796137"/>
              <a:ext cx="891826" cy="771835"/>
            </a:xfrm>
            <a:custGeom>
              <a:avLst/>
              <a:gdLst>
                <a:gd name="T0" fmla="*/ 113 w 454"/>
                <a:gd name="T1" fmla="*/ 0 h 393"/>
                <a:gd name="T2" fmla="*/ 0 w 454"/>
                <a:gd name="T3" fmla="*/ 197 h 393"/>
                <a:gd name="T4" fmla="*/ 113 w 454"/>
                <a:gd name="T5" fmla="*/ 393 h 393"/>
                <a:gd name="T6" fmla="*/ 340 w 454"/>
                <a:gd name="T7" fmla="*/ 393 h 393"/>
                <a:gd name="T8" fmla="*/ 454 w 454"/>
                <a:gd name="T9" fmla="*/ 197 h 393"/>
                <a:gd name="T10" fmla="*/ 340 w 454"/>
                <a:gd name="T11" fmla="*/ 0 h 393"/>
                <a:gd name="T12" fmla="*/ 113 w 454"/>
                <a:gd name="T13" fmla="*/ 0 h 393"/>
                <a:gd name="T14" fmla="*/ 336 w 454"/>
                <a:gd name="T15" fmla="*/ 9 h 393"/>
                <a:gd name="T16" fmla="*/ 444 w 454"/>
                <a:gd name="T17" fmla="*/ 197 h 393"/>
                <a:gd name="T18" fmla="*/ 336 w 454"/>
                <a:gd name="T19" fmla="*/ 385 h 393"/>
                <a:gd name="T20" fmla="*/ 118 w 454"/>
                <a:gd name="T21" fmla="*/ 385 h 393"/>
                <a:gd name="T22" fmla="*/ 10 w 454"/>
                <a:gd name="T23" fmla="*/ 197 h 393"/>
                <a:gd name="T24" fmla="*/ 118 w 454"/>
                <a:gd name="T25" fmla="*/ 9 h 393"/>
                <a:gd name="T26" fmla="*/ 336 w 454"/>
                <a:gd name="T27" fmla="*/ 9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4" h="393">
                  <a:moveTo>
                    <a:pt x="113" y="0"/>
                  </a:moveTo>
                  <a:cubicBezTo>
                    <a:pt x="0" y="197"/>
                    <a:pt x="0" y="197"/>
                    <a:pt x="0" y="197"/>
                  </a:cubicBezTo>
                  <a:cubicBezTo>
                    <a:pt x="113" y="393"/>
                    <a:pt x="113" y="393"/>
                    <a:pt x="113" y="393"/>
                  </a:cubicBezTo>
                  <a:cubicBezTo>
                    <a:pt x="340" y="393"/>
                    <a:pt x="340" y="393"/>
                    <a:pt x="340" y="393"/>
                  </a:cubicBezTo>
                  <a:cubicBezTo>
                    <a:pt x="454" y="197"/>
                    <a:pt x="454" y="197"/>
                    <a:pt x="454" y="197"/>
                  </a:cubicBezTo>
                  <a:cubicBezTo>
                    <a:pt x="340" y="0"/>
                    <a:pt x="340" y="0"/>
                    <a:pt x="340" y="0"/>
                  </a:cubicBezTo>
                  <a:lnTo>
                    <a:pt x="113" y="0"/>
                  </a:lnTo>
                  <a:close/>
                  <a:moveTo>
                    <a:pt x="336" y="9"/>
                  </a:moveTo>
                  <a:cubicBezTo>
                    <a:pt x="338" y="13"/>
                    <a:pt x="442" y="193"/>
                    <a:pt x="444" y="197"/>
                  </a:cubicBezTo>
                  <a:cubicBezTo>
                    <a:pt x="442" y="201"/>
                    <a:pt x="338" y="381"/>
                    <a:pt x="336" y="385"/>
                  </a:cubicBezTo>
                  <a:cubicBezTo>
                    <a:pt x="331" y="385"/>
                    <a:pt x="123" y="385"/>
                    <a:pt x="118" y="385"/>
                  </a:cubicBezTo>
                  <a:cubicBezTo>
                    <a:pt x="116" y="381"/>
                    <a:pt x="12" y="201"/>
                    <a:pt x="10" y="197"/>
                  </a:cubicBezTo>
                  <a:cubicBezTo>
                    <a:pt x="12" y="193"/>
                    <a:pt x="116" y="13"/>
                    <a:pt x="118" y="9"/>
                  </a:cubicBezTo>
                  <a:cubicBezTo>
                    <a:pt x="123" y="9"/>
                    <a:pt x="331" y="9"/>
                    <a:pt x="336" y="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1"/>
            <p:cNvSpPr>
              <a:spLocks noEditPoints="1"/>
            </p:cNvSpPr>
            <p:nvPr/>
          </p:nvSpPr>
          <p:spPr bwMode="auto">
            <a:xfrm>
              <a:off x="5716965" y="809884"/>
              <a:ext cx="656101" cy="567584"/>
            </a:xfrm>
            <a:custGeom>
              <a:avLst/>
              <a:gdLst>
                <a:gd name="T0" fmla="*/ 84 w 334"/>
                <a:gd name="T1" fmla="*/ 0 h 289"/>
                <a:gd name="T2" fmla="*/ 0 w 334"/>
                <a:gd name="T3" fmla="*/ 144 h 289"/>
                <a:gd name="T4" fmla="*/ 84 w 334"/>
                <a:gd name="T5" fmla="*/ 289 h 289"/>
                <a:gd name="T6" fmla="*/ 251 w 334"/>
                <a:gd name="T7" fmla="*/ 289 h 289"/>
                <a:gd name="T8" fmla="*/ 334 w 334"/>
                <a:gd name="T9" fmla="*/ 144 h 289"/>
                <a:gd name="T10" fmla="*/ 251 w 334"/>
                <a:gd name="T11" fmla="*/ 0 h 289"/>
                <a:gd name="T12" fmla="*/ 84 w 334"/>
                <a:gd name="T13" fmla="*/ 0 h 289"/>
                <a:gd name="T14" fmla="*/ 246 w 334"/>
                <a:gd name="T15" fmla="*/ 8 h 289"/>
                <a:gd name="T16" fmla="*/ 324 w 334"/>
                <a:gd name="T17" fmla="*/ 144 h 289"/>
                <a:gd name="T18" fmla="*/ 246 w 334"/>
                <a:gd name="T19" fmla="*/ 280 h 289"/>
                <a:gd name="T20" fmla="*/ 89 w 334"/>
                <a:gd name="T21" fmla="*/ 280 h 289"/>
                <a:gd name="T22" fmla="*/ 10 w 334"/>
                <a:gd name="T23" fmla="*/ 144 h 289"/>
                <a:gd name="T24" fmla="*/ 89 w 334"/>
                <a:gd name="T25" fmla="*/ 8 h 289"/>
                <a:gd name="T26" fmla="*/ 246 w 334"/>
                <a:gd name="T27" fmla="*/ 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" h="289">
                  <a:moveTo>
                    <a:pt x="84" y="0"/>
                  </a:moveTo>
                  <a:cubicBezTo>
                    <a:pt x="0" y="144"/>
                    <a:pt x="0" y="144"/>
                    <a:pt x="0" y="144"/>
                  </a:cubicBezTo>
                  <a:cubicBezTo>
                    <a:pt x="84" y="289"/>
                    <a:pt x="84" y="289"/>
                    <a:pt x="84" y="289"/>
                  </a:cubicBezTo>
                  <a:cubicBezTo>
                    <a:pt x="251" y="289"/>
                    <a:pt x="251" y="289"/>
                    <a:pt x="251" y="289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251" y="0"/>
                    <a:pt x="251" y="0"/>
                    <a:pt x="251" y="0"/>
                  </a:cubicBezTo>
                  <a:lnTo>
                    <a:pt x="84" y="0"/>
                  </a:lnTo>
                  <a:close/>
                  <a:moveTo>
                    <a:pt x="246" y="8"/>
                  </a:moveTo>
                  <a:cubicBezTo>
                    <a:pt x="248" y="12"/>
                    <a:pt x="322" y="140"/>
                    <a:pt x="324" y="144"/>
                  </a:cubicBezTo>
                  <a:cubicBezTo>
                    <a:pt x="322" y="148"/>
                    <a:pt x="248" y="276"/>
                    <a:pt x="246" y="280"/>
                  </a:cubicBezTo>
                  <a:cubicBezTo>
                    <a:pt x="241" y="280"/>
                    <a:pt x="93" y="280"/>
                    <a:pt x="89" y="280"/>
                  </a:cubicBezTo>
                  <a:cubicBezTo>
                    <a:pt x="86" y="276"/>
                    <a:pt x="12" y="148"/>
                    <a:pt x="10" y="144"/>
                  </a:cubicBezTo>
                  <a:cubicBezTo>
                    <a:pt x="12" y="140"/>
                    <a:pt x="86" y="12"/>
                    <a:pt x="89" y="8"/>
                  </a:cubicBezTo>
                  <a:cubicBezTo>
                    <a:pt x="93" y="8"/>
                    <a:pt x="241" y="8"/>
                    <a:pt x="246" y="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2"/>
            <p:cNvSpPr>
              <a:spLocks noEditPoints="1"/>
            </p:cNvSpPr>
            <p:nvPr/>
          </p:nvSpPr>
          <p:spPr bwMode="auto">
            <a:xfrm>
              <a:off x="6785585" y="181418"/>
              <a:ext cx="656102" cy="567584"/>
            </a:xfrm>
            <a:custGeom>
              <a:avLst/>
              <a:gdLst>
                <a:gd name="T0" fmla="*/ 84 w 334"/>
                <a:gd name="T1" fmla="*/ 0 h 289"/>
                <a:gd name="T2" fmla="*/ 0 w 334"/>
                <a:gd name="T3" fmla="*/ 145 h 289"/>
                <a:gd name="T4" fmla="*/ 84 w 334"/>
                <a:gd name="T5" fmla="*/ 289 h 289"/>
                <a:gd name="T6" fmla="*/ 250 w 334"/>
                <a:gd name="T7" fmla="*/ 289 h 289"/>
                <a:gd name="T8" fmla="*/ 334 w 334"/>
                <a:gd name="T9" fmla="*/ 145 h 289"/>
                <a:gd name="T10" fmla="*/ 250 w 334"/>
                <a:gd name="T11" fmla="*/ 0 h 289"/>
                <a:gd name="T12" fmla="*/ 84 w 334"/>
                <a:gd name="T13" fmla="*/ 0 h 289"/>
                <a:gd name="T14" fmla="*/ 246 w 334"/>
                <a:gd name="T15" fmla="*/ 9 h 289"/>
                <a:gd name="T16" fmla="*/ 324 w 334"/>
                <a:gd name="T17" fmla="*/ 145 h 289"/>
                <a:gd name="T18" fmla="*/ 246 w 334"/>
                <a:gd name="T19" fmla="*/ 281 h 289"/>
                <a:gd name="T20" fmla="*/ 89 w 334"/>
                <a:gd name="T21" fmla="*/ 281 h 289"/>
                <a:gd name="T22" fmla="*/ 10 w 334"/>
                <a:gd name="T23" fmla="*/ 145 h 289"/>
                <a:gd name="T24" fmla="*/ 89 w 334"/>
                <a:gd name="T25" fmla="*/ 9 h 289"/>
                <a:gd name="T26" fmla="*/ 246 w 334"/>
                <a:gd name="T27" fmla="*/ 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" h="289">
                  <a:moveTo>
                    <a:pt x="84" y="0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84" y="289"/>
                    <a:pt x="84" y="289"/>
                    <a:pt x="84" y="289"/>
                  </a:cubicBezTo>
                  <a:cubicBezTo>
                    <a:pt x="250" y="289"/>
                    <a:pt x="250" y="289"/>
                    <a:pt x="250" y="289"/>
                  </a:cubicBezTo>
                  <a:cubicBezTo>
                    <a:pt x="334" y="145"/>
                    <a:pt x="334" y="145"/>
                    <a:pt x="334" y="145"/>
                  </a:cubicBezTo>
                  <a:cubicBezTo>
                    <a:pt x="250" y="0"/>
                    <a:pt x="250" y="0"/>
                    <a:pt x="250" y="0"/>
                  </a:cubicBezTo>
                  <a:lnTo>
                    <a:pt x="84" y="0"/>
                  </a:lnTo>
                  <a:close/>
                  <a:moveTo>
                    <a:pt x="246" y="9"/>
                  </a:moveTo>
                  <a:cubicBezTo>
                    <a:pt x="248" y="13"/>
                    <a:pt x="322" y="141"/>
                    <a:pt x="324" y="145"/>
                  </a:cubicBezTo>
                  <a:cubicBezTo>
                    <a:pt x="322" y="149"/>
                    <a:pt x="248" y="277"/>
                    <a:pt x="246" y="281"/>
                  </a:cubicBezTo>
                  <a:cubicBezTo>
                    <a:pt x="241" y="281"/>
                    <a:pt x="93" y="281"/>
                    <a:pt x="89" y="281"/>
                  </a:cubicBezTo>
                  <a:cubicBezTo>
                    <a:pt x="86" y="277"/>
                    <a:pt x="12" y="149"/>
                    <a:pt x="10" y="145"/>
                  </a:cubicBezTo>
                  <a:cubicBezTo>
                    <a:pt x="12" y="141"/>
                    <a:pt x="86" y="13"/>
                    <a:pt x="89" y="9"/>
                  </a:cubicBezTo>
                  <a:cubicBezTo>
                    <a:pt x="93" y="9"/>
                    <a:pt x="241" y="9"/>
                    <a:pt x="246" y="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3"/>
            <p:cNvSpPr>
              <a:spLocks noEditPoints="1"/>
            </p:cNvSpPr>
            <p:nvPr/>
          </p:nvSpPr>
          <p:spPr bwMode="auto">
            <a:xfrm>
              <a:off x="7628302" y="477975"/>
              <a:ext cx="656101" cy="567584"/>
            </a:xfrm>
            <a:custGeom>
              <a:avLst/>
              <a:gdLst>
                <a:gd name="T0" fmla="*/ 83 w 334"/>
                <a:gd name="T1" fmla="*/ 0 h 289"/>
                <a:gd name="T2" fmla="*/ 0 w 334"/>
                <a:gd name="T3" fmla="*/ 144 h 289"/>
                <a:gd name="T4" fmla="*/ 83 w 334"/>
                <a:gd name="T5" fmla="*/ 289 h 289"/>
                <a:gd name="T6" fmla="*/ 250 w 334"/>
                <a:gd name="T7" fmla="*/ 289 h 289"/>
                <a:gd name="T8" fmla="*/ 334 w 334"/>
                <a:gd name="T9" fmla="*/ 144 h 289"/>
                <a:gd name="T10" fmla="*/ 250 w 334"/>
                <a:gd name="T11" fmla="*/ 0 h 289"/>
                <a:gd name="T12" fmla="*/ 83 w 334"/>
                <a:gd name="T13" fmla="*/ 0 h 289"/>
                <a:gd name="T14" fmla="*/ 245 w 334"/>
                <a:gd name="T15" fmla="*/ 8 h 289"/>
                <a:gd name="T16" fmla="*/ 324 w 334"/>
                <a:gd name="T17" fmla="*/ 144 h 289"/>
                <a:gd name="T18" fmla="*/ 245 w 334"/>
                <a:gd name="T19" fmla="*/ 280 h 289"/>
                <a:gd name="T20" fmla="*/ 88 w 334"/>
                <a:gd name="T21" fmla="*/ 280 h 289"/>
                <a:gd name="T22" fmla="*/ 10 w 334"/>
                <a:gd name="T23" fmla="*/ 144 h 289"/>
                <a:gd name="T24" fmla="*/ 88 w 334"/>
                <a:gd name="T25" fmla="*/ 8 h 289"/>
                <a:gd name="T26" fmla="*/ 245 w 334"/>
                <a:gd name="T27" fmla="*/ 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4" h="289">
                  <a:moveTo>
                    <a:pt x="83" y="0"/>
                  </a:moveTo>
                  <a:cubicBezTo>
                    <a:pt x="0" y="144"/>
                    <a:pt x="0" y="144"/>
                    <a:pt x="0" y="144"/>
                  </a:cubicBezTo>
                  <a:cubicBezTo>
                    <a:pt x="83" y="289"/>
                    <a:pt x="83" y="289"/>
                    <a:pt x="83" y="289"/>
                  </a:cubicBezTo>
                  <a:cubicBezTo>
                    <a:pt x="250" y="289"/>
                    <a:pt x="250" y="289"/>
                    <a:pt x="250" y="289"/>
                  </a:cubicBezTo>
                  <a:cubicBezTo>
                    <a:pt x="334" y="144"/>
                    <a:pt x="334" y="144"/>
                    <a:pt x="334" y="144"/>
                  </a:cubicBezTo>
                  <a:cubicBezTo>
                    <a:pt x="250" y="0"/>
                    <a:pt x="250" y="0"/>
                    <a:pt x="250" y="0"/>
                  </a:cubicBezTo>
                  <a:lnTo>
                    <a:pt x="83" y="0"/>
                  </a:lnTo>
                  <a:close/>
                  <a:moveTo>
                    <a:pt x="245" y="8"/>
                  </a:moveTo>
                  <a:cubicBezTo>
                    <a:pt x="248" y="12"/>
                    <a:pt x="322" y="140"/>
                    <a:pt x="324" y="144"/>
                  </a:cubicBezTo>
                  <a:cubicBezTo>
                    <a:pt x="322" y="148"/>
                    <a:pt x="248" y="276"/>
                    <a:pt x="245" y="280"/>
                  </a:cubicBezTo>
                  <a:cubicBezTo>
                    <a:pt x="241" y="280"/>
                    <a:pt x="93" y="280"/>
                    <a:pt x="88" y="280"/>
                  </a:cubicBezTo>
                  <a:cubicBezTo>
                    <a:pt x="86" y="276"/>
                    <a:pt x="12" y="148"/>
                    <a:pt x="10" y="144"/>
                  </a:cubicBezTo>
                  <a:cubicBezTo>
                    <a:pt x="12" y="140"/>
                    <a:pt x="86" y="12"/>
                    <a:pt x="88" y="8"/>
                  </a:cubicBezTo>
                  <a:cubicBezTo>
                    <a:pt x="93" y="8"/>
                    <a:pt x="241" y="8"/>
                    <a:pt x="245" y="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Rectangle 54"/>
            <p:cNvSpPr>
              <a:spLocks noChangeArrowheads="1"/>
            </p:cNvSpPr>
            <p:nvPr userDrawn="1"/>
          </p:nvSpPr>
          <p:spPr bwMode="auto">
            <a:xfrm>
              <a:off x="7115600" y="1159469"/>
              <a:ext cx="306443" cy="345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5"/>
            <p:cNvSpPr>
              <a:spLocks noEditPoints="1"/>
            </p:cNvSpPr>
            <p:nvPr userDrawn="1"/>
          </p:nvSpPr>
          <p:spPr bwMode="auto">
            <a:xfrm>
              <a:off x="6946663" y="1051451"/>
              <a:ext cx="640387" cy="689350"/>
            </a:xfrm>
            <a:custGeom>
              <a:avLst/>
              <a:gdLst>
                <a:gd name="T0" fmla="*/ 777813 w 1039209"/>
                <a:gd name="T1" fmla="*/ 0 h 1118903"/>
                <a:gd name="T2" fmla="*/ 258209 w 1039209"/>
                <a:gd name="T3" fmla="*/ 0 h 1118903"/>
                <a:gd name="T4" fmla="*/ 0 w 1039209"/>
                <a:gd name="T5" fmla="*/ 449474 h 1118903"/>
                <a:gd name="T6" fmla="*/ 178515 w 1039209"/>
                <a:gd name="T7" fmla="*/ 761874 h 1118903"/>
                <a:gd name="T8" fmla="*/ 130698 w 1039209"/>
                <a:gd name="T9" fmla="*/ 1118903 h 1118903"/>
                <a:gd name="T10" fmla="*/ 436723 w 1039209"/>
                <a:gd name="T11" fmla="*/ 898948 h 1118903"/>
                <a:gd name="T12" fmla="*/ 777813 w 1039209"/>
                <a:gd name="T13" fmla="*/ 898948 h 1118903"/>
                <a:gd name="T14" fmla="*/ 1039209 w 1039209"/>
                <a:gd name="T15" fmla="*/ 449474 h 1118903"/>
                <a:gd name="T16" fmla="*/ 777813 w 1039209"/>
                <a:gd name="T17" fmla="*/ 0 h 1118903"/>
                <a:gd name="T18" fmla="*/ 723621 w 1039209"/>
                <a:gd name="T19" fmla="*/ 672617 h 1118903"/>
                <a:gd name="T20" fmla="*/ 331527 w 1039209"/>
                <a:gd name="T21" fmla="*/ 672617 h 1118903"/>
                <a:gd name="T22" fmla="*/ 331527 w 1039209"/>
                <a:gd name="T23" fmla="*/ 602486 h 1118903"/>
                <a:gd name="T24" fmla="*/ 723621 w 1039209"/>
                <a:gd name="T25" fmla="*/ 602486 h 1118903"/>
                <a:gd name="T26" fmla="*/ 723621 w 1039209"/>
                <a:gd name="T27" fmla="*/ 672617 h 1118903"/>
                <a:gd name="T28" fmla="*/ 723621 w 1039209"/>
                <a:gd name="T29" fmla="*/ 484539 h 1118903"/>
                <a:gd name="T30" fmla="*/ 331527 w 1039209"/>
                <a:gd name="T31" fmla="*/ 484539 h 1118903"/>
                <a:gd name="T32" fmla="*/ 331527 w 1039209"/>
                <a:gd name="T33" fmla="*/ 414409 h 1118903"/>
                <a:gd name="T34" fmla="*/ 723621 w 1039209"/>
                <a:gd name="T35" fmla="*/ 414409 h 1118903"/>
                <a:gd name="T36" fmla="*/ 723621 w 1039209"/>
                <a:gd name="T37" fmla="*/ 484539 h 1118903"/>
                <a:gd name="T38" fmla="*/ 723621 w 1039209"/>
                <a:gd name="T39" fmla="*/ 296462 h 1118903"/>
                <a:gd name="T40" fmla="*/ 331527 w 1039209"/>
                <a:gd name="T41" fmla="*/ 296462 h 1118903"/>
                <a:gd name="T42" fmla="*/ 331527 w 1039209"/>
                <a:gd name="T43" fmla="*/ 226331 h 1118903"/>
                <a:gd name="T44" fmla="*/ 723621 w 1039209"/>
                <a:gd name="T45" fmla="*/ 226331 h 1118903"/>
                <a:gd name="T46" fmla="*/ 723621 w 1039209"/>
                <a:gd name="T47" fmla="*/ 296462 h 1118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39209" h="1118903">
                  <a:moveTo>
                    <a:pt x="777813" y="0"/>
                  </a:moveTo>
                  <a:lnTo>
                    <a:pt x="258209" y="0"/>
                  </a:lnTo>
                  <a:lnTo>
                    <a:pt x="0" y="449474"/>
                  </a:lnTo>
                  <a:lnTo>
                    <a:pt x="178515" y="761874"/>
                  </a:lnTo>
                  <a:lnTo>
                    <a:pt x="130698" y="1118903"/>
                  </a:lnTo>
                  <a:lnTo>
                    <a:pt x="436723" y="898948"/>
                  </a:lnTo>
                  <a:lnTo>
                    <a:pt x="777813" y="898948"/>
                  </a:lnTo>
                  <a:lnTo>
                    <a:pt x="1039209" y="449474"/>
                  </a:lnTo>
                  <a:lnTo>
                    <a:pt x="777813" y="0"/>
                  </a:lnTo>
                  <a:close/>
                  <a:moveTo>
                    <a:pt x="723621" y="672617"/>
                  </a:moveTo>
                  <a:lnTo>
                    <a:pt x="331527" y="672617"/>
                  </a:lnTo>
                  <a:lnTo>
                    <a:pt x="331527" y="602486"/>
                  </a:lnTo>
                  <a:lnTo>
                    <a:pt x="723621" y="602486"/>
                  </a:lnTo>
                  <a:lnTo>
                    <a:pt x="723621" y="672617"/>
                  </a:lnTo>
                  <a:close/>
                  <a:moveTo>
                    <a:pt x="723621" y="484539"/>
                  </a:moveTo>
                  <a:lnTo>
                    <a:pt x="331527" y="484539"/>
                  </a:lnTo>
                  <a:lnTo>
                    <a:pt x="331527" y="414409"/>
                  </a:lnTo>
                  <a:lnTo>
                    <a:pt x="723621" y="414409"/>
                  </a:lnTo>
                  <a:lnTo>
                    <a:pt x="723621" y="484539"/>
                  </a:lnTo>
                  <a:close/>
                  <a:moveTo>
                    <a:pt x="723621" y="296462"/>
                  </a:moveTo>
                  <a:lnTo>
                    <a:pt x="331527" y="296462"/>
                  </a:lnTo>
                  <a:lnTo>
                    <a:pt x="331527" y="226331"/>
                  </a:lnTo>
                  <a:lnTo>
                    <a:pt x="723621" y="226331"/>
                  </a:lnTo>
                  <a:lnTo>
                    <a:pt x="723621" y="296462"/>
                  </a:lnTo>
                  <a:close/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عنوان، ونص، ومخط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مخطط 3"/>
          <p:cNvSpPr>
            <a:spLocks noGrp="1"/>
          </p:cNvSpPr>
          <p:nvPr>
            <p:ph type="chart"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43856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E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E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40D5446-8920-442B-AF7A-49352EAF9419}" type="datetimeFigureOut">
              <a:rPr lang="ar-EG" smtClean="0"/>
              <a:t>11/04/1436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9E11CF9-B9D6-4688-82E0-F4251AE4DB3A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87793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77D9-3595-460B-9F32-C7C4AD981156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3E49-5532-4BFC-BDCA-EB7F317812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3553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77D9-3595-460B-9F32-C7C4AD981156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3E49-5532-4BFC-BDCA-EB7F317812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4865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77D9-3595-460B-9F32-C7C4AD981156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3E49-5532-4BFC-BDCA-EB7F317812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4383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77D9-3595-460B-9F32-C7C4AD981156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B3E49-5532-4BFC-BDCA-EB7F317812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7063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533400" y="5930573"/>
            <a:ext cx="8153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V="1">
            <a:off x="6380156" y="5930573"/>
            <a:ext cx="304800" cy="5553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 userDrawn="1"/>
        </p:nvGrpSpPr>
        <p:grpSpPr>
          <a:xfrm>
            <a:off x="5943600" y="80962"/>
            <a:ext cx="3034450" cy="1747838"/>
            <a:chOff x="5943600" y="157274"/>
            <a:chExt cx="3105914" cy="1789001"/>
          </a:xfrm>
        </p:grpSpPr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7024599" y="1360749"/>
              <a:ext cx="411068" cy="423776"/>
            </a:xfrm>
            <a:custGeom>
              <a:avLst/>
              <a:gdLst>
                <a:gd name="T0" fmla="*/ 86 w 129"/>
                <a:gd name="T1" fmla="*/ 3 h 133"/>
                <a:gd name="T2" fmla="*/ 52 w 129"/>
                <a:gd name="T3" fmla="*/ 1 h 133"/>
                <a:gd name="T4" fmla="*/ 53 w 129"/>
                <a:gd name="T5" fmla="*/ 7 h 133"/>
                <a:gd name="T6" fmla="*/ 44 w 129"/>
                <a:gd name="T7" fmla="*/ 11 h 133"/>
                <a:gd name="T8" fmla="*/ 51 w 129"/>
                <a:gd name="T9" fmla="*/ 17 h 133"/>
                <a:gd name="T10" fmla="*/ 44 w 129"/>
                <a:gd name="T11" fmla="*/ 25 h 133"/>
                <a:gd name="T12" fmla="*/ 15 w 129"/>
                <a:gd name="T13" fmla="*/ 58 h 133"/>
                <a:gd name="T14" fmla="*/ 5 w 129"/>
                <a:gd name="T15" fmla="*/ 69 h 133"/>
                <a:gd name="T16" fmla="*/ 6 w 129"/>
                <a:gd name="T17" fmla="*/ 77 h 133"/>
                <a:gd name="T18" fmla="*/ 14 w 129"/>
                <a:gd name="T19" fmla="*/ 80 h 133"/>
                <a:gd name="T20" fmla="*/ 13 w 129"/>
                <a:gd name="T21" fmla="*/ 88 h 133"/>
                <a:gd name="T22" fmla="*/ 18 w 129"/>
                <a:gd name="T23" fmla="*/ 91 h 133"/>
                <a:gd name="T24" fmla="*/ 14 w 129"/>
                <a:gd name="T25" fmla="*/ 94 h 133"/>
                <a:gd name="T26" fmla="*/ 18 w 129"/>
                <a:gd name="T27" fmla="*/ 99 h 133"/>
                <a:gd name="T28" fmla="*/ 38 w 129"/>
                <a:gd name="T29" fmla="*/ 118 h 133"/>
                <a:gd name="T30" fmla="*/ 54 w 129"/>
                <a:gd name="T31" fmla="*/ 133 h 133"/>
                <a:gd name="T32" fmla="*/ 102 w 129"/>
                <a:gd name="T33" fmla="*/ 133 h 133"/>
                <a:gd name="T34" fmla="*/ 109 w 129"/>
                <a:gd name="T35" fmla="*/ 65 h 133"/>
                <a:gd name="T36" fmla="*/ 86 w 129"/>
                <a:gd name="T37" fmla="*/ 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33">
                  <a:moveTo>
                    <a:pt x="86" y="3"/>
                  </a:moveTo>
                  <a:cubicBezTo>
                    <a:pt x="72" y="0"/>
                    <a:pt x="61" y="0"/>
                    <a:pt x="52" y="1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60" y="64"/>
                    <a:pt x="27" y="61"/>
                    <a:pt x="15" y="58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0" y="75"/>
                    <a:pt x="6" y="77"/>
                    <a:pt x="6" y="77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7" y="127"/>
                    <a:pt x="38" y="118"/>
                    <a:pt x="38" y="118"/>
                  </a:cubicBezTo>
                  <a:cubicBezTo>
                    <a:pt x="38" y="118"/>
                    <a:pt x="52" y="111"/>
                    <a:pt x="54" y="133"/>
                  </a:cubicBezTo>
                  <a:cubicBezTo>
                    <a:pt x="102" y="133"/>
                    <a:pt x="102" y="133"/>
                    <a:pt x="102" y="133"/>
                  </a:cubicBezTo>
                  <a:cubicBezTo>
                    <a:pt x="99" y="98"/>
                    <a:pt x="109" y="65"/>
                    <a:pt x="109" y="65"/>
                  </a:cubicBezTo>
                  <a:cubicBezTo>
                    <a:pt x="129" y="15"/>
                    <a:pt x="86" y="3"/>
                    <a:pt x="86" y="3"/>
                  </a:cubicBez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6568169" y="907548"/>
              <a:ext cx="697860" cy="720100"/>
            </a:xfrm>
            <a:custGeom>
              <a:avLst/>
              <a:gdLst>
                <a:gd name="T0" fmla="*/ 111 w 219"/>
                <a:gd name="T1" fmla="*/ 0 h 226"/>
                <a:gd name="T2" fmla="*/ 74 w 219"/>
                <a:gd name="T3" fmla="*/ 5 h 226"/>
                <a:gd name="T4" fmla="*/ 33 w 219"/>
                <a:gd name="T5" fmla="*/ 111 h 226"/>
                <a:gd name="T6" fmla="*/ 45 w 219"/>
                <a:gd name="T7" fmla="*/ 226 h 226"/>
                <a:gd name="T8" fmla="*/ 128 w 219"/>
                <a:gd name="T9" fmla="*/ 226 h 226"/>
                <a:gd name="T10" fmla="*/ 146 w 219"/>
                <a:gd name="T11" fmla="*/ 198 h 226"/>
                <a:gd name="T12" fmla="*/ 155 w 219"/>
                <a:gd name="T13" fmla="*/ 200 h 226"/>
                <a:gd name="T14" fmla="*/ 159 w 219"/>
                <a:gd name="T15" fmla="*/ 201 h 226"/>
                <a:gd name="T16" fmla="*/ 159 w 219"/>
                <a:gd name="T17" fmla="*/ 201 h 226"/>
                <a:gd name="T18" fmla="*/ 159 w 219"/>
                <a:gd name="T19" fmla="*/ 201 h 226"/>
                <a:gd name="T20" fmla="*/ 163 w 219"/>
                <a:gd name="T21" fmla="*/ 196 h 226"/>
                <a:gd name="T22" fmla="*/ 163 w 219"/>
                <a:gd name="T23" fmla="*/ 194 h 226"/>
                <a:gd name="T24" fmla="*/ 160 w 219"/>
                <a:gd name="T25" fmla="*/ 186 h 226"/>
                <a:gd name="T26" fmla="*/ 160 w 219"/>
                <a:gd name="T27" fmla="*/ 186 h 226"/>
                <a:gd name="T28" fmla="*/ 160 w 219"/>
                <a:gd name="T29" fmla="*/ 186 h 226"/>
                <a:gd name="T30" fmla="*/ 196 w 219"/>
                <a:gd name="T31" fmla="*/ 144 h 226"/>
                <a:gd name="T32" fmla="*/ 195 w 219"/>
                <a:gd name="T33" fmla="*/ 136 h 226"/>
                <a:gd name="T34" fmla="*/ 210 w 219"/>
                <a:gd name="T35" fmla="*/ 131 h 226"/>
                <a:gd name="T36" fmla="*/ 210 w 219"/>
                <a:gd name="T37" fmla="*/ 117 h 226"/>
                <a:gd name="T38" fmla="*/ 188 w 219"/>
                <a:gd name="T39" fmla="*/ 91 h 226"/>
                <a:gd name="T40" fmla="*/ 193 w 219"/>
                <a:gd name="T41" fmla="*/ 74 h 226"/>
                <a:gd name="T42" fmla="*/ 111 w 219"/>
                <a:gd name="T4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226">
                  <a:moveTo>
                    <a:pt x="111" y="0"/>
                  </a:moveTo>
                  <a:cubicBezTo>
                    <a:pt x="100" y="0"/>
                    <a:pt x="88" y="2"/>
                    <a:pt x="74" y="5"/>
                  </a:cubicBezTo>
                  <a:cubicBezTo>
                    <a:pt x="74" y="5"/>
                    <a:pt x="0" y="24"/>
                    <a:pt x="33" y="111"/>
                  </a:cubicBezTo>
                  <a:cubicBezTo>
                    <a:pt x="33" y="111"/>
                    <a:pt x="51" y="166"/>
                    <a:pt x="45" y="226"/>
                  </a:cubicBezTo>
                  <a:cubicBezTo>
                    <a:pt x="128" y="226"/>
                    <a:pt x="128" y="226"/>
                    <a:pt x="128" y="226"/>
                  </a:cubicBezTo>
                  <a:cubicBezTo>
                    <a:pt x="129" y="203"/>
                    <a:pt x="139" y="198"/>
                    <a:pt x="146" y="198"/>
                  </a:cubicBezTo>
                  <a:cubicBezTo>
                    <a:pt x="151" y="198"/>
                    <a:pt x="155" y="200"/>
                    <a:pt x="155" y="200"/>
                  </a:cubicBezTo>
                  <a:cubicBezTo>
                    <a:pt x="155" y="200"/>
                    <a:pt x="156" y="201"/>
                    <a:pt x="159" y="201"/>
                  </a:cubicBezTo>
                  <a:cubicBezTo>
                    <a:pt x="159" y="201"/>
                    <a:pt x="159" y="201"/>
                    <a:pt x="159" y="201"/>
                  </a:cubicBezTo>
                  <a:cubicBezTo>
                    <a:pt x="159" y="201"/>
                    <a:pt x="159" y="201"/>
                    <a:pt x="159" y="201"/>
                  </a:cubicBezTo>
                  <a:cubicBezTo>
                    <a:pt x="163" y="196"/>
                    <a:pt x="163" y="196"/>
                    <a:pt x="163" y="196"/>
                  </a:cubicBezTo>
                  <a:cubicBezTo>
                    <a:pt x="163" y="196"/>
                    <a:pt x="163" y="196"/>
                    <a:pt x="163" y="194"/>
                  </a:cubicBezTo>
                  <a:cubicBezTo>
                    <a:pt x="163" y="192"/>
                    <a:pt x="162" y="190"/>
                    <a:pt x="160" y="186"/>
                  </a:cubicBezTo>
                  <a:cubicBezTo>
                    <a:pt x="160" y="186"/>
                    <a:pt x="160" y="186"/>
                    <a:pt x="160" y="186"/>
                  </a:cubicBezTo>
                  <a:cubicBezTo>
                    <a:pt x="160" y="186"/>
                    <a:pt x="160" y="186"/>
                    <a:pt x="160" y="186"/>
                  </a:cubicBezTo>
                  <a:cubicBezTo>
                    <a:pt x="160" y="186"/>
                    <a:pt x="162" y="151"/>
                    <a:pt x="196" y="144"/>
                  </a:cubicBezTo>
                  <a:cubicBezTo>
                    <a:pt x="195" y="136"/>
                    <a:pt x="195" y="136"/>
                    <a:pt x="195" y="136"/>
                  </a:cubicBezTo>
                  <a:cubicBezTo>
                    <a:pt x="210" y="131"/>
                    <a:pt x="210" y="131"/>
                    <a:pt x="210" y="131"/>
                  </a:cubicBezTo>
                  <a:cubicBezTo>
                    <a:pt x="210" y="131"/>
                    <a:pt x="219" y="127"/>
                    <a:pt x="210" y="117"/>
                  </a:cubicBezTo>
                  <a:cubicBezTo>
                    <a:pt x="188" y="91"/>
                    <a:pt x="188" y="91"/>
                    <a:pt x="188" y="91"/>
                  </a:cubicBezTo>
                  <a:cubicBezTo>
                    <a:pt x="188" y="91"/>
                    <a:pt x="184" y="84"/>
                    <a:pt x="193" y="74"/>
                  </a:cubicBezTo>
                  <a:cubicBezTo>
                    <a:pt x="193" y="74"/>
                    <a:pt x="188" y="0"/>
                    <a:pt x="111" y="0"/>
                  </a:cubicBezTo>
                </a:path>
              </a:pathLst>
            </a:custGeom>
            <a:gradFill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>
              <a:off x="7073773" y="1366372"/>
              <a:ext cx="127462" cy="184804"/>
            </a:xfrm>
            <a:custGeom>
              <a:avLst/>
              <a:gdLst>
                <a:gd name="T0" fmla="*/ 37 w 40"/>
                <a:gd name="T1" fmla="*/ 0 h 58"/>
                <a:gd name="T2" fmla="*/ 37 w 40"/>
                <a:gd name="T3" fmla="*/ 0 h 58"/>
                <a:gd name="T4" fmla="*/ 1 w 40"/>
                <a:gd name="T5" fmla="*/ 42 h 58"/>
                <a:gd name="T6" fmla="*/ 4 w 40"/>
                <a:gd name="T7" fmla="*/ 50 h 58"/>
                <a:gd name="T8" fmla="*/ 4 w 40"/>
                <a:gd name="T9" fmla="*/ 52 h 58"/>
                <a:gd name="T10" fmla="*/ 0 w 40"/>
                <a:gd name="T11" fmla="*/ 57 h 58"/>
                <a:gd name="T12" fmla="*/ 0 w 40"/>
                <a:gd name="T13" fmla="*/ 57 h 58"/>
                <a:gd name="T14" fmla="*/ 0 w 40"/>
                <a:gd name="T15" fmla="*/ 57 h 58"/>
                <a:gd name="T16" fmla="*/ 13 w 40"/>
                <a:gd name="T17" fmla="*/ 58 h 58"/>
                <a:gd name="T18" fmla="*/ 13 w 40"/>
                <a:gd name="T19" fmla="*/ 58 h 58"/>
                <a:gd name="T20" fmla="*/ 15 w 40"/>
                <a:gd name="T21" fmla="*/ 58 h 58"/>
                <a:gd name="T22" fmla="*/ 29 w 40"/>
                <a:gd name="T23" fmla="*/ 24 h 58"/>
                <a:gd name="T24" fmla="*/ 29 w 40"/>
                <a:gd name="T25" fmla="*/ 24 h 58"/>
                <a:gd name="T26" fmla="*/ 29 w 40"/>
                <a:gd name="T27" fmla="*/ 24 h 58"/>
                <a:gd name="T28" fmla="*/ 36 w 40"/>
                <a:gd name="T29" fmla="*/ 16 h 58"/>
                <a:gd name="T30" fmla="*/ 29 w 40"/>
                <a:gd name="T31" fmla="*/ 10 h 58"/>
                <a:gd name="T32" fmla="*/ 38 w 40"/>
                <a:gd name="T33" fmla="*/ 6 h 58"/>
                <a:gd name="T34" fmla="*/ 37 w 40"/>
                <a:gd name="T35" fmla="*/ 0 h 58"/>
                <a:gd name="T36" fmla="*/ 37 w 40"/>
                <a:gd name="T3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58"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" y="7"/>
                    <a:pt x="1" y="42"/>
                    <a:pt x="1" y="42"/>
                  </a:cubicBezTo>
                  <a:cubicBezTo>
                    <a:pt x="3" y="46"/>
                    <a:pt x="4" y="48"/>
                    <a:pt x="4" y="5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" y="58"/>
                    <a:pt x="8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4" y="58"/>
                    <a:pt x="15" y="58"/>
                  </a:cubicBezTo>
                  <a:cubicBezTo>
                    <a:pt x="28" y="58"/>
                    <a:pt x="40" y="51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7074834" y="1366372"/>
              <a:ext cx="127462" cy="184804"/>
            </a:xfrm>
            <a:custGeom>
              <a:avLst/>
              <a:gdLst>
                <a:gd name="T0" fmla="*/ 13 w 40"/>
                <a:gd name="T1" fmla="*/ 58 h 58"/>
                <a:gd name="T2" fmla="*/ 13 w 40"/>
                <a:gd name="T3" fmla="*/ 58 h 58"/>
                <a:gd name="T4" fmla="*/ 13 w 40"/>
                <a:gd name="T5" fmla="*/ 58 h 58"/>
                <a:gd name="T6" fmla="*/ 13 w 40"/>
                <a:gd name="T7" fmla="*/ 58 h 58"/>
                <a:gd name="T8" fmla="*/ 0 w 40"/>
                <a:gd name="T9" fmla="*/ 57 h 58"/>
                <a:gd name="T10" fmla="*/ 0 w 40"/>
                <a:gd name="T11" fmla="*/ 57 h 58"/>
                <a:gd name="T12" fmla="*/ 0 w 40"/>
                <a:gd name="T13" fmla="*/ 57 h 58"/>
                <a:gd name="T14" fmla="*/ 29 w 40"/>
                <a:gd name="T15" fmla="*/ 24 h 58"/>
                <a:gd name="T16" fmla="*/ 29 w 40"/>
                <a:gd name="T17" fmla="*/ 24 h 58"/>
                <a:gd name="T18" fmla="*/ 15 w 40"/>
                <a:gd name="T19" fmla="*/ 58 h 58"/>
                <a:gd name="T20" fmla="*/ 29 w 40"/>
                <a:gd name="T21" fmla="*/ 24 h 58"/>
                <a:gd name="T22" fmla="*/ 29 w 40"/>
                <a:gd name="T23" fmla="*/ 10 h 58"/>
                <a:gd name="T24" fmla="*/ 29 w 40"/>
                <a:gd name="T25" fmla="*/ 10 h 58"/>
                <a:gd name="T26" fmla="*/ 36 w 40"/>
                <a:gd name="T27" fmla="*/ 16 h 58"/>
                <a:gd name="T28" fmla="*/ 29 w 40"/>
                <a:gd name="T29" fmla="*/ 10 h 58"/>
                <a:gd name="T30" fmla="*/ 37 w 40"/>
                <a:gd name="T31" fmla="*/ 0 h 58"/>
                <a:gd name="T32" fmla="*/ 37 w 40"/>
                <a:gd name="T33" fmla="*/ 0 h 58"/>
                <a:gd name="T34" fmla="*/ 38 w 40"/>
                <a:gd name="T35" fmla="*/ 6 h 58"/>
                <a:gd name="T36" fmla="*/ 37 w 40"/>
                <a:gd name="T3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58">
                  <a:moveTo>
                    <a:pt x="13" y="58"/>
                  </a:move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29" y="24"/>
                  </a:moveTo>
                  <a:cubicBezTo>
                    <a:pt x="29" y="24"/>
                    <a:pt x="29" y="24"/>
                    <a:pt x="29" y="24"/>
                  </a:cubicBezTo>
                  <a:cubicBezTo>
                    <a:pt x="40" y="51"/>
                    <a:pt x="28" y="58"/>
                    <a:pt x="15" y="58"/>
                  </a:cubicBezTo>
                  <a:cubicBezTo>
                    <a:pt x="28" y="58"/>
                    <a:pt x="40" y="51"/>
                    <a:pt x="29" y="24"/>
                  </a:cubicBezTo>
                  <a:moveTo>
                    <a:pt x="29" y="10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0"/>
                    <a:pt x="29" y="10"/>
                    <a:pt x="29" y="10"/>
                  </a:cubicBezTo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rgbClr val="462D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7269215" y="824704"/>
              <a:ext cx="1092995" cy="1121571"/>
            </a:xfrm>
            <a:custGeom>
              <a:avLst/>
              <a:gdLst>
                <a:gd name="T0" fmla="*/ 174 w 343"/>
                <a:gd name="T1" fmla="*/ 0 h 352"/>
                <a:gd name="T2" fmla="*/ 115 w 343"/>
                <a:gd name="T3" fmla="*/ 8 h 352"/>
                <a:gd name="T4" fmla="*/ 51 w 343"/>
                <a:gd name="T5" fmla="*/ 172 h 352"/>
                <a:gd name="T6" fmla="*/ 70 w 343"/>
                <a:gd name="T7" fmla="*/ 352 h 352"/>
                <a:gd name="T8" fmla="*/ 200 w 343"/>
                <a:gd name="T9" fmla="*/ 352 h 352"/>
                <a:gd name="T10" fmla="*/ 228 w 343"/>
                <a:gd name="T11" fmla="*/ 309 h 352"/>
                <a:gd name="T12" fmla="*/ 241 w 343"/>
                <a:gd name="T13" fmla="*/ 312 h 352"/>
                <a:gd name="T14" fmla="*/ 268 w 343"/>
                <a:gd name="T15" fmla="*/ 316 h 352"/>
                <a:gd name="T16" fmla="*/ 294 w 343"/>
                <a:gd name="T17" fmla="*/ 262 h 352"/>
                <a:gd name="T18" fmla="*/ 304 w 343"/>
                <a:gd name="T19" fmla="*/ 249 h 352"/>
                <a:gd name="T20" fmla="*/ 294 w 343"/>
                <a:gd name="T21" fmla="*/ 240 h 352"/>
                <a:gd name="T22" fmla="*/ 307 w 343"/>
                <a:gd name="T23" fmla="*/ 233 h 352"/>
                <a:gd name="T24" fmla="*/ 305 w 343"/>
                <a:gd name="T25" fmla="*/ 212 h 352"/>
                <a:gd name="T26" fmla="*/ 327 w 343"/>
                <a:gd name="T27" fmla="*/ 204 h 352"/>
                <a:gd name="T28" fmla="*/ 328 w 343"/>
                <a:gd name="T29" fmla="*/ 182 h 352"/>
                <a:gd name="T30" fmla="*/ 320 w 343"/>
                <a:gd name="T31" fmla="*/ 173 h 352"/>
                <a:gd name="T32" fmla="*/ 282 w 343"/>
                <a:gd name="T33" fmla="*/ 173 h 352"/>
                <a:gd name="T34" fmla="*/ 261 w 343"/>
                <a:gd name="T35" fmla="*/ 139 h 352"/>
                <a:gd name="T36" fmla="*/ 258 w 343"/>
                <a:gd name="T37" fmla="*/ 138 h 352"/>
                <a:gd name="T38" fmla="*/ 257 w 343"/>
                <a:gd name="T39" fmla="*/ 139 h 352"/>
                <a:gd name="T40" fmla="*/ 248 w 343"/>
                <a:gd name="T41" fmla="*/ 141 h 352"/>
                <a:gd name="T42" fmla="*/ 248 w 343"/>
                <a:gd name="T43" fmla="*/ 141 h 352"/>
                <a:gd name="T44" fmla="*/ 248 w 343"/>
                <a:gd name="T45" fmla="*/ 141 h 352"/>
                <a:gd name="T46" fmla="*/ 227 w 343"/>
                <a:gd name="T47" fmla="*/ 144 h 352"/>
                <a:gd name="T48" fmla="*/ 226 w 343"/>
                <a:gd name="T49" fmla="*/ 144 h 352"/>
                <a:gd name="T50" fmla="*/ 226 w 343"/>
                <a:gd name="T51" fmla="*/ 144 h 352"/>
                <a:gd name="T52" fmla="*/ 226 w 343"/>
                <a:gd name="T53" fmla="*/ 144 h 352"/>
                <a:gd name="T54" fmla="*/ 225 w 343"/>
                <a:gd name="T55" fmla="*/ 144 h 352"/>
                <a:gd name="T56" fmla="*/ 203 w 343"/>
                <a:gd name="T57" fmla="*/ 106 h 352"/>
                <a:gd name="T58" fmla="*/ 204 w 343"/>
                <a:gd name="T59" fmla="*/ 102 h 352"/>
                <a:gd name="T60" fmla="*/ 205 w 343"/>
                <a:gd name="T61" fmla="*/ 101 h 352"/>
                <a:gd name="T62" fmla="*/ 205 w 343"/>
                <a:gd name="T63" fmla="*/ 100 h 352"/>
                <a:gd name="T64" fmla="*/ 197 w 343"/>
                <a:gd name="T65" fmla="*/ 90 h 352"/>
                <a:gd name="T66" fmla="*/ 205 w 343"/>
                <a:gd name="T67" fmla="*/ 82 h 352"/>
                <a:gd name="T68" fmla="*/ 194 w 343"/>
                <a:gd name="T69" fmla="*/ 76 h 352"/>
                <a:gd name="T70" fmla="*/ 196 w 343"/>
                <a:gd name="T71" fmla="*/ 59 h 352"/>
                <a:gd name="T72" fmla="*/ 178 w 343"/>
                <a:gd name="T73" fmla="*/ 53 h 352"/>
                <a:gd name="T74" fmla="*/ 172 w 343"/>
                <a:gd name="T75" fmla="*/ 45 h 352"/>
                <a:gd name="T76" fmla="*/ 177 w 343"/>
                <a:gd name="T77" fmla="*/ 35 h 352"/>
                <a:gd name="T78" fmla="*/ 205 w 343"/>
                <a:gd name="T79" fmla="*/ 3 h 352"/>
                <a:gd name="T80" fmla="*/ 174 w 343"/>
                <a:gd name="T81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3" h="352">
                  <a:moveTo>
                    <a:pt x="174" y="0"/>
                  </a:moveTo>
                  <a:cubicBezTo>
                    <a:pt x="156" y="0"/>
                    <a:pt x="137" y="2"/>
                    <a:pt x="115" y="8"/>
                  </a:cubicBezTo>
                  <a:cubicBezTo>
                    <a:pt x="115" y="8"/>
                    <a:pt x="0" y="37"/>
                    <a:pt x="51" y="172"/>
                  </a:cubicBezTo>
                  <a:cubicBezTo>
                    <a:pt x="51" y="172"/>
                    <a:pt x="79" y="259"/>
                    <a:pt x="70" y="352"/>
                  </a:cubicBezTo>
                  <a:cubicBezTo>
                    <a:pt x="200" y="352"/>
                    <a:pt x="200" y="352"/>
                    <a:pt x="200" y="352"/>
                  </a:cubicBezTo>
                  <a:cubicBezTo>
                    <a:pt x="202" y="316"/>
                    <a:pt x="217" y="309"/>
                    <a:pt x="228" y="309"/>
                  </a:cubicBezTo>
                  <a:cubicBezTo>
                    <a:pt x="236" y="309"/>
                    <a:pt x="241" y="312"/>
                    <a:pt x="241" y="312"/>
                  </a:cubicBezTo>
                  <a:cubicBezTo>
                    <a:pt x="241" y="312"/>
                    <a:pt x="254" y="316"/>
                    <a:pt x="268" y="316"/>
                  </a:cubicBezTo>
                  <a:cubicBezTo>
                    <a:pt x="289" y="316"/>
                    <a:pt x="313" y="307"/>
                    <a:pt x="294" y="262"/>
                  </a:cubicBezTo>
                  <a:cubicBezTo>
                    <a:pt x="304" y="249"/>
                    <a:pt x="304" y="249"/>
                    <a:pt x="304" y="249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7" y="233"/>
                    <a:pt x="307" y="233"/>
                    <a:pt x="307" y="233"/>
                  </a:cubicBezTo>
                  <a:cubicBezTo>
                    <a:pt x="305" y="212"/>
                    <a:pt x="305" y="212"/>
                    <a:pt x="305" y="212"/>
                  </a:cubicBezTo>
                  <a:cubicBezTo>
                    <a:pt x="327" y="204"/>
                    <a:pt x="327" y="204"/>
                    <a:pt x="327" y="204"/>
                  </a:cubicBezTo>
                  <a:cubicBezTo>
                    <a:pt x="327" y="204"/>
                    <a:pt x="343" y="198"/>
                    <a:pt x="328" y="182"/>
                  </a:cubicBezTo>
                  <a:cubicBezTo>
                    <a:pt x="320" y="173"/>
                    <a:pt x="320" y="173"/>
                    <a:pt x="320" y="173"/>
                  </a:cubicBezTo>
                  <a:cubicBezTo>
                    <a:pt x="282" y="173"/>
                    <a:pt x="282" y="173"/>
                    <a:pt x="282" y="173"/>
                  </a:cubicBezTo>
                  <a:cubicBezTo>
                    <a:pt x="280" y="147"/>
                    <a:pt x="270" y="140"/>
                    <a:pt x="261" y="139"/>
                  </a:cubicBezTo>
                  <a:cubicBezTo>
                    <a:pt x="260" y="139"/>
                    <a:pt x="259" y="138"/>
                    <a:pt x="258" y="138"/>
                  </a:cubicBezTo>
                  <a:cubicBezTo>
                    <a:pt x="258" y="138"/>
                    <a:pt x="257" y="139"/>
                    <a:pt x="257" y="139"/>
                  </a:cubicBezTo>
                  <a:cubicBezTo>
                    <a:pt x="252" y="139"/>
                    <a:pt x="249" y="140"/>
                    <a:pt x="248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7" y="141"/>
                    <a:pt x="237" y="144"/>
                    <a:pt x="227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5" y="144"/>
                    <a:pt x="225" y="144"/>
                  </a:cubicBezTo>
                  <a:cubicBezTo>
                    <a:pt x="209" y="144"/>
                    <a:pt x="192" y="137"/>
                    <a:pt x="203" y="106"/>
                  </a:cubicBezTo>
                  <a:cubicBezTo>
                    <a:pt x="203" y="105"/>
                    <a:pt x="204" y="103"/>
                    <a:pt x="204" y="102"/>
                  </a:cubicBezTo>
                  <a:cubicBezTo>
                    <a:pt x="204" y="102"/>
                    <a:pt x="204" y="101"/>
                    <a:pt x="205" y="101"/>
                  </a:cubicBezTo>
                  <a:cubicBezTo>
                    <a:pt x="205" y="101"/>
                    <a:pt x="205" y="100"/>
                    <a:pt x="205" y="100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205" y="82"/>
                    <a:pt x="205" y="82"/>
                    <a:pt x="205" y="82"/>
                  </a:cubicBezTo>
                  <a:cubicBezTo>
                    <a:pt x="194" y="76"/>
                    <a:pt x="194" y="76"/>
                    <a:pt x="194" y="76"/>
                  </a:cubicBezTo>
                  <a:cubicBezTo>
                    <a:pt x="196" y="59"/>
                    <a:pt x="196" y="59"/>
                    <a:pt x="196" y="59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72" y="50"/>
                    <a:pt x="172" y="45"/>
                  </a:cubicBezTo>
                  <a:cubicBezTo>
                    <a:pt x="172" y="42"/>
                    <a:pt x="173" y="39"/>
                    <a:pt x="177" y="35"/>
                  </a:cubicBezTo>
                  <a:cubicBezTo>
                    <a:pt x="205" y="3"/>
                    <a:pt x="205" y="3"/>
                    <a:pt x="205" y="3"/>
                  </a:cubicBezTo>
                  <a:cubicBezTo>
                    <a:pt x="195" y="1"/>
                    <a:pt x="185" y="0"/>
                    <a:pt x="174" y="0"/>
                  </a:cubicBezTo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7817306" y="834264"/>
              <a:ext cx="471613" cy="541667"/>
            </a:xfrm>
            <a:custGeom>
              <a:avLst/>
              <a:gdLst>
                <a:gd name="T0" fmla="*/ 33 w 148"/>
                <a:gd name="T1" fmla="*/ 0 h 170"/>
                <a:gd name="T2" fmla="*/ 33 w 148"/>
                <a:gd name="T3" fmla="*/ 0 h 170"/>
                <a:gd name="T4" fmla="*/ 33 w 148"/>
                <a:gd name="T5" fmla="*/ 0 h 170"/>
                <a:gd name="T6" fmla="*/ 5 w 148"/>
                <a:gd name="T7" fmla="*/ 32 h 170"/>
                <a:gd name="T8" fmla="*/ 0 w 148"/>
                <a:gd name="T9" fmla="*/ 42 h 170"/>
                <a:gd name="T10" fmla="*/ 6 w 148"/>
                <a:gd name="T11" fmla="*/ 50 h 170"/>
                <a:gd name="T12" fmla="*/ 24 w 148"/>
                <a:gd name="T13" fmla="*/ 56 h 170"/>
                <a:gd name="T14" fmla="*/ 22 w 148"/>
                <a:gd name="T15" fmla="*/ 73 h 170"/>
                <a:gd name="T16" fmla="*/ 33 w 148"/>
                <a:gd name="T17" fmla="*/ 79 h 170"/>
                <a:gd name="T18" fmla="*/ 25 w 148"/>
                <a:gd name="T19" fmla="*/ 87 h 170"/>
                <a:gd name="T20" fmla="*/ 33 w 148"/>
                <a:gd name="T21" fmla="*/ 97 h 170"/>
                <a:gd name="T22" fmla="*/ 33 w 148"/>
                <a:gd name="T23" fmla="*/ 97 h 170"/>
                <a:gd name="T24" fmla="*/ 33 w 148"/>
                <a:gd name="T25" fmla="*/ 98 h 170"/>
                <a:gd name="T26" fmla="*/ 32 w 148"/>
                <a:gd name="T27" fmla="*/ 99 h 170"/>
                <a:gd name="T28" fmla="*/ 31 w 148"/>
                <a:gd name="T29" fmla="*/ 103 h 170"/>
                <a:gd name="T30" fmla="*/ 53 w 148"/>
                <a:gd name="T31" fmla="*/ 141 h 170"/>
                <a:gd name="T32" fmla="*/ 54 w 148"/>
                <a:gd name="T33" fmla="*/ 141 h 170"/>
                <a:gd name="T34" fmla="*/ 55 w 148"/>
                <a:gd name="T35" fmla="*/ 141 h 170"/>
                <a:gd name="T36" fmla="*/ 76 w 148"/>
                <a:gd name="T37" fmla="*/ 138 h 170"/>
                <a:gd name="T38" fmla="*/ 76 w 148"/>
                <a:gd name="T39" fmla="*/ 138 h 170"/>
                <a:gd name="T40" fmla="*/ 76 w 148"/>
                <a:gd name="T41" fmla="*/ 138 h 170"/>
                <a:gd name="T42" fmla="*/ 85 w 148"/>
                <a:gd name="T43" fmla="*/ 136 h 170"/>
                <a:gd name="T44" fmla="*/ 86 w 148"/>
                <a:gd name="T45" fmla="*/ 135 h 170"/>
                <a:gd name="T46" fmla="*/ 86 w 148"/>
                <a:gd name="T47" fmla="*/ 135 h 170"/>
                <a:gd name="T48" fmla="*/ 86 w 148"/>
                <a:gd name="T49" fmla="*/ 135 h 170"/>
                <a:gd name="T50" fmla="*/ 89 w 148"/>
                <a:gd name="T51" fmla="*/ 136 h 170"/>
                <a:gd name="T52" fmla="*/ 110 w 148"/>
                <a:gd name="T53" fmla="*/ 170 h 170"/>
                <a:gd name="T54" fmla="*/ 148 w 148"/>
                <a:gd name="T55" fmla="*/ 170 h 170"/>
                <a:gd name="T56" fmla="*/ 121 w 148"/>
                <a:gd name="T57" fmla="*/ 138 h 170"/>
                <a:gd name="T58" fmla="*/ 120 w 148"/>
                <a:gd name="T59" fmla="*/ 132 h 170"/>
                <a:gd name="T60" fmla="*/ 129 w 148"/>
                <a:gd name="T61" fmla="*/ 111 h 170"/>
                <a:gd name="T62" fmla="*/ 33 w 148"/>
                <a:gd name="T63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8" h="170">
                  <a:moveTo>
                    <a:pt x="33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" y="36"/>
                    <a:pt x="0" y="39"/>
                    <a:pt x="0" y="42"/>
                  </a:cubicBezTo>
                  <a:cubicBezTo>
                    <a:pt x="0" y="47"/>
                    <a:pt x="6" y="50"/>
                    <a:pt x="6" y="50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8"/>
                    <a:pt x="33" y="98"/>
                  </a:cubicBezTo>
                  <a:cubicBezTo>
                    <a:pt x="32" y="98"/>
                    <a:pt x="32" y="99"/>
                    <a:pt x="32" y="99"/>
                  </a:cubicBezTo>
                  <a:cubicBezTo>
                    <a:pt x="32" y="100"/>
                    <a:pt x="31" y="102"/>
                    <a:pt x="31" y="103"/>
                  </a:cubicBezTo>
                  <a:cubicBezTo>
                    <a:pt x="20" y="134"/>
                    <a:pt x="37" y="141"/>
                    <a:pt x="53" y="141"/>
                  </a:cubicBezTo>
                  <a:cubicBezTo>
                    <a:pt x="53" y="141"/>
                    <a:pt x="54" y="141"/>
                    <a:pt x="54" y="141"/>
                  </a:cubicBezTo>
                  <a:cubicBezTo>
                    <a:pt x="54" y="141"/>
                    <a:pt x="54" y="141"/>
                    <a:pt x="55" y="141"/>
                  </a:cubicBezTo>
                  <a:cubicBezTo>
                    <a:pt x="65" y="141"/>
                    <a:pt x="75" y="138"/>
                    <a:pt x="76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7" y="137"/>
                    <a:pt x="80" y="136"/>
                    <a:pt x="85" y="136"/>
                  </a:cubicBezTo>
                  <a:cubicBezTo>
                    <a:pt x="85" y="136"/>
                    <a:pt x="86" y="135"/>
                    <a:pt x="86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8" y="136"/>
                    <a:pt x="89" y="136"/>
                  </a:cubicBezTo>
                  <a:cubicBezTo>
                    <a:pt x="98" y="137"/>
                    <a:pt x="108" y="144"/>
                    <a:pt x="110" y="170"/>
                  </a:cubicBezTo>
                  <a:cubicBezTo>
                    <a:pt x="148" y="170"/>
                    <a:pt x="148" y="170"/>
                    <a:pt x="148" y="170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20" y="136"/>
                    <a:pt x="120" y="132"/>
                  </a:cubicBezTo>
                  <a:cubicBezTo>
                    <a:pt x="120" y="127"/>
                    <a:pt x="121" y="120"/>
                    <a:pt x="129" y="111"/>
                  </a:cubicBezTo>
                  <a:cubicBezTo>
                    <a:pt x="129" y="111"/>
                    <a:pt x="123" y="17"/>
                    <a:pt x="33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0"/>
            <p:cNvSpPr>
              <a:spLocks noEditPoints="1"/>
            </p:cNvSpPr>
            <p:nvPr/>
          </p:nvSpPr>
          <p:spPr bwMode="auto">
            <a:xfrm>
              <a:off x="7817306" y="834264"/>
              <a:ext cx="283605" cy="449265"/>
            </a:xfrm>
            <a:custGeom>
              <a:avLst/>
              <a:gdLst>
                <a:gd name="T0" fmla="*/ 53 w 89"/>
                <a:gd name="T1" fmla="*/ 141 h 141"/>
                <a:gd name="T2" fmla="*/ 54 w 89"/>
                <a:gd name="T3" fmla="*/ 141 h 141"/>
                <a:gd name="T4" fmla="*/ 54 w 89"/>
                <a:gd name="T5" fmla="*/ 141 h 141"/>
                <a:gd name="T6" fmla="*/ 53 w 89"/>
                <a:gd name="T7" fmla="*/ 141 h 141"/>
                <a:gd name="T8" fmla="*/ 76 w 89"/>
                <a:gd name="T9" fmla="*/ 138 h 141"/>
                <a:gd name="T10" fmla="*/ 55 w 89"/>
                <a:gd name="T11" fmla="*/ 141 h 141"/>
                <a:gd name="T12" fmla="*/ 76 w 89"/>
                <a:gd name="T13" fmla="*/ 138 h 141"/>
                <a:gd name="T14" fmla="*/ 85 w 89"/>
                <a:gd name="T15" fmla="*/ 136 h 141"/>
                <a:gd name="T16" fmla="*/ 76 w 89"/>
                <a:gd name="T17" fmla="*/ 138 h 141"/>
                <a:gd name="T18" fmla="*/ 85 w 89"/>
                <a:gd name="T19" fmla="*/ 136 h 141"/>
                <a:gd name="T20" fmla="*/ 86 w 89"/>
                <a:gd name="T21" fmla="*/ 135 h 141"/>
                <a:gd name="T22" fmla="*/ 86 w 89"/>
                <a:gd name="T23" fmla="*/ 135 h 141"/>
                <a:gd name="T24" fmla="*/ 89 w 89"/>
                <a:gd name="T25" fmla="*/ 136 h 141"/>
                <a:gd name="T26" fmla="*/ 86 w 89"/>
                <a:gd name="T27" fmla="*/ 135 h 141"/>
                <a:gd name="T28" fmla="*/ 32 w 89"/>
                <a:gd name="T29" fmla="*/ 99 h 141"/>
                <a:gd name="T30" fmla="*/ 31 w 89"/>
                <a:gd name="T31" fmla="*/ 103 h 141"/>
                <a:gd name="T32" fmla="*/ 32 w 89"/>
                <a:gd name="T33" fmla="*/ 99 h 141"/>
                <a:gd name="T34" fmla="*/ 33 w 89"/>
                <a:gd name="T35" fmla="*/ 97 h 141"/>
                <a:gd name="T36" fmla="*/ 33 w 89"/>
                <a:gd name="T37" fmla="*/ 98 h 141"/>
                <a:gd name="T38" fmla="*/ 33 w 89"/>
                <a:gd name="T39" fmla="*/ 97 h 141"/>
                <a:gd name="T40" fmla="*/ 33 w 89"/>
                <a:gd name="T41" fmla="*/ 97 h 141"/>
                <a:gd name="T42" fmla="*/ 33 w 89"/>
                <a:gd name="T43" fmla="*/ 79 h 141"/>
                <a:gd name="T44" fmla="*/ 25 w 89"/>
                <a:gd name="T45" fmla="*/ 87 h 141"/>
                <a:gd name="T46" fmla="*/ 33 w 89"/>
                <a:gd name="T47" fmla="*/ 79 h 141"/>
                <a:gd name="T48" fmla="*/ 24 w 89"/>
                <a:gd name="T49" fmla="*/ 56 h 141"/>
                <a:gd name="T50" fmla="*/ 22 w 89"/>
                <a:gd name="T51" fmla="*/ 73 h 141"/>
                <a:gd name="T52" fmla="*/ 24 w 89"/>
                <a:gd name="T53" fmla="*/ 56 h 141"/>
                <a:gd name="T54" fmla="*/ 33 w 89"/>
                <a:gd name="T55" fmla="*/ 0 h 141"/>
                <a:gd name="T56" fmla="*/ 5 w 89"/>
                <a:gd name="T57" fmla="*/ 32 h 141"/>
                <a:gd name="T58" fmla="*/ 0 w 89"/>
                <a:gd name="T59" fmla="*/ 42 h 141"/>
                <a:gd name="T60" fmla="*/ 5 w 89"/>
                <a:gd name="T61" fmla="*/ 32 h 141"/>
                <a:gd name="T62" fmla="*/ 33 w 89"/>
                <a:gd name="T63" fmla="*/ 0 h 141"/>
                <a:gd name="T64" fmla="*/ 33 w 89"/>
                <a:gd name="T6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9" h="141">
                  <a:moveTo>
                    <a:pt x="53" y="141"/>
                  </a:moveTo>
                  <a:cubicBezTo>
                    <a:pt x="53" y="141"/>
                    <a:pt x="54" y="141"/>
                    <a:pt x="54" y="141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4" y="141"/>
                    <a:pt x="53" y="141"/>
                    <a:pt x="53" y="141"/>
                  </a:cubicBezTo>
                  <a:moveTo>
                    <a:pt x="76" y="138"/>
                  </a:moveTo>
                  <a:cubicBezTo>
                    <a:pt x="75" y="138"/>
                    <a:pt x="65" y="141"/>
                    <a:pt x="55" y="141"/>
                  </a:cubicBezTo>
                  <a:cubicBezTo>
                    <a:pt x="65" y="141"/>
                    <a:pt x="75" y="138"/>
                    <a:pt x="76" y="138"/>
                  </a:cubicBezTo>
                  <a:moveTo>
                    <a:pt x="85" y="136"/>
                  </a:moveTo>
                  <a:cubicBezTo>
                    <a:pt x="80" y="136"/>
                    <a:pt x="77" y="137"/>
                    <a:pt x="76" y="138"/>
                  </a:cubicBezTo>
                  <a:cubicBezTo>
                    <a:pt x="77" y="137"/>
                    <a:pt x="80" y="136"/>
                    <a:pt x="85" y="136"/>
                  </a:cubicBezTo>
                  <a:moveTo>
                    <a:pt x="86" y="135"/>
                  </a:move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8" y="136"/>
                    <a:pt x="89" y="136"/>
                  </a:cubicBezTo>
                  <a:cubicBezTo>
                    <a:pt x="88" y="136"/>
                    <a:pt x="87" y="135"/>
                    <a:pt x="86" y="135"/>
                  </a:cubicBezTo>
                  <a:moveTo>
                    <a:pt x="32" y="99"/>
                  </a:moveTo>
                  <a:cubicBezTo>
                    <a:pt x="32" y="100"/>
                    <a:pt x="31" y="102"/>
                    <a:pt x="31" y="103"/>
                  </a:cubicBezTo>
                  <a:cubicBezTo>
                    <a:pt x="31" y="102"/>
                    <a:pt x="32" y="100"/>
                    <a:pt x="32" y="99"/>
                  </a:cubicBezTo>
                  <a:moveTo>
                    <a:pt x="33" y="97"/>
                  </a:moveTo>
                  <a:cubicBezTo>
                    <a:pt x="33" y="97"/>
                    <a:pt x="33" y="98"/>
                    <a:pt x="33" y="98"/>
                  </a:cubicBezTo>
                  <a:cubicBezTo>
                    <a:pt x="33" y="98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moveTo>
                    <a:pt x="33" y="79"/>
                  </a:moveTo>
                  <a:cubicBezTo>
                    <a:pt x="25" y="87"/>
                    <a:pt x="25" y="87"/>
                    <a:pt x="25" y="87"/>
                  </a:cubicBezTo>
                  <a:cubicBezTo>
                    <a:pt x="33" y="79"/>
                    <a:pt x="33" y="79"/>
                    <a:pt x="33" y="79"/>
                  </a:cubicBezTo>
                  <a:moveTo>
                    <a:pt x="24" y="56"/>
                  </a:moveTo>
                  <a:cubicBezTo>
                    <a:pt x="22" y="73"/>
                    <a:pt x="22" y="73"/>
                    <a:pt x="22" y="73"/>
                  </a:cubicBezTo>
                  <a:cubicBezTo>
                    <a:pt x="24" y="56"/>
                    <a:pt x="24" y="56"/>
                    <a:pt x="24" y="56"/>
                  </a:cubicBezTo>
                  <a:moveTo>
                    <a:pt x="33" y="0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1" y="36"/>
                    <a:pt x="0" y="39"/>
                    <a:pt x="0" y="42"/>
                  </a:cubicBezTo>
                  <a:cubicBezTo>
                    <a:pt x="0" y="39"/>
                    <a:pt x="1" y="36"/>
                    <a:pt x="5" y="32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7549633" y="1019067"/>
              <a:ext cx="181635" cy="210295"/>
            </a:xfrm>
            <a:custGeom>
              <a:avLst/>
              <a:gdLst>
                <a:gd name="T0" fmla="*/ 0 w 57"/>
                <a:gd name="T1" fmla="*/ 17 h 66"/>
                <a:gd name="T2" fmla="*/ 0 w 57"/>
                <a:gd name="T3" fmla="*/ 49 h 66"/>
                <a:gd name="T4" fmla="*/ 28 w 57"/>
                <a:gd name="T5" fmla="*/ 66 h 66"/>
                <a:gd name="T6" fmla="*/ 57 w 57"/>
                <a:gd name="T7" fmla="*/ 49 h 66"/>
                <a:gd name="T8" fmla="*/ 57 w 57"/>
                <a:gd name="T9" fmla="*/ 17 h 66"/>
                <a:gd name="T10" fmla="*/ 28 w 57"/>
                <a:gd name="T11" fmla="*/ 0 h 66"/>
                <a:gd name="T12" fmla="*/ 0 w 57"/>
                <a:gd name="T13" fmla="*/ 17 h 66"/>
                <a:gd name="T14" fmla="*/ 50 w 57"/>
                <a:gd name="T15" fmla="*/ 45 h 66"/>
                <a:gd name="T16" fmla="*/ 32 w 57"/>
                <a:gd name="T17" fmla="*/ 56 h 66"/>
                <a:gd name="T18" fmla="*/ 32 w 57"/>
                <a:gd name="T19" fmla="*/ 10 h 66"/>
                <a:gd name="T20" fmla="*/ 50 w 57"/>
                <a:gd name="T21" fmla="*/ 21 h 66"/>
                <a:gd name="T22" fmla="*/ 50 w 57"/>
                <a:gd name="T23" fmla="*/ 45 h 66"/>
                <a:gd name="T24" fmla="*/ 7 w 57"/>
                <a:gd name="T25" fmla="*/ 21 h 66"/>
                <a:gd name="T26" fmla="*/ 25 w 57"/>
                <a:gd name="T27" fmla="*/ 10 h 66"/>
                <a:gd name="T28" fmla="*/ 25 w 57"/>
                <a:gd name="T29" fmla="*/ 56 h 66"/>
                <a:gd name="T30" fmla="*/ 7 w 57"/>
                <a:gd name="T31" fmla="*/ 45 h 66"/>
                <a:gd name="T32" fmla="*/ 7 w 57"/>
                <a:gd name="T33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66">
                  <a:moveTo>
                    <a:pt x="0" y="17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0" y="17"/>
                  </a:lnTo>
                  <a:close/>
                  <a:moveTo>
                    <a:pt x="50" y="45"/>
                  </a:moveTo>
                  <a:cubicBezTo>
                    <a:pt x="48" y="47"/>
                    <a:pt x="37" y="52"/>
                    <a:pt x="32" y="56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7" y="13"/>
                    <a:pt x="48" y="19"/>
                    <a:pt x="50" y="21"/>
                  </a:cubicBezTo>
                  <a:lnTo>
                    <a:pt x="50" y="45"/>
                  </a:lnTo>
                  <a:close/>
                  <a:moveTo>
                    <a:pt x="7" y="21"/>
                  </a:moveTo>
                  <a:cubicBezTo>
                    <a:pt x="9" y="19"/>
                    <a:pt x="19" y="14"/>
                    <a:pt x="25" y="10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19" y="52"/>
                    <a:pt x="9" y="47"/>
                    <a:pt x="7" y="45"/>
                  </a:cubicBezTo>
                  <a:lnTo>
                    <a:pt x="7" y="2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3"/>
            <p:cNvSpPr>
              <a:spLocks noEditPoints="1"/>
            </p:cNvSpPr>
            <p:nvPr userDrawn="1"/>
          </p:nvSpPr>
          <p:spPr bwMode="auto">
            <a:xfrm>
              <a:off x="6231078" y="802401"/>
              <a:ext cx="398322" cy="430148"/>
            </a:xfrm>
            <a:custGeom>
              <a:avLst/>
              <a:gdLst>
                <a:gd name="T0" fmla="*/ 121108 w 398383"/>
                <a:gd name="T1" fmla="*/ 258152 h 430254"/>
                <a:gd name="T2" fmla="*/ 121108 w 398383"/>
                <a:gd name="T3" fmla="*/ 232656 h 430254"/>
                <a:gd name="T4" fmla="*/ 270900 w 398383"/>
                <a:gd name="T5" fmla="*/ 232656 h 430254"/>
                <a:gd name="T6" fmla="*/ 270900 w 398383"/>
                <a:gd name="T7" fmla="*/ 258152 h 430254"/>
                <a:gd name="T8" fmla="*/ 121108 w 398383"/>
                <a:gd name="T9" fmla="*/ 258152 h 430254"/>
                <a:gd name="T10" fmla="*/ 121108 w 398383"/>
                <a:gd name="T11" fmla="*/ 188037 h 430254"/>
                <a:gd name="T12" fmla="*/ 121108 w 398383"/>
                <a:gd name="T13" fmla="*/ 159353 h 430254"/>
                <a:gd name="T14" fmla="*/ 270900 w 398383"/>
                <a:gd name="T15" fmla="*/ 159353 h 430254"/>
                <a:gd name="T16" fmla="*/ 270900 w 398383"/>
                <a:gd name="T17" fmla="*/ 188037 h 430254"/>
                <a:gd name="T18" fmla="*/ 121108 w 398383"/>
                <a:gd name="T19" fmla="*/ 188037 h 430254"/>
                <a:gd name="T20" fmla="*/ 121108 w 398383"/>
                <a:gd name="T21" fmla="*/ 114734 h 430254"/>
                <a:gd name="T22" fmla="*/ 121108 w 398383"/>
                <a:gd name="T23" fmla="*/ 89238 h 430254"/>
                <a:gd name="T24" fmla="*/ 270900 w 398383"/>
                <a:gd name="T25" fmla="*/ 89238 h 430254"/>
                <a:gd name="T26" fmla="*/ 270900 w 398383"/>
                <a:gd name="T27" fmla="*/ 114734 h 430254"/>
                <a:gd name="T28" fmla="*/ 121108 w 398383"/>
                <a:gd name="T29" fmla="*/ 114734 h 430254"/>
                <a:gd name="T30" fmla="*/ 299584 w 398383"/>
                <a:gd name="T31" fmla="*/ 0 h 430254"/>
                <a:gd name="T32" fmla="*/ 98799 w 398383"/>
                <a:gd name="T33" fmla="*/ 0 h 430254"/>
                <a:gd name="T34" fmla="*/ 0 w 398383"/>
                <a:gd name="T35" fmla="*/ 172101 h 430254"/>
                <a:gd name="T36" fmla="*/ 98799 w 398383"/>
                <a:gd name="T37" fmla="*/ 344203 h 430254"/>
                <a:gd name="T38" fmla="*/ 229469 w 398383"/>
                <a:gd name="T39" fmla="*/ 344203 h 430254"/>
                <a:gd name="T40" fmla="*/ 347390 w 398383"/>
                <a:gd name="T41" fmla="*/ 430254 h 430254"/>
                <a:gd name="T42" fmla="*/ 328268 w 398383"/>
                <a:gd name="T43" fmla="*/ 293210 h 430254"/>
                <a:gd name="T44" fmla="*/ 398383 w 398383"/>
                <a:gd name="T45" fmla="*/ 172101 h 430254"/>
                <a:gd name="T46" fmla="*/ 299584 w 398383"/>
                <a:gd name="T47" fmla="*/ 0 h 430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8383" h="430254">
                  <a:moveTo>
                    <a:pt x="121108" y="258152"/>
                  </a:moveTo>
                  <a:lnTo>
                    <a:pt x="121108" y="232656"/>
                  </a:lnTo>
                  <a:lnTo>
                    <a:pt x="270900" y="232656"/>
                  </a:lnTo>
                  <a:lnTo>
                    <a:pt x="270900" y="258152"/>
                  </a:lnTo>
                  <a:lnTo>
                    <a:pt x="121108" y="258152"/>
                  </a:lnTo>
                  <a:moveTo>
                    <a:pt x="121108" y="188037"/>
                  </a:moveTo>
                  <a:lnTo>
                    <a:pt x="121108" y="159353"/>
                  </a:lnTo>
                  <a:lnTo>
                    <a:pt x="270900" y="159353"/>
                  </a:lnTo>
                  <a:lnTo>
                    <a:pt x="270900" y="188037"/>
                  </a:lnTo>
                  <a:lnTo>
                    <a:pt x="121108" y="188037"/>
                  </a:lnTo>
                  <a:moveTo>
                    <a:pt x="121108" y="114734"/>
                  </a:moveTo>
                  <a:lnTo>
                    <a:pt x="121108" y="89238"/>
                  </a:lnTo>
                  <a:lnTo>
                    <a:pt x="270900" y="89238"/>
                  </a:lnTo>
                  <a:lnTo>
                    <a:pt x="270900" y="114734"/>
                  </a:lnTo>
                  <a:lnTo>
                    <a:pt x="121108" y="114734"/>
                  </a:lnTo>
                  <a:moveTo>
                    <a:pt x="299584" y="0"/>
                  </a:moveTo>
                  <a:lnTo>
                    <a:pt x="98799" y="0"/>
                  </a:lnTo>
                  <a:lnTo>
                    <a:pt x="0" y="172101"/>
                  </a:lnTo>
                  <a:lnTo>
                    <a:pt x="98799" y="344203"/>
                  </a:lnTo>
                  <a:lnTo>
                    <a:pt x="229469" y="344203"/>
                  </a:lnTo>
                  <a:lnTo>
                    <a:pt x="347390" y="430254"/>
                  </a:lnTo>
                  <a:lnTo>
                    <a:pt x="328268" y="293210"/>
                  </a:lnTo>
                  <a:lnTo>
                    <a:pt x="398383" y="172101"/>
                  </a:lnTo>
                  <a:lnTo>
                    <a:pt x="299584" y="0"/>
                  </a:lnTo>
                </a:path>
              </a:pathLst>
            </a:custGeom>
            <a:gradFill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4"/>
            <p:cNvSpPr>
              <a:spLocks/>
            </p:cNvSpPr>
            <p:nvPr userDrawn="1"/>
          </p:nvSpPr>
          <p:spPr bwMode="auto">
            <a:xfrm>
              <a:off x="7900907" y="463906"/>
              <a:ext cx="729725" cy="914462"/>
            </a:xfrm>
            <a:custGeom>
              <a:avLst/>
              <a:gdLst>
                <a:gd name="T0" fmla="*/ 104 w 229"/>
                <a:gd name="T1" fmla="*/ 0 h 287"/>
                <a:gd name="T2" fmla="*/ 0 w 229"/>
                <a:gd name="T3" fmla="*/ 94 h 287"/>
                <a:gd name="T4" fmla="*/ 7 w 229"/>
                <a:gd name="T5" fmla="*/ 115 h 287"/>
                <a:gd name="T6" fmla="*/ 6 w 229"/>
                <a:gd name="T7" fmla="*/ 117 h 287"/>
                <a:gd name="T8" fmla="*/ 102 w 229"/>
                <a:gd name="T9" fmla="*/ 228 h 287"/>
                <a:gd name="T10" fmla="*/ 102 w 229"/>
                <a:gd name="T11" fmla="*/ 228 h 287"/>
                <a:gd name="T12" fmla="*/ 102 w 229"/>
                <a:gd name="T13" fmla="*/ 228 h 287"/>
                <a:gd name="T14" fmla="*/ 93 w 229"/>
                <a:gd name="T15" fmla="*/ 249 h 287"/>
                <a:gd name="T16" fmla="*/ 94 w 229"/>
                <a:gd name="T17" fmla="*/ 255 h 287"/>
                <a:gd name="T18" fmla="*/ 121 w 229"/>
                <a:gd name="T19" fmla="*/ 287 h 287"/>
                <a:gd name="T20" fmla="*/ 188 w 229"/>
                <a:gd name="T21" fmla="*/ 287 h 287"/>
                <a:gd name="T22" fmla="*/ 204 w 229"/>
                <a:gd name="T23" fmla="*/ 141 h 287"/>
                <a:gd name="T24" fmla="*/ 183 w 229"/>
                <a:gd name="T25" fmla="*/ 22 h 287"/>
                <a:gd name="T26" fmla="*/ 162 w 229"/>
                <a:gd name="T27" fmla="*/ 37 h 287"/>
                <a:gd name="T28" fmla="*/ 166 w 229"/>
                <a:gd name="T29" fmla="*/ 12 h 287"/>
                <a:gd name="T30" fmla="*/ 152 w 229"/>
                <a:gd name="T31" fmla="*/ 7 h 287"/>
                <a:gd name="T32" fmla="*/ 104 w 229"/>
                <a:gd name="T33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9" h="287">
                  <a:moveTo>
                    <a:pt x="104" y="0"/>
                  </a:moveTo>
                  <a:cubicBezTo>
                    <a:pt x="6" y="0"/>
                    <a:pt x="0" y="94"/>
                    <a:pt x="0" y="94"/>
                  </a:cubicBezTo>
                  <a:cubicBezTo>
                    <a:pt x="12" y="106"/>
                    <a:pt x="7" y="115"/>
                    <a:pt x="7" y="115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96" y="134"/>
                    <a:pt x="102" y="228"/>
                    <a:pt x="102" y="228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94" y="237"/>
                    <a:pt x="93" y="244"/>
                    <a:pt x="93" y="249"/>
                  </a:cubicBezTo>
                  <a:cubicBezTo>
                    <a:pt x="93" y="253"/>
                    <a:pt x="94" y="255"/>
                    <a:pt x="94" y="255"/>
                  </a:cubicBezTo>
                  <a:cubicBezTo>
                    <a:pt x="121" y="287"/>
                    <a:pt x="121" y="287"/>
                    <a:pt x="121" y="287"/>
                  </a:cubicBezTo>
                  <a:cubicBezTo>
                    <a:pt x="188" y="287"/>
                    <a:pt x="188" y="287"/>
                    <a:pt x="188" y="287"/>
                  </a:cubicBezTo>
                  <a:cubicBezTo>
                    <a:pt x="181" y="211"/>
                    <a:pt x="204" y="141"/>
                    <a:pt x="204" y="141"/>
                  </a:cubicBezTo>
                  <a:cubicBezTo>
                    <a:pt x="229" y="75"/>
                    <a:pt x="205" y="40"/>
                    <a:pt x="183" y="22"/>
                  </a:cubicBezTo>
                  <a:cubicBezTo>
                    <a:pt x="162" y="37"/>
                    <a:pt x="162" y="37"/>
                    <a:pt x="162" y="37"/>
                  </a:cubicBezTo>
                  <a:cubicBezTo>
                    <a:pt x="166" y="12"/>
                    <a:pt x="166" y="12"/>
                    <a:pt x="166" y="12"/>
                  </a:cubicBezTo>
                  <a:cubicBezTo>
                    <a:pt x="158" y="8"/>
                    <a:pt x="152" y="7"/>
                    <a:pt x="152" y="7"/>
                  </a:cubicBezTo>
                  <a:cubicBezTo>
                    <a:pt x="134" y="2"/>
                    <a:pt x="118" y="0"/>
                    <a:pt x="104" y="0"/>
                  </a:cubicBezTo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8199695" y="1187941"/>
              <a:ext cx="28679" cy="66912"/>
            </a:xfrm>
            <a:custGeom>
              <a:avLst/>
              <a:gdLst>
                <a:gd name="T0" fmla="*/ 9 w 9"/>
                <a:gd name="T1" fmla="*/ 0 h 21"/>
                <a:gd name="T2" fmla="*/ 0 w 9"/>
                <a:gd name="T3" fmla="*/ 21 h 21"/>
                <a:gd name="T4" fmla="*/ 9 w 9"/>
                <a:gd name="T5" fmla="*/ 0 h 21"/>
                <a:gd name="T6" fmla="*/ 9 w 9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1">
                  <a:moveTo>
                    <a:pt x="9" y="0"/>
                  </a:moveTo>
                  <a:cubicBezTo>
                    <a:pt x="1" y="9"/>
                    <a:pt x="0" y="16"/>
                    <a:pt x="0" y="21"/>
                  </a:cubicBezTo>
                  <a:cubicBezTo>
                    <a:pt x="0" y="16"/>
                    <a:pt x="1" y="9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6"/>
            <p:cNvSpPr>
              <a:spLocks noEditPoints="1"/>
            </p:cNvSpPr>
            <p:nvPr userDrawn="1"/>
          </p:nvSpPr>
          <p:spPr bwMode="auto">
            <a:xfrm>
              <a:off x="8366896" y="157274"/>
              <a:ext cx="398322" cy="379167"/>
            </a:xfrm>
            <a:custGeom>
              <a:avLst/>
              <a:gdLst>
                <a:gd name="T0" fmla="*/ 39 w 125"/>
                <a:gd name="T1" fmla="*/ 80 h 119"/>
                <a:gd name="T2" fmla="*/ 39 w 125"/>
                <a:gd name="T3" fmla="*/ 72 h 119"/>
                <a:gd name="T4" fmla="*/ 86 w 125"/>
                <a:gd name="T5" fmla="*/ 72 h 119"/>
                <a:gd name="T6" fmla="*/ 86 w 125"/>
                <a:gd name="T7" fmla="*/ 80 h 119"/>
                <a:gd name="T8" fmla="*/ 39 w 125"/>
                <a:gd name="T9" fmla="*/ 80 h 119"/>
                <a:gd name="T10" fmla="*/ 39 w 125"/>
                <a:gd name="T11" fmla="*/ 58 h 119"/>
                <a:gd name="T12" fmla="*/ 39 w 125"/>
                <a:gd name="T13" fmla="*/ 49 h 119"/>
                <a:gd name="T14" fmla="*/ 86 w 125"/>
                <a:gd name="T15" fmla="*/ 49 h 119"/>
                <a:gd name="T16" fmla="*/ 86 w 125"/>
                <a:gd name="T17" fmla="*/ 58 h 119"/>
                <a:gd name="T18" fmla="*/ 39 w 125"/>
                <a:gd name="T19" fmla="*/ 58 h 119"/>
                <a:gd name="T20" fmla="*/ 39 w 125"/>
                <a:gd name="T21" fmla="*/ 35 h 119"/>
                <a:gd name="T22" fmla="*/ 39 w 125"/>
                <a:gd name="T23" fmla="*/ 27 h 119"/>
                <a:gd name="T24" fmla="*/ 86 w 125"/>
                <a:gd name="T25" fmla="*/ 27 h 119"/>
                <a:gd name="T26" fmla="*/ 86 w 125"/>
                <a:gd name="T27" fmla="*/ 35 h 119"/>
                <a:gd name="T28" fmla="*/ 39 w 125"/>
                <a:gd name="T29" fmla="*/ 35 h 119"/>
                <a:gd name="T30" fmla="*/ 93 w 125"/>
                <a:gd name="T31" fmla="*/ 0 h 119"/>
                <a:gd name="T32" fmla="*/ 31 w 125"/>
                <a:gd name="T33" fmla="*/ 0 h 119"/>
                <a:gd name="T34" fmla="*/ 0 w 125"/>
                <a:gd name="T35" fmla="*/ 54 h 119"/>
                <a:gd name="T36" fmla="*/ 21 w 125"/>
                <a:gd name="T37" fmla="*/ 91 h 119"/>
                <a:gd name="T38" fmla="*/ 19 w 125"/>
                <a:gd name="T39" fmla="*/ 109 h 119"/>
                <a:gd name="T40" fmla="*/ 36 w 125"/>
                <a:gd name="T41" fmla="*/ 119 h 119"/>
                <a:gd name="T42" fmla="*/ 36 w 125"/>
                <a:gd name="T43" fmla="*/ 119 h 119"/>
                <a:gd name="T44" fmla="*/ 36 w 125"/>
                <a:gd name="T45" fmla="*/ 119 h 119"/>
                <a:gd name="T46" fmla="*/ 52 w 125"/>
                <a:gd name="T47" fmla="*/ 108 h 119"/>
                <a:gd name="T48" fmla="*/ 93 w 125"/>
                <a:gd name="T49" fmla="*/ 108 h 119"/>
                <a:gd name="T50" fmla="*/ 125 w 125"/>
                <a:gd name="T51" fmla="*/ 54 h 119"/>
                <a:gd name="T52" fmla="*/ 93 w 125"/>
                <a:gd name="T5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19">
                  <a:moveTo>
                    <a:pt x="39" y="80"/>
                  </a:moveTo>
                  <a:cubicBezTo>
                    <a:pt x="39" y="72"/>
                    <a:pt x="39" y="72"/>
                    <a:pt x="39" y="72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39" y="80"/>
                    <a:pt x="39" y="80"/>
                    <a:pt x="39" y="80"/>
                  </a:cubicBezTo>
                  <a:moveTo>
                    <a:pt x="39" y="58"/>
                  </a:moveTo>
                  <a:cubicBezTo>
                    <a:pt x="39" y="49"/>
                    <a:pt x="39" y="49"/>
                    <a:pt x="39" y="49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39" y="58"/>
                    <a:pt x="39" y="58"/>
                    <a:pt x="39" y="58"/>
                  </a:cubicBezTo>
                  <a:moveTo>
                    <a:pt x="39" y="35"/>
                  </a:moveTo>
                  <a:cubicBezTo>
                    <a:pt x="39" y="27"/>
                    <a:pt x="39" y="27"/>
                    <a:pt x="39" y="27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39" y="35"/>
                    <a:pt x="39" y="35"/>
                    <a:pt x="39" y="35"/>
                  </a:cubicBezTo>
                  <a:moveTo>
                    <a:pt x="93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24" y="112"/>
                    <a:pt x="30" y="115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125" y="54"/>
                    <a:pt x="125" y="54"/>
                    <a:pt x="125" y="54"/>
                  </a:cubicBezTo>
                  <a:cubicBezTo>
                    <a:pt x="93" y="0"/>
                    <a:pt x="93" y="0"/>
                    <a:pt x="93" y="0"/>
                  </a:cubicBezTo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7"/>
            <p:cNvSpPr>
              <a:spLocks/>
            </p:cNvSpPr>
            <p:nvPr userDrawn="1"/>
          </p:nvSpPr>
          <p:spPr bwMode="auto">
            <a:xfrm>
              <a:off x="8414694" y="504578"/>
              <a:ext cx="66918" cy="79656"/>
            </a:xfrm>
            <a:custGeom>
              <a:avLst/>
              <a:gdLst>
                <a:gd name="T0" fmla="*/ 4 w 21"/>
                <a:gd name="T1" fmla="*/ 0 h 25"/>
                <a:gd name="T2" fmla="*/ 4 w 21"/>
                <a:gd name="T3" fmla="*/ 0 h 25"/>
                <a:gd name="T4" fmla="*/ 4 w 21"/>
                <a:gd name="T5" fmla="*/ 0 h 25"/>
                <a:gd name="T6" fmla="*/ 0 w 21"/>
                <a:gd name="T7" fmla="*/ 25 h 25"/>
                <a:gd name="T8" fmla="*/ 21 w 21"/>
                <a:gd name="T9" fmla="*/ 10 h 25"/>
                <a:gd name="T10" fmla="*/ 4 w 21"/>
                <a:gd name="T11" fmla="*/ 0 h 25"/>
                <a:gd name="T12" fmla="*/ 4 w 21"/>
                <a:gd name="T13" fmla="*/ 0 h 25"/>
                <a:gd name="T14" fmla="*/ 4 w 21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5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5" y="6"/>
                    <a:pt x="9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auto">
            <a:xfrm>
              <a:off x="8419569" y="499704"/>
              <a:ext cx="12746" cy="79656"/>
            </a:xfrm>
            <a:custGeom>
              <a:avLst/>
              <a:gdLst>
                <a:gd name="T0" fmla="*/ 12748 w 12748"/>
                <a:gd name="T1" fmla="*/ 0 h 79676"/>
                <a:gd name="T2" fmla="*/ 0 w 12748"/>
                <a:gd name="T3" fmla="*/ 79676 h 79676"/>
                <a:gd name="T4" fmla="*/ 12748 w 12748"/>
                <a:gd name="T5" fmla="*/ 0 h 79676"/>
                <a:gd name="T6" fmla="*/ 12748 w 12748"/>
                <a:gd name="T7" fmla="*/ 0 h 79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8" h="79676">
                  <a:moveTo>
                    <a:pt x="12748" y="0"/>
                  </a:moveTo>
                  <a:lnTo>
                    <a:pt x="0" y="79676"/>
                  </a:lnTo>
                  <a:lnTo>
                    <a:pt x="12748" y="0"/>
                  </a:lnTo>
                  <a:lnTo>
                    <a:pt x="12748" y="0"/>
                  </a:lnTo>
                  <a:close/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8419569" y="499704"/>
              <a:ext cx="12746" cy="79656"/>
            </a:xfrm>
            <a:custGeom>
              <a:avLst/>
              <a:gdLst>
                <a:gd name="T0" fmla="*/ 12748 w 12748"/>
                <a:gd name="T1" fmla="*/ 0 h 79676"/>
                <a:gd name="T2" fmla="*/ 0 w 12748"/>
                <a:gd name="T3" fmla="*/ 79676 h 79676"/>
                <a:gd name="T4" fmla="*/ 12748 w 12748"/>
                <a:gd name="T5" fmla="*/ 0 h 79676"/>
                <a:gd name="T6" fmla="*/ 12748 w 12748"/>
                <a:gd name="T7" fmla="*/ 0 h 79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8" h="79676">
                  <a:moveTo>
                    <a:pt x="12748" y="0"/>
                  </a:moveTo>
                  <a:lnTo>
                    <a:pt x="0" y="79676"/>
                  </a:lnTo>
                  <a:lnTo>
                    <a:pt x="12748" y="0"/>
                  </a:lnTo>
                  <a:lnTo>
                    <a:pt x="12748" y="0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E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0"/>
            <p:cNvSpPr>
              <a:spLocks/>
            </p:cNvSpPr>
            <p:nvPr/>
          </p:nvSpPr>
          <p:spPr bwMode="auto">
            <a:xfrm>
              <a:off x="8432315" y="499704"/>
              <a:ext cx="54172" cy="31862"/>
            </a:xfrm>
            <a:custGeom>
              <a:avLst/>
              <a:gdLst>
                <a:gd name="T0" fmla="*/ 0 w 17"/>
                <a:gd name="T1" fmla="*/ 0 h 10"/>
                <a:gd name="T2" fmla="*/ 0 w 17"/>
                <a:gd name="T3" fmla="*/ 0 h 10"/>
                <a:gd name="T4" fmla="*/ 17 w 17"/>
                <a:gd name="T5" fmla="*/ 10 h 10"/>
                <a:gd name="T6" fmla="*/ 17 w 17"/>
                <a:gd name="T7" fmla="*/ 10 h 10"/>
                <a:gd name="T8" fmla="*/ 0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3"/>
                    <a:pt x="11" y="6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1" y="6"/>
                    <a:pt x="5" y="3"/>
                    <a:pt x="0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1"/>
            <p:cNvSpPr>
              <a:spLocks noEditPoints="1"/>
            </p:cNvSpPr>
            <p:nvPr userDrawn="1"/>
          </p:nvSpPr>
          <p:spPr bwMode="auto">
            <a:xfrm>
              <a:off x="6157100" y="1299460"/>
              <a:ext cx="312285" cy="165686"/>
            </a:xfrm>
            <a:custGeom>
              <a:avLst/>
              <a:gdLst>
                <a:gd name="T0" fmla="*/ 54 w 98"/>
                <a:gd name="T1" fmla="*/ 52 h 52"/>
                <a:gd name="T2" fmla="*/ 98 w 98"/>
                <a:gd name="T3" fmla="*/ 26 h 52"/>
                <a:gd name="T4" fmla="*/ 54 w 98"/>
                <a:gd name="T5" fmla="*/ 0 h 52"/>
                <a:gd name="T6" fmla="*/ 54 w 98"/>
                <a:gd name="T7" fmla="*/ 15 h 52"/>
                <a:gd name="T8" fmla="*/ 0 w 98"/>
                <a:gd name="T9" fmla="*/ 15 h 52"/>
                <a:gd name="T10" fmla="*/ 0 w 98"/>
                <a:gd name="T11" fmla="*/ 36 h 52"/>
                <a:gd name="T12" fmla="*/ 54 w 98"/>
                <a:gd name="T13" fmla="*/ 36 h 52"/>
                <a:gd name="T14" fmla="*/ 54 w 98"/>
                <a:gd name="T15" fmla="*/ 52 h 52"/>
                <a:gd name="T16" fmla="*/ 7 w 98"/>
                <a:gd name="T17" fmla="*/ 30 h 52"/>
                <a:gd name="T18" fmla="*/ 7 w 98"/>
                <a:gd name="T19" fmla="*/ 22 h 52"/>
                <a:gd name="T20" fmla="*/ 61 w 98"/>
                <a:gd name="T21" fmla="*/ 22 h 52"/>
                <a:gd name="T22" fmla="*/ 61 w 98"/>
                <a:gd name="T23" fmla="*/ 11 h 52"/>
                <a:gd name="T24" fmla="*/ 86 w 98"/>
                <a:gd name="T25" fmla="*/ 26 h 52"/>
                <a:gd name="T26" fmla="*/ 61 w 98"/>
                <a:gd name="T27" fmla="*/ 40 h 52"/>
                <a:gd name="T28" fmla="*/ 61 w 98"/>
                <a:gd name="T29" fmla="*/ 30 h 52"/>
                <a:gd name="T30" fmla="*/ 7 w 98"/>
                <a:gd name="T31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52">
                  <a:moveTo>
                    <a:pt x="54" y="52"/>
                  </a:moveTo>
                  <a:cubicBezTo>
                    <a:pt x="98" y="26"/>
                    <a:pt x="98" y="26"/>
                    <a:pt x="98" y="26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11"/>
                    <a:pt x="54" y="15"/>
                  </a:cubicBezTo>
                  <a:cubicBezTo>
                    <a:pt x="48" y="15"/>
                    <a:pt x="0" y="15"/>
                    <a:pt x="0" y="1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48" y="36"/>
                    <a:pt x="54" y="36"/>
                  </a:cubicBezTo>
                  <a:cubicBezTo>
                    <a:pt x="54" y="40"/>
                    <a:pt x="54" y="52"/>
                    <a:pt x="54" y="52"/>
                  </a:cubicBezTo>
                  <a:close/>
                  <a:moveTo>
                    <a:pt x="7" y="30"/>
                  </a:moveTo>
                  <a:cubicBezTo>
                    <a:pt x="7" y="27"/>
                    <a:pt x="7" y="24"/>
                    <a:pt x="7" y="22"/>
                  </a:cubicBezTo>
                  <a:cubicBezTo>
                    <a:pt x="13" y="22"/>
                    <a:pt x="61" y="22"/>
                    <a:pt x="61" y="22"/>
                  </a:cubicBezTo>
                  <a:cubicBezTo>
                    <a:pt x="61" y="22"/>
                    <a:pt x="61" y="15"/>
                    <a:pt x="61" y="11"/>
                  </a:cubicBezTo>
                  <a:cubicBezTo>
                    <a:pt x="67" y="15"/>
                    <a:pt x="80" y="22"/>
                    <a:pt x="86" y="26"/>
                  </a:cubicBezTo>
                  <a:cubicBezTo>
                    <a:pt x="80" y="29"/>
                    <a:pt x="67" y="37"/>
                    <a:pt x="61" y="40"/>
                  </a:cubicBezTo>
                  <a:cubicBezTo>
                    <a:pt x="61" y="37"/>
                    <a:pt x="61" y="30"/>
                    <a:pt x="61" y="30"/>
                  </a:cubicBezTo>
                  <a:cubicBezTo>
                    <a:pt x="61" y="30"/>
                    <a:pt x="13" y="30"/>
                    <a:pt x="7" y="3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/>
            <p:cNvSpPr>
              <a:spLocks noEditPoints="1"/>
            </p:cNvSpPr>
            <p:nvPr userDrawn="1"/>
          </p:nvSpPr>
          <p:spPr bwMode="auto">
            <a:xfrm>
              <a:off x="5943600" y="1395049"/>
              <a:ext cx="356896" cy="187991"/>
            </a:xfrm>
            <a:custGeom>
              <a:avLst/>
              <a:gdLst>
                <a:gd name="T0" fmla="*/ 43 w 112"/>
                <a:gd name="T1" fmla="*/ 46 h 59"/>
                <a:gd name="T2" fmla="*/ 15 w 112"/>
                <a:gd name="T3" fmla="*/ 30 h 59"/>
                <a:gd name="T4" fmla="*/ 43 w 112"/>
                <a:gd name="T5" fmla="*/ 13 h 59"/>
                <a:gd name="T6" fmla="*/ 43 w 112"/>
                <a:gd name="T7" fmla="*/ 25 h 59"/>
                <a:gd name="T8" fmla="*/ 104 w 112"/>
                <a:gd name="T9" fmla="*/ 25 h 59"/>
                <a:gd name="T10" fmla="*/ 104 w 112"/>
                <a:gd name="T11" fmla="*/ 34 h 59"/>
                <a:gd name="T12" fmla="*/ 43 w 112"/>
                <a:gd name="T13" fmla="*/ 34 h 59"/>
                <a:gd name="T14" fmla="*/ 43 w 112"/>
                <a:gd name="T15" fmla="*/ 46 h 59"/>
                <a:gd name="T16" fmla="*/ 50 w 112"/>
                <a:gd name="T17" fmla="*/ 0 h 59"/>
                <a:gd name="T18" fmla="*/ 0 w 112"/>
                <a:gd name="T19" fmla="*/ 30 h 59"/>
                <a:gd name="T20" fmla="*/ 50 w 112"/>
                <a:gd name="T21" fmla="*/ 59 h 59"/>
                <a:gd name="T22" fmla="*/ 50 w 112"/>
                <a:gd name="T23" fmla="*/ 42 h 59"/>
                <a:gd name="T24" fmla="*/ 112 w 112"/>
                <a:gd name="T25" fmla="*/ 42 h 59"/>
                <a:gd name="T26" fmla="*/ 112 w 112"/>
                <a:gd name="T27" fmla="*/ 17 h 59"/>
                <a:gd name="T28" fmla="*/ 50 w 112"/>
                <a:gd name="T29" fmla="*/ 17 h 59"/>
                <a:gd name="T30" fmla="*/ 50 w 112"/>
                <a:gd name="T3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59">
                  <a:moveTo>
                    <a:pt x="43" y="46"/>
                  </a:moveTo>
                  <a:cubicBezTo>
                    <a:pt x="36" y="42"/>
                    <a:pt x="21" y="34"/>
                    <a:pt x="15" y="30"/>
                  </a:cubicBezTo>
                  <a:cubicBezTo>
                    <a:pt x="21" y="26"/>
                    <a:pt x="36" y="17"/>
                    <a:pt x="43" y="13"/>
                  </a:cubicBezTo>
                  <a:cubicBezTo>
                    <a:pt x="43" y="17"/>
                    <a:pt x="43" y="25"/>
                    <a:pt x="43" y="25"/>
                  </a:cubicBezTo>
                  <a:cubicBezTo>
                    <a:pt x="43" y="25"/>
                    <a:pt x="98" y="25"/>
                    <a:pt x="104" y="25"/>
                  </a:cubicBezTo>
                  <a:cubicBezTo>
                    <a:pt x="104" y="28"/>
                    <a:pt x="104" y="31"/>
                    <a:pt x="104" y="34"/>
                  </a:cubicBezTo>
                  <a:cubicBezTo>
                    <a:pt x="98" y="34"/>
                    <a:pt x="43" y="34"/>
                    <a:pt x="43" y="34"/>
                  </a:cubicBezTo>
                  <a:cubicBezTo>
                    <a:pt x="43" y="34"/>
                    <a:pt x="43" y="42"/>
                    <a:pt x="43" y="46"/>
                  </a:cubicBezTo>
                  <a:moveTo>
                    <a:pt x="50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50" y="59"/>
                    <a:pt x="50" y="46"/>
                    <a:pt x="50" y="42"/>
                  </a:cubicBezTo>
                  <a:cubicBezTo>
                    <a:pt x="57" y="42"/>
                    <a:pt x="112" y="42"/>
                    <a:pt x="112" y="42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57" y="17"/>
                    <a:pt x="50" y="17"/>
                  </a:cubicBezTo>
                  <a:cubicBezTo>
                    <a:pt x="50" y="13"/>
                    <a:pt x="50" y="0"/>
                    <a:pt x="50" y="0"/>
                  </a:cubicBezTo>
                </a:path>
              </a:pathLst>
            </a:custGeom>
            <a:gradFill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/>
            <p:cNvSpPr>
              <a:spLocks noEditPoints="1"/>
            </p:cNvSpPr>
            <p:nvPr userDrawn="1"/>
          </p:nvSpPr>
          <p:spPr bwMode="auto">
            <a:xfrm>
              <a:off x="8577901" y="1038186"/>
              <a:ext cx="261299" cy="229411"/>
            </a:xfrm>
            <a:custGeom>
              <a:avLst/>
              <a:gdLst>
                <a:gd name="T0" fmla="*/ 89238 w 261339"/>
                <a:gd name="T1" fmla="*/ 188036 h 229468"/>
                <a:gd name="T2" fmla="*/ 44619 w 261339"/>
                <a:gd name="T3" fmla="*/ 114734 h 229468"/>
                <a:gd name="T4" fmla="*/ 89238 w 261339"/>
                <a:gd name="T5" fmla="*/ 38244 h 229468"/>
                <a:gd name="T6" fmla="*/ 175289 w 261339"/>
                <a:gd name="T7" fmla="*/ 38244 h 229468"/>
                <a:gd name="T8" fmla="*/ 216721 w 261339"/>
                <a:gd name="T9" fmla="*/ 114734 h 229468"/>
                <a:gd name="T10" fmla="*/ 175289 w 261339"/>
                <a:gd name="T11" fmla="*/ 188036 h 229468"/>
                <a:gd name="T12" fmla="*/ 89238 w 261339"/>
                <a:gd name="T13" fmla="*/ 188036 h 229468"/>
                <a:gd name="T14" fmla="*/ 197598 w 261339"/>
                <a:gd name="T15" fmla="*/ 0 h 229468"/>
                <a:gd name="T16" fmla="*/ 63741 w 261339"/>
                <a:gd name="T17" fmla="*/ 0 h 229468"/>
                <a:gd name="T18" fmla="*/ 0 w 261339"/>
                <a:gd name="T19" fmla="*/ 114734 h 229468"/>
                <a:gd name="T20" fmla="*/ 63741 w 261339"/>
                <a:gd name="T21" fmla="*/ 229468 h 229468"/>
                <a:gd name="T22" fmla="*/ 197598 w 261339"/>
                <a:gd name="T23" fmla="*/ 229468 h 229468"/>
                <a:gd name="T24" fmla="*/ 261339 w 261339"/>
                <a:gd name="T25" fmla="*/ 114734 h 229468"/>
                <a:gd name="T26" fmla="*/ 197598 w 261339"/>
                <a:gd name="T27" fmla="*/ 0 h 229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1339" h="229468">
                  <a:moveTo>
                    <a:pt x="89238" y="188036"/>
                  </a:moveTo>
                  <a:lnTo>
                    <a:pt x="44619" y="114734"/>
                  </a:lnTo>
                  <a:lnTo>
                    <a:pt x="89238" y="38244"/>
                  </a:lnTo>
                  <a:lnTo>
                    <a:pt x="175289" y="38244"/>
                  </a:lnTo>
                  <a:lnTo>
                    <a:pt x="216721" y="114734"/>
                  </a:lnTo>
                  <a:lnTo>
                    <a:pt x="175289" y="188036"/>
                  </a:lnTo>
                  <a:lnTo>
                    <a:pt x="89238" y="188036"/>
                  </a:lnTo>
                  <a:moveTo>
                    <a:pt x="197598" y="0"/>
                  </a:moveTo>
                  <a:lnTo>
                    <a:pt x="63741" y="0"/>
                  </a:lnTo>
                  <a:lnTo>
                    <a:pt x="0" y="114734"/>
                  </a:lnTo>
                  <a:lnTo>
                    <a:pt x="63741" y="229468"/>
                  </a:lnTo>
                  <a:lnTo>
                    <a:pt x="197598" y="229468"/>
                  </a:lnTo>
                  <a:lnTo>
                    <a:pt x="261339" y="114734"/>
                  </a:lnTo>
                  <a:lnTo>
                    <a:pt x="197598" y="0"/>
                  </a:lnTo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 noEditPoints="1"/>
            </p:cNvSpPr>
            <p:nvPr/>
          </p:nvSpPr>
          <p:spPr bwMode="auto">
            <a:xfrm>
              <a:off x="8839200" y="942597"/>
              <a:ext cx="210314" cy="181617"/>
            </a:xfrm>
            <a:custGeom>
              <a:avLst/>
              <a:gdLst>
                <a:gd name="T0" fmla="*/ 70115 w 210346"/>
                <a:gd name="T1" fmla="*/ 149792 h 181662"/>
                <a:gd name="T2" fmla="*/ 38244 w 210346"/>
                <a:gd name="T3" fmla="*/ 92425 h 181662"/>
                <a:gd name="T4" fmla="*/ 70115 w 210346"/>
                <a:gd name="T5" fmla="*/ 31870 h 181662"/>
                <a:gd name="T6" fmla="*/ 140230 w 210346"/>
                <a:gd name="T7" fmla="*/ 31870 h 181662"/>
                <a:gd name="T8" fmla="*/ 175288 w 210346"/>
                <a:gd name="T9" fmla="*/ 92425 h 181662"/>
                <a:gd name="T10" fmla="*/ 140230 w 210346"/>
                <a:gd name="T11" fmla="*/ 149792 h 181662"/>
                <a:gd name="T12" fmla="*/ 70115 w 210346"/>
                <a:gd name="T13" fmla="*/ 149792 h 181662"/>
                <a:gd name="T14" fmla="*/ 159353 w 210346"/>
                <a:gd name="T15" fmla="*/ 0 h 181662"/>
                <a:gd name="T16" fmla="*/ 54180 w 210346"/>
                <a:gd name="T17" fmla="*/ 0 h 181662"/>
                <a:gd name="T18" fmla="*/ 0 w 210346"/>
                <a:gd name="T19" fmla="*/ 92425 h 181662"/>
                <a:gd name="T20" fmla="*/ 54180 w 210346"/>
                <a:gd name="T21" fmla="*/ 181662 h 181662"/>
                <a:gd name="T22" fmla="*/ 159353 w 210346"/>
                <a:gd name="T23" fmla="*/ 181662 h 181662"/>
                <a:gd name="T24" fmla="*/ 210346 w 210346"/>
                <a:gd name="T25" fmla="*/ 92425 h 181662"/>
                <a:gd name="T26" fmla="*/ 159353 w 210346"/>
                <a:gd name="T27" fmla="*/ 0 h 18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0346" h="181662">
                  <a:moveTo>
                    <a:pt x="70115" y="149792"/>
                  </a:moveTo>
                  <a:lnTo>
                    <a:pt x="38244" y="92425"/>
                  </a:lnTo>
                  <a:lnTo>
                    <a:pt x="70115" y="31870"/>
                  </a:lnTo>
                  <a:lnTo>
                    <a:pt x="140230" y="31870"/>
                  </a:lnTo>
                  <a:lnTo>
                    <a:pt x="175288" y="92425"/>
                  </a:lnTo>
                  <a:lnTo>
                    <a:pt x="140230" y="149792"/>
                  </a:lnTo>
                  <a:lnTo>
                    <a:pt x="70115" y="149792"/>
                  </a:lnTo>
                  <a:moveTo>
                    <a:pt x="159353" y="0"/>
                  </a:moveTo>
                  <a:lnTo>
                    <a:pt x="54180" y="0"/>
                  </a:lnTo>
                  <a:lnTo>
                    <a:pt x="0" y="92425"/>
                  </a:lnTo>
                  <a:lnTo>
                    <a:pt x="54180" y="181662"/>
                  </a:lnTo>
                  <a:lnTo>
                    <a:pt x="159353" y="181662"/>
                  </a:lnTo>
                  <a:lnTo>
                    <a:pt x="210346" y="92425"/>
                  </a:lnTo>
                  <a:lnTo>
                    <a:pt x="159353" y="0"/>
                  </a:lnTo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8"/>
            <p:cNvSpPr>
              <a:spLocks noEditPoints="1"/>
            </p:cNvSpPr>
            <p:nvPr/>
          </p:nvSpPr>
          <p:spPr bwMode="auto">
            <a:xfrm>
              <a:off x="8683058" y="878871"/>
              <a:ext cx="156142" cy="137010"/>
            </a:xfrm>
            <a:custGeom>
              <a:avLst/>
              <a:gdLst>
                <a:gd name="T0" fmla="*/ 54180 w 156166"/>
                <a:gd name="T1" fmla="*/ 111548 h 137044"/>
                <a:gd name="T2" fmla="*/ 28683 w 156166"/>
                <a:gd name="T3" fmla="*/ 70116 h 137044"/>
                <a:gd name="T4" fmla="*/ 54180 w 156166"/>
                <a:gd name="T5" fmla="*/ 25497 h 137044"/>
                <a:gd name="T6" fmla="*/ 105173 w 156166"/>
                <a:gd name="T7" fmla="*/ 25497 h 137044"/>
                <a:gd name="T8" fmla="*/ 130669 w 156166"/>
                <a:gd name="T9" fmla="*/ 70116 h 137044"/>
                <a:gd name="T10" fmla="*/ 105173 w 156166"/>
                <a:gd name="T11" fmla="*/ 111548 h 137044"/>
                <a:gd name="T12" fmla="*/ 54180 w 156166"/>
                <a:gd name="T13" fmla="*/ 111548 h 137044"/>
                <a:gd name="T14" fmla="*/ 117921 w 156166"/>
                <a:gd name="T15" fmla="*/ 0 h 137044"/>
                <a:gd name="T16" fmla="*/ 38245 w 156166"/>
                <a:gd name="T17" fmla="*/ 0 h 137044"/>
                <a:gd name="T18" fmla="*/ 0 w 156166"/>
                <a:gd name="T19" fmla="*/ 70116 h 137044"/>
                <a:gd name="T20" fmla="*/ 38245 w 156166"/>
                <a:gd name="T21" fmla="*/ 137044 h 137044"/>
                <a:gd name="T22" fmla="*/ 117921 w 156166"/>
                <a:gd name="T23" fmla="*/ 137044 h 137044"/>
                <a:gd name="T24" fmla="*/ 156166 w 156166"/>
                <a:gd name="T25" fmla="*/ 70116 h 137044"/>
                <a:gd name="T26" fmla="*/ 117921 w 156166"/>
                <a:gd name="T27" fmla="*/ 0 h 137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166" h="137044">
                  <a:moveTo>
                    <a:pt x="54180" y="111548"/>
                  </a:moveTo>
                  <a:lnTo>
                    <a:pt x="28683" y="70116"/>
                  </a:lnTo>
                  <a:lnTo>
                    <a:pt x="54180" y="25497"/>
                  </a:lnTo>
                  <a:lnTo>
                    <a:pt x="105173" y="25497"/>
                  </a:lnTo>
                  <a:lnTo>
                    <a:pt x="130669" y="70116"/>
                  </a:lnTo>
                  <a:lnTo>
                    <a:pt x="105173" y="111548"/>
                  </a:lnTo>
                  <a:lnTo>
                    <a:pt x="54180" y="111548"/>
                  </a:lnTo>
                  <a:moveTo>
                    <a:pt x="117921" y="0"/>
                  </a:moveTo>
                  <a:lnTo>
                    <a:pt x="38245" y="0"/>
                  </a:lnTo>
                  <a:lnTo>
                    <a:pt x="0" y="70116"/>
                  </a:lnTo>
                  <a:lnTo>
                    <a:pt x="38245" y="137044"/>
                  </a:lnTo>
                  <a:lnTo>
                    <a:pt x="117921" y="137044"/>
                  </a:lnTo>
                  <a:lnTo>
                    <a:pt x="156166" y="70116"/>
                  </a:lnTo>
                  <a:lnTo>
                    <a:pt x="117921" y="0"/>
                  </a:ln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9"/>
            <p:cNvSpPr>
              <a:spLocks noEditPoints="1"/>
            </p:cNvSpPr>
            <p:nvPr/>
          </p:nvSpPr>
          <p:spPr bwMode="auto">
            <a:xfrm>
              <a:off x="8145523" y="601665"/>
              <a:ext cx="229434" cy="328186"/>
            </a:xfrm>
            <a:custGeom>
              <a:avLst/>
              <a:gdLst>
                <a:gd name="T0" fmla="*/ 0 w 229469"/>
                <a:gd name="T1" fmla="*/ 98799 h 328267"/>
                <a:gd name="T2" fmla="*/ 57368 w 229469"/>
                <a:gd name="T3" fmla="*/ 197598 h 328267"/>
                <a:gd name="T4" fmla="*/ 172102 w 229469"/>
                <a:gd name="T5" fmla="*/ 197598 h 328267"/>
                <a:gd name="T6" fmla="*/ 229469 w 229469"/>
                <a:gd name="T7" fmla="*/ 98799 h 328267"/>
                <a:gd name="T8" fmla="*/ 172102 w 229469"/>
                <a:gd name="T9" fmla="*/ 0 h 328267"/>
                <a:gd name="T10" fmla="*/ 57368 w 229469"/>
                <a:gd name="T11" fmla="*/ 0 h 328267"/>
                <a:gd name="T12" fmla="*/ 0 w 229469"/>
                <a:gd name="T13" fmla="*/ 98799 h 328267"/>
                <a:gd name="T14" fmla="*/ 41432 w 229469"/>
                <a:gd name="T15" fmla="*/ 98799 h 328267"/>
                <a:gd name="T16" fmla="*/ 79677 w 229469"/>
                <a:gd name="T17" fmla="*/ 31871 h 328267"/>
                <a:gd name="T18" fmla="*/ 152980 w 229469"/>
                <a:gd name="T19" fmla="*/ 31871 h 328267"/>
                <a:gd name="T20" fmla="*/ 191224 w 229469"/>
                <a:gd name="T21" fmla="*/ 98799 h 328267"/>
                <a:gd name="T22" fmla="*/ 152980 w 229469"/>
                <a:gd name="T23" fmla="*/ 162540 h 328267"/>
                <a:gd name="T24" fmla="*/ 79677 w 229469"/>
                <a:gd name="T25" fmla="*/ 162540 h 328267"/>
                <a:gd name="T26" fmla="*/ 41432 w 229469"/>
                <a:gd name="T27" fmla="*/ 98799 h 328267"/>
                <a:gd name="T28" fmla="*/ 146605 w 229469"/>
                <a:gd name="T29" fmla="*/ 296397 h 328267"/>
                <a:gd name="T30" fmla="*/ 86051 w 229469"/>
                <a:gd name="T31" fmla="*/ 296397 h 328267"/>
                <a:gd name="T32" fmla="*/ 86051 w 229469"/>
                <a:gd name="T33" fmla="*/ 328267 h 328267"/>
                <a:gd name="T34" fmla="*/ 146605 w 229469"/>
                <a:gd name="T35" fmla="*/ 328267 h 328267"/>
                <a:gd name="T36" fmla="*/ 146605 w 229469"/>
                <a:gd name="T37" fmla="*/ 296397 h 328267"/>
                <a:gd name="T38" fmla="*/ 172102 w 229469"/>
                <a:gd name="T39" fmla="*/ 213533 h 328267"/>
                <a:gd name="T40" fmla="*/ 57368 w 229469"/>
                <a:gd name="T41" fmla="*/ 213533 h 328267"/>
                <a:gd name="T42" fmla="*/ 57368 w 229469"/>
                <a:gd name="T43" fmla="*/ 242217 h 328267"/>
                <a:gd name="T44" fmla="*/ 172102 w 229469"/>
                <a:gd name="T45" fmla="*/ 242217 h 328267"/>
                <a:gd name="T46" fmla="*/ 172102 w 229469"/>
                <a:gd name="T47" fmla="*/ 213533 h 328267"/>
                <a:gd name="T48" fmla="*/ 172102 w 229469"/>
                <a:gd name="T49" fmla="*/ 254965 h 328267"/>
                <a:gd name="T50" fmla="*/ 57368 w 229469"/>
                <a:gd name="T51" fmla="*/ 254965 h 328267"/>
                <a:gd name="T52" fmla="*/ 57368 w 229469"/>
                <a:gd name="T53" fmla="*/ 286836 h 328267"/>
                <a:gd name="T54" fmla="*/ 172102 w 229469"/>
                <a:gd name="T55" fmla="*/ 286836 h 328267"/>
                <a:gd name="T56" fmla="*/ 172102 w 229469"/>
                <a:gd name="T57" fmla="*/ 254965 h 32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9469" h="328267">
                  <a:moveTo>
                    <a:pt x="0" y="98799"/>
                  </a:moveTo>
                  <a:lnTo>
                    <a:pt x="57368" y="197598"/>
                  </a:lnTo>
                  <a:lnTo>
                    <a:pt x="172102" y="197598"/>
                  </a:lnTo>
                  <a:lnTo>
                    <a:pt x="229469" y="98799"/>
                  </a:lnTo>
                  <a:lnTo>
                    <a:pt x="172102" y="0"/>
                  </a:lnTo>
                  <a:lnTo>
                    <a:pt x="57368" y="0"/>
                  </a:lnTo>
                  <a:lnTo>
                    <a:pt x="0" y="98799"/>
                  </a:lnTo>
                  <a:close/>
                  <a:moveTo>
                    <a:pt x="41432" y="98799"/>
                  </a:moveTo>
                  <a:lnTo>
                    <a:pt x="79677" y="31871"/>
                  </a:lnTo>
                  <a:lnTo>
                    <a:pt x="152980" y="31871"/>
                  </a:lnTo>
                  <a:lnTo>
                    <a:pt x="191224" y="98799"/>
                  </a:lnTo>
                  <a:lnTo>
                    <a:pt x="152980" y="162540"/>
                  </a:lnTo>
                  <a:lnTo>
                    <a:pt x="79677" y="162540"/>
                  </a:lnTo>
                  <a:lnTo>
                    <a:pt x="41432" y="98799"/>
                  </a:lnTo>
                  <a:close/>
                  <a:moveTo>
                    <a:pt x="146605" y="296397"/>
                  </a:moveTo>
                  <a:lnTo>
                    <a:pt x="86051" y="296397"/>
                  </a:lnTo>
                  <a:lnTo>
                    <a:pt x="86051" y="328267"/>
                  </a:lnTo>
                  <a:lnTo>
                    <a:pt x="146605" y="328267"/>
                  </a:lnTo>
                  <a:lnTo>
                    <a:pt x="146605" y="296397"/>
                  </a:lnTo>
                  <a:close/>
                  <a:moveTo>
                    <a:pt x="172102" y="213533"/>
                  </a:moveTo>
                  <a:lnTo>
                    <a:pt x="57368" y="213533"/>
                  </a:lnTo>
                  <a:lnTo>
                    <a:pt x="57368" y="242217"/>
                  </a:lnTo>
                  <a:lnTo>
                    <a:pt x="172102" y="242217"/>
                  </a:lnTo>
                  <a:lnTo>
                    <a:pt x="172102" y="213533"/>
                  </a:lnTo>
                  <a:close/>
                  <a:moveTo>
                    <a:pt x="172102" y="254965"/>
                  </a:moveTo>
                  <a:lnTo>
                    <a:pt x="57368" y="254965"/>
                  </a:lnTo>
                  <a:lnTo>
                    <a:pt x="57368" y="286836"/>
                  </a:lnTo>
                  <a:lnTo>
                    <a:pt x="172102" y="286836"/>
                  </a:lnTo>
                  <a:lnTo>
                    <a:pt x="172102" y="254965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0"/>
            <p:cNvSpPr>
              <a:spLocks noEditPoints="1"/>
            </p:cNvSpPr>
            <p:nvPr userDrawn="1"/>
          </p:nvSpPr>
          <p:spPr bwMode="auto">
            <a:xfrm>
              <a:off x="7791813" y="254361"/>
              <a:ext cx="254926" cy="251716"/>
            </a:xfrm>
            <a:custGeom>
              <a:avLst/>
              <a:gdLst>
                <a:gd name="T0" fmla="*/ 0 w 80"/>
                <a:gd name="T1" fmla="*/ 40 h 79"/>
                <a:gd name="T2" fmla="*/ 80 w 80"/>
                <a:gd name="T3" fmla="*/ 40 h 79"/>
                <a:gd name="T4" fmla="*/ 5 w 80"/>
                <a:gd name="T5" fmla="*/ 42 h 79"/>
                <a:gd name="T6" fmla="*/ 19 w 80"/>
                <a:gd name="T7" fmla="*/ 54 h 79"/>
                <a:gd name="T8" fmla="*/ 5 w 80"/>
                <a:gd name="T9" fmla="*/ 42 h 79"/>
                <a:gd name="T10" fmla="*/ 43 w 80"/>
                <a:gd name="T11" fmla="*/ 5 h 79"/>
                <a:gd name="T12" fmla="*/ 43 w 80"/>
                <a:gd name="T13" fmla="*/ 19 h 79"/>
                <a:gd name="T14" fmla="*/ 57 w 80"/>
                <a:gd name="T15" fmla="*/ 37 h 79"/>
                <a:gd name="T16" fmla="*/ 43 w 80"/>
                <a:gd name="T17" fmla="*/ 24 h 79"/>
                <a:gd name="T18" fmla="*/ 38 w 80"/>
                <a:gd name="T19" fmla="*/ 5 h 79"/>
                <a:gd name="T20" fmla="*/ 26 w 80"/>
                <a:gd name="T21" fmla="*/ 19 h 79"/>
                <a:gd name="T22" fmla="*/ 38 w 80"/>
                <a:gd name="T23" fmla="*/ 24 h 79"/>
                <a:gd name="T24" fmla="*/ 23 w 80"/>
                <a:gd name="T25" fmla="*/ 37 h 79"/>
                <a:gd name="T26" fmla="*/ 38 w 80"/>
                <a:gd name="T27" fmla="*/ 24 h 79"/>
                <a:gd name="T28" fmla="*/ 5 w 80"/>
                <a:gd name="T29" fmla="*/ 37 h 79"/>
                <a:gd name="T30" fmla="*/ 19 w 80"/>
                <a:gd name="T31" fmla="*/ 24 h 79"/>
                <a:gd name="T32" fmla="*/ 23 w 80"/>
                <a:gd name="T33" fmla="*/ 42 h 79"/>
                <a:gd name="T34" fmla="*/ 38 w 80"/>
                <a:gd name="T35" fmla="*/ 54 h 79"/>
                <a:gd name="T36" fmla="*/ 23 w 80"/>
                <a:gd name="T37" fmla="*/ 42 h 79"/>
                <a:gd name="T38" fmla="*/ 38 w 80"/>
                <a:gd name="T39" fmla="*/ 74 h 79"/>
                <a:gd name="T40" fmla="*/ 38 w 80"/>
                <a:gd name="T41" fmla="*/ 59 h 79"/>
                <a:gd name="T42" fmla="*/ 43 w 80"/>
                <a:gd name="T43" fmla="*/ 59 h 79"/>
                <a:gd name="T44" fmla="*/ 43 w 80"/>
                <a:gd name="T45" fmla="*/ 74 h 79"/>
                <a:gd name="T46" fmla="*/ 43 w 80"/>
                <a:gd name="T47" fmla="*/ 42 h 79"/>
                <a:gd name="T48" fmla="*/ 56 w 80"/>
                <a:gd name="T49" fmla="*/ 54 h 79"/>
                <a:gd name="T50" fmla="*/ 62 w 80"/>
                <a:gd name="T51" fmla="*/ 42 h 79"/>
                <a:gd name="T52" fmla="*/ 72 w 80"/>
                <a:gd name="T53" fmla="*/ 54 h 79"/>
                <a:gd name="T54" fmla="*/ 62 w 80"/>
                <a:gd name="T55" fmla="*/ 42 h 79"/>
                <a:gd name="T56" fmla="*/ 61 w 80"/>
                <a:gd name="T57" fmla="*/ 24 h 79"/>
                <a:gd name="T58" fmla="*/ 75 w 80"/>
                <a:gd name="T59" fmla="*/ 37 h 79"/>
                <a:gd name="T60" fmla="*/ 69 w 80"/>
                <a:gd name="T61" fmla="*/ 19 h 79"/>
                <a:gd name="T62" fmla="*/ 53 w 80"/>
                <a:gd name="T63" fmla="*/ 7 h 79"/>
                <a:gd name="T64" fmla="*/ 27 w 80"/>
                <a:gd name="T65" fmla="*/ 7 h 79"/>
                <a:gd name="T66" fmla="*/ 12 w 80"/>
                <a:gd name="T67" fmla="*/ 19 h 79"/>
                <a:gd name="T68" fmla="*/ 11 w 80"/>
                <a:gd name="T69" fmla="*/ 59 h 79"/>
                <a:gd name="T70" fmla="*/ 27 w 80"/>
                <a:gd name="T71" fmla="*/ 72 h 79"/>
                <a:gd name="T72" fmla="*/ 53 w 80"/>
                <a:gd name="T73" fmla="*/ 72 h 79"/>
                <a:gd name="T74" fmla="*/ 69 w 80"/>
                <a:gd name="T75" fmla="*/ 5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" h="79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79"/>
                    <a:pt x="40" y="79"/>
                  </a:cubicBezTo>
                  <a:cubicBezTo>
                    <a:pt x="62" y="79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" y="42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8" y="46"/>
                    <a:pt x="18" y="50"/>
                    <a:pt x="19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7" y="50"/>
                    <a:pt x="6" y="46"/>
                    <a:pt x="5" y="42"/>
                  </a:cubicBezTo>
                  <a:close/>
                  <a:moveTo>
                    <a:pt x="43" y="19"/>
                  </a:moveTo>
                  <a:cubicBezTo>
                    <a:pt x="43" y="5"/>
                    <a:pt x="43" y="5"/>
                    <a:pt x="43" y="5"/>
                  </a:cubicBezTo>
                  <a:cubicBezTo>
                    <a:pt x="47" y="6"/>
                    <a:pt x="52" y="12"/>
                    <a:pt x="54" y="19"/>
                  </a:cubicBezTo>
                  <a:lnTo>
                    <a:pt x="43" y="19"/>
                  </a:lnTo>
                  <a:close/>
                  <a:moveTo>
                    <a:pt x="56" y="24"/>
                  </a:moveTo>
                  <a:cubicBezTo>
                    <a:pt x="57" y="28"/>
                    <a:pt x="57" y="33"/>
                    <a:pt x="57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24"/>
                    <a:pt x="43" y="24"/>
                    <a:pt x="43" y="24"/>
                  </a:cubicBezTo>
                  <a:lnTo>
                    <a:pt x="56" y="24"/>
                  </a:lnTo>
                  <a:close/>
                  <a:moveTo>
                    <a:pt x="38" y="5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9" y="12"/>
                    <a:pt x="33" y="6"/>
                    <a:pt x="38" y="5"/>
                  </a:cubicBezTo>
                  <a:close/>
                  <a:moveTo>
                    <a:pt x="38" y="24"/>
                  </a:moveTo>
                  <a:cubicBezTo>
                    <a:pt x="38" y="37"/>
                    <a:pt x="38" y="37"/>
                    <a:pt x="38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33"/>
                    <a:pt x="24" y="28"/>
                    <a:pt x="25" y="24"/>
                  </a:cubicBezTo>
                  <a:lnTo>
                    <a:pt x="38" y="24"/>
                  </a:lnTo>
                  <a:close/>
                  <a:moveTo>
                    <a:pt x="18" y="37"/>
                  </a:moveTo>
                  <a:cubicBezTo>
                    <a:pt x="5" y="37"/>
                    <a:pt x="5" y="37"/>
                    <a:pt x="5" y="37"/>
                  </a:cubicBezTo>
                  <a:cubicBezTo>
                    <a:pt x="6" y="33"/>
                    <a:pt x="7" y="28"/>
                    <a:pt x="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8"/>
                    <a:pt x="18" y="33"/>
                    <a:pt x="18" y="37"/>
                  </a:cubicBezTo>
                  <a:close/>
                  <a:moveTo>
                    <a:pt x="23" y="42"/>
                  </a:moveTo>
                  <a:cubicBezTo>
                    <a:pt x="38" y="42"/>
                    <a:pt x="38" y="42"/>
                    <a:pt x="38" y="42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3" y="50"/>
                    <a:pt x="23" y="46"/>
                    <a:pt x="23" y="42"/>
                  </a:cubicBezTo>
                  <a:close/>
                  <a:moveTo>
                    <a:pt x="38" y="59"/>
                  </a:moveTo>
                  <a:cubicBezTo>
                    <a:pt x="38" y="74"/>
                    <a:pt x="38" y="74"/>
                    <a:pt x="38" y="74"/>
                  </a:cubicBezTo>
                  <a:cubicBezTo>
                    <a:pt x="33" y="73"/>
                    <a:pt x="28" y="67"/>
                    <a:pt x="26" y="59"/>
                  </a:cubicBezTo>
                  <a:lnTo>
                    <a:pt x="38" y="59"/>
                  </a:lnTo>
                  <a:close/>
                  <a:moveTo>
                    <a:pt x="43" y="74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2" y="67"/>
                    <a:pt x="47" y="73"/>
                    <a:pt x="43" y="74"/>
                  </a:cubicBezTo>
                  <a:close/>
                  <a:moveTo>
                    <a:pt x="43" y="54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7" y="46"/>
                    <a:pt x="57" y="50"/>
                    <a:pt x="56" y="54"/>
                  </a:cubicBezTo>
                  <a:lnTo>
                    <a:pt x="43" y="54"/>
                  </a:lnTo>
                  <a:close/>
                  <a:moveTo>
                    <a:pt x="62" y="42"/>
                  </a:moveTo>
                  <a:cubicBezTo>
                    <a:pt x="75" y="42"/>
                    <a:pt x="75" y="42"/>
                    <a:pt x="75" y="42"/>
                  </a:cubicBezTo>
                  <a:cubicBezTo>
                    <a:pt x="75" y="46"/>
                    <a:pt x="74" y="50"/>
                    <a:pt x="72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2" y="50"/>
                    <a:pt x="62" y="46"/>
                    <a:pt x="62" y="42"/>
                  </a:cubicBezTo>
                  <a:close/>
                  <a:moveTo>
                    <a:pt x="62" y="37"/>
                  </a:moveTo>
                  <a:cubicBezTo>
                    <a:pt x="62" y="33"/>
                    <a:pt x="62" y="28"/>
                    <a:pt x="61" y="2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4" y="28"/>
                    <a:pt x="75" y="33"/>
                    <a:pt x="75" y="37"/>
                  </a:cubicBezTo>
                  <a:lnTo>
                    <a:pt x="62" y="37"/>
                  </a:lnTo>
                  <a:close/>
                  <a:moveTo>
                    <a:pt x="69" y="19"/>
                  </a:move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0"/>
                    <a:pt x="53" y="7"/>
                  </a:cubicBezTo>
                  <a:cubicBezTo>
                    <a:pt x="60" y="10"/>
                    <a:pt x="65" y="14"/>
                    <a:pt x="69" y="19"/>
                  </a:cubicBezTo>
                  <a:close/>
                  <a:moveTo>
                    <a:pt x="27" y="7"/>
                  </a:moveTo>
                  <a:cubicBezTo>
                    <a:pt x="24" y="10"/>
                    <a:pt x="22" y="15"/>
                    <a:pt x="21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4"/>
                    <a:pt x="21" y="10"/>
                    <a:pt x="27" y="7"/>
                  </a:cubicBezTo>
                  <a:close/>
                  <a:moveTo>
                    <a:pt x="11" y="59"/>
                  </a:moveTo>
                  <a:cubicBezTo>
                    <a:pt x="21" y="59"/>
                    <a:pt x="21" y="59"/>
                    <a:pt x="21" y="59"/>
                  </a:cubicBezTo>
                  <a:cubicBezTo>
                    <a:pt x="22" y="64"/>
                    <a:pt x="24" y="69"/>
                    <a:pt x="27" y="72"/>
                  </a:cubicBezTo>
                  <a:cubicBezTo>
                    <a:pt x="20" y="69"/>
                    <a:pt x="15" y="65"/>
                    <a:pt x="11" y="59"/>
                  </a:cubicBezTo>
                  <a:close/>
                  <a:moveTo>
                    <a:pt x="53" y="72"/>
                  </a:moveTo>
                  <a:cubicBezTo>
                    <a:pt x="56" y="69"/>
                    <a:pt x="58" y="64"/>
                    <a:pt x="60" y="59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5" y="65"/>
                    <a:pt x="60" y="69"/>
                    <a:pt x="53" y="7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1"/>
            <p:cNvSpPr>
              <a:spLocks noEditPoints="1"/>
            </p:cNvSpPr>
            <p:nvPr userDrawn="1"/>
          </p:nvSpPr>
          <p:spPr bwMode="auto">
            <a:xfrm>
              <a:off x="8585270" y="1305833"/>
              <a:ext cx="172076" cy="219853"/>
            </a:xfrm>
            <a:custGeom>
              <a:avLst/>
              <a:gdLst>
                <a:gd name="T0" fmla="*/ 127483 w 172102"/>
                <a:gd name="T1" fmla="*/ 0 h 219907"/>
                <a:gd name="T2" fmla="*/ 41432 w 172102"/>
                <a:gd name="T3" fmla="*/ 0 h 219907"/>
                <a:gd name="T4" fmla="*/ 0 w 172102"/>
                <a:gd name="T5" fmla="*/ 73303 h 219907"/>
                <a:gd name="T6" fmla="*/ 35058 w 172102"/>
                <a:gd name="T7" fmla="*/ 133857 h 219907"/>
                <a:gd name="T8" fmla="*/ 0 w 172102"/>
                <a:gd name="T9" fmla="*/ 194411 h 219907"/>
                <a:gd name="T10" fmla="*/ 15936 w 172102"/>
                <a:gd name="T11" fmla="*/ 219907 h 219907"/>
                <a:gd name="T12" fmla="*/ 60555 w 172102"/>
                <a:gd name="T13" fmla="*/ 146605 h 219907"/>
                <a:gd name="T14" fmla="*/ 127483 w 172102"/>
                <a:gd name="T15" fmla="*/ 146605 h 219907"/>
                <a:gd name="T16" fmla="*/ 172102 w 172102"/>
                <a:gd name="T17" fmla="*/ 73303 h 219907"/>
                <a:gd name="T18" fmla="*/ 127483 w 172102"/>
                <a:gd name="T19" fmla="*/ 0 h 219907"/>
                <a:gd name="T20" fmla="*/ 114735 w 172102"/>
                <a:gd name="T21" fmla="*/ 121108 h 219907"/>
                <a:gd name="T22" fmla="*/ 57367 w 172102"/>
                <a:gd name="T23" fmla="*/ 121108 h 219907"/>
                <a:gd name="T24" fmla="*/ 28684 w 172102"/>
                <a:gd name="T25" fmla="*/ 73303 h 219907"/>
                <a:gd name="T26" fmla="*/ 57367 w 172102"/>
                <a:gd name="T27" fmla="*/ 25497 h 219907"/>
                <a:gd name="T28" fmla="*/ 114735 w 172102"/>
                <a:gd name="T29" fmla="*/ 25497 h 219907"/>
                <a:gd name="T30" fmla="*/ 140231 w 172102"/>
                <a:gd name="T31" fmla="*/ 73303 h 219907"/>
                <a:gd name="T32" fmla="*/ 114735 w 172102"/>
                <a:gd name="T33" fmla="*/ 121108 h 219907"/>
                <a:gd name="T34" fmla="*/ 92425 w 172102"/>
                <a:gd name="T35" fmla="*/ 66928 h 219907"/>
                <a:gd name="T36" fmla="*/ 92425 w 172102"/>
                <a:gd name="T37" fmla="*/ 41432 h 219907"/>
                <a:gd name="T38" fmla="*/ 79677 w 172102"/>
                <a:gd name="T39" fmla="*/ 41432 h 219907"/>
                <a:gd name="T40" fmla="*/ 79677 w 172102"/>
                <a:gd name="T41" fmla="*/ 66928 h 219907"/>
                <a:gd name="T42" fmla="*/ 54180 w 172102"/>
                <a:gd name="T43" fmla="*/ 66928 h 219907"/>
                <a:gd name="T44" fmla="*/ 54180 w 172102"/>
                <a:gd name="T45" fmla="*/ 76490 h 219907"/>
                <a:gd name="T46" fmla="*/ 79677 w 172102"/>
                <a:gd name="T47" fmla="*/ 76490 h 219907"/>
                <a:gd name="T48" fmla="*/ 79677 w 172102"/>
                <a:gd name="T49" fmla="*/ 101986 h 219907"/>
                <a:gd name="T50" fmla="*/ 92425 w 172102"/>
                <a:gd name="T51" fmla="*/ 101986 h 219907"/>
                <a:gd name="T52" fmla="*/ 92425 w 172102"/>
                <a:gd name="T53" fmla="*/ 76490 h 219907"/>
                <a:gd name="T54" fmla="*/ 114735 w 172102"/>
                <a:gd name="T55" fmla="*/ 76490 h 219907"/>
                <a:gd name="T56" fmla="*/ 114735 w 172102"/>
                <a:gd name="T57" fmla="*/ 66928 h 219907"/>
                <a:gd name="T58" fmla="*/ 92425 w 172102"/>
                <a:gd name="T59" fmla="*/ 66928 h 219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2102" h="219907">
                  <a:moveTo>
                    <a:pt x="127483" y="0"/>
                  </a:moveTo>
                  <a:lnTo>
                    <a:pt x="41432" y="0"/>
                  </a:lnTo>
                  <a:lnTo>
                    <a:pt x="0" y="73303"/>
                  </a:lnTo>
                  <a:lnTo>
                    <a:pt x="35058" y="133857"/>
                  </a:lnTo>
                  <a:lnTo>
                    <a:pt x="0" y="194411"/>
                  </a:lnTo>
                  <a:lnTo>
                    <a:pt x="15936" y="219907"/>
                  </a:lnTo>
                  <a:lnTo>
                    <a:pt x="60555" y="146605"/>
                  </a:lnTo>
                  <a:lnTo>
                    <a:pt x="127483" y="146605"/>
                  </a:lnTo>
                  <a:lnTo>
                    <a:pt x="172102" y="73303"/>
                  </a:lnTo>
                  <a:lnTo>
                    <a:pt x="127483" y="0"/>
                  </a:lnTo>
                  <a:close/>
                  <a:moveTo>
                    <a:pt x="114735" y="121108"/>
                  </a:moveTo>
                  <a:lnTo>
                    <a:pt x="57367" y="121108"/>
                  </a:lnTo>
                  <a:lnTo>
                    <a:pt x="28684" y="73303"/>
                  </a:lnTo>
                  <a:lnTo>
                    <a:pt x="57367" y="25497"/>
                  </a:lnTo>
                  <a:lnTo>
                    <a:pt x="114735" y="25497"/>
                  </a:lnTo>
                  <a:lnTo>
                    <a:pt x="140231" y="73303"/>
                  </a:lnTo>
                  <a:lnTo>
                    <a:pt x="114735" y="121108"/>
                  </a:lnTo>
                  <a:close/>
                  <a:moveTo>
                    <a:pt x="92425" y="66928"/>
                  </a:moveTo>
                  <a:lnTo>
                    <a:pt x="92425" y="41432"/>
                  </a:lnTo>
                  <a:lnTo>
                    <a:pt x="79677" y="41432"/>
                  </a:lnTo>
                  <a:lnTo>
                    <a:pt x="79677" y="66928"/>
                  </a:lnTo>
                  <a:lnTo>
                    <a:pt x="54180" y="66928"/>
                  </a:lnTo>
                  <a:lnTo>
                    <a:pt x="54180" y="76490"/>
                  </a:lnTo>
                  <a:lnTo>
                    <a:pt x="79677" y="76490"/>
                  </a:lnTo>
                  <a:lnTo>
                    <a:pt x="79677" y="101986"/>
                  </a:lnTo>
                  <a:lnTo>
                    <a:pt x="92425" y="101986"/>
                  </a:lnTo>
                  <a:lnTo>
                    <a:pt x="92425" y="76490"/>
                  </a:lnTo>
                  <a:lnTo>
                    <a:pt x="114735" y="76490"/>
                  </a:lnTo>
                  <a:lnTo>
                    <a:pt x="114735" y="66928"/>
                  </a:lnTo>
                  <a:lnTo>
                    <a:pt x="92425" y="6692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828800"/>
            <a:ext cx="7696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5257800" cy="10603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Content Page </a:t>
            </a:r>
            <a:br>
              <a:rPr lang="en-US" dirty="0" smtClean="0"/>
            </a:br>
            <a:r>
              <a:rPr lang="en-US" dirty="0" smtClean="0"/>
              <a:t>with Text and Photo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9" r:id="rId2"/>
    <p:sldLayoutId id="2147483717" r:id="rId3"/>
    <p:sldLayoutId id="2147483720" r:id="rId4"/>
    <p:sldLayoutId id="214748372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977D9-3595-460B-9F32-C7C4AD981156}" type="datetimeFigureOut">
              <a:rPr lang="ar-SA" smtClean="0"/>
              <a:t>11/04/36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B3E49-5532-4BFC-BDCA-EB7F3178126E}" type="slidenum">
              <a:rPr lang="ar-SA" smtClean="0"/>
              <a:t>‹#›</a:t>
            </a:fld>
            <a:endParaRPr lang="ar-SA"/>
          </a:p>
        </p:txBody>
      </p:sp>
      <p:cxnSp>
        <p:nvCxnSpPr>
          <p:cNvPr id="7" name="Straight Connector 3"/>
          <p:cNvCxnSpPr/>
          <p:nvPr userDrawn="1"/>
        </p:nvCxnSpPr>
        <p:spPr>
          <a:xfrm>
            <a:off x="533400" y="5930573"/>
            <a:ext cx="8153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4"/>
          <p:cNvCxnSpPr/>
          <p:nvPr userDrawn="1"/>
        </p:nvCxnSpPr>
        <p:spPr>
          <a:xfrm flipV="1">
            <a:off x="6380156" y="5930573"/>
            <a:ext cx="304800" cy="55539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11"/>
          <p:cNvGrpSpPr/>
          <p:nvPr userDrawn="1"/>
        </p:nvGrpSpPr>
        <p:grpSpPr>
          <a:xfrm>
            <a:off x="5943600" y="80962"/>
            <a:ext cx="3034450" cy="1747838"/>
            <a:chOff x="5943600" y="157274"/>
            <a:chExt cx="3105914" cy="1789001"/>
          </a:xfrm>
        </p:grpSpPr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7024599" y="1360749"/>
              <a:ext cx="411068" cy="423776"/>
            </a:xfrm>
            <a:custGeom>
              <a:avLst/>
              <a:gdLst>
                <a:gd name="T0" fmla="*/ 86 w 129"/>
                <a:gd name="T1" fmla="*/ 3 h 133"/>
                <a:gd name="T2" fmla="*/ 52 w 129"/>
                <a:gd name="T3" fmla="*/ 1 h 133"/>
                <a:gd name="T4" fmla="*/ 53 w 129"/>
                <a:gd name="T5" fmla="*/ 7 h 133"/>
                <a:gd name="T6" fmla="*/ 44 w 129"/>
                <a:gd name="T7" fmla="*/ 11 h 133"/>
                <a:gd name="T8" fmla="*/ 51 w 129"/>
                <a:gd name="T9" fmla="*/ 17 h 133"/>
                <a:gd name="T10" fmla="*/ 44 w 129"/>
                <a:gd name="T11" fmla="*/ 25 h 133"/>
                <a:gd name="T12" fmla="*/ 15 w 129"/>
                <a:gd name="T13" fmla="*/ 58 h 133"/>
                <a:gd name="T14" fmla="*/ 5 w 129"/>
                <a:gd name="T15" fmla="*/ 69 h 133"/>
                <a:gd name="T16" fmla="*/ 6 w 129"/>
                <a:gd name="T17" fmla="*/ 77 h 133"/>
                <a:gd name="T18" fmla="*/ 14 w 129"/>
                <a:gd name="T19" fmla="*/ 80 h 133"/>
                <a:gd name="T20" fmla="*/ 13 w 129"/>
                <a:gd name="T21" fmla="*/ 88 h 133"/>
                <a:gd name="T22" fmla="*/ 18 w 129"/>
                <a:gd name="T23" fmla="*/ 91 h 133"/>
                <a:gd name="T24" fmla="*/ 14 w 129"/>
                <a:gd name="T25" fmla="*/ 94 h 133"/>
                <a:gd name="T26" fmla="*/ 18 w 129"/>
                <a:gd name="T27" fmla="*/ 99 h 133"/>
                <a:gd name="T28" fmla="*/ 38 w 129"/>
                <a:gd name="T29" fmla="*/ 118 h 133"/>
                <a:gd name="T30" fmla="*/ 54 w 129"/>
                <a:gd name="T31" fmla="*/ 133 h 133"/>
                <a:gd name="T32" fmla="*/ 102 w 129"/>
                <a:gd name="T33" fmla="*/ 133 h 133"/>
                <a:gd name="T34" fmla="*/ 109 w 129"/>
                <a:gd name="T35" fmla="*/ 65 h 133"/>
                <a:gd name="T36" fmla="*/ 86 w 129"/>
                <a:gd name="T37" fmla="*/ 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9" h="133">
                  <a:moveTo>
                    <a:pt x="86" y="3"/>
                  </a:moveTo>
                  <a:cubicBezTo>
                    <a:pt x="72" y="0"/>
                    <a:pt x="61" y="0"/>
                    <a:pt x="52" y="1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44" y="25"/>
                    <a:pt x="44" y="25"/>
                    <a:pt x="44" y="25"/>
                  </a:cubicBezTo>
                  <a:cubicBezTo>
                    <a:pt x="60" y="64"/>
                    <a:pt x="27" y="61"/>
                    <a:pt x="15" y="58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0" y="75"/>
                    <a:pt x="6" y="77"/>
                    <a:pt x="6" y="77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7" y="127"/>
                    <a:pt x="38" y="118"/>
                    <a:pt x="38" y="118"/>
                  </a:cubicBezTo>
                  <a:cubicBezTo>
                    <a:pt x="38" y="118"/>
                    <a:pt x="52" y="111"/>
                    <a:pt x="54" y="133"/>
                  </a:cubicBezTo>
                  <a:cubicBezTo>
                    <a:pt x="102" y="133"/>
                    <a:pt x="102" y="133"/>
                    <a:pt x="102" y="133"/>
                  </a:cubicBezTo>
                  <a:cubicBezTo>
                    <a:pt x="99" y="98"/>
                    <a:pt x="109" y="65"/>
                    <a:pt x="109" y="65"/>
                  </a:cubicBezTo>
                  <a:cubicBezTo>
                    <a:pt x="129" y="15"/>
                    <a:pt x="86" y="3"/>
                    <a:pt x="86" y="3"/>
                  </a:cubicBez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3"/>
            <p:cNvSpPr>
              <a:spLocks/>
            </p:cNvSpPr>
            <p:nvPr userDrawn="1"/>
          </p:nvSpPr>
          <p:spPr bwMode="auto">
            <a:xfrm>
              <a:off x="6568169" y="907548"/>
              <a:ext cx="697860" cy="720100"/>
            </a:xfrm>
            <a:custGeom>
              <a:avLst/>
              <a:gdLst>
                <a:gd name="T0" fmla="*/ 111 w 219"/>
                <a:gd name="T1" fmla="*/ 0 h 226"/>
                <a:gd name="T2" fmla="*/ 74 w 219"/>
                <a:gd name="T3" fmla="*/ 5 h 226"/>
                <a:gd name="T4" fmla="*/ 33 w 219"/>
                <a:gd name="T5" fmla="*/ 111 h 226"/>
                <a:gd name="T6" fmla="*/ 45 w 219"/>
                <a:gd name="T7" fmla="*/ 226 h 226"/>
                <a:gd name="T8" fmla="*/ 128 w 219"/>
                <a:gd name="T9" fmla="*/ 226 h 226"/>
                <a:gd name="T10" fmla="*/ 146 w 219"/>
                <a:gd name="T11" fmla="*/ 198 h 226"/>
                <a:gd name="T12" fmla="*/ 155 w 219"/>
                <a:gd name="T13" fmla="*/ 200 h 226"/>
                <a:gd name="T14" fmla="*/ 159 w 219"/>
                <a:gd name="T15" fmla="*/ 201 h 226"/>
                <a:gd name="T16" fmla="*/ 159 w 219"/>
                <a:gd name="T17" fmla="*/ 201 h 226"/>
                <a:gd name="T18" fmla="*/ 159 w 219"/>
                <a:gd name="T19" fmla="*/ 201 h 226"/>
                <a:gd name="T20" fmla="*/ 163 w 219"/>
                <a:gd name="T21" fmla="*/ 196 h 226"/>
                <a:gd name="T22" fmla="*/ 163 w 219"/>
                <a:gd name="T23" fmla="*/ 194 h 226"/>
                <a:gd name="T24" fmla="*/ 160 w 219"/>
                <a:gd name="T25" fmla="*/ 186 h 226"/>
                <a:gd name="T26" fmla="*/ 160 w 219"/>
                <a:gd name="T27" fmla="*/ 186 h 226"/>
                <a:gd name="T28" fmla="*/ 160 w 219"/>
                <a:gd name="T29" fmla="*/ 186 h 226"/>
                <a:gd name="T30" fmla="*/ 196 w 219"/>
                <a:gd name="T31" fmla="*/ 144 h 226"/>
                <a:gd name="T32" fmla="*/ 195 w 219"/>
                <a:gd name="T33" fmla="*/ 136 h 226"/>
                <a:gd name="T34" fmla="*/ 210 w 219"/>
                <a:gd name="T35" fmla="*/ 131 h 226"/>
                <a:gd name="T36" fmla="*/ 210 w 219"/>
                <a:gd name="T37" fmla="*/ 117 h 226"/>
                <a:gd name="T38" fmla="*/ 188 w 219"/>
                <a:gd name="T39" fmla="*/ 91 h 226"/>
                <a:gd name="T40" fmla="*/ 193 w 219"/>
                <a:gd name="T41" fmla="*/ 74 h 226"/>
                <a:gd name="T42" fmla="*/ 111 w 219"/>
                <a:gd name="T43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226">
                  <a:moveTo>
                    <a:pt x="111" y="0"/>
                  </a:moveTo>
                  <a:cubicBezTo>
                    <a:pt x="100" y="0"/>
                    <a:pt x="88" y="2"/>
                    <a:pt x="74" y="5"/>
                  </a:cubicBezTo>
                  <a:cubicBezTo>
                    <a:pt x="74" y="5"/>
                    <a:pt x="0" y="24"/>
                    <a:pt x="33" y="111"/>
                  </a:cubicBezTo>
                  <a:cubicBezTo>
                    <a:pt x="33" y="111"/>
                    <a:pt x="51" y="166"/>
                    <a:pt x="45" y="226"/>
                  </a:cubicBezTo>
                  <a:cubicBezTo>
                    <a:pt x="128" y="226"/>
                    <a:pt x="128" y="226"/>
                    <a:pt x="128" y="226"/>
                  </a:cubicBezTo>
                  <a:cubicBezTo>
                    <a:pt x="129" y="203"/>
                    <a:pt x="139" y="198"/>
                    <a:pt x="146" y="198"/>
                  </a:cubicBezTo>
                  <a:cubicBezTo>
                    <a:pt x="151" y="198"/>
                    <a:pt x="155" y="200"/>
                    <a:pt x="155" y="200"/>
                  </a:cubicBezTo>
                  <a:cubicBezTo>
                    <a:pt x="155" y="200"/>
                    <a:pt x="156" y="201"/>
                    <a:pt x="159" y="201"/>
                  </a:cubicBezTo>
                  <a:cubicBezTo>
                    <a:pt x="159" y="201"/>
                    <a:pt x="159" y="201"/>
                    <a:pt x="159" y="201"/>
                  </a:cubicBezTo>
                  <a:cubicBezTo>
                    <a:pt x="159" y="201"/>
                    <a:pt x="159" y="201"/>
                    <a:pt x="159" y="201"/>
                  </a:cubicBezTo>
                  <a:cubicBezTo>
                    <a:pt x="163" y="196"/>
                    <a:pt x="163" y="196"/>
                    <a:pt x="163" y="196"/>
                  </a:cubicBezTo>
                  <a:cubicBezTo>
                    <a:pt x="163" y="196"/>
                    <a:pt x="163" y="196"/>
                    <a:pt x="163" y="194"/>
                  </a:cubicBezTo>
                  <a:cubicBezTo>
                    <a:pt x="163" y="192"/>
                    <a:pt x="162" y="190"/>
                    <a:pt x="160" y="186"/>
                  </a:cubicBezTo>
                  <a:cubicBezTo>
                    <a:pt x="160" y="186"/>
                    <a:pt x="160" y="186"/>
                    <a:pt x="160" y="186"/>
                  </a:cubicBezTo>
                  <a:cubicBezTo>
                    <a:pt x="160" y="186"/>
                    <a:pt x="160" y="186"/>
                    <a:pt x="160" y="186"/>
                  </a:cubicBezTo>
                  <a:cubicBezTo>
                    <a:pt x="160" y="186"/>
                    <a:pt x="162" y="151"/>
                    <a:pt x="196" y="144"/>
                  </a:cubicBezTo>
                  <a:cubicBezTo>
                    <a:pt x="195" y="136"/>
                    <a:pt x="195" y="136"/>
                    <a:pt x="195" y="136"/>
                  </a:cubicBezTo>
                  <a:cubicBezTo>
                    <a:pt x="210" y="131"/>
                    <a:pt x="210" y="131"/>
                    <a:pt x="210" y="131"/>
                  </a:cubicBezTo>
                  <a:cubicBezTo>
                    <a:pt x="210" y="131"/>
                    <a:pt x="219" y="127"/>
                    <a:pt x="210" y="117"/>
                  </a:cubicBezTo>
                  <a:cubicBezTo>
                    <a:pt x="188" y="91"/>
                    <a:pt x="188" y="91"/>
                    <a:pt x="188" y="91"/>
                  </a:cubicBezTo>
                  <a:cubicBezTo>
                    <a:pt x="188" y="91"/>
                    <a:pt x="184" y="84"/>
                    <a:pt x="193" y="74"/>
                  </a:cubicBezTo>
                  <a:cubicBezTo>
                    <a:pt x="193" y="74"/>
                    <a:pt x="188" y="0"/>
                    <a:pt x="111" y="0"/>
                  </a:cubicBezTo>
                </a:path>
              </a:pathLst>
            </a:custGeom>
            <a:gradFill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4"/>
            <p:cNvSpPr>
              <a:spLocks/>
            </p:cNvSpPr>
            <p:nvPr userDrawn="1"/>
          </p:nvSpPr>
          <p:spPr bwMode="auto">
            <a:xfrm>
              <a:off x="7073773" y="1366372"/>
              <a:ext cx="127462" cy="184804"/>
            </a:xfrm>
            <a:custGeom>
              <a:avLst/>
              <a:gdLst>
                <a:gd name="T0" fmla="*/ 37 w 40"/>
                <a:gd name="T1" fmla="*/ 0 h 58"/>
                <a:gd name="T2" fmla="*/ 37 w 40"/>
                <a:gd name="T3" fmla="*/ 0 h 58"/>
                <a:gd name="T4" fmla="*/ 1 w 40"/>
                <a:gd name="T5" fmla="*/ 42 h 58"/>
                <a:gd name="T6" fmla="*/ 4 w 40"/>
                <a:gd name="T7" fmla="*/ 50 h 58"/>
                <a:gd name="T8" fmla="*/ 4 w 40"/>
                <a:gd name="T9" fmla="*/ 52 h 58"/>
                <a:gd name="T10" fmla="*/ 0 w 40"/>
                <a:gd name="T11" fmla="*/ 57 h 58"/>
                <a:gd name="T12" fmla="*/ 0 w 40"/>
                <a:gd name="T13" fmla="*/ 57 h 58"/>
                <a:gd name="T14" fmla="*/ 0 w 40"/>
                <a:gd name="T15" fmla="*/ 57 h 58"/>
                <a:gd name="T16" fmla="*/ 13 w 40"/>
                <a:gd name="T17" fmla="*/ 58 h 58"/>
                <a:gd name="T18" fmla="*/ 13 w 40"/>
                <a:gd name="T19" fmla="*/ 58 h 58"/>
                <a:gd name="T20" fmla="*/ 15 w 40"/>
                <a:gd name="T21" fmla="*/ 58 h 58"/>
                <a:gd name="T22" fmla="*/ 29 w 40"/>
                <a:gd name="T23" fmla="*/ 24 h 58"/>
                <a:gd name="T24" fmla="*/ 29 w 40"/>
                <a:gd name="T25" fmla="*/ 24 h 58"/>
                <a:gd name="T26" fmla="*/ 29 w 40"/>
                <a:gd name="T27" fmla="*/ 24 h 58"/>
                <a:gd name="T28" fmla="*/ 36 w 40"/>
                <a:gd name="T29" fmla="*/ 16 h 58"/>
                <a:gd name="T30" fmla="*/ 29 w 40"/>
                <a:gd name="T31" fmla="*/ 10 h 58"/>
                <a:gd name="T32" fmla="*/ 38 w 40"/>
                <a:gd name="T33" fmla="*/ 6 h 58"/>
                <a:gd name="T34" fmla="*/ 37 w 40"/>
                <a:gd name="T35" fmla="*/ 0 h 58"/>
                <a:gd name="T36" fmla="*/ 37 w 40"/>
                <a:gd name="T3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58"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" y="7"/>
                    <a:pt x="1" y="42"/>
                    <a:pt x="1" y="42"/>
                  </a:cubicBezTo>
                  <a:cubicBezTo>
                    <a:pt x="3" y="46"/>
                    <a:pt x="4" y="48"/>
                    <a:pt x="4" y="5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4" y="58"/>
                    <a:pt x="8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4" y="58"/>
                    <a:pt x="15" y="58"/>
                  </a:cubicBezTo>
                  <a:cubicBezTo>
                    <a:pt x="28" y="58"/>
                    <a:pt x="40" y="51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5"/>
            <p:cNvSpPr>
              <a:spLocks noEditPoints="1"/>
            </p:cNvSpPr>
            <p:nvPr userDrawn="1"/>
          </p:nvSpPr>
          <p:spPr bwMode="auto">
            <a:xfrm>
              <a:off x="7074834" y="1366372"/>
              <a:ext cx="127462" cy="184804"/>
            </a:xfrm>
            <a:custGeom>
              <a:avLst/>
              <a:gdLst>
                <a:gd name="T0" fmla="*/ 13 w 40"/>
                <a:gd name="T1" fmla="*/ 58 h 58"/>
                <a:gd name="T2" fmla="*/ 13 w 40"/>
                <a:gd name="T3" fmla="*/ 58 h 58"/>
                <a:gd name="T4" fmla="*/ 13 w 40"/>
                <a:gd name="T5" fmla="*/ 58 h 58"/>
                <a:gd name="T6" fmla="*/ 13 w 40"/>
                <a:gd name="T7" fmla="*/ 58 h 58"/>
                <a:gd name="T8" fmla="*/ 0 w 40"/>
                <a:gd name="T9" fmla="*/ 57 h 58"/>
                <a:gd name="T10" fmla="*/ 0 w 40"/>
                <a:gd name="T11" fmla="*/ 57 h 58"/>
                <a:gd name="T12" fmla="*/ 0 w 40"/>
                <a:gd name="T13" fmla="*/ 57 h 58"/>
                <a:gd name="T14" fmla="*/ 29 w 40"/>
                <a:gd name="T15" fmla="*/ 24 h 58"/>
                <a:gd name="T16" fmla="*/ 29 w 40"/>
                <a:gd name="T17" fmla="*/ 24 h 58"/>
                <a:gd name="T18" fmla="*/ 15 w 40"/>
                <a:gd name="T19" fmla="*/ 58 h 58"/>
                <a:gd name="T20" fmla="*/ 29 w 40"/>
                <a:gd name="T21" fmla="*/ 24 h 58"/>
                <a:gd name="T22" fmla="*/ 29 w 40"/>
                <a:gd name="T23" fmla="*/ 10 h 58"/>
                <a:gd name="T24" fmla="*/ 29 w 40"/>
                <a:gd name="T25" fmla="*/ 10 h 58"/>
                <a:gd name="T26" fmla="*/ 36 w 40"/>
                <a:gd name="T27" fmla="*/ 16 h 58"/>
                <a:gd name="T28" fmla="*/ 29 w 40"/>
                <a:gd name="T29" fmla="*/ 10 h 58"/>
                <a:gd name="T30" fmla="*/ 37 w 40"/>
                <a:gd name="T31" fmla="*/ 0 h 58"/>
                <a:gd name="T32" fmla="*/ 37 w 40"/>
                <a:gd name="T33" fmla="*/ 0 h 58"/>
                <a:gd name="T34" fmla="*/ 38 w 40"/>
                <a:gd name="T35" fmla="*/ 6 h 58"/>
                <a:gd name="T36" fmla="*/ 37 w 40"/>
                <a:gd name="T3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58">
                  <a:moveTo>
                    <a:pt x="13" y="58"/>
                  </a:move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29" y="24"/>
                  </a:moveTo>
                  <a:cubicBezTo>
                    <a:pt x="29" y="24"/>
                    <a:pt x="29" y="24"/>
                    <a:pt x="29" y="24"/>
                  </a:cubicBezTo>
                  <a:cubicBezTo>
                    <a:pt x="40" y="51"/>
                    <a:pt x="28" y="58"/>
                    <a:pt x="15" y="58"/>
                  </a:cubicBezTo>
                  <a:cubicBezTo>
                    <a:pt x="28" y="58"/>
                    <a:pt x="40" y="51"/>
                    <a:pt x="29" y="24"/>
                  </a:cubicBezTo>
                  <a:moveTo>
                    <a:pt x="29" y="10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29" y="10"/>
                    <a:pt x="29" y="10"/>
                    <a:pt x="29" y="10"/>
                  </a:cubicBezTo>
                  <a:moveTo>
                    <a:pt x="37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solidFill>
              <a:srgbClr val="462D7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7269215" y="824704"/>
              <a:ext cx="1092995" cy="1121571"/>
            </a:xfrm>
            <a:custGeom>
              <a:avLst/>
              <a:gdLst>
                <a:gd name="T0" fmla="*/ 174 w 343"/>
                <a:gd name="T1" fmla="*/ 0 h 352"/>
                <a:gd name="T2" fmla="*/ 115 w 343"/>
                <a:gd name="T3" fmla="*/ 8 h 352"/>
                <a:gd name="T4" fmla="*/ 51 w 343"/>
                <a:gd name="T5" fmla="*/ 172 h 352"/>
                <a:gd name="T6" fmla="*/ 70 w 343"/>
                <a:gd name="T7" fmla="*/ 352 h 352"/>
                <a:gd name="T8" fmla="*/ 200 w 343"/>
                <a:gd name="T9" fmla="*/ 352 h 352"/>
                <a:gd name="T10" fmla="*/ 228 w 343"/>
                <a:gd name="T11" fmla="*/ 309 h 352"/>
                <a:gd name="T12" fmla="*/ 241 w 343"/>
                <a:gd name="T13" fmla="*/ 312 h 352"/>
                <a:gd name="T14" fmla="*/ 268 w 343"/>
                <a:gd name="T15" fmla="*/ 316 h 352"/>
                <a:gd name="T16" fmla="*/ 294 w 343"/>
                <a:gd name="T17" fmla="*/ 262 h 352"/>
                <a:gd name="T18" fmla="*/ 304 w 343"/>
                <a:gd name="T19" fmla="*/ 249 h 352"/>
                <a:gd name="T20" fmla="*/ 294 w 343"/>
                <a:gd name="T21" fmla="*/ 240 h 352"/>
                <a:gd name="T22" fmla="*/ 307 w 343"/>
                <a:gd name="T23" fmla="*/ 233 h 352"/>
                <a:gd name="T24" fmla="*/ 305 w 343"/>
                <a:gd name="T25" fmla="*/ 212 h 352"/>
                <a:gd name="T26" fmla="*/ 327 w 343"/>
                <a:gd name="T27" fmla="*/ 204 h 352"/>
                <a:gd name="T28" fmla="*/ 328 w 343"/>
                <a:gd name="T29" fmla="*/ 182 h 352"/>
                <a:gd name="T30" fmla="*/ 320 w 343"/>
                <a:gd name="T31" fmla="*/ 173 h 352"/>
                <a:gd name="T32" fmla="*/ 282 w 343"/>
                <a:gd name="T33" fmla="*/ 173 h 352"/>
                <a:gd name="T34" fmla="*/ 261 w 343"/>
                <a:gd name="T35" fmla="*/ 139 h 352"/>
                <a:gd name="T36" fmla="*/ 258 w 343"/>
                <a:gd name="T37" fmla="*/ 138 h 352"/>
                <a:gd name="T38" fmla="*/ 257 w 343"/>
                <a:gd name="T39" fmla="*/ 139 h 352"/>
                <a:gd name="T40" fmla="*/ 248 w 343"/>
                <a:gd name="T41" fmla="*/ 141 h 352"/>
                <a:gd name="T42" fmla="*/ 248 w 343"/>
                <a:gd name="T43" fmla="*/ 141 h 352"/>
                <a:gd name="T44" fmla="*/ 248 w 343"/>
                <a:gd name="T45" fmla="*/ 141 h 352"/>
                <a:gd name="T46" fmla="*/ 227 w 343"/>
                <a:gd name="T47" fmla="*/ 144 h 352"/>
                <a:gd name="T48" fmla="*/ 226 w 343"/>
                <a:gd name="T49" fmla="*/ 144 h 352"/>
                <a:gd name="T50" fmla="*/ 226 w 343"/>
                <a:gd name="T51" fmla="*/ 144 h 352"/>
                <a:gd name="T52" fmla="*/ 226 w 343"/>
                <a:gd name="T53" fmla="*/ 144 h 352"/>
                <a:gd name="T54" fmla="*/ 225 w 343"/>
                <a:gd name="T55" fmla="*/ 144 h 352"/>
                <a:gd name="T56" fmla="*/ 203 w 343"/>
                <a:gd name="T57" fmla="*/ 106 h 352"/>
                <a:gd name="T58" fmla="*/ 204 w 343"/>
                <a:gd name="T59" fmla="*/ 102 h 352"/>
                <a:gd name="T60" fmla="*/ 205 w 343"/>
                <a:gd name="T61" fmla="*/ 101 h 352"/>
                <a:gd name="T62" fmla="*/ 205 w 343"/>
                <a:gd name="T63" fmla="*/ 100 h 352"/>
                <a:gd name="T64" fmla="*/ 197 w 343"/>
                <a:gd name="T65" fmla="*/ 90 h 352"/>
                <a:gd name="T66" fmla="*/ 205 w 343"/>
                <a:gd name="T67" fmla="*/ 82 h 352"/>
                <a:gd name="T68" fmla="*/ 194 w 343"/>
                <a:gd name="T69" fmla="*/ 76 h 352"/>
                <a:gd name="T70" fmla="*/ 196 w 343"/>
                <a:gd name="T71" fmla="*/ 59 h 352"/>
                <a:gd name="T72" fmla="*/ 178 w 343"/>
                <a:gd name="T73" fmla="*/ 53 h 352"/>
                <a:gd name="T74" fmla="*/ 172 w 343"/>
                <a:gd name="T75" fmla="*/ 45 h 352"/>
                <a:gd name="T76" fmla="*/ 177 w 343"/>
                <a:gd name="T77" fmla="*/ 35 h 352"/>
                <a:gd name="T78" fmla="*/ 205 w 343"/>
                <a:gd name="T79" fmla="*/ 3 h 352"/>
                <a:gd name="T80" fmla="*/ 174 w 343"/>
                <a:gd name="T81" fmla="*/ 0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3" h="352">
                  <a:moveTo>
                    <a:pt x="174" y="0"/>
                  </a:moveTo>
                  <a:cubicBezTo>
                    <a:pt x="156" y="0"/>
                    <a:pt x="137" y="2"/>
                    <a:pt x="115" y="8"/>
                  </a:cubicBezTo>
                  <a:cubicBezTo>
                    <a:pt x="115" y="8"/>
                    <a:pt x="0" y="37"/>
                    <a:pt x="51" y="172"/>
                  </a:cubicBezTo>
                  <a:cubicBezTo>
                    <a:pt x="51" y="172"/>
                    <a:pt x="79" y="259"/>
                    <a:pt x="70" y="352"/>
                  </a:cubicBezTo>
                  <a:cubicBezTo>
                    <a:pt x="200" y="352"/>
                    <a:pt x="200" y="352"/>
                    <a:pt x="200" y="352"/>
                  </a:cubicBezTo>
                  <a:cubicBezTo>
                    <a:pt x="202" y="316"/>
                    <a:pt x="217" y="309"/>
                    <a:pt x="228" y="309"/>
                  </a:cubicBezTo>
                  <a:cubicBezTo>
                    <a:pt x="236" y="309"/>
                    <a:pt x="241" y="312"/>
                    <a:pt x="241" y="312"/>
                  </a:cubicBezTo>
                  <a:cubicBezTo>
                    <a:pt x="241" y="312"/>
                    <a:pt x="254" y="316"/>
                    <a:pt x="268" y="316"/>
                  </a:cubicBezTo>
                  <a:cubicBezTo>
                    <a:pt x="289" y="316"/>
                    <a:pt x="313" y="307"/>
                    <a:pt x="294" y="262"/>
                  </a:cubicBezTo>
                  <a:cubicBezTo>
                    <a:pt x="304" y="249"/>
                    <a:pt x="304" y="249"/>
                    <a:pt x="304" y="249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7" y="233"/>
                    <a:pt x="307" y="233"/>
                    <a:pt x="307" y="233"/>
                  </a:cubicBezTo>
                  <a:cubicBezTo>
                    <a:pt x="305" y="212"/>
                    <a:pt x="305" y="212"/>
                    <a:pt x="305" y="212"/>
                  </a:cubicBezTo>
                  <a:cubicBezTo>
                    <a:pt x="327" y="204"/>
                    <a:pt x="327" y="204"/>
                    <a:pt x="327" y="204"/>
                  </a:cubicBezTo>
                  <a:cubicBezTo>
                    <a:pt x="327" y="204"/>
                    <a:pt x="343" y="198"/>
                    <a:pt x="328" y="182"/>
                  </a:cubicBezTo>
                  <a:cubicBezTo>
                    <a:pt x="320" y="173"/>
                    <a:pt x="320" y="173"/>
                    <a:pt x="320" y="173"/>
                  </a:cubicBezTo>
                  <a:cubicBezTo>
                    <a:pt x="282" y="173"/>
                    <a:pt x="282" y="173"/>
                    <a:pt x="282" y="173"/>
                  </a:cubicBezTo>
                  <a:cubicBezTo>
                    <a:pt x="280" y="147"/>
                    <a:pt x="270" y="140"/>
                    <a:pt x="261" y="139"/>
                  </a:cubicBezTo>
                  <a:cubicBezTo>
                    <a:pt x="260" y="139"/>
                    <a:pt x="259" y="138"/>
                    <a:pt x="258" y="138"/>
                  </a:cubicBezTo>
                  <a:cubicBezTo>
                    <a:pt x="258" y="138"/>
                    <a:pt x="257" y="139"/>
                    <a:pt x="257" y="139"/>
                  </a:cubicBezTo>
                  <a:cubicBezTo>
                    <a:pt x="252" y="139"/>
                    <a:pt x="249" y="140"/>
                    <a:pt x="248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7" y="141"/>
                    <a:pt x="237" y="144"/>
                    <a:pt x="227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6" y="144"/>
                    <a:pt x="226" y="144"/>
                  </a:cubicBezTo>
                  <a:cubicBezTo>
                    <a:pt x="226" y="144"/>
                    <a:pt x="225" y="144"/>
                    <a:pt x="225" y="144"/>
                  </a:cubicBezTo>
                  <a:cubicBezTo>
                    <a:pt x="209" y="144"/>
                    <a:pt x="192" y="137"/>
                    <a:pt x="203" y="106"/>
                  </a:cubicBezTo>
                  <a:cubicBezTo>
                    <a:pt x="203" y="105"/>
                    <a:pt x="204" y="103"/>
                    <a:pt x="204" y="102"/>
                  </a:cubicBezTo>
                  <a:cubicBezTo>
                    <a:pt x="204" y="102"/>
                    <a:pt x="204" y="101"/>
                    <a:pt x="205" y="101"/>
                  </a:cubicBezTo>
                  <a:cubicBezTo>
                    <a:pt x="205" y="101"/>
                    <a:pt x="205" y="100"/>
                    <a:pt x="205" y="100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205" y="82"/>
                    <a:pt x="205" y="82"/>
                    <a:pt x="205" y="82"/>
                  </a:cubicBezTo>
                  <a:cubicBezTo>
                    <a:pt x="194" y="76"/>
                    <a:pt x="194" y="76"/>
                    <a:pt x="194" y="76"/>
                  </a:cubicBezTo>
                  <a:cubicBezTo>
                    <a:pt x="196" y="59"/>
                    <a:pt x="196" y="59"/>
                    <a:pt x="196" y="59"/>
                  </a:cubicBezTo>
                  <a:cubicBezTo>
                    <a:pt x="178" y="53"/>
                    <a:pt x="178" y="53"/>
                    <a:pt x="178" y="53"/>
                  </a:cubicBezTo>
                  <a:cubicBezTo>
                    <a:pt x="178" y="53"/>
                    <a:pt x="172" y="50"/>
                    <a:pt x="172" y="45"/>
                  </a:cubicBezTo>
                  <a:cubicBezTo>
                    <a:pt x="172" y="42"/>
                    <a:pt x="173" y="39"/>
                    <a:pt x="177" y="35"/>
                  </a:cubicBezTo>
                  <a:cubicBezTo>
                    <a:pt x="205" y="3"/>
                    <a:pt x="205" y="3"/>
                    <a:pt x="205" y="3"/>
                  </a:cubicBezTo>
                  <a:cubicBezTo>
                    <a:pt x="195" y="1"/>
                    <a:pt x="185" y="0"/>
                    <a:pt x="174" y="0"/>
                  </a:cubicBezTo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/>
            </p:cNvSpPr>
            <p:nvPr/>
          </p:nvSpPr>
          <p:spPr bwMode="auto">
            <a:xfrm>
              <a:off x="7817306" y="834264"/>
              <a:ext cx="471613" cy="541667"/>
            </a:xfrm>
            <a:custGeom>
              <a:avLst/>
              <a:gdLst>
                <a:gd name="T0" fmla="*/ 33 w 148"/>
                <a:gd name="T1" fmla="*/ 0 h 170"/>
                <a:gd name="T2" fmla="*/ 33 w 148"/>
                <a:gd name="T3" fmla="*/ 0 h 170"/>
                <a:gd name="T4" fmla="*/ 33 w 148"/>
                <a:gd name="T5" fmla="*/ 0 h 170"/>
                <a:gd name="T6" fmla="*/ 5 w 148"/>
                <a:gd name="T7" fmla="*/ 32 h 170"/>
                <a:gd name="T8" fmla="*/ 0 w 148"/>
                <a:gd name="T9" fmla="*/ 42 h 170"/>
                <a:gd name="T10" fmla="*/ 6 w 148"/>
                <a:gd name="T11" fmla="*/ 50 h 170"/>
                <a:gd name="T12" fmla="*/ 24 w 148"/>
                <a:gd name="T13" fmla="*/ 56 h 170"/>
                <a:gd name="T14" fmla="*/ 22 w 148"/>
                <a:gd name="T15" fmla="*/ 73 h 170"/>
                <a:gd name="T16" fmla="*/ 33 w 148"/>
                <a:gd name="T17" fmla="*/ 79 h 170"/>
                <a:gd name="T18" fmla="*/ 25 w 148"/>
                <a:gd name="T19" fmla="*/ 87 h 170"/>
                <a:gd name="T20" fmla="*/ 33 w 148"/>
                <a:gd name="T21" fmla="*/ 97 h 170"/>
                <a:gd name="T22" fmla="*/ 33 w 148"/>
                <a:gd name="T23" fmla="*/ 97 h 170"/>
                <a:gd name="T24" fmla="*/ 33 w 148"/>
                <a:gd name="T25" fmla="*/ 98 h 170"/>
                <a:gd name="T26" fmla="*/ 32 w 148"/>
                <a:gd name="T27" fmla="*/ 99 h 170"/>
                <a:gd name="T28" fmla="*/ 31 w 148"/>
                <a:gd name="T29" fmla="*/ 103 h 170"/>
                <a:gd name="T30" fmla="*/ 53 w 148"/>
                <a:gd name="T31" fmla="*/ 141 h 170"/>
                <a:gd name="T32" fmla="*/ 54 w 148"/>
                <a:gd name="T33" fmla="*/ 141 h 170"/>
                <a:gd name="T34" fmla="*/ 55 w 148"/>
                <a:gd name="T35" fmla="*/ 141 h 170"/>
                <a:gd name="T36" fmla="*/ 76 w 148"/>
                <a:gd name="T37" fmla="*/ 138 h 170"/>
                <a:gd name="T38" fmla="*/ 76 w 148"/>
                <a:gd name="T39" fmla="*/ 138 h 170"/>
                <a:gd name="T40" fmla="*/ 76 w 148"/>
                <a:gd name="T41" fmla="*/ 138 h 170"/>
                <a:gd name="T42" fmla="*/ 85 w 148"/>
                <a:gd name="T43" fmla="*/ 136 h 170"/>
                <a:gd name="T44" fmla="*/ 86 w 148"/>
                <a:gd name="T45" fmla="*/ 135 h 170"/>
                <a:gd name="T46" fmla="*/ 86 w 148"/>
                <a:gd name="T47" fmla="*/ 135 h 170"/>
                <a:gd name="T48" fmla="*/ 86 w 148"/>
                <a:gd name="T49" fmla="*/ 135 h 170"/>
                <a:gd name="T50" fmla="*/ 89 w 148"/>
                <a:gd name="T51" fmla="*/ 136 h 170"/>
                <a:gd name="T52" fmla="*/ 110 w 148"/>
                <a:gd name="T53" fmla="*/ 170 h 170"/>
                <a:gd name="T54" fmla="*/ 148 w 148"/>
                <a:gd name="T55" fmla="*/ 170 h 170"/>
                <a:gd name="T56" fmla="*/ 121 w 148"/>
                <a:gd name="T57" fmla="*/ 138 h 170"/>
                <a:gd name="T58" fmla="*/ 120 w 148"/>
                <a:gd name="T59" fmla="*/ 132 h 170"/>
                <a:gd name="T60" fmla="*/ 129 w 148"/>
                <a:gd name="T61" fmla="*/ 111 h 170"/>
                <a:gd name="T62" fmla="*/ 33 w 148"/>
                <a:gd name="T63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8" h="170">
                  <a:moveTo>
                    <a:pt x="33" y="0"/>
                  </a:move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1" y="36"/>
                    <a:pt x="0" y="39"/>
                    <a:pt x="0" y="42"/>
                  </a:cubicBezTo>
                  <a:cubicBezTo>
                    <a:pt x="0" y="47"/>
                    <a:pt x="6" y="50"/>
                    <a:pt x="6" y="50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cubicBezTo>
                    <a:pt x="33" y="97"/>
                    <a:pt x="33" y="98"/>
                    <a:pt x="33" y="98"/>
                  </a:cubicBezTo>
                  <a:cubicBezTo>
                    <a:pt x="32" y="98"/>
                    <a:pt x="32" y="99"/>
                    <a:pt x="32" y="99"/>
                  </a:cubicBezTo>
                  <a:cubicBezTo>
                    <a:pt x="32" y="100"/>
                    <a:pt x="31" y="102"/>
                    <a:pt x="31" y="103"/>
                  </a:cubicBezTo>
                  <a:cubicBezTo>
                    <a:pt x="20" y="134"/>
                    <a:pt x="37" y="141"/>
                    <a:pt x="53" y="141"/>
                  </a:cubicBezTo>
                  <a:cubicBezTo>
                    <a:pt x="53" y="141"/>
                    <a:pt x="54" y="141"/>
                    <a:pt x="54" y="141"/>
                  </a:cubicBezTo>
                  <a:cubicBezTo>
                    <a:pt x="54" y="141"/>
                    <a:pt x="54" y="141"/>
                    <a:pt x="55" y="141"/>
                  </a:cubicBezTo>
                  <a:cubicBezTo>
                    <a:pt x="65" y="141"/>
                    <a:pt x="75" y="138"/>
                    <a:pt x="76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7" y="137"/>
                    <a:pt x="80" y="136"/>
                    <a:pt x="85" y="136"/>
                  </a:cubicBezTo>
                  <a:cubicBezTo>
                    <a:pt x="85" y="136"/>
                    <a:pt x="86" y="135"/>
                    <a:pt x="86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8" y="136"/>
                    <a:pt x="89" y="136"/>
                  </a:cubicBezTo>
                  <a:cubicBezTo>
                    <a:pt x="98" y="137"/>
                    <a:pt x="108" y="144"/>
                    <a:pt x="110" y="170"/>
                  </a:cubicBezTo>
                  <a:cubicBezTo>
                    <a:pt x="148" y="170"/>
                    <a:pt x="148" y="170"/>
                    <a:pt x="148" y="170"/>
                  </a:cubicBezTo>
                  <a:cubicBezTo>
                    <a:pt x="121" y="138"/>
                    <a:pt x="121" y="138"/>
                    <a:pt x="121" y="138"/>
                  </a:cubicBezTo>
                  <a:cubicBezTo>
                    <a:pt x="121" y="138"/>
                    <a:pt x="120" y="136"/>
                    <a:pt x="120" y="132"/>
                  </a:cubicBezTo>
                  <a:cubicBezTo>
                    <a:pt x="120" y="127"/>
                    <a:pt x="121" y="120"/>
                    <a:pt x="129" y="111"/>
                  </a:cubicBezTo>
                  <a:cubicBezTo>
                    <a:pt x="129" y="111"/>
                    <a:pt x="123" y="17"/>
                    <a:pt x="33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7817306" y="834264"/>
              <a:ext cx="283605" cy="449265"/>
            </a:xfrm>
            <a:custGeom>
              <a:avLst/>
              <a:gdLst>
                <a:gd name="T0" fmla="*/ 53 w 89"/>
                <a:gd name="T1" fmla="*/ 141 h 141"/>
                <a:gd name="T2" fmla="*/ 54 w 89"/>
                <a:gd name="T3" fmla="*/ 141 h 141"/>
                <a:gd name="T4" fmla="*/ 54 w 89"/>
                <a:gd name="T5" fmla="*/ 141 h 141"/>
                <a:gd name="T6" fmla="*/ 53 w 89"/>
                <a:gd name="T7" fmla="*/ 141 h 141"/>
                <a:gd name="T8" fmla="*/ 76 w 89"/>
                <a:gd name="T9" fmla="*/ 138 h 141"/>
                <a:gd name="T10" fmla="*/ 55 w 89"/>
                <a:gd name="T11" fmla="*/ 141 h 141"/>
                <a:gd name="T12" fmla="*/ 76 w 89"/>
                <a:gd name="T13" fmla="*/ 138 h 141"/>
                <a:gd name="T14" fmla="*/ 85 w 89"/>
                <a:gd name="T15" fmla="*/ 136 h 141"/>
                <a:gd name="T16" fmla="*/ 76 w 89"/>
                <a:gd name="T17" fmla="*/ 138 h 141"/>
                <a:gd name="T18" fmla="*/ 85 w 89"/>
                <a:gd name="T19" fmla="*/ 136 h 141"/>
                <a:gd name="T20" fmla="*/ 86 w 89"/>
                <a:gd name="T21" fmla="*/ 135 h 141"/>
                <a:gd name="T22" fmla="*/ 86 w 89"/>
                <a:gd name="T23" fmla="*/ 135 h 141"/>
                <a:gd name="T24" fmla="*/ 89 w 89"/>
                <a:gd name="T25" fmla="*/ 136 h 141"/>
                <a:gd name="T26" fmla="*/ 86 w 89"/>
                <a:gd name="T27" fmla="*/ 135 h 141"/>
                <a:gd name="T28" fmla="*/ 32 w 89"/>
                <a:gd name="T29" fmla="*/ 99 h 141"/>
                <a:gd name="T30" fmla="*/ 31 w 89"/>
                <a:gd name="T31" fmla="*/ 103 h 141"/>
                <a:gd name="T32" fmla="*/ 32 w 89"/>
                <a:gd name="T33" fmla="*/ 99 h 141"/>
                <a:gd name="T34" fmla="*/ 33 w 89"/>
                <a:gd name="T35" fmla="*/ 97 h 141"/>
                <a:gd name="T36" fmla="*/ 33 w 89"/>
                <a:gd name="T37" fmla="*/ 98 h 141"/>
                <a:gd name="T38" fmla="*/ 33 w 89"/>
                <a:gd name="T39" fmla="*/ 97 h 141"/>
                <a:gd name="T40" fmla="*/ 33 w 89"/>
                <a:gd name="T41" fmla="*/ 97 h 141"/>
                <a:gd name="T42" fmla="*/ 33 w 89"/>
                <a:gd name="T43" fmla="*/ 79 h 141"/>
                <a:gd name="T44" fmla="*/ 25 w 89"/>
                <a:gd name="T45" fmla="*/ 87 h 141"/>
                <a:gd name="T46" fmla="*/ 33 w 89"/>
                <a:gd name="T47" fmla="*/ 79 h 141"/>
                <a:gd name="T48" fmla="*/ 24 w 89"/>
                <a:gd name="T49" fmla="*/ 56 h 141"/>
                <a:gd name="T50" fmla="*/ 22 w 89"/>
                <a:gd name="T51" fmla="*/ 73 h 141"/>
                <a:gd name="T52" fmla="*/ 24 w 89"/>
                <a:gd name="T53" fmla="*/ 56 h 141"/>
                <a:gd name="T54" fmla="*/ 33 w 89"/>
                <a:gd name="T55" fmla="*/ 0 h 141"/>
                <a:gd name="T56" fmla="*/ 5 w 89"/>
                <a:gd name="T57" fmla="*/ 32 h 141"/>
                <a:gd name="T58" fmla="*/ 0 w 89"/>
                <a:gd name="T59" fmla="*/ 42 h 141"/>
                <a:gd name="T60" fmla="*/ 5 w 89"/>
                <a:gd name="T61" fmla="*/ 32 h 141"/>
                <a:gd name="T62" fmla="*/ 33 w 89"/>
                <a:gd name="T63" fmla="*/ 0 h 141"/>
                <a:gd name="T64" fmla="*/ 33 w 89"/>
                <a:gd name="T6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9" h="141">
                  <a:moveTo>
                    <a:pt x="53" y="141"/>
                  </a:moveTo>
                  <a:cubicBezTo>
                    <a:pt x="53" y="141"/>
                    <a:pt x="54" y="141"/>
                    <a:pt x="54" y="141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4" y="141"/>
                    <a:pt x="53" y="141"/>
                    <a:pt x="53" y="141"/>
                  </a:cubicBezTo>
                  <a:moveTo>
                    <a:pt x="76" y="138"/>
                  </a:moveTo>
                  <a:cubicBezTo>
                    <a:pt x="75" y="138"/>
                    <a:pt x="65" y="141"/>
                    <a:pt x="55" y="141"/>
                  </a:cubicBezTo>
                  <a:cubicBezTo>
                    <a:pt x="65" y="141"/>
                    <a:pt x="75" y="138"/>
                    <a:pt x="76" y="138"/>
                  </a:cubicBezTo>
                  <a:moveTo>
                    <a:pt x="85" y="136"/>
                  </a:moveTo>
                  <a:cubicBezTo>
                    <a:pt x="80" y="136"/>
                    <a:pt x="77" y="137"/>
                    <a:pt x="76" y="138"/>
                  </a:cubicBezTo>
                  <a:cubicBezTo>
                    <a:pt x="77" y="137"/>
                    <a:pt x="80" y="136"/>
                    <a:pt x="85" y="136"/>
                  </a:cubicBezTo>
                  <a:moveTo>
                    <a:pt x="86" y="135"/>
                  </a:moveTo>
                  <a:cubicBezTo>
                    <a:pt x="86" y="135"/>
                    <a:pt x="86" y="135"/>
                    <a:pt x="86" y="135"/>
                  </a:cubicBezTo>
                  <a:cubicBezTo>
                    <a:pt x="87" y="135"/>
                    <a:pt x="88" y="136"/>
                    <a:pt x="89" y="136"/>
                  </a:cubicBezTo>
                  <a:cubicBezTo>
                    <a:pt x="88" y="136"/>
                    <a:pt x="87" y="135"/>
                    <a:pt x="86" y="135"/>
                  </a:cubicBezTo>
                  <a:moveTo>
                    <a:pt x="32" y="99"/>
                  </a:moveTo>
                  <a:cubicBezTo>
                    <a:pt x="32" y="100"/>
                    <a:pt x="31" y="102"/>
                    <a:pt x="31" y="103"/>
                  </a:cubicBezTo>
                  <a:cubicBezTo>
                    <a:pt x="31" y="102"/>
                    <a:pt x="32" y="100"/>
                    <a:pt x="32" y="99"/>
                  </a:cubicBezTo>
                  <a:moveTo>
                    <a:pt x="33" y="97"/>
                  </a:moveTo>
                  <a:cubicBezTo>
                    <a:pt x="33" y="97"/>
                    <a:pt x="33" y="98"/>
                    <a:pt x="33" y="98"/>
                  </a:cubicBezTo>
                  <a:cubicBezTo>
                    <a:pt x="33" y="98"/>
                    <a:pt x="33" y="97"/>
                    <a:pt x="33" y="97"/>
                  </a:cubicBezTo>
                  <a:cubicBezTo>
                    <a:pt x="33" y="97"/>
                    <a:pt x="33" y="97"/>
                    <a:pt x="33" y="97"/>
                  </a:cubicBezTo>
                  <a:moveTo>
                    <a:pt x="33" y="79"/>
                  </a:moveTo>
                  <a:cubicBezTo>
                    <a:pt x="25" y="87"/>
                    <a:pt x="25" y="87"/>
                    <a:pt x="25" y="87"/>
                  </a:cubicBezTo>
                  <a:cubicBezTo>
                    <a:pt x="33" y="79"/>
                    <a:pt x="33" y="79"/>
                    <a:pt x="33" y="79"/>
                  </a:cubicBezTo>
                  <a:moveTo>
                    <a:pt x="24" y="56"/>
                  </a:moveTo>
                  <a:cubicBezTo>
                    <a:pt x="22" y="73"/>
                    <a:pt x="22" y="73"/>
                    <a:pt x="22" y="73"/>
                  </a:cubicBezTo>
                  <a:cubicBezTo>
                    <a:pt x="24" y="56"/>
                    <a:pt x="24" y="56"/>
                    <a:pt x="24" y="56"/>
                  </a:cubicBezTo>
                  <a:moveTo>
                    <a:pt x="33" y="0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1" y="36"/>
                    <a:pt x="0" y="39"/>
                    <a:pt x="0" y="42"/>
                  </a:cubicBezTo>
                  <a:cubicBezTo>
                    <a:pt x="0" y="39"/>
                    <a:pt x="1" y="36"/>
                    <a:pt x="5" y="32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7549633" y="1019067"/>
              <a:ext cx="181635" cy="210295"/>
            </a:xfrm>
            <a:custGeom>
              <a:avLst/>
              <a:gdLst>
                <a:gd name="T0" fmla="*/ 0 w 57"/>
                <a:gd name="T1" fmla="*/ 17 h 66"/>
                <a:gd name="T2" fmla="*/ 0 w 57"/>
                <a:gd name="T3" fmla="*/ 49 h 66"/>
                <a:gd name="T4" fmla="*/ 28 w 57"/>
                <a:gd name="T5" fmla="*/ 66 h 66"/>
                <a:gd name="T6" fmla="*/ 57 w 57"/>
                <a:gd name="T7" fmla="*/ 49 h 66"/>
                <a:gd name="T8" fmla="*/ 57 w 57"/>
                <a:gd name="T9" fmla="*/ 17 h 66"/>
                <a:gd name="T10" fmla="*/ 28 w 57"/>
                <a:gd name="T11" fmla="*/ 0 h 66"/>
                <a:gd name="T12" fmla="*/ 0 w 57"/>
                <a:gd name="T13" fmla="*/ 17 h 66"/>
                <a:gd name="T14" fmla="*/ 50 w 57"/>
                <a:gd name="T15" fmla="*/ 45 h 66"/>
                <a:gd name="T16" fmla="*/ 32 w 57"/>
                <a:gd name="T17" fmla="*/ 56 h 66"/>
                <a:gd name="T18" fmla="*/ 32 w 57"/>
                <a:gd name="T19" fmla="*/ 10 h 66"/>
                <a:gd name="T20" fmla="*/ 50 w 57"/>
                <a:gd name="T21" fmla="*/ 21 h 66"/>
                <a:gd name="T22" fmla="*/ 50 w 57"/>
                <a:gd name="T23" fmla="*/ 45 h 66"/>
                <a:gd name="T24" fmla="*/ 7 w 57"/>
                <a:gd name="T25" fmla="*/ 21 h 66"/>
                <a:gd name="T26" fmla="*/ 25 w 57"/>
                <a:gd name="T27" fmla="*/ 10 h 66"/>
                <a:gd name="T28" fmla="*/ 25 w 57"/>
                <a:gd name="T29" fmla="*/ 56 h 66"/>
                <a:gd name="T30" fmla="*/ 7 w 57"/>
                <a:gd name="T31" fmla="*/ 45 h 66"/>
                <a:gd name="T32" fmla="*/ 7 w 57"/>
                <a:gd name="T33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66">
                  <a:moveTo>
                    <a:pt x="0" y="17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28" y="66"/>
                    <a:pt x="28" y="66"/>
                    <a:pt x="28" y="66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0" y="17"/>
                  </a:lnTo>
                  <a:close/>
                  <a:moveTo>
                    <a:pt x="50" y="45"/>
                  </a:moveTo>
                  <a:cubicBezTo>
                    <a:pt x="48" y="47"/>
                    <a:pt x="37" y="52"/>
                    <a:pt x="32" y="56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7" y="13"/>
                    <a:pt x="48" y="19"/>
                    <a:pt x="50" y="21"/>
                  </a:cubicBezTo>
                  <a:lnTo>
                    <a:pt x="50" y="45"/>
                  </a:lnTo>
                  <a:close/>
                  <a:moveTo>
                    <a:pt x="7" y="21"/>
                  </a:moveTo>
                  <a:cubicBezTo>
                    <a:pt x="9" y="19"/>
                    <a:pt x="19" y="14"/>
                    <a:pt x="25" y="10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19" y="52"/>
                    <a:pt x="9" y="47"/>
                    <a:pt x="7" y="45"/>
                  </a:cubicBezTo>
                  <a:lnTo>
                    <a:pt x="7" y="21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3"/>
            <p:cNvSpPr>
              <a:spLocks noEditPoints="1"/>
            </p:cNvSpPr>
            <p:nvPr userDrawn="1"/>
          </p:nvSpPr>
          <p:spPr bwMode="auto">
            <a:xfrm>
              <a:off x="6231078" y="802401"/>
              <a:ext cx="398322" cy="430148"/>
            </a:xfrm>
            <a:custGeom>
              <a:avLst/>
              <a:gdLst>
                <a:gd name="T0" fmla="*/ 121108 w 398383"/>
                <a:gd name="T1" fmla="*/ 258152 h 430254"/>
                <a:gd name="T2" fmla="*/ 121108 w 398383"/>
                <a:gd name="T3" fmla="*/ 232656 h 430254"/>
                <a:gd name="T4" fmla="*/ 270900 w 398383"/>
                <a:gd name="T5" fmla="*/ 232656 h 430254"/>
                <a:gd name="T6" fmla="*/ 270900 w 398383"/>
                <a:gd name="T7" fmla="*/ 258152 h 430254"/>
                <a:gd name="T8" fmla="*/ 121108 w 398383"/>
                <a:gd name="T9" fmla="*/ 258152 h 430254"/>
                <a:gd name="T10" fmla="*/ 121108 w 398383"/>
                <a:gd name="T11" fmla="*/ 188037 h 430254"/>
                <a:gd name="T12" fmla="*/ 121108 w 398383"/>
                <a:gd name="T13" fmla="*/ 159353 h 430254"/>
                <a:gd name="T14" fmla="*/ 270900 w 398383"/>
                <a:gd name="T15" fmla="*/ 159353 h 430254"/>
                <a:gd name="T16" fmla="*/ 270900 w 398383"/>
                <a:gd name="T17" fmla="*/ 188037 h 430254"/>
                <a:gd name="T18" fmla="*/ 121108 w 398383"/>
                <a:gd name="T19" fmla="*/ 188037 h 430254"/>
                <a:gd name="T20" fmla="*/ 121108 w 398383"/>
                <a:gd name="T21" fmla="*/ 114734 h 430254"/>
                <a:gd name="T22" fmla="*/ 121108 w 398383"/>
                <a:gd name="T23" fmla="*/ 89238 h 430254"/>
                <a:gd name="T24" fmla="*/ 270900 w 398383"/>
                <a:gd name="T25" fmla="*/ 89238 h 430254"/>
                <a:gd name="T26" fmla="*/ 270900 w 398383"/>
                <a:gd name="T27" fmla="*/ 114734 h 430254"/>
                <a:gd name="T28" fmla="*/ 121108 w 398383"/>
                <a:gd name="T29" fmla="*/ 114734 h 430254"/>
                <a:gd name="T30" fmla="*/ 299584 w 398383"/>
                <a:gd name="T31" fmla="*/ 0 h 430254"/>
                <a:gd name="T32" fmla="*/ 98799 w 398383"/>
                <a:gd name="T33" fmla="*/ 0 h 430254"/>
                <a:gd name="T34" fmla="*/ 0 w 398383"/>
                <a:gd name="T35" fmla="*/ 172101 h 430254"/>
                <a:gd name="T36" fmla="*/ 98799 w 398383"/>
                <a:gd name="T37" fmla="*/ 344203 h 430254"/>
                <a:gd name="T38" fmla="*/ 229469 w 398383"/>
                <a:gd name="T39" fmla="*/ 344203 h 430254"/>
                <a:gd name="T40" fmla="*/ 347390 w 398383"/>
                <a:gd name="T41" fmla="*/ 430254 h 430254"/>
                <a:gd name="T42" fmla="*/ 328268 w 398383"/>
                <a:gd name="T43" fmla="*/ 293210 h 430254"/>
                <a:gd name="T44" fmla="*/ 398383 w 398383"/>
                <a:gd name="T45" fmla="*/ 172101 h 430254"/>
                <a:gd name="T46" fmla="*/ 299584 w 398383"/>
                <a:gd name="T47" fmla="*/ 0 h 430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8383" h="430254">
                  <a:moveTo>
                    <a:pt x="121108" y="258152"/>
                  </a:moveTo>
                  <a:lnTo>
                    <a:pt x="121108" y="232656"/>
                  </a:lnTo>
                  <a:lnTo>
                    <a:pt x="270900" y="232656"/>
                  </a:lnTo>
                  <a:lnTo>
                    <a:pt x="270900" y="258152"/>
                  </a:lnTo>
                  <a:lnTo>
                    <a:pt x="121108" y="258152"/>
                  </a:lnTo>
                  <a:moveTo>
                    <a:pt x="121108" y="188037"/>
                  </a:moveTo>
                  <a:lnTo>
                    <a:pt x="121108" y="159353"/>
                  </a:lnTo>
                  <a:lnTo>
                    <a:pt x="270900" y="159353"/>
                  </a:lnTo>
                  <a:lnTo>
                    <a:pt x="270900" y="188037"/>
                  </a:lnTo>
                  <a:lnTo>
                    <a:pt x="121108" y="188037"/>
                  </a:lnTo>
                  <a:moveTo>
                    <a:pt x="121108" y="114734"/>
                  </a:moveTo>
                  <a:lnTo>
                    <a:pt x="121108" y="89238"/>
                  </a:lnTo>
                  <a:lnTo>
                    <a:pt x="270900" y="89238"/>
                  </a:lnTo>
                  <a:lnTo>
                    <a:pt x="270900" y="114734"/>
                  </a:lnTo>
                  <a:lnTo>
                    <a:pt x="121108" y="114734"/>
                  </a:lnTo>
                  <a:moveTo>
                    <a:pt x="299584" y="0"/>
                  </a:moveTo>
                  <a:lnTo>
                    <a:pt x="98799" y="0"/>
                  </a:lnTo>
                  <a:lnTo>
                    <a:pt x="0" y="172101"/>
                  </a:lnTo>
                  <a:lnTo>
                    <a:pt x="98799" y="344203"/>
                  </a:lnTo>
                  <a:lnTo>
                    <a:pt x="229469" y="344203"/>
                  </a:lnTo>
                  <a:lnTo>
                    <a:pt x="347390" y="430254"/>
                  </a:lnTo>
                  <a:lnTo>
                    <a:pt x="328268" y="293210"/>
                  </a:lnTo>
                  <a:lnTo>
                    <a:pt x="398383" y="172101"/>
                  </a:lnTo>
                  <a:lnTo>
                    <a:pt x="299584" y="0"/>
                  </a:lnTo>
                </a:path>
              </a:pathLst>
            </a:custGeom>
            <a:gradFill rotWithShape="1"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7900907" y="463906"/>
              <a:ext cx="729725" cy="914462"/>
            </a:xfrm>
            <a:custGeom>
              <a:avLst/>
              <a:gdLst>
                <a:gd name="T0" fmla="*/ 104 w 229"/>
                <a:gd name="T1" fmla="*/ 0 h 287"/>
                <a:gd name="T2" fmla="*/ 0 w 229"/>
                <a:gd name="T3" fmla="*/ 94 h 287"/>
                <a:gd name="T4" fmla="*/ 7 w 229"/>
                <a:gd name="T5" fmla="*/ 115 h 287"/>
                <a:gd name="T6" fmla="*/ 6 w 229"/>
                <a:gd name="T7" fmla="*/ 117 h 287"/>
                <a:gd name="T8" fmla="*/ 102 w 229"/>
                <a:gd name="T9" fmla="*/ 228 h 287"/>
                <a:gd name="T10" fmla="*/ 102 w 229"/>
                <a:gd name="T11" fmla="*/ 228 h 287"/>
                <a:gd name="T12" fmla="*/ 102 w 229"/>
                <a:gd name="T13" fmla="*/ 228 h 287"/>
                <a:gd name="T14" fmla="*/ 93 w 229"/>
                <a:gd name="T15" fmla="*/ 249 h 287"/>
                <a:gd name="T16" fmla="*/ 94 w 229"/>
                <a:gd name="T17" fmla="*/ 255 h 287"/>
                <a:gd name="T18" fmla="*/ 121 w 229"/>
                <a:gd name="T19" fmla="*/ 287 h 287"/>
                <a:gd name="T20" fmla="*/ 188 w 229"/>
                <a:gd name="T21" fmla="*/ 287 h 287"/>
                <a:gd name="T22" fmla="*/ 204 w 229"/>
                <a:gd name="T23" fmla="*/ 141 h 287"/>
                <a:gd name="T24" fmla="*/ 183 w 229"/>
                <a:gd name="T25" fmla="*/ 22 h 287"/>
                <a:gd name="T26" fmla="*/ 162 w 229"/>
                <a:gd name="T27" fmla="*/ 37 h 287"/>
                <a:gd name="T28" fmla="*/ 166 w 229"/>
                <a:gd name="T29" fmla="*/ 12 h 287"/>
                <a:gd name="T30" fmla="*/ 152 w 229"/>
                <a:gd name="T31" fmla="*/ 7 h 287"/>
                <a:gd name="T32" fmla="*/ 104 w 229"/>
                <a:gd name="T33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9" h="287">
                  <a:moveTo>
                    <a:pt x="104" y="0"/>
                  </a:moveTo>
                  <a:cubicBezTo>
                    <a:pt x="6" y="0"/>
                    <a:pt x="0" y="94"/>
                    <a:pt x="0" y="94"/>
                  </a:cubicBezTo>
                  <a:cubicBezTo>
                    <a:pt x="12" y="106"/>
                    <a:pt x="7" y="115"/>
                    <a:pt x="7" y="115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96" y="134"/>
                    <a:pt x="102" y="228"/>
                    <a:pt x="102" y="228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102" y="228"/>
                    <a:pt x="102" y="228"/>
                    <a:pt x="102" y="228"/>
                  </a:cubicBezTo>
                  <a:cubicBezTo>
                    <a:pt x="94" y="237"/>
                    <a:pt x="93" y="244"/>
                    <a:pt x="93" y="249"/>
                  </a:cubicBezTo>
                  <a:cubicBezTo>
                    <a:pt x="93" y="253"/>
                    <a:pt x="94" y="255"/>
                    <a:pt x="94" y="255"/>
                  </a:cubicBezTo>
                  <a:cubicBezTo>
                    <a:pt x="121" y="287"/>
                    <a:pt x="121" y="287"/>
                    <a:pt x="121" y="287"/>
                  </a:cubicBezTo>
                  <a:cubicBezTo>
                    <a:pt x="188" y="287"/>
                    <a:pt x="188" y="287"/>
                    <a:pt x="188" y="287"/>
                  </a:cubicBezTo>
                  <a:cubicBezTo>
                    <a:pt x="181" y="211"/>
                    <a:pt x="204" y="141"/>
                    <a:pt x="204" y="141"/>
                  </a:cubicBezTo>
                  <a:cubicBezTo>
                    <a:pt x="229" y="75"/>
                    <a:pt x="205" y="40"/>
                    <a:pt x="183" y="22"/>
                  </a:cubicBezTo>
                  <a:cubicBezTo>
                    <a:pt x="162" y="37"/>
                    <a:pt x="162" y="37"/>
                    <a:pt x="162" y="37"/>
                  </a:cubicBezTo>
                  <a:cubicBezTo>
                    <a:pt x="166" y="12"/>
                    <a:pt x="166" y="12"/>
                    <a:pt x="166" y="12"/>
                  </a:cubicBezTo>
                  <a:cubicBezTo>
                    <a:pt x="158" y="8"/>
                    <a:pt x="152" y="7"/>
                    <a:pt x="152" y="7"/>
                  </a:cubicBezTo>
                  <a:cubicBezTo>
                    <a:pt x="134" y="2"/>
                    <a:pt x="118" y="0"/>
                    <a:pt x="104" y="0"/>
                  </a:cubicBezTo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8199695" y="1187941"/>
              <a:ext cx="28679" cy="66912"/>
            </a:xfrm>
            <a:custGeom>
              <a:avLst/>
              <a:gdLst>
                <a:gd name="T0" fmla="*/ 9 w 9"/>
                <a:gd name="T1" fmla="*/ 0 h 21"/>
                <a:gd name="T2" fmla="*/ 0 w 9"/>
                <a:gd name="T3" fmla="*/ 21 h 21"/>
                <a:gd name="T4" fmla="*/ 9 w 9"/>
                <a:gd name="T5" fmla="*/ 0 h 21"/>
                <a:gd name="T6" fmla="*/ 9 w 9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1">
                  <a:moveTo>
                    <a:pt x="9" y="0"/>
                  </a:moveTo>
                  <a:cubicBezTo>
                    <a:pt x="1" y="9"/>
                    <a:pt x="0" y="16"/>
                    <a:pt x="0" y="21"/>
                  </a:cubicBezTo>
                  <a:cubicBezTo>
                    <a:pt x="0" y="16"/>
                    <a:pt x="1" y="9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6"/>
            <p:cNvSpPr>
              <a:spLocks noEditPoints="1"/>
            </p:cNvSpPr>
            <p:nvPr userDrawn="1"/>
          </p:nvSpPr>
          <p:spPr bwMode="auto">
            <a:xfrm>
              <a:off x="8366896" y="157274"/>
              <a:ext cx="398322" cy="379167"/>
            </a:xfrm>
            <a:custGeom>
              <a:avLst/>
              <a:gdLst>
                <a:gd name="T0" fmla="*/ 39 w 125"/>
                <a:gd name="T1" fmla="*/ 80 h 119"/>
                <a:gd name="T2" fmla="*/ 39 w 125"/>
                <a:gd name="T3" fmla="*/ 72 h 119"/>
                <a:gd name="T4" fmla="*/ 86 w 125"/>
                <a:gd name="T5" fmla="*/ 72 h 119"/>
                <a:gd name="T6" fmla="*/ 86 w 125"/>
                <a:gd name="T7" fmla="*/ 80 h 119"/>
                <a:gd name="T8" fmla="*/ 39 w 125"/>
                <a:gd name="T9" fmla="*/ 80 h 119"/>
                <a:gd name="T10" fmla="*/ 39 w 125"/>
                <a:gd name="T11" fmla="*/ 58 h 119"/>
                <a:gd name="T12" fmla="*/ 39 w 125"/>
                <a:gd name="T13" fmla="*/ 49 h 119"/>
                <a:gd name="T14" fmla="*/ 86 w 125"/>
                <a:gd name="T15" fmla="*/ 49 h 119"/>
                <a:gd name="T16" fmla="*/ 86 w 125"/>
                <a:gd name="T17" fmla="*/ 58 h 119"/>
                <a:gd name="T18" fmla="*/ 39 w 125"/>
                <a:gd name="T19" fmla="*/ 58 h 119"/>
                <a:gd name="T20" fmla="*/ 39 w 125"/>
                <a:gd name="T21" fmla="*/ 35 h 119"/>
                <a:gd name="T22" fmla="*/ 39 w 125"/>
                <a:gd name="T23" fmla="*/ 27 h 119"/>
                <a:gd name="T24" fmla="*/ 86 w 125"/>
                <a:gd name="T25" fmla="*/ 27 h 119"/>
                <a:gd name="T26" fmla="*/ 86 w 125"/>
                <a:gd name="T27" fmla="*/ 35 h 119"/>
                <a:gd name="T28" fmla="*/ 39 w 125"/>
                <a:gd name="T29" fmla="*/ 35 h 119"/>
                <a:gd name="T30" fmla="*/ 93 w 125"/>
                <a:gd name="T31" fmla="*/ 0 h 119"/>
                <a:gd name="T32" fmla="*/ 31 w 125"/>
                <a:gd name="T33" fmla="*/ 0 h 119"/>
                <a:gd name="T34" fmla="*/ 0 w 125"/>
                <a:gd name="T35" fmla="*/ 54 h 119"/>
                <a:gd name="T36" fmla="*/ 21 w 125"/>
                <a:gd name="T37" fmla="*/ 91 h 119"/>
                <a:gd name="T38" fmla="*/ 19 w 125"/>
                <a:gd name="T39" fmla="*/ 109 h 119"/>
                <a:gd name="T40" fmla="*/ 36 w 125"/>
                <a:gd name="T41" fmla="*/ 119 h 119"/>
                <a:gd name="T42" fmla="*/ 36 w 125"/>
                <a:gd name="T43" fmla="*/ 119 h 119"/>
                <a:gd name="T44" fmla="*/ 36 w 125"/>
                <a:gd name="T45" fmla="*/ 119 h 119"/>
                <a:gd name="T46" fmla="*/ 52 w 125"/>
                <a:gd name="T47" fmla="*/ 108 h 119"/>
                <a:gd name="T48" fmla="*/ 93 w 125"/>
                <a:gd name="T49" fmla="*/ 108 h 119"/>
                <a:gd name="T50" fmla="*/ 125 w 125"/>
                <a:gd name="T51" fmla="*/ 54 h 119"/>
                <a:gd name="T52" fmla="*/ 93 w 125"/>
                <a:gd name="T5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5" h="119">
                  <a:moveTo>
                    <a:pt x="39" y="80"/>
                  </a:moveTo>
                  <a:cubicBezTo>
                    <a:pt x="39" y="72"/>
                    <a:pt x="39" y="72"/>
                    <a:pt x="39" y="72"/>
                  </a:cubicBezTo>
                  <a:cubicBezTo>
                    <a:pt x="86" y="72"/>
                    <a:pt x="86" y="72"/>
                    <a:pt x="86" y="72"/>
                  </a:cubicBezTo>
                  <a:cubicBezTo>
                    <a:pt x="86" y="80"/>
                    <a:pt x="86" y="80"/>
                    <a:pt x="86" y="80"/>
                  </a:cubicBezTo>
                  <a:cubicBezTo>
                    <a:pt x="39" y="80"/>
                    <a:pt x="39" y="80"/>
                    <a:pt x="39" y="80"/>
                  </a:cubicBezTo>
                  <a:moveTo>
                    <a:pt x="39" y="58"/>
                  </a:moveTo>
                  <a:cubicBezTo>
                    <a:pt x="39" y="49"/>
                    <a:pt x="39" y="49"/>
                    <a:pt x="39" y="49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39" y="58"/>
                    <a:pt x="39" y="58"/>
                    <a:pt x="39" y="58"/>
                  </a:cubicBezTo>
                  <a:moveTo>
                    <a:pt x="39" y="35"/>
                  </a:moveTo>
                  <a:cubicBezTo>
                    <a:pt x="39" y="27"/>
                    <a:pt x="39" y="27"/>
                    <a:pt x="39" y="27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39" y="35"/>
                    <a:pt x="39" y="35"/>
                    <a:pt x="39" y="35"/>
                  </a:cubicBezTo>
                  <a:moveTo>
                    <a:pt x="93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24" y="112"/>
                    <a:pt x="30" y="115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36" y="119"/>
                    <a:pt x="36" y="119"/>
                    <a:pt x="36" y="119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125" y="54"/>
                    <a:pt x="125" y="54"/>
                    <a:pt x="125" y="54"/>
                  </a:cubicBezTo>
                  <a:cubicBezTo>
                    <a:pt x="93" y="0"/>
                    <a:pt x="93" y="0"/>
                    <a:pt x="93" y="0"/>
                  </a:cubicBezTo>
                </a:path>
              </a:pathLst>
            </a:custGeom>
            <a:gradFill rotWithShape="1"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8414694" y="504578"/>
              <a:ext cx="66918" cy="79656"/>
            </a:xfrm>
            <a:custGeom>
              <a:avLst/>
              <a:gdLst>
                <a:gd name="T0" fmla="*/ 4 w 21"/>
                <a:gd name="T1" fmla="*/ 0 h 25"/>
                <a:gd name="T2" fmla="*/ 4 w 21"/>
                <a:gd name="T3" fmla="*/ 0 h 25"/>
                <a:gd name="T4" fmla="*/ 4 w 21"/>
                <a:gd name="T5" fmla="*/ 0 h 25"/>
                <a:gd name="T6" fmla="*/ 0 w 21"/>
                <a:gd name="T7" fmla="*/ 25 h 25"/>
                <a:gd name="T8" fmla="*/ 21 w 21"/>
                <a:gd name="T9" fmla="*/ 10 h 25"/>
                <a:gd name="T10" fmla="*/ 4 w 21"/>
                <a:gd name="T11" fmla="*/ 0 h 25"/>
                <a:gd name="T12" fmla="*/ 4 w 21"/>
                <a:gd name="T13" fmla="*/ 0 h 25"/>
                <a:gd name="T14" fmla="*/ 4 w 21"/>
                <a:gd name="T1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5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5" y="6"/>
                    <a:pt x="9" y="3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8419569" y="499704"/>
              <a:ext cx="12746" cy="79656"/>
            </a:xfrm>
            <a:custGeom>
              <a:avLst/>
              <a:gdLst>
                <a:gd name="T0" fmla="*/ 12748 w 12748"/>
                <a:gd name="T1" fmla="*/ 0 h 79676"/>
                <a:gd name="T2" fmla="*/ 0 w 12748"/>
                <a:gd name="T3" fmla="*/ 79676 h 79676"/>
                <a:gd name="T4" fmla="*/ 12748 w 12748"/>
                <a:gd name="T5" fmla="*/ 0 h 79676"/>
                <a:gd name="T6" fmla="*/ 12748 w 12748"/>
                <a:gd name="T7" fmla="*/ 0 h 79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8" h="79676">
                  <a:moveTo>
                    <a:pt x="12748" y="0"/>
                  </a:moveTo>
                  <a:lnTo>
                    <a:pt x="0" y="79676"/>
                  </a:lnTo>
                  <a:lnTo>
                    <a:pt x="12748" y="0"/>
                  </a:lnTo>
                  <a:lnTo>
                    <a:pt x="12748" y="0"/>
                  </a:lnTo>
                  <a:close/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8419569" y="499704"/>
              <a:ext cx="12746" cy="79656"/>
            </a:xfrm>
            <a:custGeom>
              <a:avLst/>
              <a:gdLst>
                <a:gd name="T0" fmla="*/ 12748 w 12748"/>
                <a:gd name="T1" fmla="*/ 0 h 79676"/>
                <a:gd name="T2" fmla="*/ 0 w 12748"/>
                <a:gd name="T3" fmla="*/ 79676 h 79676"/>
                <a:gd name="T4" fmla="*/ 12748 w 12748"/>
                <a:gd name="T5" fmla="*/ 0 h 79676"/>
                <a:gd name="T6" fmla="*/ 12748 w 12748"/>
                <a:gd name="T7" fmla="*/ 0 h 79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8" h="79676">
                  <a:moveTo>
                    <a:pt x="12748" y="0"/>
                  </a:moveTo>
                  <a:lnTo>
                    <a:pt x="0" y="79676"/>
                  </a:lnTo>
                  <a:lnTo>
                    <a:pt x="12748" y="0"/>
                  </a:lnTo>
                  <a:lnTo>
                    <a:pt x="12748" y="0"/>
                  </a:lnTo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E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8432315" y="499704"/>
              <a:ext cx="54172" cy="31862"/>
            </a:xfrm>
            <a:custGeom>
              <a:avLst/>
              <a:gdLst>
                <a:gd name="T0" fmla="*/ 0 w 17"/>
                <a:gd name="T1" fmla="*/ 0 h 10"/>
                <a:gd name="T2" fmla="*/ 0 w 17"/>
                <a:gd name="T3" fmla="*/ 0 h 10"/>
                <a:gd name="T4" fmla="*/ 17 w 17"/>
                <a:gd name="T5" fmla="*/ 10 h 10"/>
                <a:gd name="T6" fmla="*/ 17 w 17"/>
                <a:gd name="T7" fmla="*/ 10 h 10"/>
                <a:gd name="T8" fmla="*/ 0 w 17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3"/>
                    <a:pt x="11" y="6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1" y="6"/>
                    <a:pt x="5" y="3"/>
                    <a:pt x="0" y="0"/>
                  </a:cubicBezTo>
                </a:path>
              </a:pathLst>
            </a:custGeom>
            <a:solidFill>
              <a:srgbClr val="34342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 noEditPoints="1"/>
            </p:cNvSpPr>
            <p:nvPr userDrawn="1"/>
          </p:nvSpPr>
          <p:spPr bwMode="auto">
            <a:xfrm>
              <a:off x="6157100" y="1299460"/>
              <a:ext cx="312285" cy="165686"/>
            </a:xfrm>
            <a:custGeom>
              <a:avLst/>
              <a:gdLst>
                <a:gd name="T0" fmla="*/ 54 w 98"/>
                <a:gd name="T1" fmla="*/ 52 h 52"/>
                <a:gd name="T2" fmla="*/ 98 w 98"/>
                <a:gd name="T3" fmla="*/ 26 h 52"/>
                <a:gd name="T4" fmla="*/ 54 w 98"/>
                <a:gd name="T5" fmla="*/ 0 h 52"/>
                <a:gd name="T6" fmla="*/ 54 w 98"/>
                <a:gd name="T7" fmla="*/ 15 h 52"/>
                <a:gd name="T8" fmla="*/ 0 w 98"/>
                <a:gd name="T9" fmla="*/ 15 h 52"/>
                <a:gd name="T10" fmla="*/ 0 w 98"/>
                <a:gd name="T11" fmla="*/ 36 h 52"/>
                <a:gd name="T12" fmla="*/ 54 w 98"/>
                <a:gd name="T13" fmla="*/ 36 h 52"/>
                <a:gd name="T14" fmla="*/ 54 w 98"/>
                <a:gd name="T15" fmla="*/ 52 h 52"/>
                <a:gd name="T16" fmla="*/ 7 w 98"/>
                <a:gd name="T17" fmla="*/ 30 h 52"/>
                <a:gd name="T18" fmla="*/ 7 w 98"/>
                <a:gd name="T19" fmla="*/ 22 h 52"/>
                <a:gd name="T20" fmla="*/ 61 w 98"/>
                <a:gd name="T21" fmla="*/ 22 h 52"/>
                <a:gd name="T22" fmla="*/ 61 w 98"/>
                <a:gd name="T23" fmla="*/ 11 h 52"/>
                <a:gd name="T24" fmla="*/ 86 w 98"/>
                <a:gd name="T25" fmla="*/ 26 h 52"/>
                <a:gd name="T26" fmla="*/ 61 w 98"/>
                <a:gd name="T27" fmla="*/ 40 h 52"/>
                <a:gd name="T28" fmla="*/ 61 w 98"/>
                <a:gd name="T29" fmla="*/ 30 h 52"/>
                <a:gd name="T30" fmla="*/ 7 w 98"/>
                <a:gd name="T31" fmla="*/ 3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" h="52">
                  <a:moveTo>
                    <a:pt x="54" y="52"/>
                  </a:moveTo>
                  <a:cubicBezTo>
                    <a:pt x="98" y="26"/>
                    <a:pt x="98" y="26"/>
                    <a:pt x="98" y="26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11"/>
                    <a:pt x="54" y="15"/>
                  </a:cubicBezTo>
                  <a:cubicBezTo>
                    <a:pt x="48" y="15"/>
                    <a:pt x="0" y="15"/>
                    <a:pt x="0" y="15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48" y="36"/>
                    <a:pt x="54" y="36"/>
                  </a:cubicBezTo>
                  <a:cubicBezTo>
                    <a:pt x="54" y="40"/>
                    <a:pt x="54" y="52"/>
                    <a:pt x="54" y="52"/>
                  </a:cubicBezTo>
                  <a:close/>
                  <a:moveTo>
                    <a:pt x="7" y="30"/>
                  </a:moveTo>
                  <a:cubicBezTo>
                    <a:pt x="7" y="27"/>
                    <a:pt x="7" y="24"/>
                    <a:pt x="7" y="22"/>
                  </a:cubicBezTo>
                  <a:cubicBezTo>
                    <a:pt x="13" y="22"/>
                    <a:pt x="61" y="22"/>
                    <a:pt x="61" y="22"/>
                  </a:cubicBezTo>
                  <a:cubicBezTo>
                    <a:pt x="61" y="22"/>
                    <a:pt x="61" y="15"/>
                    <a:pt x="61" y="11"/>
                  </a:cubicBezTo>
                  <a:cubicBezTo>
                    <a:pt x="67" y="15"/>
                    <a:pt x="80" y="22"/>
                    <a:pt x="86" y="26"/>
                  </a:cubicBezTo>
                  <a:cubicBezTo>
                    <a:pt x="80" y="29"/>
                    <a:pt x="67" y="37"/>
                    <a:pt x="61" y="40"/>
                  </a:cubicBezTo>
                  <a:cubicBezTo>
                    <a:pt x="61" y="37"/>
                    <a:pt x="61" y="30"/>
                    <a:pt x="61" y="30"/>
                  </a:cubicBezTo>
                  <a:cubicBezTo>
                    <a:pt x="61" y="30"/>
                    <a:pt x="13" y="30"/>
                    <a:pt x="7" y="3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 noEditPoints="1"/>
            </p:cNvSpPr>
            <p:nvPr userDrawn="1"/>
          </p:nvSpPr>
          <p:spPr bwMode="auto">
            <a:xfrm>
              <a:off x="5943600" y="1395049"/>
              <a:ext cx="356896" cy="187991"/>
            </a:xfrm>
            <a:custGeom>
              <a:avLst/>
              <a:gdLst>
                <a:gd name="T0" fmla="*/ 43 w 112"/>
                <a:gd name="T1" fmla="*/ 46 h 59"/>
                <a:gd name="T2" fmla="*/ 15 w 112"/>
                <a:gd name="T3" fmla="*/ 30 h 59"/>
                <a:gd name="T4" fmla="*/ 43 w 112"/>
                <a:gd name="T5" fmla="*/ 13 h 59"/>
                <a:gd name="T6" fmla="*/ 43 w 112"/>
                <a:gd name="T7" fmla="*/ 25 h 59"/>
                <a:gd name="T8" fmla="*/ 104 w 112"/>
                <a:gd name="T9" fmla="*/ 25 h 59"/>
                <a:gd name="T10" fmla="*/ 104 w 112"/>
                <a:gd name="T11" fmla="*/ 34 h 59"/>
                <a:gd name="T12" fmla="*/ 43 w 112"/>
                <a:gd name="T13" fmla="*/ 34 h 59"/>
                <a:gd name="T14" fmla="*/ 43 w 112"/>
                <a:gd name="T15" fmla="*/ 46 h 59"/>
                <a:gd name="T16" fmla="*/ 50 w 112"/>
                <a:gd name="T17" fmla="*/ 0 h 59"/>
                <a:gd name="T18" fmla="*/ 0 w 112"/>
                <a:gd name="T19" fmla="*/ 30 h 59"/>
                <a:gd name="T20" fmla="*/ 50 w 112"/>
                <a:gd name="T21" fmla="*/ 59 h 59"/>
                <a:gd name="T22" fmla="*/ 50 w 112"/>
                <a:gd name="T23" fmla="*/ 42 h 59"/>
                <a:gd name="T24" fmla="*/ 112 w 112"/>
                <a:gd name="T25" fmla="*/ 42 h 59"/>
                <a:gd name="T26" fmla="*/ 112 w 112"/>
                <a:gd name="T27" fmla="*/ 17 h 59"/>
                <a:gd name="T28" fmla="*/ 50 w 112"/>
                <a:gd name="T29" fmla="*/ 17 h 59"/>
                <a:gd name="T30" fmla="*/ 50 w 112"/>
                <a:gd name="T3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59">
                  <a:moveTo>
                    <a:pt x="43" y="46"/>
                  </a:moveTo>
                  <a:cubicBezTo>
                    <a:pt x="36" y="42"/>
                    <a:pt x="21" y="34"/>
                    <a:pt x="15" y="30"/>
                  </a:cubicBezTo>
                  <a:cubicBezTo>
                    <a:pt x="21" y="26"/>
                    <a:pt x="36" y="17"/>
                    <a:pt x="43" y="13"/>
                  </a:cubicBezTo>
                  <a:cubicBezTo>
                    <a:pt x="43" y="17"/>
                    <a:pt x="43" y="25"/>
                    <a:pt x="43" y="25"/>
                  </a:cubicBezTo>
                  <a:cubicBezTo>
                    <a:pt x="43" y="25"/>
                    <a:pt x="98" y="25"/>
                    <a:pt x="104" y="25"/>
                  </a:cubicBezTo>
                  <a:cubicBezTo>
                    <a:pt x="104" y="28"/>
                    <a:pt x="104" y="31"/>
                    <a:pt x="104" y="34"/>
                  </a:cubicBezTo>
                  <a:cubicBezTo>
                    <a:pt x="98" y="34"/>
                    <a:pt x="43" y="34"/>
                    <a:pt x="43" y="34"/>
                  </a:cubicBezTo>
                  <a:cubicBezTo>
                    <a:pt x="43" y="34"/>
                    <a:pt x="43" y="42"/>
                    <a:pt x="43" y="46"/>
                  </a:cubicBezTo>
                  <a:moveTo>
                    <a:pt x="50" y="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50" y="59"/>
                    <a:pt x="50" y="46"/>
                    <a:pt x="50" y="42"/>
                  </a:cubicBezTo>
                  <a:cubicBezTo>
                    <a:pt x="57" y="42"/>
                    <a:pt x="112" y="42"/>
                    <a:pt x="112" y="42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57" y="17"/>
                    <a:pt x="50" y="17"/>
                  </a:cubicBezTo>
                  <a:cubicBezTo>
                    <a:pt x="50" y="13"/>
                    <a:pt x="50" y="0"/>
                    <a:pt x="50" y="0"/>
                  </a:cubicBezTo>
                </a:path>
              </a:pathLst>
            </a:custGeom>
            <a:gradFill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8577901" y="1038186"/>
              <a:ext cx="261299" cy="229411"/>
            </a:xfrm>
            <a:custGeom>
              <a:avLst/>
              <a:gdLst>
                <a:gd name="T0" fmla="*/ 89238 w 261339"/>
                <a:gd name="T1" fmla="*/ 188036 h 229468"/>
                <a:gd name="T2" fmla="*/ 44619 w 261339"/>
                <a:gd name="T3" fmla="*/ 114734 h 229468"/>
                <a:gd name="T4" fmla="*/ 89238 w 261339"/>
                <a:gd name="T5" fmla="*/ 38244 h 229468"/>
                <a:gd name="T6" fmla="*/ 175289 w 261339"/>
                <a:gd name="T7" fmla="*/ 38244 h 229468"/>
                <a:gd name="T8" fmla="*/ 216721 w 261339"/>
                <a:gd name="T9" fmla="*/ 114734 h 229468"/>
                <a:gd name="T10" fmla="*/ 175289 w 261339"/>
                <a:gd name="T11" fmla="*/ 188036 h 229468"/>
                <a:gd name="T12" fmla="*/ 89238 w 261339"/>
                <a:gd name="T13" fmla="*/ 188036 h 229468"/>
                <a:gd name="T14" fmla="*/ 197598 w 261339"/>
                <a:gd name="T15" fmla="*/ 0 h 229468"/>
                <a:gd name="T16" fmla="*/ 63741 w 261339"/>
                <a:gd name="T17" fmla="*/ 0 h 229468"/>
                <a:gd name="T18" fmla="*/ 0 w 261339"/>
                <a:gd name="T19" fmla="*/ 114734 h 229468"/>
                <a:gd name="T20" fmla="*/ 63741 w 261339"/>
                <a:gd name="T21" fmla="*/ 229468 h 229468"/>
                <a:gd name="T22" fmla="*/ 197598 w 261339"/>
                <a:gd name="T23" fmla="*/ 229468 h 229468"/>
                <a:gd name="T24" fmla="*/ 261339 w 261339"/>
                <a:gd name="T25" fmla="*/ 114734 h 229468"/>
                <a:gd name="T26" fmla="*/ 197598 w 261339"/>
                <a:gd name="T27" fmla="*/ 0 h 229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1339" h="229468">
                  <a:moveTo>
                    <a:pt x="89238" y="188036"/>
                  </a:moveTo>
                  <a:lnTo>
                    <a:pt x="44619" y="114734"/>
                  </a:lnTo>
                  <a:lnTo>
                    <a:pt x="89238" y="38244"/>
                  </a:lnTo>
                  <a:lnTo>
                    <a:pt x="175289" y="38244"/>
                  </a:lnTo>
                  <a:lnTo>
                    <a:pt x="216721" y="114734"/>
                  </a:lnTo>
                  <a:lnTo>
                    <a:pt x="175289" y="188036"/>
                  </a:lnTo>
                  <a:lnTo>
                    <a:pt x="89238" y="188036"/>
                  </a:lnTo>
                  <a:moveTo>
                    <a:pt x="197598" y="0"/>
                  </a:moveTo>
                  <a:lnTo>
                    <a:pt x="63741" y="0"/>
                  </a:lnTo>
                  <a:lnTo>
                    <a:pt x="0" y="114734"/>
                  </a:lnTo>
                  <a:lnTo>
                    <a:pt x="63741" y="229468"/>
                  </a:lnTo>
                  <a:lnTo>
                    <a:pt x="197598" y="229468"/>
                  </a:lnTo>
                  <a:lnTo>
                    <a:pt x="261339" y="114734"/>
                  </a:lnTo>
                  <a:lnTo>
                    <a:pt x="197598" y="0"/>
                  </a:lnTo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6"/>
            <p:cNvSpPr>
              <a:spLocks noEditPoints="1"/>
            </p:cNvSpPr>
            <p:nvPr/>
          </p:nvSpPr>
          <p:spPr bwMode="auto">
            <a:xfrm>
              <a:off x="8839200" y="942597"/>
              <a:ext cx="210314" cy="181617"/>
            </a:xfrm>
            <a:custGeom>
              <a:avLst/>
              <a:gdLst>
                <a:gd name="T0" fmla="*/ 70115 w 210346"/>
                <a:gd name="T1" fmla="*/ 149792 h 181662"/>
                <a:gd name="T2" fmla="*/ 38244 w 210346"/>
                <a:gd name="T3" fmla="*/ 92425 h 181662"/>
                <a:gd name="T4" fmla="*/ 70115 w 210346"/>
                <a:gd name="T5" fmla="*/ 31870 h 181662"/>
                <a:gd name="T6" fmla="*/ 140230 w 210346"/>
                <a:gd name="T7" fmla="*/ 31870 h 181662"/>
                <a:gd name="T8" fmla="*/ 175288 w 210346"/>
                <a:gd name="T9" fmla="*/ 92425 h 181662"/>
                <a:gd name="T10" fmla="*/ 140230 w 210346"/>
                <a:gd name="T11" fmla="*/ 149792 h 181662"/>
                <a:gd name="T12" fmla="*/ 70115 w 210346"/>
                <a:gd name="T13" fmla="*/ 149792 h 181662"/>
                <a:gd name="T14" fmla="*/ 159353 w 210346"/>
                <a:gd name="T15" fmla="*/ 0 h 181662"/>
                <a:gd name="T16" fmla="*/ 54180 w 210346"/>
                <a:gd name="T17" fmla="*/ 0 h 181662"/>
                <a:gd name="T18" fmla="*/ 0 w 210346"/>
                <a:gd name="T19" fmla="*/ 92425 h 181662"/>
                <a:gd name="T20" fmla="*/ 54180 w 210346"/>
                <a:gd name="T21" fmla="*/ 181662 h 181662"/>
                <a:gd name="T22" fmla="*/ 159353 w 210346"/>
                <a:gd name="T23" fmla="*/ 181662 h 181662"/>
                <a:gd name="T24" fmla="*/ 210346 w 210346"/>
                <a:gd name="T25" fmla="*/ 92425 h 181662"/>
                <a:gd name="T26" fmla="*/ 159353 w 210346"/>
                <a:gd name="T27" fmla="*/ 0 h 18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0346" h="181662">
                  <a:moveTo>
                    <a:pt x="70115" y="149792"/>
                  </a:moveTo>
                  <a:lnTo>
                    <a:pt x="38244" y="92425"/>
                  </a:lnTo>
                  <a:lnTo>
                    <a:pt x="70115" y="31870"/>
                  </a:lnTo>
                  <a:lnTo>
                    <a:pt x="140230" y="31870"/>
                  </a:lnTo>
                  <a:lnTo>
                    <a:pt x="175288" y="92425"/>
                  </a:lnTo>
                  <a:lnTo>
                    <a:pt x="140230" y="149792"/>
                  </a:lnTo>
                  <a:lnTo>
                    <a:pt x="70115" y="149792"/>
                  </a:lnTo>
                  <a:moveTo>
                    <a:pt x="159353" y="0"/>
                  </a:moveTo>
                  <a:lnTo>
                    <a:pt x="54180" y="0"/>
                  </a:lnTo>
                  <a:lnTo>
                    <a:pt x="0" y="92425"/>
                  </a:lnTo>
                  <a:lnTo>
                    <a:pt x="54180" y="181662"/>
                  </a:lnTo>
                  <a:lnTo>
                    <a:pt x="159353" y="181662"/>
                  </a:lnTo>
                  <a:lnTo>
                    <a:pt x="210346" y="92425"/>
                  </a:lnTo>
                  <a:lnTo>
                    <a:pt x="159353" y="0"/>
                  </a:lnTo>
                </a:path>
              </a:pathLst>
            </a:custGeom>
            <a:gradFill rotWithShape="1">
              <a:gsLst>
                <a:gs pos="0">
                  <a:schemeClr val="accent5"/>
                </a:gs>
                <a:gs pos="100000">
                  <a:schemeClr val="accent4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8"/>
            <p:cNvSpPr>
              <a:spLocks noEditPoints="1"/>
            </p:cNvSpPr>
            <p:nvPr/>
          </p:nvSpPr>
          <p:spPr bwMode="auto">
            <a:xfrm>
              <a:off x="8683058" y="878871"/>
              <a:ext cx="156142" cy="137010"/>
            </a:xfrm>
            <a:custGeom>
              <a:avLst/>
              <a:gdLst>
                <a:gd name="T0" fmla="*/ 54180 w 156166"/>
                <a:gd name="T1" fmla="*/ 111548 h 137044"/>
                <a:gd name="T2" fmla="*/ 28683 w 156166"/>
                <a:gd name="T3" fmla="*/ 70116 h 137044"/>
                <a:gd name="T4" fmla="*/ 54180 w 156166"/>
                <a:gd name="T5" fmla="*/ 25497 h 137044"/>
                <a:gd name="T6" fmla="*/ 105173 w 156166"/>
                <a:gd name="T7" fmla="*/ 25497 h 137044"/>
                <a:gd name="T8" fmla="*/ 130669 w 156166"/>
                <a:gd name="T9" fmla="*/ 70116 h 137044"/>
                <a:gd name="T10" fmla="*/ 105173 w 156166"/>
                <a:gd name="T11" fmla="*/ 111548 h 137044"/>
                <a:gd name="T12" fmla="*/ 54180 w 156166"/>
                <a:gd name="T13" fmla="*/ 111548 h 137044"/>
                <a:gd name="T14" fmla="*/ 117921 w 156166"/>
                <a:gd name="T15" fmla="*/ 0 h 137044"/>
                <a:gd name="T16" fmla="*/ 38245 w 156166"/>
                <a:gd name="T17" fmla="*/ 0 h 137044"/>
                <a:gd name="T18" fmla="*/ 0 w 156166"/>
                <a:gd name="T19" fmla="*/ 70116 h 137044"/>
                <a:gd name="T20" fmla="*/ 38245 w 156166"/>
                <a:gd name="T21" fmla="*/ 137044 h 137044"/>
                <a:gd name="T22" fmla="*/ 117921 w 156166"/>
                <a:gd name="T23" fmla="*/ 137044 h 137044"/>
                <a:gd name="T24" fmla="*/ 156166 w 156166"/>
                <a:gd name="T25" fmla="*/ 70116 h 137044"/>
                <a:gd name="T26" fmla="*/ 117921 w 156166"/>
                <a:gd name="T27" fmla="*/ 0 h 137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6166" h="137044">
                  <a:moveTo>
                    <a:pt x="54180" y="111548"/>
                  </a:moveTo>
                  <a:lnTo>
                    <a:pt x="28683" y="70116"/>
                  </a:lnTo>
                  <a:lnTo>
                    <a:pt x="54180" y="25497"/>
                  </a:lnTo>
                  <a:lnTo>
                    <a:pt x="105173" y="25497"/>
                  </a:lnTo>
                  <a:lnTo>
                    <a:pt x="130669" y="70116"/>
                  </a:lnTo>
                  <a:lnTo>
                    <a:pt x="105173" y="111548"/>
                  </a:lnTo>
                  <a:lnTo>
                    <a:pt x="54180" y="111548"/>
                  </a:lnTo>
                  <a:moveTo>
                    <a:pt x="117921" y="0"/>
                  </a:moveTo>
                  <a:lnTo>
                    <a:pt x="38245" y="0"/>
                  </a:lnTo>
                  <a:lnTo>
                    <a:pt x="0" y="70116"/>
                  </a:lnTo>
                  <a:lnTo>
                    <a:pt x="38245" y="137044"/>
                  </a:lnTo>
                  <a:lnTo>
                    <a:pt x="117921" y="137044"/>
                  </a:lnTo>
                  <a:lnTo>
                    <a:pt x="156166" y="70116"/>
                  </a:lnTo>
                  <a:lnTo>
                    <a:pt x="117921" y="0"/>
                  </a:lnTo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 noEditPoints="1"/>
            </p:cNvSpPr>
            <p:nvPr/>
          </p:nvSpPr>
          <p:spPr bwMode="auto">
            <a:xfrm>
              <a:off x="8145523" y="601665"/>
              <a:ext cx="229434" cy="328186"/>
            </a:xfrm>
            <a:custGeom>
              <a:avLst/>
              <a:gdLst>
                <a:gd name="T0" fmla="*/ 0 w 229469"/>
                <a:gd name="T1" fmla="*/ 98799 h 328267"/>
                <a:gd name="T2" fmla="*/ 57368 w 229469"/>
                <a:gd name="T3" fmla="*/ 197598 h 328267"/>
                <a:gd name="T4" fmla="*/ 172102 w 229469"/>
                <a:gd name="T5" fmla="*/ 197598 h 328267"/>
                <a:gd name="T6" fmla="*/ 229469 w 229469"/>
                <a:gd name="T7" fmla="*/ 98799 h 328267"/>
                <a:gd name="T8" fmla="*/ 172102 w 229469"/>
                <a:gd name="T9" fmla="*/ 0 h 328267"/>
                <a:gd name="T10" fmla="*/ 57368 w 229469"/>
                <a:gd name="T11" fmla="*/ 0 h 328267"/>
                <a:gd name="T12" fmla="*/ 0 w 229469"/>
                <a:gd name="T13" fmla="*/ 98799 h 328267"/>
                <a:gd name="T14" fmla="*/ 41432 w 229469"/>
                <a:gd name="T15" fmla="*/ 98799 h 328267"/>
                <a:gd name="T16" fmla="*/ 79677 w 229469"/>
                <a:gd name="T17" fmla="*/ 31871 h 328267"/>
                <a:gd name="T18" fmla="*/ 152980 w 229469"/>
                <a:gd name="T19" fmla="*/ 31871 h 328267"/>
                <a:gd name="T20" fmla="*/ 191224 w 229469"/>
                <a:gd name="T21" fmla="*/ 98799 h 328267"/>
                <a:gd name="T22" fmla="*/ 152980 w 229469"/>
                <a:gd name="T23" fmla="*/ 162540 h 328267"/>
                <a:gd name="T24" fmla="*/ 79677 w 229469"/>
                <a:gd name="T25" fmla="*/ 162540 h 328267"/>
                <a:gd name="T26" fmla="*/ 41432 w 229469"/>
                <a:gd name="T27" fmla="*/ 98799 h 328267"/>
                <a:gd name="T28" fmla="*/ 146605 w 229469"/>
                <a:gd name="T29" fmla="*/ 296397 h 328267"/>
                <a:gd name="T30" fmla="*/ 86051 w 229469"/>
                <a:gd name="T31" fmla="*/ 296397 h 328267"/>
                <a:gd name="T32" fmla="*/ 86051 w 229469"/>
                <a:gd name="T33" fmla="*/ 328267 h 328267"/>
                <a:gd name="T34" fmla="*/ 146605 w 229469"/>
                <a:gd name="T35" fmla="*/ 328267 h 328267"/>
                <a:gd name="T36" fmla="*/ 146605 w 229469"/>
                <a:gd name="T37" fmla="*/ 296397 h 328267"/>
                <a:gd name="T38" fmla="*/ 172102 w 229469"/>
                <a:gd name="T39" fmla="*/ 213533 h 328267"/>
                <a:gd name="T40" fmla="*/ 57368 w 229469"/>
                <a:gd name="T41" fmla="*/ 213533 h 328267"/>
                <a:gd name="T42" fmla="*/ 57368 w 229469"/>
                <a:gd name="T43" fmla="*/ 242217 h 328267"/>
                <a:gd name="T44" fmla="*/ 172102 w 229469"/>
                <a:gd name="T45" fmla="*/ 242217 h 328267"/>
                <a:gd name="T46" fmla="*/ 172102 w 229469"/>
                <a:gd name="T47" fmla="*/ 213533 h 328267"/>
                <a:gd name="T48" fmla="*/ 172102 w 229469"/>
                <a:gd name="T49" fmla="*/ 254965 h 328267"/>
                <a:gd name="T50" fmla="*/ 57368 w 229469"/>
                <a:gd name="T51" fmla="*/ 254965 h 328267"/>
                <a:gd name="T52" fmla="*/ 57368 w 229469"/>
                <a:gd name="T53" fmla="*/ 286836 h 328267"/>
                <a:gd name="T54" fmla="*/ 172102 w 229469"/>
                <a:gd name="T55" fmla="*/ 286836 h 328267"/>
                <a:gd name="T56" fmla="*/ 172102 w 229469"/>
                <a:gd name="T57" fmla="*/ 254965 h 32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9469" h="328267">
                  <a:moveTo>
                    <a:pt x="0" y="98799"/>
                  </a:moveTo>
                  <a:lnTo>
                    <a:pt x="57368" y="197598"/>
                  </a:lnTo>
                  <a:lnTo>
                    <a:pt x="172102" y="197598"/>
                  </a:lnTo>
                  <a:lnTo>
                    <a:pt x="229469" y="98799"/>
                  </a:lnTo>
                  <a:lnTo>
                    <a:pt x="172102" y="0"/>
                  </a:lnTo>
                  <a:lnTo>
                    <a:pt x="57368" y="0"/>
                  </a:lnTo>
                  <a:lnTo>
                    <a:pt x="0" y="98799"/>
                  </a:lnTo>
                  <a:close/>
                  <a:moveTo>
                    <a:pt x="41432" y="98799"/>
                  </a:moveTo>
                  <a:lnTo>
                    <a:pt x="79677" y="31871"/>
                  </a:lnTo>
                  <a:lnTo>
                    <a:pt x="152980" y="31871"/>
                  </a:lnTo>
                  <a:lnTo>
                    <a:pt x="191224" y="98799"/>
                  </a:lnTo>
                  <a:lnTo>
                    <a:pt x="152980" y="162540"/>
                  </a:lnTo>
                  <a:lnTo>
                    <a:pt x="79677" y="162540"/>
                  </a:lnTo>
                  <a:lnTo>
                    <a:pt x="41432" y="98799"/>
                  </a:lnTo>
                  <a:close/>
                  <a:moveTo>
                    <a:pt x="146605" y="296397"/>
                  </a:moveTo>
                  <a:lnTo>
                    <a:pt x="86051" y="296397"/>
                  </a:lnTo>
                  <a:lnTo>
                    <a:pt x="86051" y="328267"/>
                  </a:lnTo>
                  <a:lnTo>
                    <a:pt x="146605" y="328267"/>
                  </a:lnTo>
                  <a:lnTo>
                    <a:pt x="146605" y="296397"/>
                  </a:lnTo>
                  <a:close/>
                  <a:moveTo>
                    <a:pt x="172102" y="213533"/>
                  </a:moveTo>
                  <a:lnTo>
                    <a:pt x="57368" y="213533"/>
                  </a:lnTo>
                  <a:lnTo>
                    <a:pt x="57368" y="242217"/>
                  </a:lnTo>
                  <a:lnTo>
                    <a:pt x="172102" y="242217"/>
                  </a:lnTo>
                  <a:lnTo>
                    <a:pt x="172102" y="213533"/>
                  </a:lnTo>
                  <a:close/>
                  <a:moveTo>
                    <a:pt x="172102" y="254965"/>
                  </a:moveTo>
                  <a:lnTo>
                    <a:pt x="57368" y="254965"/>
                  </a:lnTo>
                  <a:lnTo>
                    <a:pt x="57368" y="286836"/>
                  </a:lnTo>
                  <a:lnTo>
                    <a:pt x="172102" y="286836"/>
                  </a:lnTo>
                  <a:lnTo>
                    <a:pt x="172102" y="254965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21212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C868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0"/>
            <p:cNvSpPr>
              <a:spLocks noEditPoints="1"/>
            </p:cNvSpPr>
            <p:nvPr userDrawn="1"/>
          </p:nvSpPr>
          <p:spPr bwMode="auto">
            <a:xfrm>
              <a:off x="7791813" y="254361"/>
              <a:ext cx="254926" cy="251716"/>
            </a:xfrm>
            <a:custGeom>
              <a:avLst/>
              <a:gdLst>
                <a:gd name="T0" fmla="*/ 0 w 80"/>
                <a:gd name="T1" fmla="*/ 40 h 79"/>
                <a:gd name="T2" fmla="*/ 80 w 80"/>
                <a:gd name="T3" fmla="*/ 40 h 79"/>
                <a:gd name="T4" fmla="*/ 5 w 80"/>
                <a:gd name="T5" fmla="*/ 42 h 79"/>
                <a:gd name="T6" fmla="*/ 19 w 80"/>
                <a:gd name="T7" fmla="*/ 54 h 79"/>
                <a:gd name="T8" fmla="*/ 5 w 80"/>
                <a:gd name="T9" fmla="*/ 42 h 79"/>
                <a:gd name="T10" fmla="*/ 43 w 80"/>
                <a:gd name="T11" fmla="*/ 5 h 79"/>
                <a:gd name="T12" fmla="*/ 43 w 80"/>
                <a:gd name="T13" fmla="*/ 19 h 79"/>
                <a:gd name="T14" fmla="*/ 57 w 80"/>
                <a:gd name="T15" fmla="*/ 37 h 79"/>
                <a:gd name="T16" fmla="*/ 43 w 80"/>
                <a:gd name="T17" fmla="*/ 24 h 79"/>
                <a:gd name="T18" fmla="*/ 38 w 80"/>
                <a:gd name="T19" fmla="*/ 5 h 79"/>
                <a:gd name="T20" fmla="*/ 26 w 80"/>
                <a:gd name="T21" fmla="*/ 19 h 79"/>
                <a:gd name="T22" fmla="*/ 38 w 80"/>
                <a:gd name="T23" fmla="*/ 24 h 79"/>
                <a:gd name="T24" fmla="*/ 23 w 80"/>
                <a:gd name="T25" fmla="*/ 37 h 79"/>
                <a:gd name="T26" fmla="*/ 38 w 80"/>
                <a:gd name="T27" fmla="*/ 24 h 79"/>
                <a:gd name="T28" fmla="*/ 5 w 80"/>
                <a:gd name="T29" fmla="*/ 37 h 79"/>
                <a:gd name="T30" fmla="*/ 19 w 80"/>
                <a:gd name="T31" fmla="*/ 24 h 79"/>
                <a:gd name="T32" fmla="*/ 23 w 80"/>
                <a:gd name="T33" fmla="*/ 42 h 79"/>
                <a:gd name="T34" fmla="*/ 38 w 80"/>
                <a:gd name="T35" fmla="*/ 54 h 79"/>
                <a:gd name="T36" fmla="*/ 23 w 80"/>
                <a:gd name="T37" fmla="*/ 42 h 79"/>
                <a:gd name="T38" fmla="*/ 38 w 80"/>
                <a:gd name="T39" fmla="*/ 74 h 79"/>
                <a:gd name="T40" fmla="*/ 38 w 80"/>
                <a:gd name="T41" fmla="*/ 59 h 79"/>
                <a:gd name="T42" fmla="*/ 43 w 80"/>
                <a:gd name="T43" fmla="*/ 59 h 79"/>
                <a:gd name="T44" fmla="*/ 43 w 80"/>
                <a:gd name="T45" fmla="*/ 74 h 79"/>
                <a:gd name="T46" fmla="*/ 43 w 80"/>
                <a:gd name="T47" fmla="*/ 42 h 79"/>
                <a:gd name="T48" fmla="*/ 56 w 80"/>
                <a:gd name="T49" fmla="*/ 54 h 79"/>
                <a:gd name="T50" fmla="*/ 62 w 80"/>
                <a:gd name="T51" fmla="*/ 42 h 79"/>
                <a:gd name="T52" fmla="*/ 72 w 80"/>
                <a:gd name="T53" fmla="*/ 54 h 79"/>
                <a:gd name="T54" fmla="*/ 62 w 80"/>
                <a:gd name="T55" fmla="*/ 42 h 79"/>
                <a:gd name="T56" fmla="*/ 61 w 80"/>
                <a:gd name="T57" fmla="*/ 24 h 79"/>
                <a:gd name="T58" fmla="*/ 75 w 80"/>
                <a:gd name="T59" fmla="*/ 37 h 79"/>
                <a:gd name="T60" fmla="*/ 69 w 80"/>
                <a:gd name="T61" fmla="*/ 19 h 79"/>
                <a:gd name="T62" fmla="*/ 53 w 80"/>
                <a:gd name="T63" fmla="*/ 7 h 79"/>
                <a:gd name="T64" fmla="*/ 27 w 80"/>
                <a:gd name="T65" fmla="*/ 7 h 79"/>
                <a:gd name="T66" fmla="*/ 12 w 80"/>
                <a:gd name="T67" fmla="*/ 19 h 79"/>
                <a:gd name="T68" fmla="*/ 11 w 80"/>
                <a:gd name="T69" fmla="*/ 59 h 79"/>
                <a:gd name="T70" fmla="*/ 27 w 80"/>
                <a:gd name="T71" fmla="*/ 72 h 79"/>
                <a:gd name="T72" fmla="*/ 53 w 80"/>
                <a:gd name="T73" fmla="*/ 72 h 79"/>
                <a:gd name="T74" fmla="*/ 69 w 80"/>
                <a:gd name="T75" fmla="*/ 5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" h="79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79"/>
                    <a:pt x="40" y="79"/>
                  </a:cubicBezTo>
                  <a:cubicBezTo>
                    <a:pt x="62" y="79"/>
                    <a:pt x="80" y="62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lose/>
                  <a:moveTo>
                    <a:pt x="5" y="42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8" y="46"/>
                    <a:pt x="18" y="50"/>
                    <a:pt x="19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7" y="50"/>
                    <a:pt x="6" y="46"/>
                    <a:pt x="5" y="42"/>
                  </a:cubicBezTo>
                  <a:close/>
                  <a:moveTo>
                    <a:pt x="43" y="19"/>
                  </a:moveTo>
                  <a:cubicBezTo>
                    <a:pt x="43" y="5"/>
                    <a:pt x="43" y="5"/>
                    <a:pt x="43" y="5"/>
                  </a:cubicBezTo>
                  <a:cubicBezTo>
                    <a:pt x="47" y="6"/>
                    <a:pt x="52" y="12"/>
                    <a:pt x="54" y="19"/>
                  </a:cubicBezTo>
                  <a:lnTo>
                    <a:pt x="43" y="19"/>
                  </a:lnTo>
                  <a:close/>
                  <a:moveTo>
                    <a:pt x="56" y="24"/>
                  </a:moveTo>
                  <a:cubicBezTo>
                    <a:pt x="57" y="28"/>
                    <a:pt x="57" y="33"/>
                    <a:pt x="57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24"/>
                    <a:pt x="43" y="24"/>
                    <a:pt x="43" y="24"/>
                  </a:cubicBezTo>
                  <a:lnTo>
                    <a:pt x="56" y="24"/>
                  </a:lnTo>
                  <a:close/>
                  <a:moveTo>
                    <a:pt x="38" y="5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9" y="12"/>
                    <a:pt x="33" y="6"/>
                    <a:pt x="38" y="5"/>
                  </a:cubicBezTo>
                  <a:close/>
                  <a:moveTo>
                    <a:pt x="38" y="24"/>
                  </a:moveTo>
                  <a:cubicBezTo>
                    <a:pt x="38" y="37"/>
                    <a:pt x="38" y="37"/>
                    <a:pt x="38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33"/>
                    <a:pt x="24" y="28"/>
                    <a:pt x="25" y="24"/>
                  </a:cubicBezTo>
                  <a:lnTo>
                    <a:pt x="38" y="24"/>
                  </a:lnTo>
                  <a:close/>
                  <a:moveTo>
                    <a:pt x="18" y="37"/>
                  </a:moveTo>
                  <a:cubicBezTo>
                    <a:pt x="5" y="37"/>
                    <a:pt x="5" y="37"/>
                    <a:pt x="5" y="37"/>
                  </a:cubicBezTo>
                  <a:cubicBezTo>
                    <a:pt x="6" y="33"/>
                    <a:pt x="7" y="28"/>
                    <a:pt x="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8"/>
                    <a:pt x="18" y="33"/>
                    <a:pt x="18" y="37"/>
                  </a:cubicBezTo>
                  <a:close/>
                  <a:moveTo>
                    <a:pt x="23" y="42"/>
                  </a:moveTo>
                  <a:cubicBezTo>
                    <a:pt x="38" y="42"/>
                    <a:pt x="38" y="42"/>
                    <a:pt x="38" y="42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3" y="50"/>
                    <a:pt x="23" y="46"/>
                    <a:pt x="23" y="42"/>
                  </a:cubicBezTo>
                  <a:close/>
                  <a:moveTo>
                    <a:pt x="38" y="59"/>
                  </a:moveTo>
                  <a:cubicBezTo>
                    <a:pt x="38" y="74"/>
                    <a:pt x="38" y="74"/>
                    <a:pt x="38" y="74"/>
                  </a:cubicBezTo>
                  <a:cubicBezTo>
                    <a:pt x="33" y="73"/>
                    <a:pt x="28" y="67"/>
                    <a:pt x="26" y="59"/>
                  </a:cubicBezTo>
                  <a:lnTo>
                    <a:pt x="38" y="59"/>
                  </a:lnTo>
                  <a:close/>
                  <a:moveTo>
                    <a:pt x="43" y="74"/>
                  </a:moveTo>
                  <a:cubicBezTo>
                    <a:pt x="43" y="59"/>
                    <a:pt x="43" y="59"/>
                    <a:pt x="43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2" y="67"/>
                    <a:pt x="47" y="73"/>
                    <a:pt x="43" y="74"/>
                  </a:cubicBezTo>
                  <a:close/>
                  <a:moveTo>
                    <a:pt x="43" y="54"/>
                  </a:moveTo>
                  <a:cubicBezTo>
                    <a:pt x="43" y="42"/>
                    <a:pt x="43" y="42"/>
                    <a:pt x="43" y="42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7" y="46"/>
                    <a:pt x="57" y="50"/>
                    <a:pt x="56" y="54"/>
                  </a:cubicBezTo>
                  <a:lnTo>
                    <a:pt x="43" y="54"/>
                  </a:lnTo>
                  <a:close/>
                  <a:moveTo>
                    <a:pt x="62" y="42"/>
                  </a:moveTo>
                  <a:cubicBezTo>
                    <a:pt x="75" y="42"/>
                    <a:pt x="75" y="42"/>
                    <a:pt x="75" y="42"/>
                  </a:cubicBezTo>
                  <a:cubicBezTo>
                    <a:pt x="75" y="46"/>
                    <a:pt x="74" y="50"/>
                    <a:pt x="72" y="5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62" y="50"/>
                    <a:pt x="62" y="46"/>
                    <a:pt x="62" y="42"/>
                  </a:cubicBezTo>
                  <a:close/>
                  <a:moveTo>
                    <a:pt x="62" y="37"/>
                  </a:moveTo>
                  <a:cubicBezTo>
                    <a:pt x="62" y="33"/>
                    <a:pt x="62" y="28"/>
                    <a:pt x="61" y="24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4" y="28"/>
                    <a:pt x="75" y="33"/>
                    <a:pt x="75" y="37"/>
                  </a:cubicBezTo>
                  <a:lnTo>
                    <a:pt x="62" y="37"/>
                  </a:lnTo>
                  <a:close/>
                  <a:moveTo>
                    <a:pt x="69" y="19"/>
                  </a:move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0"/>
                    <a:pt x="53" y="7"/>
                  </a:cubicBezTo>
                  <a:cubicBezTo>
                    <a:pt x="60" y="10"/>
                    <a:pt x="65" y="14"/>
                    <a:pt x="69" y="19"/>
                  </a:cubicBezTo>
                  <a:close/>
                  <a:moveTo>
                    <a:pt x="27" y="7"/>
                  </a:moveTo>
                  <a:cubicBezTo>
                    <a:pt x="24" y="10"/>
                    <a:pt x="22" y="15"/>
                    <a:pt x="21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5" y="14"/>
                    <a:pt x="21" y="10"/>
                    <a:pt x="27" y="7"/>
                  </a:cubicBezTo>
                  <a:close/>
                  <a:moveTo>
                    <a:pt x="11" y="59"/>
                  </a:moveTo>
                  <a:cubicBezTo>
                    <a:pt x="21" y="59"/>
                    <a:pt x="21" y="59"/>
                    <a:pt x="21" y="59"/>
                  </a:cubicBezTo>
                  <a:cubicBezTo>
                    <a:pt x="22" y="64"/>
                    <a:pt x="24" y="69"/>
                    <a:pt x="27" y="72"/>
                  </a:cubicBezTo>
                  <a:cubicBezTo>
                    <a:pt x="20" y="69"/>
                    <a:pt x="15" y="65"/>
                    <a:pt x="11" y="59"/>
                  </a:cubicBezTo>
                  <a:close/>
                  <a:moveTo>
                    <a:pt x="53" y="72"/>
                  </a:moveTo>
                  <a:cubicBezTo>
                    <a:pt x="56" y="69"/>
                    <a:pt x="58" y="64"/>
                    <a:pt x="60" y="59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65" y="65"/>
                    <a:pt x="60" y="69"/>
                    <a:pt x="53" y="72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 noEditPoints="1"/>
            </p:cNvSpPr>
            <p:nvPr userDrawn="1"/>
          </p:nvSpPr>
          <p:spPr bwMode="auto">
            <a:xfrm>
              <a:off x="8585270" y="1305833"/>
              <a:ext cx="172076" cy="219853"/>
            </a:xfrm>
            <a:custGeom>
              <a:avLst/>
              <a:gdLst>
                <a:gd name="T0" fmla="*/ 127483 w 172102"/>
                <a:gd name="T1" fmla="*/ 0 h 219907"/>
                <a:gd name="T2" fmla="*/ 41432 w 172102"/>
                <a:gd name="T3" fmla="*/ 0 h 219907"/>
                <a:gd name="T4" fmla="*/ 0 w 172102"/>
                <a:gd name="T5" fmla="*/ 73303 h 219907"/>
                <a:gd name="T6" fmla="*/ 35058 w 172102"/>
                <a:gd name="T7" fmla="*/ 133857 h 219907"/>
                <a:gd name="T8" fmla="*/ 0 w 172102"/>
                <a:gd name="T9" fmla="*/ 194411 h 219907"/>
                <a:gd name="T10" fmla="*/ 15936 w 172102"/>
                <a:gd name="T11" fmla="*/ 219907 h 219907"/>
                <a:gd name="T12" fmla="*/ 60555 w 172102"/>
                <a:gd name="T13" fmla="*/ 146605 h 219907"/>
                <a:gd name="T14" fmla="*/ 127483 w 172102"/>
                <a:gd name="T15" fmla="*/ 146605 h 219907"/>
                <a:gd name="T16" fmla="*/ 172102 w 172102"/>
                <a:gd name="T17" fmla="*/ 73303 h 219907"/>
                <a:gd name="T18" fmla="*/ 127483 w 172102"/>
                <a:gd name="T19" fmla="*/ 0 h 219907"/>
                <a:gd name="T20" fmla="*/ 114735 w 172102"/>
                <a:gd name="T21" fmla="*/ 121108 h 219907"/>
                <a:gd name="T22" fmla="*/ 57367 w 172102"/>
                <a:gd name="T23" fmla="*/ 121108 h 219907"/>
                <a:gd name="T24" fmla="*/ 28684 w 172102"/>
                <a:gd name="T25" fmla="*/ 73303 h 219907"/>
                <a:gd name="T26" fmla="*/ 57367 w 172102"/>
                <a:gd name="T27" fmla="*/ 25497 h 219907"/>
                <a:gd name="T28" fmla="*/ 114735 w 172102"/>
                <a:gd name="T29" fmla="*/ 25497 h 219907"/>
                <a:gd name="T30" fmla="*/ 140231 w 172102"/>
                <a:gd name="T31" fmla="*/ 73303 h 219907"/>
                <a:gd name="T32" fmla="*/ 114735 w 172102"/>
                <a:gd name="T33" fmla="*/ 121108 h 219907"/>
                <a:gd name="T34" fmla="*/ 92425 w 172102"/>
                <a:gd name="T35" fmla="*/ 66928 h 219907"/>
                <a:gd name="T36" fmla="*/ 92425 w 172102"/>
                <a:gd name="T37" fmla="*/ 41432 h 219907"/>
                <a:gd name="T38" fmla="*/ 79677 w 172102"/>
                <a:gd name="T39" fmla="*/ 41432 h 219907"/>
                <a:gd name="T40" fmla="*/ 79677 w 172102"/>
                <a:gd name="T41" fmla="*/ 66928 h 219907"/>
                <a:gd name="T42" fmla="*/ 54180 w 172102"/>
                <a:gd name="T43" fmla="*/ 66928 h 219907"/>
                <a:gd name="T44" fmla="*/ 54180 w 172102"/>
                <a:gd name="T45" fmla="*/ 76490 h 219907"/>
                <a:gd name="T46" fmla="*/ 79677 w 172102"/>
                <a:gd name="T47" fmla="*/ 76490 h 219907"/>
                <a:gd name="T48" fmla="*/ 79677 w 172102"/>
                <a:gd name="T49" fmla="*/ 101986 h 219907"/>
                <a:gd name="T50" fmla="*/ 92425 w 172102"/>
                <a:gd name="T51" fmla="*/ 101986 h 219907"/>
                <a:gd name="T52" fmla="*/ 92425 w 172102"/>
                <a:gd name="T53" fmla="*/ 76490 h 219907"/>
                <a:gd name="T54" fmla="*/ 114735 w 172102"/>
                <a:gd name="T55" fmla="*/ 76490 h 219907"/>
                <a:gd name="T56" fmla="*/ 114735 w 172102"/>
                <a:gd name="T57" fmla="*/ 66928 h 219907"/>
                <a:gd name="T58" fmla="*/ 92425 w 172102"/>
                <a:gd name="T59" fmla="*/ 66928 h 219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2102" h="219907">
                  <a:moveTo>
                    <a:pt x="127483" y="0"/>
                  </a:moveTo>
                  <a:lnTo>
                    <a:pt x="41432" y="0"/>
                  </a:lnTo>
                  <a:lnTo>
                    <a:pt x="0" y="73303"/>
                  </a:lnTo>
                  <a:lnTo>
                    <a:pt x="35058" y="133857"/>
                  </a:lnTo>
                  <a:lnTo>
                    <a:pt x="0" y="194411"/>
                  </a:lnTo>
                  <a:lnTo>
                    <a:pt x="15936" y="219907"/>
                  </a:lnTo>
                  <a:lnTo>
                    <a:pt x="60555" y="146605"/>
                  </a:lnTo>
                  <a:lnTo>
                    <a:pt x="127483" y="146605"/>
                  </a:lnTo>
                  <a:lnTo>
                    <a:pt x="172102" y="73303"/>
                  </a:lnTo>
                  <a:lnTo>
                    <a:pt x="127483" y="0"/>
                  </a:lnTo>
                  <a:close/>
                  <a:moveTo>
                    <a:pt x="114735" y="121108"/>
                  </a:moveTo>
                  <a:lnTo>
                    <a:pt x="57367" y="121108"/>
                  </a:lnTo>
                  <a:lnTo>
                    <a:pt x="28684" y="73303"/>
                  </a:lnTo>
                  <a:lnTo>
                    <a:pt x="57367" y="25497"/>
                  </a:lnTo>
                  <a:lnTo>
                    <a:pt x="114735" y="25497"/>
                  </a:lnTo>
                  <a:lnTo>
                    <a:pt x="140231" y="73303"/>
                  </a:lnTo>
                  <a:lnTo>
                    <a:pt x="114735" y="121108"/>
                  </a:lnTo>
                  <a:close/>
                  <a:moveTo>
                    <a:pt x="92425" y="66928"/>
                  </a:moveTo>
                  <a:lnTo>
                    <a:pt x="92425" y="41432"/>
                  </a:lnTo>
                  <a:lnTo>
                    <a:pt x="79677" y="41432"/>
                  </a:lnTo>
                  <a:lnTo>
                    <a:pt x="79677" y="66928"/>
                  </a:lnTo>
                  <a:lnTo>
                    <a:pt x="54180" y="66928"/>
                  </a:lnTo>
                  <a:lnTo>
                    <a:pt x="54180" y="76490"/>
                  </a:lnTo>
                  <a:lnTo>
                    <a:pt x="79677" y="76490"/>
                  </a:lnTo>
                  <a:lnTo>
                    <a:pt x="79677" y="101986"/>
                  </a:lnTo>
                  <a:lnTo>
                    <a:pt x="92425" y="101986"/>
                  </a:lnTo>
                  <a:lnTo>
                    <a:pt x="92425" y="76490"/>
                  </a:lnTo>
                  <a:lnTo>
                    <a:pt x="114735" y="76490"/>
                  </a:lnTo>
                  <a:lnTo>
                    <a:pt x="114735" y="66928"/>
                  </a:lnTo>
                  <a:lnTo>
                    <a:pt x="92425" y="66928"/>
                  </a:lnTo>
                  <a:close/>
                </a:path>
              </a:pathLst>
            </a:custGeom>
            <a:gradFill rotWithShape="1">
              <a:gsLst>
                <a:gs pos="0">
                  <a:schemeClr val="accent6"/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144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6.emf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13" Type="http://schemas.openxmlformats.org/officeDocument/2006/relationships/diagramLayout" Target="../diagrams/layout16.xml"/><Relationship Id="rId18" Type="http://schemas.openxmlformats.org/officeDocument/2006/relationships/diagramLayout" Target="../diagrams/layout17.xml"/><Relationship Id="rId3" Type="http://schemas.openxmlformats.org/officeDocument/2006/relationships/diagramLayout" Target="../diagrams/layout14.xml"/><Relationship Id="rId21" Type="http://schemas.microsoft.com/office/2007/relationships/diagramDrawing" Target="../diagrams/drawing17.xml"/><Relationship Id="rId7" Type="http://schemas.openxmlformats.org/officeDocument/2006/relationships/diagramData" Target="../diagrams/data15.xml"/><Relationship Id="rId12" Type="http://schemas.openxmlformats.org/officeDocument/2006/relationships/diagramData" Target="../diagrams/data16.xml"/><Relationship Id="rId17" Type="http://schemas.openxmlformats.org/officeDocument/2006/relationships/diagramData" Target="../diagrams/data17.xml"/><Relationship Id="rId2" Type="http://schemas.openxmlformats.org/officeDocument/2006/relationships/diagramData" Target="../diagrams/data14.xml"/><Relationship Id="rId16" Type="http://schemas.microsoft.com/office/2007/relationships/diagramDrawing" Target="../diagrams/drawing16.xml"/><Relationship Id="rId20" Type="http://schemas.openxmlformats.org/officeDocument/2006/relationships/diagramColors" Target="../diagrams/colors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5" Type="http://schemas.openxmlformats.org/officeDocument/2006/relationships/diagramColors" Target="../diagrams/colors16.xml"/><Relationship Id="rId10" Type="http://schemas.openxmlformats.org/officeDocument/2006/relationships/diagramColors" Target="../diagrams/colors15.xml"/><Relationship Id="rId19" Type="http://schemas.openxmlformats.org/officeDocument/2006/relationships/diagramQuickStyle" Target="../diagrams/quickStyle17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Relationship Id="rId14" Type="http://schemas.openxmlformats.org/officeDocument/2006/relationships/diagramQuickStyle" Target="../diagrams/quickStyl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31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2.xml"/><Relationship Id="rId13" Type="http://schemas.openxmlformats.org/officeDocument/2006/relationships/diagramLayout" Target="../diagrams/layout23.xml"/><Relationship Id="rId18" Type="http://schemas.openxmlformats.org/officeDocument/2006/relationships/diagramLayout" Target="../diagrams/layout24.xml"/><Relationship Id="rId3" Type="http://schemas.openxmlformats.org/officeDocument/2006/relationships/diagramLayout" Target="../diagrams/layout21.xml"/><Relationship Id="rId21" Type="http://schemas.microsoft.com/office/2007/relationships/diagramDrawing" Target="../diagrams/drawing24.xml"/><Relationship Id="rId7" Type="http://schemas.openxmlformats.org/officeDocument/2006/relationships/diagramData" Target="../diagrams/data22.xml"/><Relationship Id="rId12" Type="http://schemas.openxmlformats.org/officeDocument/2006/relationships/diagramData" Target="../diagrams/data23.xml"/><Relationship Id="rId17" Type="http://schemas.openxmlformats.org/officeDocument/2006/relationships/diagramData" Target="../diagrams/data24.xml"/><Relationship Id="rId2" Type="http://schemas.openxmlformats.org/officeDocument/2006/relationships/diagramData" Target="../diagrams/data21.xml"/><Relationship Id="rId16" Type="http://schemas.microsoft.com/office/2007/relationships/diagramDrawing" Target="../diagrams/drawing23.xml"/><Relationship Id="rId20" Type="http://schemas.openxmlformats.org/officeDocument/2006/relationships/diagramColors" Target="../diagrams/colors2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11" Type="http://schemas.microsoft.com/office/2007/relationships/diagramDrawing" Target="../diagrams/drawing22.xml"/><Relationship Id="rId5" Type="http://schemas.openxmlformats.org/officeDocument/2006/relationships/diagramColors" Target="../diagrams/colors21.xml"/><Relationship Id="rId15" Type="http://schemas.openxmlformats.org/officeDocument/2006/relationships/diagramColors" Target="../diagrams/colors23.xml"/><Relationship Id="rId10" Type="http://schemas.openxmlformats.org/officeDocument/2006/relationships/diagramColors" Target="../diagrams/colors22.xml"/><Relationship Id="rId19" Type="http://schemas.openxmlformats.org/officeDocument/2006/relationships/diagramQuickStyle" Target="../diagrams/quickStyle24.xml"/><Relationship Id="rId4" Type="http://schemas.openxmlformats.org/officeDocument/2006/relationships/diagramQuickStyle" Target="../diagrams/quickStyle21.xml"/><Relationship Id="rId9" Type="http://schemas.openxmlformats.org/officeDocument/2006/relationships/diagramQuickStyle" Target="../diagrams/quickStyle22.xml"/><Relationship Id="rId14" Type="http://schemas.openxmlformats.org/officeDocument/2006/relationships/diagramQuickStyle" Target="../diagrams/quickStyle2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13" Type="http://schemas.openxmlformats.org/officeDocument/2006/relationships/diagramLayout" Target="../diagrams/layout27.xml"/><Relationship Id="rId18" Type="http://schemas.openxmlformats.org/officeDocument/2006/relationships/diagramLayout" Target="../diagrams/layout28.xml"/><Relationship Id="rId3" Type="http://schemas.openxmlformats.org/officeDocument/2006/relationships/diagramLayout" Target="../diagrams/layout25.xml"/><Relationship Id="rId21" Type="http://schemas.microsoft.com/office/2007/relationships/diagramDrawing" Target="../diagrams/drawing28.xml"/><Relationship Id="rId7" Type="http://schemas.openxmlformats.org/officeDocument/2006/relationships/diagramData" Target="../diagrams/data26.xml"/><Relationship Id="rId12" Type="http://schemas.openxmlformats.org/officeDocument/2006/relationships/diagramData" Target="../diagrams/data27.xml"/><Relationship Id="rId17" Type="http://schemas.openxmlformats.org/officeDocument/2006/relationships/diagramData" Target="../diagrams/data28.xml"/><Relationship Id="rId2" Type="http://schemas.openxmlformats.org/officeDocument/2006/relationships/diagramData" Target="../diagrams/data25.xml"/><Relationship Id="rId16" Type="http://schemas.microsoft.com/office/2007/relationships/diagramDrawing" Target="../diagrams/drawing27.xml"/><Relationship Id="rId20" Type="http://schemas.openxmlformats.org/officeDocument/2006/relationships/diagramColors" Target="../diagrams/colors2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5.xml"/><Relationship Id="rId11" Type="http://schemas.microsoft.com/office/2007/relationships/diagramDrawing" Target="../diagrams/drawing26.xml"/><Relationship Id="rId5" Type="http://schemas.openxmlformats.org/officeDocument/2006/relationships/diagramColors" Target="../diagrams/colors25.xml"/><Relationship Id="rId15" Type="http://schemas.openxmlformats.org/officeDocument/2006/relationships/diagramColors" Target="../diagrams/colors27.xml"/><Relationship Id="rId10" Type="http://schemas.openxmlformats.org/officeDocument/2006/relationships/diagramColors" Target="../diagrams/colors26.xml"/><Relationship Id="rId19" Type="http://schemas.openxmlformats.org/officeDocument/2006/relationships/diagramQuickStyle" Target="../diagrams/quickStyle28.xml"/><Relationship Id="rId4" Type="http://schemas.openxmlformats.org/officeDocument/2006/relationships/diagramQuickStyle" Target="../diagrams/quickStyle25.xml"/><Relationship Id="rId9" Type="http://schemas.openxmlformats.org/officeDocument/2006/relationships/diagramQuickStyle" Target="../diagrams/quickStyle26.xml"/><Relationship Id="rId14" Type="http://schemas.openxmlformats.org/officeDocument/2006/relationships/diagramQuickStyle" Target="../diagrams/quickStyle2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0.xml"/><Relationship Id="rId13" Type="http://schemas.openxmlformats.org/officeDocument/2006/relationships/diagramLayout" Target="../diagrams/layout31.xml"/><Relationship Id="rId18" Type="http://schemas.openxmlformats.org/officeDocument/2006/relationships/diagramLayout" Target="../diagrams/layout32.xml"/><Relationship Id="rId3" Type="http://schemas.openxmlformats.org/officeDocument/2006/relationships/diagramLayout" Target="../diagrams/layout29.xml"/><Relationship Id="rId21" Type="http://schemas.microsoft.com/office/2007/relationships/diagramDrawing" Target="../diagrams/drawing32.xml"/><Relationship Id="rId7" Type="http://schemas.openxmlformats.org/officeDocument/2006/relationships/diagramData" Target="../diagrams/data30.xml"/><Relationship Id="rId12" Type="http://schemas.openxmlformats.org/officeDocument/2006/relationships/diagramData" Target="../diagrams/data31.xml"/><Relationship Id="rId17" Type="http://schemas.openxmlformats.org/officeDocument/2006/relationships/diagramData" Target="../diagrams/data32.xml"/><Relationship Id="rId2" Type="http://schemas.openxmlformats.org/officeDocument/2006/relationships/diagramData" Target="../diagrams/data29.xml"/><Relationship Id="rId16" Type="http://schemas.microsoft.com/office/2007/relationships/diagramDrawing" Target="../diagrams/drawing31.xml"/><Relationship Id="rId20" Type="http://schemas.openxmlformats.org/officeDocument/2006/relationships/diagramColors" Target="../diagrams/colors3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9.xml"/><Relationship Id="rId11" Type="http://schemas.microsoft.com/office/2007/relationships/diagramDrawing" Target="../diagrams/drawing30.xml"/><Relationship Id="rId5" Type="http://schemas.openxmlformats.org/officeDocument/2006/relationships/diagramColors" Target="../diagrams/colors29.xml"/><Relationship Id="rId15" Type="http://schemas.openxmlformats.org/officeDocument/2006/relationships/diagramColors" Target="../diagrams/colors31.xml"/><Relationship Id="rId10" Type="http://schemas.openxmlformats.org/officeDocument/2006/relationships/diagramColors" Target="../diagrams/colors30.xml"/><Relationship Id="rId19" Type="http://schemas.openxmlformats.org/officeDocument/2006/relationships/diagramQuickStyle" Target="../diagrams/quickStyle32.xml"/><Relationship Id="rId4" Type="http://schemas.openxmlformats.org/officeDocument/2006/relationships/diagramQuickStyle" Target="../diagrams/quickStyle29.xml"/><Relationship Id="rId9" Type="http://schemas.openxmlformats.org/officeDocument/2006/relationships/diagramQuickStyle" Target="../diagrams/quickStyle30.xml"/><Relationship Id="rId14" Type="http://schemas.openxmlformats.org/officeDocument/2006/relationships/diagramQuickStyle" Target="../diagrams/quickStyle3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4.xml"/><Relationship Id="rId13" Type="http://schemas.openxmlformats.org/officeDocument/2006/relationships/diagramLayout" Target="../diagrams/layout35.xml"/><Relationship Id="rId18" Type="http://schemas.openxmlformats.org/officeDocument/2006/relationships/diagramLayout" Target="../diagrams/layout36.xml"/><Relationship Id="rId3" Type="http://schemas.openxmlformats.org/officeDocument/2006/relationships/diagramLayout" Target="../diagrams/layout33.xml"/><Relationship Id="rId21" Type="http://schemas.microsoft.com/office/2007/relationships/diagramDrawing" Target="../diagrams/drawing36.xml"/><Relationship Id="rId7" Type="http://schemas.openxmlformats.org/officeDocument/2006/relationships/diagramData" Target="../diagrams/data34.xml"/><Relationship Id="rId12" Type="http://schemas.openxmlformats.org/officeDocument/2006/relationships/diagramData" Target="../diagrams/data35.xml"/><Relationship Id="rId17" Type="http://schemas.openxmlformats.org/officeDocument/2006/relationships/diagramData" Target="../diagrams/data36.xml"/><Relationship Id="rId2" Type="http://schemas.openxmlformats.org/officeDocument/2006/relationships/diagramData" Target="../diagrams/data33.xml"/><Relationship Id="rId16" Type="http://schemas.microsoft.com/office/2007/relationships/diagramDrawing" Target="../diagrams/drawing35.xml"/><Relationship Id="rId20" Type="http://schemas.openxmlformats.org/officeDocument/2006/relationships/diagramColors" Target="../diagrams/colors3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3.xml"/><Relationship Id="rId11" Type="http://schemas.microsoft.com/office/2007/relationships/diagramDrawing" Target="../diagrams/drawing34.xml"/><Relationship Id="rId5" Type="http://schemas.openxmlformats.org/officeDocument/2006/relationships/diagramColors" Target="../diagrams/colors33.xml"/><Relationship Id="rId15" Type="http://schemas.openxmlformats.org/officeDocument/2006/relationships/diagramColors" Target="../diagrams/colors35.xml"/><Relationship Id="rId10" Type="http://schemas.openxmlformats.org/officeDocument/2006/relationships/diagramColors" Target="../diagrams/colors34.xml"/><Relationship Id="rId19" Type="http://schemas.openxmlformats.org/officeDocument/2006/relationships/diagramQuickStyle" Target="../diagrams/quickStyle36.xml"/><Relationship Id="rId4" Type="http://schemas.openxmlformats.org/officeDocument/2006/relationships/diagramQuickStyle" Target="../diagrams/quickStyle33.xml"/><Relationship Id="rId9" Type="http://schemas.openxmlformats.org/officeDocument/2006/relationships/diagramQuickStyle" Target="../diagrams/quickStyle34.xml"/><Relationship Id="rId14" Type="http://schemas.openxmlformats.org/officeDocument/2006/relationships/diagramQuickStyle" Target="../diagrams/quickStyle3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8.xml"/><Relationship Id="rId13" Type="http://schemas.openxmlformats.org/officeDocument/2006/relationships/diagramData" Target="../diagrams/data39.xml"/><Relationship Id="rId18" Type="http://schemas.openxmlformats.org/officeDocument/2006/relationships/diagramData" Target="../diagrams/data40.xml"/><Relationship Id="rId3" Type="http://schemas.openxmlformats.org/officeDocument/2006/relationships/diagramData" Target="../diagrams/data37.xml"/><Relationship Id="rId21" Type="http://schemas.openxmlformats.org/officeDocument/2006/relationships/diagramColors" Target="../diagrams/colors40.xml"/><Relationship Id="rId7" Type="http://schemas.microsoft.com/office/2007/relationships/diagramDrawing" Target="../diagrams/drawing37.xml"/><Relationship Id="rId12" Type="http://schemas.microsoft.com/office/2007/relationships/diagramDrawing" Target="../diagrams/drawing38.xml"/><Relationship Id="rId17" Type="http://schemas.microsoft.com/office/2007/relationships/diagramDrawing" Target="../diagrams/drawing39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39.xml"/><Relationship Id="rId20" Type="http://schemas.openxmlformats.org/officeDocument/2006/relationships/diagramQuickStyle" Target="../diagrams/quickStyle4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7.xml"/><Relationship Id="rId11" Type="http://schemas.openxmlformats.org/officeDocument/2006/relationships/diagramColors" Target="../diagrams/colors38.xml"/><Relationship Id="rId5" Type="http://schemas.openxmlformats.org/officeDocument/2006/relationships/diagramQuickStyle" Target="../diagrams/quickStyle37.xml"/><Relationship Id="rId15" Type="http://schemas.openxmlformats.org/officeDocument/2006/relationships/diagramQuickStyle" Target="../diagrams/quickStyle39.xml"/><Relationship Id="rId10" Type="http://schemas.openxmlformats.org/officeDocument/2006/relationships/diagramQuickStyle" Target="../diagrams/quickStyle38.xml"/><Relationship Id="rId19" Type="http://schemas.openxmlformats.org/officeDocument/2006/relationships/diagramLayout" Target="../diagrams/layout40.xml"/><Relationship Id="rId4" Type="http://schemas.openxmlformats.org/officeDocument/2006/relationships/diagramLayout" Target="../diagrams/layout37.xml"/><Relationship Id="rId9" Type="http://schemas.openxmlformats.org/officeDocument/2006/relationships/diagramLayout" Target="../diagrams/layout38.xml"/><Relationship Id="rId14" Type="http://schemas.openxmlformats.org/officeDocument/2006/relationships/diagramLayout" Target="../diagrams/layout39.xml"/><Relationship Id="rId22" Type="http://schemas.microsoft.com/office/2007/relationships/diagramDrawing" Target="../diagrams/drawing4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2.xml"/><Relationship Id="rId13" Type="http://schemas.openxmlformats.org/officeDocument/2006/relationships/diagramData" Target="../diagrams/data43.xml"/><Relationship Id="rId18" Type="http://schemas.openxmlformats.org/officeDocument/2006/relationships/diagramData" Target="../diagrams/data44.xml"/><Relationship Id="rId3" Type="http://schemas.openxmlformats.org/officeDocument/2006/relationships/diagramData" Target="../diagrams/data41.xml"/><Relationship Id="rId21" Type="http://schemas.openxmlformats.org/officeDocument/2006/relationships/diagramColors" Target="../diagrams/colors44.xml"/><Relationship Id="rId7" Type="http://schemas.microsoft.com/office/2007/relationships/diagramDrawing" Target="../diagrams/drawing41.xml"/><Relationship Id="rId12" Type="http://schemas.microsoft.com/office/2007/relationships/diagramDrawing" Target="../diagrams/drawing42.xml"/><Relationship Id="rId17" Type="http://schemas.microsoft.com/office/2007/relationships/diagramDrawing" Target="../diagrams/drawing43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43.xml"/><Relationship Id="rId20" Type="http://schemas.openxmlformats.org/officeDocument/2006/relationships/diagramQuickStyle" Target="../diagrams/quickStyle4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1.xml"/><Relationship Id="rId11" Type="http://schemas.openxmlformats.org/officeDocument/2006/relationships/diagramColors" Target="../diagrams/colors42.xml"/><Relationship Id="rId5" Type="http://schemas.openxmlformats.org/officeDocument/2006/relationships/diagramQuickStyle" Target="../diagrams/quickStyle41.xml"/><Relationship Id="rId15" Type="http://schemas.openxmlformats.org/officeDocument/2006/relationships/diagramQuickStyle" Target="../diagrams/quickStyle43.xml"/><Relationship Id="rId10" Type="http://schemas.openxmlformats.org/officeDocument/2006/relationships/diagramQuickStyle" Target="../diagrams/quickStyle42.xml"/><Relationship Id="rId19" Type="http://schemas.openxmlformats.org/officeDocument/2006/relationships/diagramLayout" Target="../diagrams/layout44.xml"/><Relationship Id="rId4" Type="http://schemas.openxmlformats.org/officeDocument/2006/relationships/diagramLayout" Target="../diagrams/layout41.xml"/><Relationship Id="rId9" Type="http://schemas.openxmlformats.org/officeDocument/2006/relationships/diagramLayout" Target="../diagrams/layout42.xml"/><Relationship Id="rId14" Type="http://schemas.openxmlformats.org/officeDocument/2006/relationships/diagramLayout" Target="../diagrams/layout43.xml"/><Relationship Id="rId22" Type="http://schemas.microsoft.com/office/2007/relationships/diagramDrawing" Target="../diagrams/drawing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5.xml"/><Relationship Id="rId2" Type="http://schemas.openxmlformats.org/officeDocument/2006/relationships/diagramData" Target="../diagrams/data4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5.xml"/><Relationship Id="rId5" Type="http://schemas.openxmlformats.org/officeDocument/2006/relationships/diagramColors" Target="../diagrams/colors45.xml"/><Relationship Id="rId4" Type="http://schemas.openxmlformats.org/officeDocument/2006/relationships/diagramQuickStyle" Target="../diagrams/quickStyl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6.xml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6.xml"/><Relationship Id="rId5" Type="http://schemas.openxmlformats.org/officeDocument/2006/relationships/diagramColors" Target="../diagrams/colors46.xml"/><Relationship Id="rId4" Type="http://schemas.openxmlformats.org/officeDocument/2006/relationships/diagramQuickStyle" Target="../diagrams/quickStyle4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7.xml"/><Relationship Id="rId2" Type="http://schemas.openxmlformats.org/officeDocument/2006/relationships/diagramData" Target="../diagrams/data4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7.xml"/><Relationship Id="rId5" Type="http://schemas.openxmlformats.org/officeDocument/2006/relationships/diagramColors" Target="../diagrams/colors47.xml"/><Relationship Id="rId4" Type="http://schemas.openxmlformats.org/officeDocument/2006/relationships/diagramQuickStyle" Target="../diagrams/quickStyle4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8.xml"/><Relationship Id="rId2" Type="http://schemas.openxmlformats.org/officeDocument/2006/relationships/diagramData" Target="../diagrams/data4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8.xml"/><Relationship Id="rId5" Type="http://schemas.openxmlformats.org/officeDocument/2006/relationships/diagramColors" Target="../diagrams/colors48.xml"/><Relationship Id="rId4" Type="http://schemas.openxmlformats.org/officeDocument/2006/relationships/diagramQuickStyle" Target="../diagrams/quickStyle4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1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53870331"/>
              </p:ext>
            </p:extLst>
          </p:nvPr>
        </p:nvGraphicFramePr>
        <p:xfrm>
          <a:off x="762000" y="1295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5325546" y="152400"/>
            <a:ext cx="3666054" cy="5638800"/>
          </a:xfrm>
          <a:custGeom>
            <a:avLst/>
            <a:gdLst>
              <a:gd name="connsiteX0" fmla="*/ 0 w 2711644"/>
              <a:gd name="connsiteY0" fmla="*/ 271164 h 2822286"/>
              <a:gd name="connsiteX1" fmla="*/ 271164 w 2711644"/>
              <a:gd name="connsiteY1" fmla="*/ 0 h 2822286"/>
              <a:gd name="connsiteX2" fmla="*/ 2440480 w 2711644"/>
              <a:gd name="connsiteY2" fmla="*/ 0 h 2822286"/>
              <a:gd name="connsiteX3" fmla="*/ 2711644 w 2711644"/>
              <a:gd name="connsiteY3" fmla="*/ 271164 h 2822286"/>
              <a:gd name="connsiteX4" fmla="*/ 2711644 w 2711644"/>
              <a:gd name="connsiteY4" fmla="*/ 2551122 h 2822286"/>
              <a:gd name="connsiteX5" fmla="*/ 2440480 w 2711644"/>
              <a:gd name="connsiteY5" fmla="*/ 2822286 h 2822286"/>
              <a:gd name="connsiteX6" fmla="*/ 271164 w 2711644"/>
              <a:gd name="connsiteY6" fmla="*/ 2822286 h 2822286"/>
              <a:gd name="connsiteX7" fmla="*/ 0 w 2711644"/>
              <a:gd name="connsiteY7" fmla="*/ 2551122 h 2822286"/>
              <a:gd name="connsiteX8" fmla="*/ 0 w 2711644"/>
              <a:gd name="connsiteY8" fmla="*/ 271164 h 282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1644" h="2822286">
                <a:moveTo>
                  <a:pt x="0" y="271164"/>
                </a:moveTo>
                <a:cubicBezTo>
                  <a:pt x="0" y="121404"/>
                  <a:pt x="121404" y="0"/>
                  <a:pt x="271164" y="0"/>
                </a:cubicBezTo>
                <a:lnTo>
                  <a:pt x="2440480" y="0"/>
                </a:lnTo>
                <a:cubicBezTo>
                  <a:pt x="2590240" y="0"/>
                  <a:pt x="2711644" y="121404"/>
                  <a:pt x="2711644" y="271164"/>
                </a:cubicBezTo>
                <a:lnTo>
                  <a:pt x="2711644" y="2551122"/>
                </a:lnTo>
                <a:cubicBezTo>
                  <a:pt x="2711644" y="2700882"/>
                  <a:pt x="2590240" y="2822286"/>
                  <a:pt x="2440480" y="2822286"/>
                </a:cubicBezTo>
                <a:lnTo>
                  <a:pt x="271164" y="2822286"/>
                </a:lnTo>
                <a:cubicBezTo>
                  <a:pt x="121404" y="2822286"/>
                  <a:pt x="0" y="2700882"/>
                  <a:pt x="0" y="2551122"/>
                </a:cubicBezTo>
                <a:lnTo>
                  <a:pt x="0" y="271164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55621" tIns="155621" rIns="155621" bIns="155621" numCol="1" spcCol="1270" anchor="ctr" anchorCtr="0">
            <a:noAutofit/>
          </a:bodyPr>
          <a:lstStyle/>
          <a:p>
            <a:pPr marL="342900" lvl="0" indent="-342900" algn="justLow" defTabSz="889000" rtl="1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2.1مليار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مستخدم انترنت حول العالم ، علماً بأن عدد سكان العالم تقريباً 7 مليار .</a:t>
            </a:r>
          </a:p>
          <a:p>
            <a:pPr marL="342900" lvl="0" indent="-342900" algn="justLow" defTabSz="889000" rtl="1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922,2 مليون مستخدم للإنترنت في قارة آسيا .</a:t>
            </a:r>
          </a:p>
          <a:p>
            <a:pPr marL="342900" lvl="0" indent="-342900" algn="justLow" defTabSz="889000" rtl="1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476,2 مليون مستخدم للإنترنت في قارة أوروبا .</a:t>
            </a:r>
          </a:p>
          <a:p>
            <a:pPr marL="342900" lvl="0" indent="-342900" algn="justLow" defTabSz="889000" rtl="1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271,1 مليون مستخدم للإنترنت في قارة أمريكا الشمالية .</a:t>
            </a:r>
          </a:p>
          <a:p>
            <a:pPr marL="342900" lvl="0" indent="-342900" algn="justLow" defTabSz="889000" rtl="1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215,9 مليون مستخدم للإنترنت في أمريكا اللاتينية والكاريبي . </a:t>
            </a:r>
          </a:p>
          <a:p>
            <a:pPr marL="342900" lvl="0" indent="-342900" algn="justLow" defTabSz="889000" rtl="1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118,6 مليون مستخدم للإنترنت في قارة أفريقيا .</a:t>
            </a:r>
          </a:p>
          <a:p>
            <a:pPr marL="342900" lvl="0" indent="-342900" algn="justLow" defTabSz="889000" rtl="1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45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% من مستخدمي الإنترنت في العالم تقل أعمارهم عن 25 سنة 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10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3670363564"/>
              </p:ext>
            </p:extLst>
          </p:nvPr>
        </p:nvGraphicFramePr>
        <p:xfrm>
          <a:off x="457200" y="533400"/>
          <a:ext cx="4572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039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11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11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2"/>
          <a:stretch/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89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12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1828466074"/>
              </p:ext>
            </p:extLst>
          </p:nvPr>
        </p:nvGraphicFramePr>
        <p:xfrm>
          <a:off x="152400" y="228600"/>
          <a:ext cx="8839200" cy="523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547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13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02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1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14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200" y="304800"/>
            <a:ext cx="51828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2800" b="1" dirty="0">
                <a:solidFill>
                  <a:srgbClr val="C00000"/>
                </a:solidFill>
                <a:ea typeface="Calibri" panose="020F0502020204030204" pitchFamily="34" charset="0"/>
                <a:cs typeface="Simplified Arabic" panose="02020603050405020304" pitchFamily="18" charset="-78"/>
              </a:rPr>
              <a:t>من اهم استراتيجيات التسويق قديماً و حديثاً</a:t>
            </a:r>
            <a:endParaRPr lang="ar-EG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77642645"/>
              </p:ext>
            </p:extLst>
          </p:nvPr>
        </p:nvGraphicFramePr>
        <p:xfrm>
          <a:off x="457200" y="1066800"/>
          <a:ext cx="8229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01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7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15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579856494"/>
              </p:ext>
            </p:extLst>
          </p:nvPr>
        </p:nvGraphicFramePr>
        <p:xfrm>
          <a:off x="6324600" y="12192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Snip and Round Single Corner Rectangle 14"/>
          <p:cNvSpPr/>
          <p:nvPr/>
        </p:nvSpPr>
        <p:spPr>
          <a:xfrm>
            <a:off x="228600" y="1447800"/>
            <a:ext cx="5867400" cy="1219200"/>
          </a:xfrm>
          <a:prstGeom prst="snip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نجاح الموقع من نجاح المحتوى, لاتحاول النسخ ابدع وتفرد بفكرك</a:t>
            </a:r>
            <a:endParaRPr lang="ar-EG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566944326"/>
              </p:ext>
            </p:extLst>
          </p:nvPr>
        </p:nvGraphicFramePr>
        <p:xfrm>
          <a:off x="6324600" y="26670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Snip and Round Single Corner Rectangle 16"/>
          <p:cNvSpPr/>
          <p:nvPr/>
        </p:nvSpPr>
        <p:spPr>
          <a:xfrm>
            <a:off x="228600" y="2895600"/>
            <a:ext cx="5867400" cy="1219200"/>
          </a:xfrm>
          <a:prstGeom prst="snip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وعلى اساسه يتحدد مجال موقعك والكلمة المفتاحية الرئيسية الذي يتحدث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عنها</a:t>
            </a:r>
            <a:endParaRPr lang="ar-EG" sz="2000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968279591"/>
              </p:ext>
            </p:extLst>
          </p:nvPr>
        </p:nvGraphicFramePr>
        <p:xfrm>
          <a:off x="6335973" y="41148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9" name="Snip and Round Single Corner Rectangle 18"/>
          <p:cNvSpPr/>
          <p:nvPr/>
        </p:nvSpPr>
        <p:spPr>
          <a:xfrm>
            <a:off x="228600" y="4343400"/>
            <a:ext cx="5867400" cy="1219200"/>
          </a:xfrm>
          <a:prstGeom prst="snip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من الضروري اضافة 7 الى 9 كلمات مفتاحية رئيسية داخل صفحات موقعك لانها تؤثر على ترتيبه في محركات البحث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96288" y="336772"/>
            <a:ext cx="479971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إرفع ترتيب موقعك في محركات البحث ؟!</a:t>
            </a:r>
            <a:endParaRPr lang="en-US" sz="2000" b="1" dirty="0">
              <a:effectLst/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5743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 animBg="1"/>
      <p:bldGraphic spid="16" grpId="0">
        <p:bldAsOne/>
      </p:bldGraphic>
      <p:bldP spid="17" grpId="0" animBg="1"/>
      <p:bldGraphic spid="18" grpId="0">
        <p:bldAsOne/>
      </p:bldGraphic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16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21590675"/>
              </p:ext>
            </p:extLst>
          </p:nvPr>
        </p:nvGraphicFramePr>
        <p:xfrm>
          <a:off x="6324600" y="19304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Snip and Round Single Corner Rectangle 14"/>
          <p:cNvSpPr/>
          <p:nvPr/>
        </p:nvSpPr>
        <p:spPr>
          <a:xfrm>
            <a:off x="228600" y="2159000"/>
            <a:ext cx="5867400" cy="1219200"/>
          </a:xfrm>
          <a:prstGeom prst="snip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نجاح الموقع من نجاح المحتوى, لاتحاول النسخ ابدع وتفرد بفكرك</a:t>
            </a:r>
            <a:endParaRPr lang="ar-EG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310340567"/>
              </p:ext>
            </p:extLst>
          </p:nvPr>
        </p:nvGraphicFramePr>
        <p:xfrm>
          <a:off x="6324600" y="33782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Snip and Round Single Corner Rectangle 16"/>
          <p:cNvSpPr/>
          <p:nvPr/>
        </p:nvSpPr>
        <p:spPr>
          <a:xfrm>
            <a:off x="228600" y="3606800"/>
            <a:ext cx="5867400" cy="1219200"/>
          </a:xfrm>
          <a:prstGeom prst="snip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وعلى اساسه يتحدد مجال موقعك والكلمة المفتاحية الرئيسية الذي يتحدث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عنها</a:t>
            </a:r>
            <a:endParaRPr lang="ar-EG" sz="2000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96288" y="336772"/>
            <a:ext cx="479971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إرفع ترتيب موقعك في محركات البحث ؟!</a:t>
            </a:r>
            <a:endParaRPr lang="en-US" sz="2000" b="1" dirty="0">
              <a:effectLst/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92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 animBg="1"/>
      <p:bldGraphic spid="16" grpId="0">
        <p:bldAsOne/>
      </p:bldGraphic>
      <p:bldP spid="17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17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508680762"/>
              </p:ext>
            </p:extLst>
          </p:nvPr>
        </p:nvGraphicFramePr>
        <p:xfrm>
          <a:off x="6324600" y="19304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425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2" y="268678"/>
            <a:ext cx="5843588" cy="798121"/>
          </a:xfrm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Facebook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4896" y="1848036"/>
            <a:ext cx="4600575" cy="37210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Low" defTabSz="889000" rtl="1">
              <a:lnSpc>
                <a:spcPct val="90000"/>
              </a:lnSpc>
              <a:spcAft>
                <a:spcPct val="35000"/>
              </a:spcAft>
              <a:buFont typeface="Wingdings" panose="05000000000000000000" pitchFamily="2" charset="2"/>
              <a:buChar char="v"/>
            </a:pP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44% من مستخدمي الانترنت يستخدمونه,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/>
            </a:r>
            <a:b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</a:b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و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901 مليون حول العالم</a:t>
            </a:r>
          </a:p>
          <a:p>
            <a:pPr marL="342900" lvl="0" indent="-342900" algn="justLow" defTabSz="889000" rtl="1">
              <a:lnSpc>
                <a:spcPct val="90000"/>
              </a:lnSpc>
              <a:spcAft>
                <a:spcPct val="35000"/>
              </a:spcAft>
              <a:buFont typeface="Wingdings" panose="05000000000000000000" pitchFamily="2" charset="2"/>
              <a:buChar char="v"/>
            </a:pP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43</a:t>
            </a: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 مليون </a:t>
            </a:r>
            <a:r>
              <a:rPr lang="ar-SA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مستخدم</a:t>
            </a:r>
            <a:r>
              <a:rPr lang="ar-EG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 </a:t>
            </a:r>
            <a:r>
              <a:rPr lang="ar-SA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في </a:t>
            </a: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آخر إحصائية للمستخدمين العرب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Low" rtl="1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457200" algn="l"/>
                <a:tab pos="588645" algn="l"/>
              </a:tabLst>
            </a:pP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7012,9 مليون زائر في الشهر, 60% نساء </a:t>
            </a:r>
            <a:r>
              <a:rPr lang="ar-EG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/>
            </a:r>
            <a:br>
              <a:rPr lang="ar-EG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</a:br>
            <a:r>
              <a:rPr lang="ar-SA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و40</a:t>
            </a: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% رجال حيث ان متوسط الاستخدام في الشهر يصل الى 405 دقيقة للشخص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Low" rtl="1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457200" algn="l"/>
                <a:tab pos="588645" algn="l"/>
              </a:tabLst>
            </a:pP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29% من المستخدمين تتراوح اعمارهم بين 18 </a:t>
            </a:r>
            <a:r>
              <a:rPr lang="ar-EG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/>
            </a:r>
            <a:br>
              <a:rPr lang="ar-EG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</a:br>
            <a:r>
              <a:rPr lang="ar-SA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و25 </a:t>
            </a: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سنه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Low" rtl="1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  <a:tabLst>
                <a:tab pos="457200" algn="l"/>
                <a:tab pos="588645" algn="l"/>
              </a:tabLst>
            </a:pP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اشترت فيسبوك تطبيق انستجرام في ابريل 2012 وارتفع بنسبة 197% خلال 6 شهور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fld id="{D8CE256F-6C6D-4075-BB17-5A998CD77390}" type="slidenum">
              <a:rPr lang="en-GB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pPr algn="ctr"/>
              <a:t>18</a:t>
            </a:fld>
            <a:endParaRPr lang="en-US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MonthlyFb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436319"/>
            <a:ext cx="3618514" cy="4132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082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2" y="268678"/>
            <a:ext cx="5843588" cy="798121"/>
          </a:xfrm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Instagram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5090" y="1474570"/>
            <a:ext cx="4600575" cy="437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ar-SA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كانت </a:t>
            </a: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بدايته في اكتوبر 2010 وبعد 5 شهور فقط في 2011 وصل عدد المستخدمين الى 2 مليون واعقب ذلك الى 5 مليون فقط بـ 4 اشهر و الاشتراك في تزايد مضطرد...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 rtl="1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دخلت عالم الاندرويد في ابريل 2012 وبعدها فقط بـ 10 ايام اعلنت عن تجاوز حاجز الـ 40 مليون وايضاً في ازدياد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 rtl="1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في اغسطس 2011 تم رفع 200 مليون صورة, وكمقارنه مع فليكر احتاج الاخير الى سنتين ليصل 100 مليون صورة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 rtl="1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60 صورة كل ثانية يتم رفعها , 150 مليون صورة حسب احصائية 2011 وقد تجاوزت المليار وأكثر اليوم.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fld id="{D8CE256F-6C6D-4075-BB17-5A998CD77390}" type="slidenum">
              <a:rPr lang="en-GB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pPr algn="ctr"/>
              <a:t>19</a:t>
            </a:fld>
            <a:endParaRPr lang="en-US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InstaTwit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7800" y="1700218"/>
            <a:ext cx="3654744" cy="3863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458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7"/>
          <p:cNvSpPr>
            <a:spLocks noChangeArrowheads="1"/>
          </p:cNvSpPr>
          <p:nvPr/>
        </p:nvSpPr>
        <p:spPr bwMode="auto">
          <a:xfrm>
            <a:off x="650919" y="457200"/>
            <a:ext cx="4630390" cy="668992"/>
          </a:xfrm>
          <a:prstGeom prst="roundRect">
            <a:avLst>
              <a:gd name="adj" fmla="val 50000"/>
            </a:avLst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0" tIns="45715" rIns="91430" bIns="45715" anchor="ctr"/>
          <a:lstStyle/>
          <a:p>
            <a:pPr algn="ctr" rtl="1"/>
            <a:r>
              <a:rPr lang="ar-EG" sz="2400" b="1" dirty="0">
                <a:latin typeface="Verdana" panose="020B0604030504040204" pitchFamily="34" charset="0"/>
                <a:ea typeface="HY헤드라인M" pitchFamily="2" charset="-127"/>
              </a:rPr>
              <a:t>الإلتزام بوقت البرنامج وفترات الاستراحة</a:t>
            </a:r>
          </a:p>
          <a:p>
            <a:pPr algn="ctr" rtl="1"/>
            <a:r>
              <a:rPr lang="ar-EG" sz="2400" b="1" dirty="0">
                <a:latin typeface="Verdana" panose="020B0604030504040204" pitchFamily="34" charset="0"/>
                <a:ea typeface="HY헤드라인M" pitchFamily="2" charset="-127"/>
              </a:rPr>
              <a:t> دليل وعيك</a:t>
            </a:r>
            <a:endParaRPr lang="en-GB" sz="2400" b="1" dirty="0">
              <a:latin typeface="Verdana" panose="020B0604030504040204" pitchFamily="34" charset="0"/>
              <a:ea typeface="HY헤드라인M" pitchFamily="2" charset="-127"/>
            </a:endParaRPr>
          </a:p>
        </p:txBody>
      </p:sp>
      <p:sp>
        <p:nvSpPr>
          <p:cNvPr id="20" name="AutoShape 7"/>
          <p:cNvSpPr>
            <a:spLocks noChangeArrowheads="1"/>
          </p:cNvSpPr>
          <p:nvPr/>
        </p:nvSpPr>
        <p:spPr bwMode="auto">
          <a:xfrm>
            <a:off x="640589" y="1570917"/>
            <a:ext cx="4630390" cy="668992"/>
          </a:xfrm>
          <a:prstGeom prst="roundRect">
            <a:avLst>
              <a:gd name="adj" fmla="val 50000"/>
            </a:avLst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0" tIns="45715" rIns="91430" bIns="45715" anchor="ctr"/>
          <a:lstStyle/>
          <a:p>
            <a:pPr algn="ctr" rtl="1"/>
            <a:r>
              <a:rPr lang="ar-EG" sz="2400" b="1" dirty="0">
                <a:latin typeface="Verdana" panose="020B0604030504040204" pitchFamily="34" charset="0"/>
                <a:ea typeface="HY헤드라인M" pitchFamily="2" charset="-127"/>
              </a:rPr>
              <a:t>لاتدع هاتفك المتنقل يشوش أفكار من حولك</a:t>
            </a:r>
            <a:endParaRPr lang="ar-SA" sz="2400" b="1" dirty="0">
              <a:latin typeface="Verdana" panose="020B0604030504040204" pitchFamily="34" charset="0"/>
              <a:ea typeface="HY헤드라인M" pitchFamily="2" charset="-127"/>
            </a:endParaRPr>
          </a:p>
        </p:txBody>
      </p:sp>
      <p:sp>
        <p:nvSpPr>
          <p:cNvPr id="21" name="AutoShape 7"/>
          <p:cNvSpPr>
            <a:spLocks noChangeArrowheads="1"/>
          </p:cNvSpPr>
          <p:nvPr/>
        </p:nvSpPr>
        <p:spPr bwMode="auto">
          <a:xfrm>
            <a:off x="630260" y="2684634"/>
            <a:ext cx="4630390" cy="668992"/>
          </a:xfrm>
          <a:prstGeom prst="roundRect">
            <a:avLst>
              <a:gd name="adj" fmla="val 50000"/>
            </a:avLst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0" tIns="45715" rIns="91430" bIns="45715" anchor="ctr"/>
          <a:lstStyle/>
          <a:p>
            <a:pPr algn="ctr" rtl="1"/>
            <a:r>
              <a:rPr lang="ar-EG" sz="2400" b="1" dirty="0">
                <a:latin typeface="Verdana" panose="020B0604030504040204" pitchFamily="34" charset="0"/>
                <a:ea typeface="HY헤드라인M" pitchFamily="2" charset="-127"/>
              </a:rPr>
              <a:t>الأسئلة والنقاش متاحة في محتوى البرنامج</a:t>
            </a:r>
            <a:endParaRPr lang="ar-SA" sz="2400" b="1" dirty="0">
              <a:latin typeface="Verdana" panose="020B0604030504040204" pitchFamily="34" charset="0"/>
              <a:ea typeface="HY헤드라인M" pitchFamily="2" charset="-127"/>
            </a:endParaRPr>
          </a:p>
        </p:txBody>
      </p:sp>
      <p:sp>
        <p:nvSpPr>
          <p:cNvPr id="23" name="AutoShape 7"/>
          <p:cNvSpPr>
            <a:spLocks noChangeArrowheads="1"/>
          </p:cNvSpPr>
          <p:nvPr/>
        </p:nvSpPr>
        <p:spPr bwMode="auto">
          <a:xfrm>
            <a:off x="619930" y="3798351"/>
            <a:ext cx="4630390" cy="668992"/>
          </a:xfrm>
          <a:prstGeom prst="roundRect">
            <a:avLst>
              <a:gd name="adj" fmla="val 50000"/>
            </a:avLst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0" tIns="45715" rIns="91430" bIns="45715" anchor="ctr"/>
          <a:lstStyle/>
          <a:p>
            <a:pPr algn="ctr" rtl="1"/>
            <a:r>
              <a:rPr lang="ar-EG" sz="2400" b="1" dirty="0">
                <a:latin typeface="Verdana" panose="020B0604030504040204" pitchFamily="34" charset="0"/>
                <a:ea typeface="HY헤드라인M" pitchFamily="2" charset="-127"/>
              </a:rPr>
              <a:t>إبتسامتك و تعاونك دليل حب العمل الجماعي</a:t>
            </a:r>
            <a:endParaRPr lang="ar-SA" sz="2400" b="1" dirty="0">
              <a:latin typeface="Verdana" panose="020B0604030504040204" pitchFamily="34" charset="0"/>
              <a:ea typeface="HY헤드라인M" pitchFamily="2" charset="-127"/>
            </a:endParaRPr>
          </a:p>
        </p:txBody>
      </p:sp>
      <p:sp>
        <p:nvSpPr>
          <p:cNvPr id="24" name="AutoShape 7"/>
          <p:cNvSpPr>
            <a:spLocks noChangeArrowheads="1"/>
          </p:cNvSpPr>
          <p:nvPr/>
        </p:nvSpPr>
        <p:spPr bwMode="auto">
          <a:xfrm>
            <a:off x="609600" y="4912068"/>
            <a:ext cx="4630390" cy="668992"/>
          </a:xfrm>
          <a:prstGeom prst="roundRect">
            <a:avLst>
              <a:gd name="adj" fmla="val 50000"/>
            </a:avLst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30" tIns="45715" rIns="91430" bIns="45715" anchor="ctr"/>
          <a:lstStyle/>
          <a:p>
            <a:pPr algn="ctr" rtl="1"/>
            <a:r>
              <a:rPr lang="ar-EG" sz="2400" b="1" dirty="0">
                <a:latin typeface="Verdana" panose="020B0604030504040204" pitchFamily="34" charset="0"/>
                <a:ea typeface="HY헤드라인M" pitchFamily="2" charset="-127"/>
              </a:rPr>
              <a:t>تأقلمك مع المدرب و تنفيذ التمارين يسهل</a:t>
            </a:r>
          </a:p>
          <a:p>
            <a:pPr algn="ctr" rtl="1"/>
            <a:r>
              <a:rPr lang="ar-EG" sz="2400" b="1" dirty="0">
                <a:latin typeface="Verdana" panose="020B0604030504040204" pitchFamily="34" charset="0"/>
                <a:ea typeface="HY헤드라인M" pitchFamily="2" charset="-127"/>
              </a:rPr>
              <a:t> استيعاب المادة العلمية</a:t>
            </a:r>
            <a:endParaRPr lang="ar-SA" sz="2400" b="1" dirty="0">
              <a:latin typeface="Verdana" panose="020B0604030504040204" pitchFamily="34" charset="0"/>
              <a:ea typeface="HY헤드라인M" pitchFamily="2" charset="-127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6256623" y="2819400"/>
            <a:ext cx="2479104" cy="715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30" tIns="45715" rIns="91430" bIns="45715" rtlCol="0" anchor="ctr">
            <a:normAutofit fontScale="92500" lnSpcReduction="10000"/>
          </a:bodyPr>
          <a:lstStyle>
            <a:lvl1pPr algn="ctr" defTabSz="1007943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EG" b="1" dirty="0">
                <a:solidFill>
                  <a:schemeClr val="accent2">
                    <a:lumMod val="50000"/>
                  </a:schemeClr>
                </a:solidFill>
              </a:rPr>
              <a:t>الاتفاقيات 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2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809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2" y="268678"/>
            <a:ext cx="5843588" cy="798121"/>
          </a:xfrm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Twitter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1012" y="984396"/>
            <a:ext cx="4600575" cy="4966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lnSpc>
                <a:spcPct val="107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كانت بدايته في 2006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r" rtl="1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ar-SA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1,4 </a:t>
            </a: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مليون مستخدم بالعالم العربي, 400 الف مستخدم في السعودية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r" rtl="1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38% حصة المملكة العربية السعودية ومن ثم مصر بـ 30% مستخدم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r" rtl="1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280 مليون تغريدة في اليوم عالميا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r" rtl="1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37 مليون تغريدة عربية من حصة التغريدات في تويتر, تأتي السعودية في المرتبة الثانية بعد الكويت بتغريدات صادرة بـ 1,6 </a:t>
            </a:r>
            <a:r>
              <a:rPr lang="ar-SA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مليون</a:t>
            </a:r>
            <a:endParaRPr lang="ar-EG" sz="2000" b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Simplified Arabic" panose="02020603050405020304" pitchFamily="18" charset="-78"/>
            </a:endParaRPr>
          </a:p>
          <a:p>
            <a:pPr marL="342900" lvl="0" indent="-342900" algn="just" rtl="1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ar-SA" sz="2000" b="1" dirty="0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سيقوم المستخدم بقراءة الأرشيف ليحكم عليه ”فلا تكتب أو تنقل إلا مفيدا“</a:t>
            </a:r>
            <a:endParaRPr lang="en-US" sz="1600" dirty="0"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  <a:p>
            <a:pPr marL="342900" lvl="0" indent="-342900" algn="just" rtl="1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ar-SA" sz="2000" b="1" dirty="0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في احصائية متداوله ,,, عمر التغريدة تكون مابين 25 ثانية الى 25 دقيقة</a:t>
            </a:r>
            <a:endParaRPr lang="en-US" sz="1600" dirty="0"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  <a:p>
            <a:pPr marL="342900" lvl="0" indent="-342900" algn="just" rtl="1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ar-SA" sz="2000" b="1" dirty="0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تويتر للمنشآت الصغيرة</a:t>
            </a:r>
            <a:r>
              <a:rPr lang="en-US" sz="2000" b="1" dirty="0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 </a:t>
            </a:r>
            <a:r>
              <a:rPr lang="ar-SA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Promoted Product</a:t>
            </a:r>
            <a:endParaRPr lang="en-US" sz="1600" dirty="0"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  <a:p>
            <a:pPr marL="342900" lvl="0" indent="-342900" algn="r" rtl="1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457200" algn="l"/>
              </a:tabLs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fld id="{D8CE256F-6C6D-4075-BB17-5A998CD77390}" type="slidenum">
              <a:rPr lang="en-GB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pPr algn="ctr"/>
              <a:t>20</a:t>
            </a:fld>
            <a:endParaRPr lang="en-US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https://encrypted-tbn0.gstatic.com/images?q=tbn:ANd9GcR9N6pT1PjWfbhDz9fidi0Y-5UwXIt6l9WKPOQUTlznH8kJ7C1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477" y="1378691"/>
            <a:ext cx="3126324" cy="4260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676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21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861019"/>
            <a:ext cx="8534400" cy="781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438399" y="1403459"/>
            <a:ext cx="5974080" cy="915120"/>
          </a:xfrm>
          <a:custGeom>
            <a:avLst/>
            <a:gdLst>
              <a:gd name="connsiteX0" fmla="*/ 0 w 5974080"/>
              <a:gd name="connsiteY0" fmla="*/ 152523 h 915120"/>
              <a:gd name="connsiteX1" fmla="*/ 152523 w 5974080"/>
              <a:gd name="connsiteY1" fmla="*/ 0 h 915120"/>
              <a:gd name="connsiteX2" fmla="*/ 5821557 w 5974080"/>
              <a:gd name="connsiteY2" fmla="*/ 0 h 915120"/>
              <a:gd name="connsiteX3" fmla="*/ 5974080 w 5974080"/>
              <a:gd name="connsiteY3" fmla="*/ 152523 h 915120"/>
              <a:gd name="connsiteX4" fmla="*/ 5974080 w 5974080"/>
              <a:gd name="connsiteY4" fmla="*/ 762597 h 915120"/>
              <a:gd name="connsiteX5" fmla="*/ 5821557 w 5974080"/>
              <a:gd name="connsiteY5" fmla="*/ 915120 h 915120"/>
              <a:gd name="connsiteX6" fmla="*/ 152523 w 5974080"/>
              <a:gd name="connsiteY6" fmla="*/ 915120 h 915120"/>
              <a:gd name="connsiteX7" fmla="*/ 0 w 5974080"/>
              <a:gd name="connsiteY7" fmla="*/ 762597 h 915120"/>
              <a:gd name="connsiteX8" fmla="*/ 0 w 5974080"/>
              <a:gd name="connsiteY8" fmla="*/ 152523 h 91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4080" h="915120">
                <a:moveTo>
                  <a:pt x="0" y="152523"/>
                </a:moveTo>
                <a:cubicBezTo>
                  <a:pt x="0" y="68287"/>
                  <a:pt x="68287" y="0"/>
                  <a:pt x="152523" y="0"/>
                </a:cubicBezTo>
                <a:lnTo>
                  <a:pt x="5821557" y="0"/>
                </a:lnTo>
                <a:cubicBezTo>
                  <a:pt x="5905793" y="0"/>
                  <a:pt x="5974080" y="68287"/>
                  <a:pt x="5974080" y="152523"/>
                </a:cubicBezTo>
                <a:lnTo>
                  <a:pt x="5974080" y="762597"/>
                </a:lnTo>
                <a:cubicBezTo>
                  <a:pt x="5974080" y="846833"/>
                  <a:pt x="5905793" y="915120"/>
                  <a:pt x="5821557" y="915120"/>
                </a:cubicBezTo>
                <a:lnTo>
                  <a:pt x="152523" y="915120"/>
                </a:lnTo>
                <a:cubicBezTo>
                  <a:pt x="68287" y="915120"/>
                  <a:pt x="0" y="846833"/>
                  <a:pt x="0" y="762597"/>
                </a:cubicBezTo>
                <a:lnTo>
                  <a:pt x="0" y="152523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270478" tIns="44672" rIns="270478" bIns="44672" numCol="1" spcCol="1270" anchor="ctr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400" b="1" kern="1200" dirty="0" smtClean="0"/>
              <a:t>يمكنك استعمال الاحرف والارقام والشرطة المنخفضة</a:t>
            </a:r>
            <a:endParaRPr lang="ar-EG" sz="2400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3267179"/>
            <a:ext cx="8534400" cy="7812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2438399" y="2809619"/>
            <a:ext cx="5974080" cy="915120"/>
          </a:xfrm>
          <a:custGeom>
            <a:avLst/>
            <a:gdLst>
              <a:gd name="connsiteX0" fmla="*/ 0 w 5974080"/>
              <a:gd name="connsiteY0" fmla="*/ 152523 h 915120"/>
              <a:gd name="connsiteX1" fmla="*/ 152523 w 5974080"/>
              <a:gd name="connsiteY1" fmla="*/ 0 h 915120"/>
              <a:gd name="connsiteX2" fmla="*/ 5821557 w 5974080"/>
              <a:gd name="connsiteY2" fmla="*/ 0 h 915120"/>
              <a:gd name="connsiteX3" fmla="*/ 5974080 w 5974080"/>
              <a:gd name="connsiteY3" fmla="*/ 152523 h 915120"/>
              <a:gd name="connsiteX4" fmla="*/ 5974080 w 5974080"/>
              <a:gd name="connsiteY4" fmla="*/ 762597 h 915120"/>
              <a:gd name="connsiteX5" fmla="*/ 5821557 w 5974080"/>
              <a:gd name="connsiteY5" fmla="*/ 915120 h 915120"/>
              <a:gd name="connsiteX6" fmla="*/ 152523 w 5974080"/>
              <a:gd name="connsiteY6" fmla="*/ 915120 h 915120"/>
              <a:gd name="connsiteX7" fmla="*/ 0 w 5974080"/>
              <a:gd name="connsiteY7" fmla="*/ 762597 h 915120"/>
              <a:gd name="connsiteX8" fmla="*/ 0 w 5974080"/>
              <a:gd name="connsiteY8" fmla="*/ 152523 h 91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4080" h="915120">
                <a:moveTo>
                  <a:pt x="0" y="152523"/>
                </a:moveTo>
                <a:cubicBezTo>
                  <a:pt x="0" y="68287"/>
                  <a:pt x="68287" y="0"/>
                  <a:pt x="152523" y="0"/>
                </a:cubicBezTo>
                <a:lnTo>
                  <a:pt x="5821557" y="0"/>
                </a:lnTo>
                <a:cubicBezTo>
                  <a:pt x="5905793" y="0"/>
                  <a:pt x="5974080" y="68287"/>
                  <a:pt x="5974080" y="152523"/>
                </a:cubicBezTo>
                <a:lnTo>
                  <a:pt x="5974080" y="762597"/>
                </a:lnTo>
                <a:cubicBezTo>
                  <a:pt x="5974080" y="846833"/>
                  <a:pt x="5905793" y="915120"/>
                  <a:pt x="5821557" y="915120"/>
                </a:cubicBezTo>
                <a:lnTo>
                  <a:pt x="152523" y="915120"/>
                </a:lnTo>
                <a:cubicBezTo>
                  <a:pt x="68287" y="915120"/>
                  <a:pt x="0" y="846833"/>
                  <a:pt x="0" y="762597"/>
                </a:cubicBezTo>
                <a:lnTo>
                  <a:pt x="0" y="152523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270478" tIns="44672" rIns="270478" bIns="44672" numCol="1" spcCol="1270" anchor="ctr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400" b="1" kern="1200" dirty="0" smtClean="0"/>
              <a:t>لايُسمح للاسم بتجاوز 15 حرف كحد اقصى</a:t>
            </a:r>
            <a:endParaRPr lang="ar-EG" sz="2400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4673340"/>
            <a:ext cx="8534400" cy="781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2438399" y="4215780"/>
            <a:ext cx="5974080" cy="915120"/>
          </a:xfrm>
          <a:custGeom>
            <a:avLst/>
            <a:gdLst>
              <a:gd name="connsiteX0" fmla="*/ 0 w 5974080"/>
              <a:gd name="connsiteY0" fmla="*/ 152523 h 915120"/>
              <a:gd name="connsiteX1" fmla="*/ 152523 w 5974080"/>
              <a:gd name="connsiteY1" fmla="*/ 0 h 915120"/>
              <a:gd name="connsiteX2" fmla="*/ 5821557 w 5974080"/>
              <a:gd name="connsiteY2" fmla="*/ 0 h 915120"/>
              <a:gd name="connsiteX3" fmla="*/ 5974080 w 5974080"/>
              <a:gd name="connsiteY3" fmla="*/ 152523 h 915120"/>
              <a:gd name="connsiteX4" fmla="*/ 5974080 w 5974080"/>
              <a:gd name="connsiteY4" fmla="*/ 762597 h 915120"/>
              <a:gd name="connsiteX5" fmla="*/ 5821557 w 5974080"/>
              <a:gd name="connsiteY5" fmla="*/ 915120 h 915120"/>
              <a:gd name="connsiteX6" fmla="*/ 152523 w 5974080"/>
              <a:gd name="connsiteY6" fmla="*/ 915120 h 915120"/>
              <a:gd name="connsiteX7" fmla="*/ 0 w 5974080"/>
              <a:gd name="connsiteY7" fmla="*/ 762597 h 915120"/>
              <a:gd name="connsiteX8" fmla="*/ 0 w 5974080"/>
              <a:gd name="connsiteY8" fmla="*/ 152523 h 91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4080" h="915120">
                <a:moveTo>
                  <a:pt x="0" y="152523"/>
                </a:moveTo>
                <a:cubicBezTo>
                  <a:pt x="0" y="68287"/>
                  <a:pt x="68287" y="0"/>
                  <a:pt x="152523" y="0"/>
                </a:cubicBezTo>
                <a:lnTo>
                  <a:pt x="5821557" y="0"/>
                </a:lnTo>
                <a:cubicBezTo>
                  <a:pt x="5905793" y="0"/>
                  <a:pt x="5974080" y="68287"/>
                  <a:pt x="5974080" y="152523"/>
                </a:cubicBezTo>
                <a:lnTo>
                  <a:pt x="5974080" y="762597"/>
                </a:lnTo>
                <a:cubicBezTo>
                  <a:pt x="5974080" y="846833"/>
                  <a:pt x="5905793" y="915120"/>
                  <a:pt x="5821557" y="915120"/>
                </a:cubicBezTo>
                <a:lnTo>
                  <a:pt x="152523" y="915120"/>
                </a:lnTo>
                <a:cubicBezTo>
                  <a:pt x="68287" y="915120"/>
                  <a:pt x="0" y="846833"/>
                  <a:pt x="0" y="762597"/>
                </a:cubicBezTo>
                <a:lnTo>
                  <a:pt x="0" y="152523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0" vert="horz" wrap="square" lIns="270478" tIns="44672" rIns="270478" bIns="44672" numCol="1" spcCol="1270" anchor="ctr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400" b="1" kern="1200" dirty="0" smtClean="0"/>
              <a:t>لا تكتب الا مايتعلق بمنشئتك</a:t>
            </a:r>
            <a:endParaRPr lang="ar-EG" sz="2400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4588" y="304800"/>
            <a:ext cx="3490251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Twitter Smart Tactic </a:t>
            </a:r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!!!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69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2" y="268678"/>
            <a:ext cx="5843588" cy="798121"/>
          </a:xfrm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YouTube </a:t>
            </a:r>
            <a:r>
              <a:rPr lang="en-US" sz="28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Channels</a:t>
            </a:r>
            <a:r>
              <a:rPr lang="ar-EG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ar-EG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1012" y="941943"/>
            <a:ext cx="4600575" cy="718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Low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كانت </a:t>
            </a: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بدايته في </a:t>
            </a:r>
            <a:r>
              <a:rPr lang="ar-SA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2005</a:t>
            </a:r>
            <a:endParaRPr lang="ar-EG" sz="2000" b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Simplified Arabic" panose="02020603050405020304" pitchFamily="18" charset="-78"/>
            </a:endParaRPr>
          </a:p>
          <a:p>
            <a:pPr marL="327660" indent="-342900" algn="justLow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عدد مستخدمى يوتيوب اليوم مليار مستخدم سنويا شهريا (2014)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27660" indent="-342900" algn="justLow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يتم مشاهدة </a:t>
            </a:r>
            <a:r>
              <a:rPr lang="en-US" sz="2000" b="1" dirty="0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Arial" panose="020B0604020202020204" pitchFamily="34" charset="0"/>
              </a:rPr>
              <a:t>6 </a:t>
            </a: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مليار ساعة من الفيديوهات شهرياً على يوتيوب (2014)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27660" indent="-342900" algn="justLow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يتم رفع</a:t>
            </a:r>
            <a:r>
              <a:rPr lang="en-US" sz="2000" b="1" dirty="0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100 </a:t>
            </a: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ساعة </a:t>
            </a:r>
            <a:r>
              <a:rPr lang="en-US" sz="2000" b="1" dirty="0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Arial" panose="020B0604020202020204" pitchFamily="34" charset="0"/>
              </a:rPr>
              <a:t>( 4.1)  </a:t>
            </a: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يوم من الفيديوهات على يوتيوب كل دقيقة(2014)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27660" indent="-342900" algn="justLow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عدد المشاهدات اليومية للفيديوهات</a:t>
            </a:r>
            <a:r>
              <a:rPr lang="en-US" sz="2000" b="1" dirty="0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مليار و</a:t>
            </a:r>
            <a:r>
              <a:rPr lang="en-US" sz="2000" b="1" dirty="0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250 </a:t>
            </a: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مليون مشاهدة</a:t>
            </a:r>
            <a:r>
              <a:rPr lang="en-US" sz="2000" b="1" dirty="0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ar-EG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2013</a:t>
            </a:r>
            <a:r>
              <a:rPr lang="en-US" sz="2000" b="1" dirty="0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Arial" panose="020B0604020202020204" pitchFamily="34" charset="0"/>
              </a:rPr>
              <a:t>(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27660" indent="-342900" algn="justLow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يتم مشاهدة</a:t>
            </a:r>
            <a:r>
              <a:rPr lang="en-US" sz="2000" b="1" dirty="0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Arial" panose="020B0604020202020204" pitchFamily="34" charset="0"/>
              </a:rPr>
              <a:t> 150 </a:t>
            </a: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عاماً من فيديوهات يوتيوب يومياً على الفيسبوك فقط </a:t>
            </a:r>
            <a:r>
              <a:rPr lang="ar-EG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(2013)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Low" rtl="1">
              <a:lnSpc>
                <a:spcPct val="107000"/>
              </a:lnSpc>
              <a:spcAft>
                <a:spcPts val="800"/>
              </a:spcAft>
            </a:pPr>
            <a:endParaRPr lang="ar-EG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Simplified Arabic" panose="02020603050405020304" pitchFamily="18" charset="-78"/>
            </a:endParaRPr>
          </a:p>
          <a:p>
            <a:pPr algn="justLow" rtl="1">
              <a:lnSpc>
                <a:spcPct val="107000"/>
              </a:lnSpc>
              <a:spcAft>
                <a:spcPts val="800"/>
              </a:spcAft>
            </a:pPr>
            <a:endParaRPr lang="ar-EG" sz="2000" b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Simplified Arabic" panose="02020603050405020304" pitchFamily="18" charset="-78"/>
            </a:endParaRPr>
          </a:p>
          <a:p>
            <a:pPr algn="justLow" rtl="1">
              <a:lnSpc>
                <a:spcPct val="107000"/>
              </a:lnSpc>
              <a:spcAft>
                <a:spcPts val="800"/>
              </a:spcAft>
            </a:pPr>
            <a:endParaRPr lang="ar-EG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Simplified Arabic" panose="02020603050405020304" pitchFamily="18" charset="-78"/>
            </a:endParaRPr>
          </a:p>
          <a:p>
            <a:pPr algn="justLow" rtl="1">
              <a:lnSpc>
                <a:spcPct val="107000"/>
              </a:lnSpc>
              <a:spcAft>
                <a:spcPts val="800"/>
              </a:spcAft>
            </a:pPr>
            <a:endParaRPr lang="ar-EG" sz="2000" b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Simplified Arabic" panose="02020603050405020304" pitchFamily="18" charset="-78"/>
            </a:endParaRPr>
          </a:p>
          <a:p>
            <a:pPr algn="justLow" rtl="1">
              <a:lnSpc>
                <a:spcPct val="107000"/>
              </a:lnSpc>
              <a:spcAft>
                <a:spcPts val="800"/>
              </a:spcAft>
            </a:pPr>
            <a:endParaRPr lang="ar-EG" sz="20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Simplified Arabic" panose="02020603050405020304" pitchFamily="18" charset="-78"/>
            </a:endParaRPr>
          </a:p>
          <a:p>
            <a:pPr algn="justLow" rtl="1">
              <a:lnSpc>
                <a:spcPct val="107000"/>
              </a:lnSpc>
              <a:spcAft>
                <a:spcPts val="800"/>
              </a:spcAft>
            </a:pPr>
            <a:endParaRPr lang="ar-EG" sz="2000" b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Simplified Arabic" panose="02020603050405020304" pitchFamily="18" charset="-78"/>
            </a:endParaRPr>
          </a:p>
          <a:p>
            <a:pPr algn="justLow" rtl="1">
              <a:lnSpc>
                <a:spcPct val="107000"/>
              </a:lnSpc>
              <a:spcAft>
                <a:spcPts val="800"/>
              </a:spcAft>
            </a:pP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fld id="{D8CE256F-6C6D-4075-BB17-5A998CD77390}" type="slidenum">
              <a:rPr lang="en-GB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pPr algn="ctr"/>
              <a:t>22</a:t>
            </a:fld>
            <a:endParaRPr lang="en-US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670654"/>
            <a:ext cx="3413362" cy="3852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7105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1012" y="268678"/>
            <a:ext cx="5843588" cy="798121"/>
          </a:xfrm>
        </p:spPr>
        <p:txBody>
          <a:bodyPr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Arial" panose="020B0604020202020204" pitchFamily="34" charset="0"/>
              </a:rPr>
              <a:t>Google &amp; G+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1012" y="984396"/>
            <a:ext cx="4600575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>
              <a:lnSpc>
                <a:spcPct val="107000"/>
              </a:lnSpc>
              <a:spcAft>
                <a:spcPts val="800"/>
              </a:spcAft>
            </a:pP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كانت بدايته 1998 و بعد ذلك انشأت </a:t>
            </a:r>
            <a:r>
              <a:rPr lang="en-US" sz="2000" b="1" dirty="0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Arial" panose="020B0604020202020204" pitchFamily="34" charset="0"/>
              </a:rPr>
              <a:t>G+ </a:t>
            </a: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 في عام 2011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Low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يعتبر اول محرك بحث في العالم منافسا لـ </a:t>
            </a:r>
            <a:r>
              <a:rPr lang="en-US" sz="2000" b="1" dirty="0" err="1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Arial" panose="020B0604020202020204" pitchFamily="34" charset="0"/>
              </a:rPr>
              <a:t>bing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Low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 sz="2000" b="1" dirty="0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Arial" panose="020B0604020202020204" pitchFamily="34" charset="0"/>
              </a:rPr>
              <a:t>170 </a:t>
            </a: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مليون مستخدم و العدد في ازدياد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Low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61 مليون زائر في الشهر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Low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63% رجال بينما الـ 37% نساء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Low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المتوسط الذي يقضيه المستخدم شهرياً يصل الى 5 دقائق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Low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اعلى فئة عمرية للمستخدمين هم من 26 الى 35 سنه بنسبة 35%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fld id="{D8CE256F-6C6D-4075-BB17-5A998CD77390}" type="slidenum">
              <a:rPr lang="en-GB" sz="32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pPr algn="ctr"/>
              <a:t>23</a:t>
            </a:fld>
            <a:endParaRPr lang="en-US" sz="3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600200"/>
            <a:ext cx="3429000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14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24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861019"/>
            <a:ext cx="8534400" cy="781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438399" y="1403459"/>
            <a:ext cx="5974080" cy="915120"/>
          </a:xfrm>
          <a:custGeom>
            <a:avLst/>
            <a:gdLst>
              <a:gd name="connsiteX0" fmla="*/ 0 w 5974080"/>
              <a:gd name="connsiteY0" fmla="*/ 152523 h 915120"/>
              <a:gd name="connsiteX1" fmla="*/ 152523 w 5974080"/>
              <a:gd name="connsiteY1" fmla="*/ 0 h 915120"/>
              <a:gd name="connsiteX2" fmla="*/ 5821557 w 5974080"/>
              <a:gd name="connsiteY2" fmla="*/ 0 h 915120"/>
              <a:gd name="connsiteX3" fmla="*/ 5974080 w 5974080"/>
              <a:gd name="connsiteY3" fmla="*/ 152523 h 915120"/>
              <a:gd name="connsiteX4" fmla="*/ 5974080 w 5974080"/>
              <a:gd name="connsiteY4" fmla="*/ 762597 h 915120"/>
              <a:gd name="connsiteX5" fmla="*/ 5821557 w 5974080"/>
              <a:gd name="connsiteY5" fmla="*/ 915120 h 915120"/>
              <a:gd name="connsiteX6" fmla="*/ 152523 w 5974080"/>
              <a:gd name="connsiteY6" fmla="*/ 915120 h 915120"/>
              <a:gd name="connsiteX7" fmla="*/ 0 w 5974080"/>
              <a:gd name="connsiteY7" fmla="*/ 762597 h 915120"/>
              <a:gd name="connsiteX8" fmla="*/ 0 w 5974080"/>
              <a:gd name="connsiteY8" fmla="*/ 152523 h 91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4080" h="915120">
                <a:moveTo>
                  <a:pt x="0" y="152523"/>
                </a:moveTo>
                <a:cubicBezTo>
                  <a:pt x="0" y="68287"/>
                  <a:pt x="68287" y="0"/>
                  <a:pt x="152523" y="0"/>
                </a:cubicBezTo>
                <a:lnTo>
                  <a:pt x="5821557" y="0"/>
                </a:lnTo>
                <a:cubicBezTo>
                  <a:pt x="5905793" y="0"/>
                  <a:pt x="5974080" y="68287"/>
                  <a:pt x="5974080" y="152523"/>
                </a:cubicBezTo>
                <a:lnTo>
                  <a:pt x="5974080" y="762597"/>
                </a:lnTo>
                <a:cubicBezTo>
                  <a:pt x="5974080" y="846833"/>
                  <a:pt x="5905793" y="915120"/>
                  <a:pt x="5821557" y="915120"/>
                </a:cubicBezTo>
                <a:lnTo>
                  <a:pt x="152523" y="915120"/>
                </a:lnTo>
                <a:cubicBezTo>
                  <a:pt x="68287" y="915120"/>
                  <a:pt x="0" y="846833"/>
                  <a:pt x="0" y="762597"/>
                </a:cubicBezTo>
                <a:lnTo>
                  <a:pt x="0" y="152523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270478" tIns="44672" rIns="270478" bIns="44672" numCol="1" spcCol="1270" anchor="ctr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400" b="1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اللوقو لابد من ان يتماشى مع المنتج</a:t>
            </a:r>
            <a:endParaRPr lang="ar-EG" sz="2400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3267179"/>
            <a:ext cx="8534400" cy="7812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2438399" y="2809619"/>
            <a:ext cx="5974080" cy="915120"/>
          </a:xfrm>
          <a:custGeom>
            <a:avLst/>
            <a:gdLst>
              <a:gd name="connsiteX0" fmla="*/ 0 w 5974080"/>
              <a:gd name="connsiteY0" fmla="*/ 152523 h 915120"/>
              <a:gd name="connsiteX1" fmla="*/ 152523 w 5974080"/>
              <a:gd name="connsiteY1" fmla="*/ 0 h 915120"/>
              <a:gd name="connsiteX2" fmla="*/ 5821557 w 5974080"/>
              <a:gd name="connsiteY2" fmla="*/ 0 h 915120"/>
              <a:gd name="connsiteX3" fmla="*/ 5974080 w 5974080"/>
              <a:gd name="connsiteY3" fmla="*/ 152523 h 915120"/>
              <a:gd name="connsiteX4" fmla="*/ 5974080 w 5974080"/>
              <a:gd name="connsiteY4" fmla="*/ 762597 h 915120"/>
              <a:gd name="connsiteX5" fmla="*/ 5821557 w 5974080"/>
              <a:gd name="connsiteY5" fmla="*/ 915120 h 915120"/>
              <a:gd name="connsiteX6" fmla="*/ 152523 w 5974080"/>
              <a:gd name="connsiteY6" fmla="*/ 915120 h 915120"/>
              <a:gd name="connsiteX7" fmla="*/ 0 w 5974080"/>
              <a:gd name="connsiteY7" fmla="*/ 762597 h 915120"/>
              <a:gd name="connsiteX8" fmla="*/ 0 w 5974080"/>
              <a:gd name="connsiteY8" fmla="*/ 152523 h 91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4080" h="915120">
                <a:moveTo>
                  <a:pt x="0" y="152523"/>
                </a:moveTo>
                <a:cubicBezTo>
                  <a:pt x="0" y="68287"/>
                  <a:pt x="68287" y="0"/>
                  <a:pt x="152523" y="0"/>
                </a:cubicBezTo>
                <a:lnTo>
                  <a:pt x="5821557" y="0"/>
                </a:lnTo>
                <a:cubicBezTo>
                  <a:pt x="5905793" y="0"/>
                  <a:pt x="5974080" y="68287"/>
                  <a:pt x="5974080" y="152523"/>
                </a:cubicBezTo>
                <a:lnTo>
                  <a:pt x="5974080" y="762597"/>
                </a:lnTo>
                <a:cubicBezTo>
                  <a:pt x="5974080" y="846833"/>
                  <a:pt x="5905793" y="915120"/>
                  <a:pt x="5821557" y="915120"/>
                </a:cubicBezTo>
                <a:lnTo>
                  <a:pt x="152523" y="915120"/>
                </a:lnTo>
                <a:cubicBezTo>
                  <a:pt x="68287" y="915120"/>
                  <a:pt x="0" y="846833"/>
                  <a:pt x="0" y="762597"/>
                </a:cubicBezTo>
                <a:lnTo>
                  <a:pt x="0" y="152523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270478" tIns="44672" rIns="270478" bIns="44672" numCol="1" spcCol="1270" anchor="ctr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400" b="1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شارك الصور والفيديو مع البيئة المحيطة بك</a:t>
            </a:r>
            <a:endParaRPr lang="ar-EG" sz="2400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4673340"/>
            <a:ext cx="8534400" cy="781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2438399" y="4215780"/>
            <a:ext cx="5974080" cy="915120"/>
          </a:xfrm>
          <a:custGeom>
            <a:avLst/>
            <a:gdLst>
              <a:gd name="connsiteX0" fmla="*/ 0 w 5974080"/>
              <a:gd name="connsiteY0" fmla="*/ 152523 h 915120"/>
              <a:gd name="connsiteX1" fmla="*/ 152523 w 5974080"/>
              <a:gd name="connsiteY1" fmla="*/ 0 h 915120"/>
              <a:gd name="connsiteX2" fmla="*/ 5821557 w 5974080"/>
              <a:gd name="connsiteY2" fmla="*/ 0 h 915120"/>
              <a:gd name="connsiteX3" fmla="*/ 5974080 w 5974080"/>
              <a:gd name="connsiteY3" fmla="*/ 152523 h 915120"/>
              <a:gd name="connsiteX4" fmla="*/ 5974080 w 5974080"/>
              <a:gd name="connsiteY4" fmla="*/ 762597 h 915120"/>
              <a:gd name="connsiteX5" fmla="*/ 5821557 w 5974080"/>
              <a:gd name="connsiteY5" fmla="*/ 915120 h 915120"/>
              <a:gd name="connsiteX6" fmla="*/ 152523 w 5974080"/>
              <a:gd name="connsiteY6" fmla="*/ 915120 h 915120"/>
              <a:gd name="connsiteX7" fmla="*/ 0 w 5974080"/>
              <a:gd name="connsiteY7" fmla="*/ 762597 h 915120"/>
              <a:gd name="connsiteX8" fmla="*/ 0 w 5974080"/>
              <a:gd name="connsiteY8" fmla="*/ 152523 h 91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4080" h="915120">
                <a:moveTo>
                  <a:pt x="0" y="152523"/>
                </a:moveTo>
                <a:cubicBezTo>
                  <a:pt x="0" y="68287"/>
                  <a:pt x="68287" y="0"/>
                  <a:pt x="152523" y="0"/>
                </a:cubicBezTo>
                <a:lnTo>
                  <a:pt x="5821557" y="0"/>
                </a:lnTo>
                <a:cubicBezTo>
                  <a:pt x="5905793" y="0"/>
                  <a:pt x="5974080" y="68287"/>
                  <a:pt x="5974080" y="152523"/>
                </a:cubicBezTo>
                <a:lnTo>
                  <a:pt x="5974080" y="762597"/>
                </a:lnTo>
                <a:cubicBezTo>
                  <a:pt x="5974080" y="846833"/>
                  <a:pt x="5905793" y="915120"/>
                  <a:pt x="5821557" y="915120"/>
                </a:cubicBezTo>
                <a:lnTo>
                  <a:pt x="152523" y="915120"/>
                </a:lnTo>
                <a:cubicBezTo>
                  <a:pt x="68287" y="915120"/>
                  <a:pt x="0" y="846833"/>
                  <a:pt x="0" y="762597"/>
                </a:cubicBezTo>
                <a:lnTo>
                  <a:pt x="0" y="152523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0" vert="horz" wrap="square" lIns="270478" tIns="44672" rIns="270478" bIns="44672" numCol="1" spcCol="1270" anchor="ctr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400" b="1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تواجدك وردك على الاستفسارات شي مهم</a:t>
            </a:r>
            <a:endParaRPr lang="ar-EG" sz="2400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7000" y="304800"/>
            <a:ext cx="2725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EG" sz="2800" b="1" dirty="0">
                <a:solidFill>
                  <a:srgbClr val="C0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استراتيجيات المسميات</a:t>
            </a:r>
          </a:p>
        </p:txBody>
      </p:sp>
    </p:spTree>
    <p:extLst>
      <p:ext uri="{BB962C8B-B14F-4D97-AF65-F5344CB8AC3E}">
        <p14:creationId xmlns:p14="http://schemas.microsoft.com/office/powerpoint/2010/main" val="356809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25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861019"/>
            <a:ext cx="8534400" cy="781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438399" y="1403459"/>
            <a:ext cx="5974080" cy="915120"/>
          </a:xfrm>
          <a:custGeom>
            <a:avLst/>
            <a:gdLst>
              <a:gd name="connsiteX0" fmla="*/ 0 w 5974080"/>
              <a:gd name="connsiteY0" fmla="*/ 152523 h 915120"/>
              <a:gd name="connsiteX1" fmla="*/ 152523 w 5974080"/>
              <a:gd name="connsiteY1" fmla="*/ 0 h 915120"/>
              <a:gd name="connsiteX2" fmla="*/ 5821557 w 5974080"/>
              <a:gd name="connsiteY2" fmla="*/ 0 h 915120"/>
              <a:gd name="connsiteX3" fmla="*/ 5974080 w 5974080"/>
              <a:gd name="connsiteY3" fmla="*/ 152523 h 915120"/>
              <a:gd name="connsiteX4" fmla="*/ 5974080 w 5974080"/>
              <a:gd name="connsiteY4" fmla="*/ 762597 h 915120"/>
              <a:gd name="connsiteX5" fmla="*/ 5821557 w 5974080"/>
              <a:gd name="connsiteY5" fmla="*/ 915120 h 915120"/>
              <a:gd name="connsiteX6" fmla="*/ 152523 w 5974080"/>
              <a:gd name="connsiteY6" fmla="*/ 915120 h 915120"/>
              <a:gd name="connsiteX7" fmla="*/ 0 w 5974080"/>
              <a:gd name="connsiteY7" fmla="*/ 762597 h 915120"/>
              <a:gd name="connsiteX8" fmla="*/ 0 w 5974080"/>
              <a:gd name="connsiteY8" fmla="*/ 152523 h 91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4080" h="915120">
                <a:moveTo>
                  <a:pt x="0" y="152523"/>
                </a:moveTo>
                <a:cubicBezTo>
                  <a:pt x="0" y="68287"/>
                  <a:pt x="68287" y="0"/>
                  <a:pt x="152523" y="0"/>
                </a:cubicBezTo>
                <a:lnTo>
                  <a:pt x="5821557" y="0"/>
                </a:lnTo>
                <a:cubicBezTo>
                  <a:pt x="5905793" y="0"/>
                  <a:pt x="5974080" y="68287"/>
                  <a:pt x="5974080" y="152523"/>
                </a:cubicBezTo>
                <a:lnTo>
                  <a:pt x="5974080" y="762597"/>
                </a:lnTo>
                <a:cubicBezTo>
                  <a:pt x="5974080" y="846833"/>
                  <a:pt x="5905793" y="915120"/>
                  <a:pt x="5821557" y="915120"/>
                </a:cubicBezTo>
                <a:lnTo>
                  <a:pt x="152523" y="915120"/>
                </a:lnTo>
                <a:cubicBezTo>
                  <a:pt x="68287" y="915120"/>
                  <a:pt x="0" y="846833"/>
                  <a:pt x="0" y="762597"/>
                </a:cubicBezTo>
                <a:lnTo>
                  <a:pt x="0" y="152523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270478" tIns="44672" rIns="270478" bIns="44672" numCol="1" spcCol="1270" anchor="ctr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400" b="1" kern="1200" dirty="0" smtClean="0"/>
              <a:t>تفعيل الحساب وبناء البروفايل</a:t>
            </a:r>
            <a:endParaRPr lang="ar-EG" sz="2400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3267179"/>
            <a:ext cx="8534400" cy="781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2438399" y="2809619"/>
            <a:ext cx="5974080" cy="915120"/>
          </a:xfrm>
          <a:custGeom>
            <a:avLst/>
            <a:gdLst>
              <a:gd name="connsiteX0" fmla="*/ 0 w 5974080"/>
              <a:gd name="connsiteY0" fmla="*/ 152523 h 915120"/>
              <a:gd name="connsiteX1" fmla="*/ 152523 w 5974080"/>
              <a:gd name="connsiteY1" fmla="*/ 0 h 915120"/>
              <a:gd name="connsiteX2" fmla="*/ 5821557 w 5974080"/>
              <a:gd name="connsiteY2" fmla="*/ 0 h 915120"/>
              <a:gd name="connsiteX3" fmla="*/ 5974080 w 5974080"/>
              <a:gd name="connsiteY3" fmla="*/ 152523 h 915120"/>
              <a:gd name="connsiteX4" fmla="*/ 5974080 w 5974080"/>
              <a:gd name="connsiteY4" fmla="*/ 762597 h 915120"/>
              <a:gd name="connsiteX5" fmla="*/ 5821557 w 5974080"/>
              <a:gd name="connsiteY5" fmla="*/ 915120 h 915120"/>
              <a:gd name="connsiteX6" fmla="*/ 152523 w 5974080"/>
              <a:gd name="connsiteY6" fmla="*/ 915120 h 915120"/>
              <a:gd name="connsiteX7" fmla="*/ 0 w 5974080"/>
              <a:gd name="connsiteY7" fmla="*/ 762597 h 915120"/>
              <a:gd name="connsiteX8" fmla="*/ 0 w 5974080"/>
              <a:gd name="connsiteY8" fmla="*/ 152523 h 91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4080" h="915120">
                <a:moveTo>
                  <a:pt x="0" y="152523"/>
                </a:moveTo>
                <a:cubicBezTo>
                  <a:pt x="0" y="68287"/>
                  <a:pt x="68287" y="0"/>
                  <a:pt x="152523" y="0"/>
                </a:cubicBezTo>
                <a:lnTo>
                  <a:pt x="5821557" y="0"/>
                </a:lnTo>
                <a:cubicBezTo>
                  <a:pt x="5905793" y="0"/>
                  <a:pt x="5974080" y="68287"/>
                  <a:pt x="5974080" y="152523"/>
                </a:cubicBezTo>
                <a:lnTo>
                  <a:pt x="5974080" y="762597"/>
                </a:lnTo>
                <a:cubicBezTo>
                  <a:pt x="5974080" y="846833"/>
                  <a:pt x="5905793" y="915120"/>
                  <a:pt x="5821557" y="915120"/>
                </a:cubicBezTo>
                <a:lnTo>
                  <a:pt x="152523" y="915120"/>
                </a:lnTo>
                <a:cubicBezTo>
                  <a:pt x="68287" y="915120"/>
                  <a:pt x="0" y="846833"/>
                  <a:pt x="0" y="762597"/>
                </a:cubicBezTo>
                <a:lnTo>
                  <a:pt x="0" y="152523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270478" tIns="44672" rIns="270478" bIns="44672" numCol="1" spcCol="1270" anchor="ctr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400" b="1" kern="1200" dirty="0" smtClean="0"/>
              <a:t>ربطه مع الـ </a:t>
            </a:r>
            <a:r>
              <a:rPr lang="en-US" sz="2400" b="1" kern="1200" dirty="0" smtClean="0"/>
              <a:t>G+ &amp; YouTube </a:t>
            </a:r>
            <a:r>
              <a:rPr lang="ar-SA" sz="2400" b="1" kern="1200" dirty="0" smtClean="0"/>
              <a:t> وابقاء الاسم نفسه</a:t>
            </a:r>
            <a:endParaRPr lang="ar-EG" sz="2400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4673340"/>
            <a:ext cx="8534400" cy="781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2438399" y="4215780"/>
            <a:ext cx="5974080" cy="915120"/>
          </a:xfrm>
          <a:custGeom>
            <a:avLst/>
            <a:gdLst>
              <a:gd name="connsiteX0" fmla="*/ 0 w 5974080"/>
              <a:gd name="connsiteY0" fmla="*/ 152523 h 915120"/>
              <a:gd name="connsiteX1" fmla="*/ 152523 w 5974080"/>
              <a:gd name="connsiteY1" fmla="*/ 0 h 915120"/>
              <a:gd name="connsiteX2" fmla="*/ 5821557 w 5974080"/>
              <a:gd name="connsiteY2" fmla="*/ 0 h 915120"/>
              <a:gd name="connsiteX3" fmla="*/ 5974080 w 5974080"/>
              <a:gd name="connsiteY3" fmla="*/ 152523 h 915120"/>
              <a:gd name="connsiteX4" fmla="*/ 5974080 w 5974080"/>
              <a:gd name="connsiteY4" fmla="*/ 762597 h 915120"/>
              <a:gd name="connsiteX5" fmla="*/ 5821557 w 5974080"/>
              <a:gd name="connsiteY5" fmla="*/ 915120 h 915120"/>
              <a:gd name="connsiteX6" fmla="*/ 152523 w 5974080"/>
              <a:gd name="connsiteY6" fmla="*/ 915120 h 915120"/>
              <a:gd name="connsiteX7" fmla="*/ 0 w 5974080"/>
              <a:gd name="connsiteY7" fmla="*/ 762597 h 915120"/>
              <a:gd name="connsiteX8" fmla="*/ 0 w 5974080"/>
              <a:gd name="connsiteY8" fmla="*/ 152523 h 91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74080" h="915120">
                <a:moveTo>
                  <a:pt x="0" y="152523"/>
                </a:moveTo>
                <a:cubicBezTo>
                  <a:pt x="0" y="68287"/>
                  <a:pt x="68287" y="0"/>
                  <a:pt x="152523" y="0"/>
                </a:cubicBezTo>
                <a:lnTo>
                  <a:pt x="5821557" y="0"/>
                </a:lnTo>
                <a:cubicBezTo>
                  <a:pt x="5905793" y="0"/>
                  <a:pt x="5974080" y="68287"/>
                  <a:pt x="5974080" y="152523"/>
                </a:cubicBezTo>
                <a:lnTo>
                  <a:pt x="5974080" y="762597"/>
                </a:lnTo>
                <a:cubicBezTo>
                  <a:pt x="5974080" y="846833"/>
                  <a:pt x="5905793" y="915120"/>
                  <a:pt x="5821557" y="915120"/>
                </a:cubicBezTo>
                <a:lnTo>
                  <a:pt x="152523" y="915120"/>
                </a:lnTo>
                <a:cubicBezTo>
                  <a:pt x="68287" y="915120"/>
                  <a:pt x="0" y="846833"/>
                  <a:pt x="0" y="762597"/>
                </a:cubicBezTo>
                <a:lnTo>
                  <a:pt x="0" y="152523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270478" tIns="44672" rIns="270478" bIns="44672" numCol="1" spcCol="1270" anchor="ctr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400" b="1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تواجدك وردك على الاستفسارات شي مهم</a:t>
            </a:r>
            <a:endParaRPr lang="ar-EG" sz="2400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6641" y="304800"/>
            <a:ext cx="2066143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Practice Part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16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26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1564869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988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27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598680331"/>
              </p:ext>
            </p:extLst>
          </p:nvPr>
        </p:nvGraphicFramePr>
        <p:xfrm>
          <a:off x="609600" y="1066800"/>
          <a:ext cx="79248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072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28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228600"/>
            <a:ext cx="632460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>
              <a:lnSpc>
                <a:spcPct val="107000"/>
              </a:lnSpc>
              <a:spcAft>
                <a:spcPts val="0"/>
              </a:spcAft>
            </a:pPr>
            <a:r>
              <a:rPr lang="ar-SA" sz="2400" b="1" dirty="0">
                <a:solidFill>
                  <a:srgbClr val="C0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ولتحديد وصياغة الأهداف يمكنك الاسترشاد بهذه المعادلة :-</a:t>
            </a:r>
            <a:endParaRPr lang="en-US" dirty="0">
              <a:effectLst/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724025" y="4649025"/>
            <a:ext cx="5772150" cy="683679"/>
          </a:xfrm>
          <a:custGeom>
            <a:avLst/>
            <a:gdLst>
              <a:gd name="connsiteX0" fmla="*/ 0 w 5772150"/>
              <a:gd name="connsiteY0" fmla="*/ 0 h 683679"/>
              <a:gd name="connsiteX1" fmla="*/ 5772150 w 5772150"/>
              <a:gd name="connsiteY1" fmla="*/ 0 h 683679"/>
              <a:gd name="connsiteX2" fmla="*/ 5772150 w 5772150"/>
              <a:gd name="connsiteY2" fmla="*/ 683679 h 683679"/>
              <a:gd name="connsiteX3" fmla="*/ 0 w 5772150"/>
              <a:gd name="connsiteY3" fmla="*/ 683679 h 683679"/>
              <a:gd name="connsiteX4" fmla="*/ 0 w 5772150"/>
              <a:gd name="connsiteY4" fmla="*/ 0 h 683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2150" h="683679">
                <a:moveTo>
                  <a:pt x="0" y="0"/>
                </a:moveTo>
                <a:lnTo>
                  <a:pt x="5772150" y="0"/>
                </a:lnTo>
                <a:lnTo>
                  <a:pt x="5772150" y="683679"/>
                </a:lnTo>
                <a:lnTo>
                  <a:pt x="0" y="68367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170688" tIns="170688" rIns="170688" bIns="170688" numCol="1" spcCol="1270" anchor="ctr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400" b="1" kern="1200" dirty="0" smtClean="0">
                <a:solidFill>
                  <a:srgbClr val="002060"/>
                </a:solidFill>
              </a:rPr>
              <a:t>المطلوب الوصول اليه </a:t>
            </a:r>
            <a:r>
              <a:rPr lang="en-US" sz="2400" b="1" kern="1200" dirty="0" smtClean="0">
                <a:solidFill>
                  <a:srgbClr val="002060"/>
                </a:solidFill>
              </a:rPr>
              <a:t>x</a:t>
            </a:r>
            <a:r>
              <a:rPr lang="ar-SA" sz="2400" b="1" kern="1200" dirty="0" smtClean="0">
                <a:solidFill>
                  <a:srgbClr val="002060"/>
                </a:solidFill>
              </a:rPr>
              <a:t> متى يجب الوصول اليه ؟</a:t>
            </a:r>
            <a:endParaRPr lang="ar-EG" sz="2400" kern="1200" dirty="0">
              <a:solidFill>
                <a:srgbClr val="00206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724025" y="3607781"/>
            <a:ext cx="5772150" cy="1051499"/>
          </a:xfrm>
          <a:custGeom>
            <a:avLst/>
            <a:gdLst>
              <a:gd name="connsiteX0" fmla="*/ 0 w 5772150"/>
              <a:gd name="connsiteY0" fmla="*/ 368266 h 1051498"/>
              <a:gd name="connsiteX1" fmla="*/ 2754638 w 5772150"/>
              <a:gd name="connsiteY1" fmla="*/ 368266 h 1051498"/>
              <a:gd name="connsiteX2" fmla="*/ 2754638 w 5772150"/>
              <a:gd name="connsiteY2" fmla="*/ 262875 h 1051498"/>
              <a:gd name="connsiteX3" fmla="*/ 2623201 w 5772150"/>
              <a:gd name="connsiteY3" fmla="*/ 262875 h 1051498"/>
              <a:gd name="connsiteX4" fmla="*/ 2886075 w 5772150"/>
              <a:gd name="connsiteY4" fmla="*/ 0 h 1051498"/>
              <a:gd name="connsiteX5" fmla="*/ 3148950 w 5772150"/>
              <a:gd name="connsiteY5" fmla="*/ 262875 h 1051498"/>
              <a:gd name="connsiteX6" fmla="*/ 3017512 w 5772150"/>
              <a:gd name="connsiteY6" fmla="*/ 262875 h 1051498"/>
              <a:gd name="connsiteX7" fmla="*/ 3017512 w 5772150"/>
              <a:gd name="connsiteY7" fmla="*/ 368266 h 1051498"/>
              <a:gd name="connsiteX8" fmla="*/ 5772150 w 5772150"/>
              <a:gd name="connsiteY8" fmla="*/ 368266 h 1051498"/>
              <a:gd name="connsiteX9" fmla="*/ 5772150 w 5772150"/>
              <a:gd name="connsiteY9" fmla="*/ 1051498 h 1051498"/>
              <a:gd name="connsiteX10" fmla="*/ 0 w 5772150"/>
              <a:gd name="connsiteY10" fmla="*/ 1051498 h 1051498"/>
              <a:gd name="connsiteX11" fmla="*/ 0 w 5772150"/>
              <a:gd name="connsiteY11" fmla="*/ 368266 h 105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72150" h="1051498">
                <a:moveTo>
                  <a:pt x="5772150" y="683232"/>
                </a:moveTo>
                <a:lnTo>
                  <a:pt x="3017512" y="683232"/>
                </a:lnTo>
                <a:lnTo>
                  <a:pt x="3017512" y="788623"/>
                </a:lnTo>
                <a:lnTo>
                  <a:pt x="3148949" y="788623"/>
                </a:lnTo>
                <a:lnTo>
                  <a:pt x="2886075" y="1051497"/>
                </a:lnTo>
                <a:lnTo>
                  <a:pt x="2623200" y="788623"/>
                </a:lnTo>
                <a:lnTo>
                  <a:pt x="2754638" y="788623"/>
                </a:lnTo>
                <a:lnTo>
                  <a:pt x="2754638" y="683232"/>
                </a:lnTo>
                <a:lnTo>
                  <a:pt x="0" y="683232"/>
                </a:lnTo>
                <a:lnTo>
                  <a:pt x="0" y="1"/>
                </a:lnTo>
                <a:lnTo>
                  <a:pt x="5772150" y="1"/>
                </a:lnTo>
                <a:lnTo>
                  <a:pt x="5772150" y="683232"/>
                </a:lnTo>
                <a:close/>
              </a:path>
            </a:pathLst>
          </a:cu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spcFirstLastPara="0" vert="horz" wrap="square" lIns="170687" tIns="170689" rIns="170688" bIns="538954" numCol="1" spcCol="1270" anchor="ctr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400" b="1" kern="1200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ما هو المطلوب الوصول اليه ؟ </a:t>
            </a:r>
            <a:r>
              <a:rPr lang="en-US" sz="2400" b="1" kern="1200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x</a:t>
            </a:r>
            <a:r>
              <a:rPr lang="ar-SA" sz="2400" b="1" kern="1200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ما هو حجم </a:t>
            </a:r>
            <a:endParaRPr lang="ar-EG" sz="2400" b="1" kern="1200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724025" y="2566537"/>
            <a:ext cx="5772150" cy="1051500"/>
          </a:xfrm>
          <a:custGeom>
            <a:avLst/>
            <a:gdLst>
              <a:gd name="connsiteX0" fmla="*/ 0 w 5772150"/>
              <a:gd name="connsiteY0" fmla="*/ 368266 h 1051498"/>
              <a:gd name="connsiteX1" fmla="*/ 2754638 w 5772150"/>
              <a:gd name="connsiteY1" fmla="*/ 368266 h 1051498"/>
              <a:gd name="connsiteX2" fmla="*/ 2754638 w 5772150"/>
              <a:gd name="connsiteY2" fmla="*/ 262875 h 1051498"/>
              <a:gd name="connsiteX3" fmla="*/ 2623201 w 5772150"/>
              <a:gd name="connsiteY3" fmla="*/ 262875 h 1051498"/>
              <a:gd name="connsiteX4" fmla="*/ 2886075 w 5772150"/>
              <a:gd name="connsiteY4" fmla="*/ 0 h 1051498"/>
              <a:gd name="connsiteX5" fmla="*/ 3148950 w 5772150"/>
              <a:gd name="connsiteY5" fmla="*/ 262875 h 1051498"/>
              <a:gd name="connsiteX6" fmla="*/ 3017512 w 5772150"/>
              <a:gd name="connsiteY6" fmla="*/ 262875 h 1051498"/>
              <a:gd name="connsiteX7" fmla="*/ 3017512 w 5772150"/>
              <a:gd name="connsiteY7" fmla="*/ 368266 h 1051498"/>
              <a:gd name="connsiteX8" fmla="*/ 5772150 w 5772150"/>
              <a:gd name="connsiteY8" fmla="*/ 368266 h 1051498"/>
              <a:gd name="connsiteX9" fmla="*/ 5772150 w 5772150"/>
              <a:gd name="connsiteY9" fmla="*/ 1051498 h 1051498"/>
              <a:gd name="connsiteX10" fmla="*/ 0 w 5772150"/>
              <a:gd name="connsiteY10" fmla="*/ 1051498 h 1051498"/>
              <a:gd name="connsiteX11" fmla="*/ 0 w 5772150"/>
              <a:gd name="connsiteY11" fmla="*/ 368266 h 105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72150" h="1051498">
                <a:moveTo>
                  <a:pt x="5772150" y="683232"/>
                </a:moveTo>
                <a:lnTo>
                  <a:pt x="3017512" y="683232"/>
                </a:lnTo>
                <a:lnTo>
                  <a:pt x="3017512" y="788623"/>
                </a:lnTo>
                <a:lnTo>
                  <a:pt x="3148949" y="788623"/>
                </a:lnTo>
                <a:lnTo>
                  <a:pt x="2886075" y="1051497"/>
                </a:lnTo>
                <a:lnTo>
                  <a:pt x="2623200" y="788623"/>
                </a:lnTo>
                <a:lnTo>
                  <a:pt x="2754638" y="788623"/>
                </a:lnTo>
                <a:lnTo>
                  <a:pt x="2754638" y="683232"/>
                </a:lnTo>
                <a:lnTo>
                  <a:pt x="0" y="683232"/>
                </a:lnTo>
                <a:lnTo>
                  <a:pt x="0" y="1"/>
                </a:lnTo>
                <a:lnTo>
                  <a:pt x="5772150" y="1"/>
                </a:lnTo>
                <a:lnTo>
                  <a:pt x="5772150" y="683232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170687" tIns="170689" rIns="170688" bIns="538955" numCol="1" spcCol="1270" anchor="ctr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400" b="1" kern="1200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النوع </a:t>
            </a:r>
            <a:r>
              <a:rPr lang="en-US" sz="2400" b="1" kern="1200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x</a:t>
            </a:r>
            <a:r>
              <a:rPr lang="ar-SA" sz="2400" b="1" kern="1200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الكمية </a:t>
            </a:r>
            <a:r>
              <a:rPr lang="en-US" sz="2400" b="1" kern="1200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x</a:t>
            </a:r>
            <a:r>
              <a:rPr lang="ar-SA" sz="2400" b="1" kern="1200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الزمن </a:t>
            </a:r>
            <a:endParaRPr lang="ar-EG" sz="2400" kern="1200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724025" y="1523999"/>
            <a:ext cx="5772150" cy="1051500"/>
          </a:xfrm>
          <a:custGeom>
            <a:avLst/>
            <a:gdLst>
              <a:gd name="connsiteX0" fmla="*/ 0 w 5772150"/>
              <a:gd name="connsiteY0" fmla="*/ 368266 h 1051498"/>
              <a:gd name="connsiteX1" fmla="*/ 2754638 w 5772150"/>
              <a:gd name="connsiteY1" fmla="*/ 368266 h 1051498"/>
              <a:gd name="connsiteX2" fmla="*/ 2754638 w 5772150"/>
              <a:gd name="connsiteY2" fmla="*/ 262875 h 1051498"/>
              <a:gd name="connsiteX3" fmla="*/ 2623201 w 5772150"/>
              <a:gd name="connsiteY3" fmla="*/ 262875 h 1051498"/>
              <a:gd name="connsiteX4" fmla="*/ 2886075 w 5772150"/>
              <a:gd name="connsiteY4" fmla="*/ 0 h 1051498"/>
              <a:gd name="connsiteX5" fmla="*/ 3148950 w 5772150"/>
              <a:gd name="connsiteY5" fmla="*/ 262875 h 1051498"/>
              <a:gd name="connsiteX6" fmla="*/ 3017512 w 5772150"/>
              <a:gd name="connsiteY6" fmla="*/ 262875 h 1051498"/>
              <a:gd name="connsiteX7" fmla="*/ 3017512 w 5772150"/>
              <a:gd name="connsiteY7" fmla="*/ 368266 h 1051498"/>
              <a:gd name="connsiteX8" fmla="*/ 5772150 w 5772150"/>
              <a:gd name="connsiteY8" fmla="*/ 368266 h 1051498"/>
              <a:gd name="connsiteX9" fmla="*/ 5772150 w 5772150"/>
              <a:gd name="connsiteY9" fmla="*/ 1051498 h 1051498"/>
              <a:gd name="connsiteX10" fmla="*/ 0 w 5772150"/>
              <a:gd name="connsiteY10" fmla="*/ 1051498 h 1051498"/>
              <a:gd name="connsiteX11" fmla="*/ 0 w 5772150"/>
              <a:gd name="connsiteY11" fmla="*/ 368266 h 1051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772150" h="1051498">
                <a:moveTo>
                  <a:pt x="5772150" y="683232"/>
                </a:moveTo>
                <a:lnTo>
                  <a:pt x="3017512" y="683232"/>
                </a:lnTo>
                <a:lnTo>
                  <a:pt x="3017512" y="788623"/>
                </a:lnTo>
                <a:lnTo>
                  <a:pt x="3148949" y="788623"/>
                </a:lnTo>
                <a:lnTo>
                  <a:pt x="2886075" y="1051497"/>
                </a:lnTo>
                <a:lnTo>
                  <a:pt x="2623200" y="788623"/>
                </a:lnTo>
                <a:lnTo>
                  <a:pt x="2754638" y="788623"/>
                </a:lnTo>
                <a:lnTo>
                  <a:pt x="2754638" y="683232"/>
                </a:lnTo>
                <a:lnTo>
                  <a:pt x="0" y="683232"/>
                </a:lnTo>
                <a:lnTo>
                  <a:pt x="0" y="1"/>
                </a:lnTo>
                <a:lnTo>
                  <a:pt x="5772150" y="1"/>
                </a:lnTo>
                <a:lnTo>
                  <a:pt x="5772150" y="683232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170687" tIns="170689" rIns="170688" bIns="538955" numCol="1" spcCol="1270" anchor="ctr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400" b="1" kern="1200" dirty="0" smtClean="0">
                <a:solidFill>
                  <a:srgbClr val="002060"/>
                </a:solidFill>
              </a:rPr>
              <a:t>ماذا </a:t>
            </a:r>
            <a:r>
              <a:rPr lang="en-US" sz="2400" b="1" kern="1200" dirty="0" smtClean="0">
                <a:solidFill>
                  <a:srgbClr val="002060"/>
                </a:solidFill>
              </a:rPr>
              <a:t>x</a:t>
            </a:r>
            <a:r>
              <a:rPr lang="ar-SA" sz="2400" b="1" kern="1200" dirty="0" smtClean="0">
                <a:solidFill>
                  <a:srgbClr val="002060"/>
                </a:solidFill>
              </a:rPr>
              <a:t> كم </a:t>
            </a:r>
            <a:r>
              <a:rPr lang="en-US" sz="2400" b="1" kern="1200" dirty="0" smtClean="0">
                <a:solidFill>
                  <a:srgbClr val="002060"/>
                </a:solidFill>
              </a:rPr>
              <a:t>x</a:t>
            </a:r>
            <a:r>
              <a:rPr lang="ar-SA" sz="2400" b="1" kern="1200" dirty="0" smtClean="0">
                <a:solidFill>
                  <a:srgbClr val="002060"/>
                </a:solidFill>
              </a:rPr>
              <a:t> متى ؟</a:t>
            </a:r>
            <a:endParaRPr lang="ar-EG" sz="2400" kern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3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29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2514600"/>
            <a:ext cx="7467600" cy="205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rtl="1"/>
            <a:r>
              <a:rPr lang="ar-SA" sz="2400" b="1" dirty="0"/>
              <a:t>زيادة حجم المبيعات من المنتج </a:t>
            </a:r>
            <a:r>
              <a:rPr lang="ar-SA" sz="2400" b="1" u="sng" dirty="0"/>
              <a:t>س</a:t>
            </a:r>
            <a:r>
              <a:rPr lang="ar-SA" sz="2400" b="1" dirty="0"/>
              <a:t> فى المنطقة الشرقية ( ماذا ) بنسبة 20% عن مبيعات العام الماضى ( كم ) مع نهاية عام 2012م ( متى </a:t>
            </a:r>
            <a:r>
              <a:rPr lang="ar-SA" sz="2400" b="1" dirty="0" smtClean="0"/>
              <a:t>)</a:t>
            </a: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1905000" y="1981200"/>
            <a:ext cx="5715000" cy="8382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4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مثال للهدف التسويقى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43" y="1219200"/>
            <a:ext cx="1509713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5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2590800" y="2819400"/>
            <a:ext cx="3168352" cy="715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30" tIns="45715" rIns="91430" bIns="45715" rtlCol="0" anchor="ctr">
            <a:normAutofit fontScale="92500" lnSpcReduction="10000"/>
          </a:bodyPr>
          <a:lstStyle>
            <a:lvl1pPr algn="ctr" defTabSz="1007943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EG" b="1" dirty="0" smtClean="0">
                <a:solidFill>
                  <a:schemeClr val="accent2">
                    <a:lumMod val="50000"/>
                  </a:schemeClr>
                </a:solidFill>
              </a:rPr>
              <a:t>تعارف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3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14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30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200" y="1782297"/>
            <a:ext cx="73914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 rtl="1">
              <a:lnSpc>
                <a:spcPct val="107000"/>
              </a:lnSpc>
              <a:spcAft>
                <a:spcPts val="0"/>
              </a:spcAft>
            </a:pP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Simplified Arabic" panose="02020603050405020304" pitchFamily="18" charset="-78"/>
              </a:rPr>
              <a:t> </a:t>
            </a:r>
            <a:r>
              <a:rPr lang="ar-SA" sz="2800" b="1" dirty="0">
                <a:solidFill>
                  <a:srgbClr val="C0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ولإعداد الإستراتيجية التسويقية علينا ان نحدد شيئين هما :-</a:t>
            </a:r>
            <a:endParaRPr lang="en-US" sz="1400" dirty="0">
              <a:effectLst/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14625" y="2971800"/>
            <a:ext cx="5133975" cy="6858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dirty="0">
                <a:solidFill>
                  <a:srgbClr val="002060"/>
                </a:solidFill>
              </a:rPr>
              <a:t> </a:t>
            </a:r>
            <a:r>
              <a:rPr lang="ar-EG" sz="24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تحديد الأسواق المستهدفة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752600" y="3962400"/>
            <a:ext cx="5133975" cy="762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4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إعداد المزيج التسويقى الملائم لهذه الأسواق </a:t>
            </a:r>
          </a:p>
        </p:txBody>
      </p:sp>
    </p:spTree>
    <p:extLst>
      <p:ext uri="{BB962C8B-B14F-4D97-AF65-F5344CB8AC3E}">
        <p14:creationId xmlns:p14="http://schemas.microsoft.com/office/powerpoint/2010/main" val="19104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31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612852" y="1411455"/>
            <a:ext cx="3516526" cy="2625012"/>
          </a:xfrm>
          <a:custGeom>
            <a:avLst/>
            <a:gdLst>
              <a:gd name="connsiteX0" fmla="*/ 210001 w 3516526"/>
              <a:gd name="connsiteY0" fmla="*/ 0 h 2625012"/>
              <a:gd name="connsiteX1" fmla="*/ 3306525 w 3516526"/>
              <a:gd name="connsiteY1" fmla="*/ 0 h 2625012"/>
              <a:gd name="connsiteX2" fmla="*/ 3516526 w 3516526"/>
              <a:gd name="connsiteY2" fmla="*/ 210001 h 2625012"/>
              <a:gd name="connsiteX3" fmla="*/ 3516526 w 3516526"/>
              <a:gd name="connsiteY3" fmla="*/ 2625012 h 2625012"/>
              <a:gd name="connsiteX4" fmla="*/ 3516526 w 3516526"/>
              <a:gd name="connsiteY4" fmla="*/ 2625012 h 2625012"/>
              <a:gd name="connsiteX5" fmla="*/ 0 w 3516526"/>
              <a:gd name="connsiteY5" fmla="*/ 2625012 h 2625012"/>
              <a:gd name="connsiteX6" fmla="*/ 0 w 3516526"/>
              <a:gd name="connsiteY6" fmla="*/ 2625012 h 2625012"/>
              <a:gd name="connsiteX7" fmla="*/ 0 w 3516526"/>
              <a:gd name="connsiteY7" fmla="*/ 210001 h 2625012"/>
              <a:gd name="connsiteX8" fmla="*/ 210001 w 3516526"/>
              <a:gd name="connsiteY8" fmla="*/ 0 h 262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6526" h="2625012">
                <a:moveTo>
                  <a:pt x="210001" y="0"/>
                </a:moveTo>
                <a:lnTo>
                  <a:pt x="3306525" y="0"/>
                </a:lnTo>
                <a:cubicBezTo>
                  <a:pt x="3422505" y="0"/>
                  <a:pt x="3516526" y="94021"/>
                  <a:pt x="3516526" y="210001"/>
                </a:cubicBezTo>
                <a:lnTo>
                  <a:pt x="3516526" y="2625012"/>
                </a:lnTo>
                <a:lnTo>
                  <a:pt x="3516526" y="2625012"/>
                </a:lnTo>
                <a:lnTo>
                  <a:pt x="0" y="2625012"/>
                </a:lnTo>
                <a:lnTo>
                  <a:pt x="0" y="2625012"/>
                </a:lnTo>
                <a:lnTo>
                  <a:pt x="0" y="210001"/>
                </a:lnTo>
                <a:cubicBezTo>
                  <a:pt x="0" y="94021"/>
                  <a:pt x="94021" y="0"/>
                  <a:pt x="210001" y="0"/>
                </a:cubicBez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rgbClr val="5B9BD5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987" tIns="152947" rIns="91987" bIns="30480" numCol="1" spcCol="1270" anchor="t" anchorCtr="0">
            <a:noAutofit/>
          </a:bodyPr>
          <a:lstStyle/>
          <a:p>
            <a:pPr marL="228600" lvl="1" indent="-228600" algn="just" defTabSz="10668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ar-EG" sz="2400" b="1" kern="1200" dirty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endParaRPr>
          </a:p>
          <a:p>
            <a:pPr marL="228600" lvl="1" indent="-228600" algn="just" defTabSz="10668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ar-SA" sz="2400" b="1" kern="1200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هو مجموعة العملاء الذين تسعى شركتنا لتلبية حاجاتهم ورغباتهم </a:t>
            </a:r>
            <a:endParaRPr lang="ar-EG" sz="2400" b="1" kern="1200" dirty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612852" y="4036467"/>
            <a:ext cx="3516526" cy="1128755"/>
          </a:xfrm>
          <a:custGeom>
            <a:avLst/>
            <a:gdLst>
              <a:gd name="connsiteX0" fmla="*/ 0 w 3516526"/>
              <a:gd name="connsiteY0" fmla="*/ 0 h 1128755"/>
              <a:gd name="connsiteX1" fmla="*/ 3516526 w 3516526"/>
              <a:gd name="connsiteY1" fmla="*/ 0 h 1128755"/>
              <a:gd name="connsiteX2" fmla="*/ 3516526 w 3516526"/>
              <a:gd name="connsiteY2" fmla="*/ 1128755 h 1128755"/>
              <a:gd name="connsiteX3" fmla="*/ 0 w 3516526"/>
              <a:gd name="connsiteY3" fmla="*/ 1128755 h 1128755"/>
              <a:gd name="connsiteX4" fmla="*/ 0 w 3516526"/>
              <a:gd name="connsiteY4" fmla="*/ 0 h 112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6526" h="1128755">
                <a:moveTo>
                  <a:pt x="0" y="0"/>
                </a:moveTo>
                <a:lnTo>
                  <a:pt x="3516526" y="0"/>
                </a:lnTo>
                <a:lnTo>
                  <a:pt x="3516526" y="1128755"/>
                </a:lnTo>
                <a:lnTo>
                  <a:pt x="0" y="1128755"/>
                </a:lnTo>
                <a:lnTo>
                  <a:pt x="0" y="0"/>
                </a:lnTo>
                <a:close/>
              </a:path>
            </a:pathLst>
          </a:custGeom>
          <a:solidFill>
            <a:srgbClr val="5B9BD5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rgbClr val="5B9BD5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6680" tIns="0" rIns="1075660" bIns="0" numCol="1" spcCol="1270" anchor="ctr" anchorCtr="0">
            <a:noAutofit/>
          </a:bodyPr>
          <a:lstStyle/>
          <a:p>
            <a:pPr lvl="0" algn="r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800" b="1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السوق المستهدف </a:t>
            </a:r>
            <a:endParaRPr lang="ar-EG" sz="2800" b="0" kern="1200" dirty="0">
              <a:solidFill>
                <a:sysClr val="window" lastClr="FFFFFF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endParaRPr>
          </a:p>
        </p:txBody>
      </p:sp>
      <p:sp>
        <p:nvSpPr>
          <p:cNvPr id="5" name="Oval 4"/>
          <p:cNvSpPr/>
          <p:nvPr/>
        </p:nvSpPr>
        <p:spPr>
          <a:xfrm>
            <a:off x="3188756" y="4215760"/>
            <a:ext cx="1230784" cy="123078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" cap="flat" cmpd="sng" algn="ctr">
            <a:solidFill>
              <a:srgbClr val="5B9BD5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4724459" y="1411455"/>
            <a:ext cx="3516526" cy="2625012"/>
          </a:xfrm>
          <a:custGeom>
            <a:avLst/>
            <a:gdLst>
              <a:gd name="connsiteX0" fmla="*/ 210001 w 3516526"/>
              <a:gd name="connsiteY0" fmla="*/ 0 h 2625012"/>
              <a:gd name="connsiteX1" fmla="*/ 3306525 w 3516526"/>
              <a:gd name="connsiteY1" fmla="*/ 0 h 2625012"/>
              <a:gd name="connsiteX2" fmla="*/ 3516526 w 3516526"/>
              <a:gd name="connsiteY2" fmla="*/ 210001 h 2625012"/>
              <a:gd name="connsiteX3" fmla="*/ 3516526 w 3516526"/>
              <a:gd name="connsiteY3" fmla="*/ 2625012 h 2625012"/>
              <a:gd name="connsiteX4" fmla="*/ 3516526 w 3516526"/>
              <a:gd name="connsiteY4" fmla="*/ 2625012 h 2625012"/>
              <a:gd name="connsiteX5" fmla="*/ 0 w 3516526"/>
              <a:gd name="connsiteY5" fmla="*/ 2625012 h 2625012"/>
              <a:gd name="connsiteX6" fmla="*/ 0 w 3516526"/>
              <a:gd name="connsiteY6" fmla="*/ 2625012 h 2625012"/>
              <a:gd name="connsiteX7" fmla="*/ 0 w 3516526"/>
              <a:gd name="connsiteY7" fmla="*/ 210001 h 2625012"/>
              <a:gd name="connsiteX8" fmla="*/ 210001 w 3516526"/>
              <a:gd name="connsiteY8" fmla="*/ 0 h 262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6526" h="2625012">
                <a:moveTo>
                  <a:pt x="210001" y="0"/>
                </a:moveTo>
                <a:lnTo>
                  <a:pt x="3306525" y="0"/>
                </a:lnTo>
                <a:cubicBezTo>
                  <a:pt x="3422505" y="0"/>
                  <a:pt x="3516526" y="94021"/>
                  <a:pt x="3516526" y="210001"/>
                </a:cubicBezTo>
                <a:lnTo>
                  <a:pt x="3516526" y="2625012"/>
                </a:lnTo>
                <a:lnTo>
                  <a:pt x="3516526" y="2625012"/>
                </a:lnTo>
                <a:lnTo>
                  <a:pt x="0" y="2625012"/>
                </a:lnTo>
                <a:lnTo>
                  <a:pt x="0" y="2625012"/>
                </a:lnTo>
                <a:lnTo>
                  <a:pt x="0" y="210001"/>
                </a:lnTo>
                <a:cubicBezTo>
                  <a:pt x="0" y="94021"/>
                  <a:pt x="94021" y="0"/>
                  <a:pt x="210001" y="0"/>
                </a:cubicBez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987" tIns="152947" rIns="91987" bIns="30480" numCol="1" spcCol="1270" anchor="t" anchorCtr="0">
            <a:noAutofit/>
          </a:bodyPr>
          <a:lstStyle/>
          <a:p>
            <a:pPr marL="228600" lvl="1" indent="-228600" algn="just" defTabSz="10668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ar-SA" sz="2400" b="1" kern="1200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فهى التشكيلة او الخلطة التى تستطيع شركتنا التحكم</a:t>
            </a:r>
            <a:r>
              <a:rPr lang="ar-EG" sz="2400" b="1" kern="1200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ar-SA" sz="2400" b="1" kern="1200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فيها</a:t>
            </a:r>
            <a:r>
              <a:rPr lang="ar-EG" sz="2400" b="1" kern="1200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(</a:t>
            </a:r>
            <a:r>
              <a:rPr lang="ar-SA" sz="2400" b="1" kern="1200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المنتج – السعر – التوزيع  - الترويج)لإخراج</a:t>
            </a:r>
            <a:r>
              <a:rPr lang="ar-EG" sz="2400" b="1" kern="1200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ar-SA" sz="2400" b="1" kern="1200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خطتنا التسويقية بصورة منافسة فى </a:t>
            </a:r>
            <a:r>
              <a:rPr lang="ar-EG" sz="2400" b="1" kern="1200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السوق</a:t>
            </a:r>
            <a:endParaRPr lang="ar-EG" sz="2400" b="1" kern="1200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724459" y="4036467"/>
            <a:ext cx="3516526" cy="1128755"/>
          </a:xfrm>
          <a:custGeom>
            <a:avLst/>
            <a:gdLst>
              <a:gd name="connsiteX0" fmla="*/ 0 w 3516526"/>
              <a:gd name="connsiteY0" fmla="*/ 0 h 1128755"/>
              <a:gd name="connsiteX1" fmla="*/ 3516526 w 3516526"/>
              <a:gd name="connsiteY1" fmla="*/ 0 h 1128755"/>
              <a:gd name="connsiteX2" fmla="*/ 3516526 w 3516526"/>
              <a:gd name="connsiteY2" fmla="*/ 1128755 h 1128755"/>
              <a:gd name="connsiteX3" fmla="*/ 0 w 3516526"/>
              <a:gd name="connsiteY3" fmla="*/ 1128755 h 1128755"/>
              <a:gd name="connsiteX4" fmla="*/ 0 w 3516526"/>
              <a:gd name="connsiteY4" fmla="*/ 0 h 112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6526" h="1128755">
                <a:moveTo>
                  <a:pt x="0" y="0"/>
                </a:moveTo>
                <a:lnTo>
                  <a:pt x="3516526" y="0"/>
                </a:lnTo>
                <a:lnTo>
                  <a:pt x="3516526" y="1128755"/>
                </a:lnTo>
                <a:lnTo>
                  <a:pt x="0" y="1128755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06680" tIns="0" rIns="1075660" bIns="0" numCol="1" spcCol="1270" anchor="ctr" anchorCtr="0">
            <a:noAutofit/>
          </a:bodyPr>
          <a:lstStyle/>
          <a:p>
            <a:pPr lvl="0" algn="just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800" b="1" kern="1200" dirty="0" smtClean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المزيج التسويقى </a:t>
            </a:r>
            <a:endParaRPr lang="ar-EG" sz="2800" b="1" kern="1200" dirty="0">
              <a:solidFill>
                <a:schemeClr val="bg1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endParaRPr>
          </a:p>
        </p:txBody>
      </p:sp>
      <p:sp>
        <p:nvSpPr>
          <p:cNvPr id="8" name="Oval 7"/>
          <p:cNvSpPr/>
          <p:nvPr/>
        </p:nvSpPr>
        <p:spPr>
          <a:xfrm>
            <a:off x="7300363" y="4215760"/>
            <a:ext cx="1230784" cy="1230784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67895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32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2514600"/>
            <a:ext cx="7467600" cy="205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2400" b="1" dirty="0"/>
              <a:t>هذا يدعونا الى الحديث عن ( تجزئة السوق )</a:t>
            </a: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1905000" y="1981200"/>
            <a:ext cx="5715000" cy="838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4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اذن كيف نحدد أسواقنا المستهدفة ؟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43" y="1219200"/>
            <a:ext cx="1509713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1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33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505233991"/>
              </p:ext>
            </p:extLst>
          </p:nvPr>
        </p:nvGraphicFramePr>
        <p:xfrm>
          <a:off x="609600" y="1066800"/>
          <a:ext cx="79248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902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34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794744256"/>
              </p:ext>
            </p:extLst>
          </p:nvPr>
        </p:nvGraphicFramePr>
        <p:xfrm>
          <a:off x="6324600" y="4064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Snip and Round Single Corner Rectangle 14"/>
          <p:cNvSpPr/>
          <p:nvPr/>
        </p:nvSpPr>
        <p:spPr>
          <a:xfrm>
            <a:off x="228600" y="635000"/>
            <a:ext cx="5867400" cy="965200"/>
          </a:xfrm>
          <a:prstGeom prst="snip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الموقع – المنطقة – المساحة -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المناخ</a:t>
            </a:r>
            <a:endParaRPr lang="ar-EG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218092535"/>
              </p:ext>
            </p:extLst>
          </p:nvPr>
        </p:nvGraphicFramePr>
        <p:xfrm>
          <a:off x="6324600" y="18542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Snip and Round Single Corner Rectangle 16"/>
          <p:cNvSpPr/>
          <p:nvPr/>
        </p:nvSpPr>
        <p:spPr>
          <a:xfrm>
            <a:off x="228600" y="2082800"/>
            <a:ext cx="5867400" cy="965200"/>
          </a:xfrm>
          <a:prstGeom prst="snip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معدل الاستعمال – مستوى الولاء للصنف – مناسبات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الشراء</a:t>
            </a:r>
            <a:endParaRPr lang="ar-EG" sz="2000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1835608586"/>
              </p:ext>
            </p:extLst>
          </p:nvPr>
        </p:nvGraphicFramePr>
        <p:xfrm>
          <a:off x="6335973" y="33020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9" name="Snip and Round Single Corner Rectangle 18"/>
          <p:cNvSpPr/>
          <p:nvPr/>
        </p:nvSpPr>
        <p:spPr>
          <a:xfrm>
            <a:off x="228600" y="3413453"/>
            <a:ext cx="5867400" cy="929947"/>
          </a:xfrm>
          <a:prstGeom prst="snip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نمط المعيشة – الشخصية – الاهتمامات – الهوايات –  الطبقة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الاجتماعية</a:t>
            </a:r>
            <a:endParaRPr lang="ar-EG" sz="2000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31503" y="0"/>
            <a:ext cx="392928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أسس تقسيم سوق المستهلكين </a:t>
            </a:r>
            <a:endParaRPr lang="en-US" sz="2000" b="1" dirty="0">
              <a:effectLst/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334459238"/>
              </p:ext>
            </p:extLst>
          </p:nvPr>
        </p:nvGraphicFramePr>
        <p:xfrm>
          <a:off x="6400800" y="4476095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2" name="Snip and Round Single Corner Rectangle 11"/>
          <p:cNvSpPr/>
          <p:nvPr/>
        </p:nvSpPr>
        <p:spPr>
          <a:xfrm>
            <a:off x="228600" y="4724400"/>
            <a:ext cx="5867400" cy="990600"/>
          </a:xfrm>
          <a:prstGeom prst="snip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السن – النوع – الدخل – مرحلة دورة الحياة – المهنة – التعليم – الديانة –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الجنسية</a:t>
            </a:r>
            <a:endParaRPr lang="ar-EG" sz="2000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815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 animBg="1"/>
      <p:bldGraphic spid="16" grpId="0">
        <p:bldAsOne/>
      </p:bldGraphic>
      <p:bldP spid="17" grpId="0" animBg="1"/>
      <p:bldGraphic spid="18" grpId="0">
        <p:bldAsOne/>
      </p:bldGraphic>
      <p:bldP spid="19" grpId="0" animBg="1"/>
      <p:bldP spid="20" grpId="0"/>
      <p:bldGraphic spid="11" grpId="0">
        <p:bldAsOne/>
      </p:bldGraphic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35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1561734"/>
              </p:ext>
            </p:extLst>
          </p:nvPr>
        </p:nvGraphicFramePr>
        <p:xfrm>
          <a:off x="6400800" y="4476095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loud Callout 1"/>
          <p:cNvSpPr/>
          <p:nvPr/>
        </p:nvSpPr>
        <p:spPr>
          <a:xfrm>
            <a:off x="3645090" y="30707"/>
            <a:ext cx="5486400" cy="1219200"/>
          </a:xfrm>
          <a:prstGeom prst="cloudCallout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800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كيف نحدد أسواقنا المستهدفة ؟</a:t>
            </a:r>
          </a:p>
        </p:txBody>
      </p:sp>
      <p:sp>
        <p:nvSpPr>
          <p:cNvPr id="7" name="Freeform 6"/>
          <p:cNvSpPr/>
          <p:nvPr/>
        </p:nvSpPr>
        <p:spPr>
          <a:xfrm>
            <a:off x="3746154" y="1525002"/>
            <a:ext cx="4764970" cy="433179"/>
          </a:xfrm>
          <a:custGeom>
            <a:avLst/>
            <a:gdLst>
              <a:gd name="connsiteX0" fmla="*/ 0 w 4764970"/>
              <a:gd name="connsiteY0" fmla="*/ 0 h 433179"/>
              <a:gd name="connsiteX1" fmla="*/ 4764970 w 4764970"/>
              <a:gd name="connsiteY1" fmla="*/ 0 h 433179"/>
              <a:gd name="connsiteX2" fmla="*/ 4764970 w 4764970"/>
              <a:gd name="connsiteY2" fmla="*/ 433179 h 433179"/>
              <a:gd name="connsiteX3" fmla="*/ 0 w 4764970"/>
              <a:gd name="connsiteY3" fmla="*/ 433179 h 433179"/>
              <a:gd name="connsiteX4" fmla="*/ 0 w 4764970"/>
              <a:gd name="connsiteY4" fmla="*/ 0 h 43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4970" h="433179">
                <a:moveTo>
                  <a:pt x="0" y="0"/>
                </a:moveTo>
                <a:lnTo>
                  <a:pt x="4764970" y="0"/>
                </a:lnTo>
                <a:lnTo>
                  <a:pt x="4764970" y="433179"/>
                </a:lnTo>
                <a:lnTo>
                  <a:pt x="0" y="43317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b" anchorCtr="0">
            <a:noAutofit/>
          </a:bodyPr>
          <a:lstStyle/>
          <a:p>
            <a:pPr lvl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EG" sz="2000" kern="1200" dirty="0"/>
          </a:p>
        </p:txBody>
      </p:sp>
      <p:sp>
        <p:nvSpPr>
          <p:cNvPr id="8" name="Chevron 7"/>
          <p:cNvSpPr/>
          <p:nvPr/>
        </p:nvSpPr>
        <p:spPr>
          <a:xfrm rot="10800000">
            <a:off x="3376075" y="1958181"/>
            <a:ext cx="1115003" cy="882401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Chevron 8"/>
          <p:cNvSpPr/>
          <p:nvPr/>
        </p:nvSpPr>
        <p:spPr>
          <a:xfrm rot="10800000">
            <a:off x="4045818" y="1958181"/>
            <a:ext cx="1115003" cy="882401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Chevron 9"/>
          <p:cNvSpPr/>
          <p:nvPr/>
        </p:nvSpPr>
        <p:spPr>
          <a:xfrm rot="10800000">
            <a:off x="4716090" y="1958181"/>
            <a:ext cx="1115003" cy="882401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Chevron 11"/>
          <p:cNvSpPr/>
          <p:nvPr/>
        </p:nvSpPr>
        <p:spPr>
          <a:xfrm rot="10800000">
            <a:off x="5385833" y="1958181"/>
            <a:ext cx="1115003" cy="882401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Chevron 12"/>
          <p:cNvSpPr/>
          <p:nvPr/>
        </p:nvSpPr>
        <p:spPr>
          <a:xfrm rot="10800000">
            <a:off x="6056106" y="1958181"/>
            <a:ext cx="1115003" cy="882401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Chevron 13"/>
          <p:cNvSpPr/>
          <p:nvPr/>
        </p:nvSpPr>
        <p:spPr>
          <a:xfrm rot="10800000">
            <a:off x="6725849" y="1958181"/>
            <a:ext cx="1115003" cy="882401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Chevron 14"/>
          <p:cNvSpPr/>
          <p:nvPr/>
        </p:nvSpPr>
        <p:spPr>
          <a:xfrm rot="10800000">
            <a:off x="7396121" y="1958181"/>
            <a:ext cx="1115003" cy="882401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Freeform 15"/>
          <p:cNvSpPr/>
          <p:nvPr/>
        </p:nvSpPr>
        <p:spPr>
          <a:xfrm>
            <a:off x="3684209" y="2046421"/>
            <a:ext cx="4826915" cy="705921"/>
          </a:xfrm>
          <a:custGeom>
            <a:avLst/>
            <a:gdLst>
              <a:gd name="connsiteX0" fmla="*/ 0 w 4826915"/>
              <a:gd name="connsiteY0" fmla="*/ 0 h 705921"/>
              <a:gd name="connsiteX1" fmla="*/ 4826915 w 4826915"/>
              <a:gd name="connsiteY1" fmla="*/ 0 h 705921"/>
              <a:gd name="connsiteX2" fmla="*/ 4826915 w 4826915"/>
              <a:gd name="connsiteY2" fmla="*/ 705921 h 705921"/>
              <a:gd name="connsiteX3" fmla="*/ 0 w 4826915"/>
              <a:gd name="connsiteY3" fmla="*/ 705921 h 705921"/>
              <a:gd name="connsiteX4" fmla="*/ 0 w 4826915"/>
              <a:gd name="connsiteY4" fmla="*/ 0 h 70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6915" h="705921">
                <a:moveTo>
                  <a:pt x="0" y="0"/>
                </a:moveTo>
                <a:lnTo>
                  <a:pt x="4826915" y="0"/>
                </a:lnTo>
                <a:lnTo>
                  <a:pt x="4826915" y="705921"/>
                </a:lnTo>
                <a:lnTo>
                  <a:pt x="0" y="7059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120" tIns="71120" rIns="71120" bIns="71120" numCol="1" spcCol="1270" anchor="ctr" anchorCtr="0">
            <a:noAutofit/>
          </a:bodyPr>
          <a:lstStyle/>
          <a:p>
            <a:pPr lvl="0" algn="ctr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800" b="1" kern="1200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اختر اساس لتجزئة السوق </a:t>
            </a:r>
            <a:endParaRPr lang="ar-EG" sz="2800" b="1" kern="1200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746154" y="2898209"/>
            <a:ext cx="4764970" cy="433179"/>
          </a:xfrm>
          <a:custGeom>
            <a:avLst/>
            <a:gdLst>
              <a:gd name="connsiteX0" fmla="*/ 0 w 4764970"/>
              <a:gd name="connsiteY0" fmla="*/ 0 h 433179"/>
              <a:gd name="connsiteX1" fmla="*/ 4764970 w 4764970"/>
              <a:gd name="connsiteY1" fmla="*/ 0 h 433179"/>
              <a:gd name="connsiteX2" fmla="*/ 4764970 w 4764970"/>
              <a:gd name="connsiteY2" fmla="*/ 433179 h 433179"/>
              <a:gd name="connsiteX3" fmla="*/ 0 w 4764970"/>
              <a:gd name="connsiteY3" fmla="*/ 433179 h 433179"/>
              <a:gd name="connsiteX4" fmla="*/ 0 w 4764970"/>
              <a:gd name="connsiteY4" fmla="*/ 0 h 43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4970" h="433179">
                <a:moveTo>
                  <a:pt x="0" y="0"/>
                </a:moveTo>
                <a:lnTo>
                  <a:pt x="4764970" y="0"/>
                </a:lnTo>
                <a:lnTo>
                  <a:pt x="4764970" y="433179"/>
                </a:lnTo>
                <a:lnTo>
                  <a:pt x="0" y="43317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b" anchorCtr="0">
            <a:noAutofit/>
          </a:bodyPr>
          <a:lstStyle/>
          <a:p>
            <a:pPr lvl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EG" sz="2000" kern="1200" dirty="0"/>
          </a:p>
        </p:txBody>
      </p:sp>
      <p:sp>
        <p:nvSpPr>
          <p:cNvPr id="18" name="Chevron 17"/>
          <p:cNvSpPr/>
          <p:nvPr/>
        </p:nvSpPr>
        <p:spPr>
          <a:xfrm rot="10800000">
            <a:off x="3376075" y="3331388"/>
            <a:ext cx="1115003" cy="882401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Chevron 18"/>
          <p:cNvSpPr/>
          <p:nvPr/>
        </p:nvSpPr>
        <p:spPr>
          <a:xfrm rot="10800000">
            <a:off x="4045818" y="3331388"/>
            <a:ext cx="1115003" cy="882401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Chevron 19"/>
          <p:cNvSpPr/>
          <p:nvPr/>
        </p:nvSpPr>
        <p:spPr>
          <a:xfrm rot="10800000">
            <a:off x="4716090" y="3331388"/>
            <a:ext cx="1115003" cy="882401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Chevron 21"/>
          <p:cNvSpPr/>
          <p:nvPr/>
        </p:nvSpPr>
        <p:spPr>
          <a:xfrm rot="10800000">
            <a:off x="5385833" y="3331388"/>
            <a:ext cx="1115003" cy="882401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Chevron 22"/>
          <p:cNvSpPr/>
          <p:nvPr/>
        </p:nvSpPr>
        <p:spPr>
          <a:xfrm rot="10800000">
            <a:off x="6056106" y="3331388"/>
            <a:ext cx="1115003" cy="882401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Chevron 23"/>
          <p:cNvSpPr/>
          <p:nvPr/>
        </p:nvSpPr>
        <p:spPr>
          <a:xfrm rot="10800000">
            <a:off x="6725849" y="3331388"/>
            <a:ext cx="1115003" cy="882401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Chevron 24"/>
          <p:cNvSpPr/>
          <p:nvPr/>
        </p:nvSpPr>
        <p:spPr>
          <a:xfrm rot="10800000">
            <a:off x="7396121" y="3331388"/>
            <a:ext cx="1115003" cy="882401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3684209" y="3419628"/>
            <a:ext cx="4826915" cy="705921"/>
          </a:xfrm>
          <a:custGeom>
            <a:avLst/>
            <a:gdLst>
              <a:gd name="connsiteX0" fmla="*/ 0 w 4826915"/>
              <a:gd name="connsiteY0" fmla="*/ 0 h 705921"/>
              <a:gd name="connsiteX1" fmla="*/ 4826915 w 4826915"/>
              <a:gd name="connsiteY1" fmla="*/ 0 h 705921"/>
              <a:gd name="connsiteX2" fmla="*/ 4826915 w 4826915"/>
              <a:gd name="connsiteY2" fmla="*/ 705921 h 705921"/>
              <a:gd name="connsiteX3" fmla="*/ 0 w 4826915"/>
              <a:gd name="connsiteY3" fmla="*/ 705921 h 705921"/>
              <a:gd name="connsiteX4" fmla="*/ 0 w 4826915"/>
              <a:gd name="connsiteY4" fmla="*/ 0 h 70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6915" h="705921">
                <a:moveTo>
                  <a:pt x="0" y="0"/>
                </a:moveTo>
                <a:lnTo>
                  <a:pt x="4826915" y="0"/>
                </a:lnTo>
                <a:lnTo>
                  <a:pt x="4826915" y="705921"/>
                </a:lnTo>
                <a:lnTo>
                  <a:pt x="0" y="7059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120" tIns="71120" rIns="71120" bIns="71120" numCol="1" spcCol="1270" anchor="ctr" anchorCtr="0">
            <a:noAutofit/>
          </a:bodyPr>
          <a:lstStyle/>
          <a:p>
            <a:pPr lvl="0" algn="ctr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800" b="1" kern="1200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حدد القطاعات السوقية الممكنة </a:t>
            </a:r>
            <a:endParaRPr lang="ar-EG" sz="2800" b="1" kern="1200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3746154" y="4271416"/>
            <a:ext cx="4764970" cy="433179"/>
          </a:xfrm>
          <a:custGeom>
            <a:avLst/>
            <a:gdLst>
              <a:gd name="connsiteX0" fmla="*/ 0 w 4764970"/>
              <a:gd name="connsiteY0" fmla="*/ 0 h 433179"/>
              <a:gd name="connsiteX1" fmla="*/ 4764970 w 4764970"/>
              <a:gd name="connsiteY1" fmla="*/ 0 h 433179"/>
              <a:gd name="connsiteX2" fmla="*/ 4764970 w 4764970"/>
              <a:gd name="connsiteY2" fmla="*/ 433179 h 433179"/>
              <a:gd name="connsiteX3" fmla="*/ 0 w 4764970"/>
              <a:gd name="connsiteY3" fmla="*/ 433179 h 433179"/>
              <a:gd name="connsiteX4" fmla="*/ 0 w 4764970"/>
              <a:gd name="connsiteY4" fmla="*/ 0 h 433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64970" h="433179">
                <a:moveTo>
                  <a:pt x="0" y="0"/>
                </a:moveTo>
                <a:lnTo>
                  <a:pt x="4764970" y="0"/>
                </a:lnTo>
                <a:lnTo>
                  <a:pt x="4764970" y="433179"/>
                </a:lnTo>
                <a:lnTo>
                  <a:pt x="0" y="43317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0" tIns="76200" rIns="76200" bIns="76200" numCol="1" spcCol="1270" anchor="b" anchorCtr="0">
            <a:noAutofit/>
          </a:bodyPr>
          <a:lstStyle/>
          <a:p>
            <a:pPr lvl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EG" sz="2000" kern="1200" dirty="0"/>
          </a:p>
        </p:txBody>
      </p:sp>
      <p:sp>
        <p:nvSpPr>
          <p:cNvPr id="28" name="Chevron 27"/>
          <p:cNvSpPr/>
          <p:nvPr/>
        </p:nvSpPr>
        <p:spPr>
          <a:xfrm rot="10800000">
            <a:off x="3376075" y="4704595"/>
            <a:ext cx="1115003" cy="882401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9" name="Chevron 28"/>
          <p:cNvSpPr/>
          <p:nvPr/>
        </p:nvSpPr>
        <p:spPr>
          <a:xfrm rot="10800000">
            <a:off x="4045818" y="4704595"/>
            <a:ext cx="1115003" cy="882401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Chevron 29"/>
          <p:cNvSpPr/>
          <p:nvPr/>
        </p:nvSpPr>
        <p:spPr>
          <a:xfrm rot="10800000">
            <a:off x="4716090" y="4704595"/>
            <a:ext cx="1115003" cy="882401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1" name="Chevron 30"/>
          <p:cNvSpPr/>
          <p:nvPr/>
        </p:nvSpPr>
        <p:spPr>
          <a:xfrm rot="10800000">
            <a:off x="5385833" y="4704595"/>
            <a:ext cx="1115003" cy="882401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2" name="Chevron 31"/>
          <p:cNvSpPr/>
          <p:nvPr/>
        </p:nvSpPr>
        <p:spPr>
          <a:xfrm rot="10800000">
            <a:off x="6056106" y="4704595"/>
            <a:ext cx="1115003" cy="882401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Chevron 32"/>
          <p:cNvSpPr/>
          <p:nvPr/>
        </p:nvSpPr>
        <p:spPr>
          <a:xfrm rot="10800000">
            <a:off x="6725849" y="4704595"/>
            <a:ext cx="1115003" cy="882401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Chevron 33"/>
          <p:cNvSpPr/>
          <p:nvPr/>
        </p:nvSpPr>
        <p:spPr>
          <a:xfrm rot="10800000">
            <a:off x="7396121" y="4704595"/>
            <a:ext cx="1115003" cy="882401"/>
          </a:xfrm>
          <a:prstGeom prst="chevron">
            <a:avLst>
              <a:gd name="adj" fmla="val 706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Freeform 34"/>
          <p:cNvSpPr/>
          <p:nvPr/>
        </p:nvSpPr>
        <p:spPr>
          <a:xfrm>
            <a:off x="3684209" y="4792836"/>
            <a:ext cx="4826915" cy="705921"/>
          </a:xfrm>
          <a:custGeom>
            <a:avLst/>
            <a:gdLst>
              <a:gd name="connsiteX0" fmla="*/ 0 w 4826915"/>
              <a:gd name="connsiteY0" fmla="*/ 0 h 705921"/>
              <a:gd name="connsiteX1" fmla="*/ 4826915 w 4826915"/>
              <a:gd name="connsiteY1" fmla="*/ 0 h 705921"/>
              <a:gd name="connsiteX2" fmla="*/ 4826915 w 4826915"/>
              <a:gd name="connsiteY2" fmla="*/ 705921 h 705921"/>
              <a:gd name="connsiteX3" fmla="*/ 0 w 4826915"/>
              <a:gd name="connsiteY3" fmla="*/ 705921 h 705921"/>
              <a:gd name="connsiteX4" fmla="*/ 0 w 4826915"/>
              <a:gd name="connsiteY4" fmla="*/ 0 h 705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6915" h="705921">
                <a:moveTo>
                  <a:pt x="0" y="0"/>
                </a:moveTo>
                <a:lnTo>
                  <a:pt x="4826915" y="0"/>
                </a:lnTo>
                <a:lnTo>
                  <a:pt x="4826915" y="705921"/>
                </a:lnTo>
                <a:lnTo>
                  <a:pt x="0" y="7059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1120" tIns="71120" rIns="71120" bIns="71120" numCol="1" spcCol="1270" anchor="ctr" anchorCtr="0">
            <a:noAutofit/>
          </a:bodyPr>
          <a:lstStyle/>
          <a:p>
            <a:pPr lvl="0" algn="ctr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800" b="1" kern="1200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اختر القطاعات السوقية المستهدفة </a:t>
            </a:r>
            <a:endParaRPr lang="ar-EG" sz="2800" b="1" kern="1200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pic>
        <p:nvPicPr>
          <p:cNvPr id="21" name="Picture 20" descr="https://encrypted-tbn1.gstatic.com/images?q=tbn:ANd9GcRrlXKXtLPh21L5HV70rCOAk0dc0NjrRuX1nKYy9vX87lxvc2BF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49907"/>
            <a:ext cx="3004820" cy="438889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30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26" grpId="0" animBg="1"/>
      <p:bldP spid="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36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49971472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448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37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844924438"/>
              </p:ext>
            </p:extLst>
          </p:nvPr>
        </p:nvGraphicFramePr>
        <p:xfrm>
          <a:off x="609600" y="1066800"/>
          <a:ext cx="79248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080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38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4000" y="1397000"/>
            <a:ext cx="6096000" cy="1828800"/>
          </a:xfrm>
          <a:prstGeom prst="roundRect">
            <a:avLst>
              <a:gd name="adj" fmla="val 100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ounded Rectangle 5"/>
          <p:cNvSpPr/>
          <p:nvPr/>
        </p:nvSpPr>
        <p:spPr>
          <a:xfrm>
            <a:off x="1706879" y="1640840"/>
            <a:ext cx="1790700" cy="1341120"/>
          </a:xfrm>
          <a:prstGeom prst="roundRect">
            <a:avLst>
              <a:gd name="adj" fmla="val 10000"/>
            </a:avLst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1706878" y="3225798"/>
            <a:ext cx="1790701" cy="2235201"/>
          </a:xfrm>
          <a:custGeom>
            <a:avLst/>
            <a:gdLst>
              <a:gd name="connsiteX0" fmla="*/ 188024 w 1790700"/>
              <a:gd name="connsiteY0" fmla="*/ 0 h 2235200"/>
              <a:gd name="connsiteX1" fmla="*/ 1602677 w 1790700"/>
              <a:gd name="connsiteY1" fmla="*/ 0 h 2235200"/>
              <a:gd name="connsiteX2" fmla="*/ 1790701 w 1790700"/>
              <a:gd name="connsiteY2" fmla="*/ 188024 h 2235200"/>
              <a:gd name="connsiteX3" fmla="*/ 1790700 w 1790700"/>
              <a:gd name="connsiteY3" fmla="*/ 2235200 h 2235200"/>
              <a:gd name="connsiteX4" fmla="*/ 1790700 w 1790700"/>
              <a:gd name="connsiteY4" fmla="*/ 2235200 h 2235200"/>
              <a:gd name="connsiteX5" fmla="*/ 0 w 1790700"/>
              <a:gd name="connsiteY5" fmla="*/ 2235200 h 2235200"/>
              <a:gd name="connsiteX6" fmla="*/ 0 w 1790700"/>
              <a:gd name="connsiteY6" fmla="*/ 2235200 h 2235200"/>
              <a:gd name="connsiteX7" fmla="*/ 0 w 1790700"/>
              <a:gd name="connsiteY7" fmla="*/ 188024 h 2235200"/>
              <a:gd name="connsiteX8" fmla="*/ 188024 w 1790700"/>
              <a:gd name="connsiteY8" fmla="*/ 0 h 2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0700" h="2235200">
                <a:moveTo>
                  <a:pt x="1602676" y="2235200"/>
                </a:moveTo>
                <a:lnTo>
                  <a:pt x="188023" y="2235200"/>
                </a:lnTo>
                <a:cubicBezTo>
                  <a:pt x="84180" y="2235200"/>
                  <a:pt x="0" y="2151019"/>
                  <a:pt x="0" y="2047176"/>
                </a:cubicBezTo>
                <a:cubicBezTo>
                  <a:pt x="0" y="1364784"/>
                  <a:pt x="0" y="682392"/>
                  <a:pt x="0" y="0"/>
                </a:cubicBezTo>
                <a:lnTo>
                  <a:pt x="0" y="0"/>
                </a:lnTo>
                <a:lnTo>
                  <a:pt x="1790700" y="0"/>
                </a:lnTo>
                <a:lnTo>
                  <a:pt x="1790700" y="0"/>
                </a:lnTo>
                <a:lnTo>
                  <a:pt x="1790700" y="2047176"/>
                </a:lnTo>
                <a:cubicBezTo>
                  <a:pt x="1790700" y="2151019"/>
                  <a:pt x="1706519" y="2235200"/>
                  <a:pt x="1602676" y="2235200"/>
                </a:cubicBez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0" vert="horz" wrap="square" lIns="261319" tIns="206249" rIns="261318" bIns="261318" numCol="1" spcCol="1270" anchor="t" anchorCtr="0">
            <a:noAutofit/>
          </a:bodyPr>
          <a:lstStyle/>
          <a:p>
            <a:pPr lvl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900" kern="1200" dirty="0" smtClean="0">
                <a:solidFill>
                  <a:schemeClr val="bg1"/>
                </a:solidFill>
              </a:rPr>
              <a:t> استراتيجية التركيز</a:t>
            </a:r>
            <a:endParaRPr lang="ar-EG" sz="2900" kern="1200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676650" y="1640840"/>
            <a:ext cx="1790700" cy="1341120"/>
          </a:xfrm>
          <a:prstGeom prst="roundRect">
            <a:avLst>
              <a:gd name="adj" fmla="val 10000"/>
            </a:avLst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3676650" y="3225798"/>
            <a:ext cx="1790701" cy="2235201"/>
          </a:xfrm>
          <a:custGeom>
            <a:avLst/>
            <a:gdLst>
              <a:gd name="connsiteX0" fmla="*/ 188024 w 1790700"/>
              <a:gd name="connsiteY0" fmla="*/ 0 h 2235200"/>
              <a:gd name="connsiteX1" fmla="*/ 1602677 w 1790700"/>
              <a:gd name="connsiteY1" fmla="*/ 0 h 2235200"/>
              <a:gd name="connsiteX2" fmla="*/ 1790701 w 1790700"/>
              <a:gd name="connsiteY2" fmla="*/ 188024 h 2235200"/>
              <a:gd name="connsiteX3" fmla="*/ 1790700 w 1790700"/>
              <a:gd name="connsiteY3" fmla="*/ 2235200 h 2235200"/>
              <a:gd name="connsiteX4" fmla="*/ 1790700 w 1790700"/>
              <a:gd name="connsiteY4" fmla="*/ 2235200 h 2235200"/>
              <a:gd name="connsiteX5" fmla="*/ 0 w 1790700"/>
              <a:gd name="connsiteY5" fmla="*/ 2235200 h 2235200"/>
              <a:gd name="connsiteX6" fmla="*/ 0 w 1790700"/>
              <a:gd name="connsiteY6" fmla="*/ 2235200 h 2235200"/>
              <a:gd name="connsiteX7" fmla="*/ 0 w 1790700"/>
              <a:gd name="connsiteY7" fmla="*/ 188024 h 2235200"/>
              <a:gd name="connsiteX8" fmla="*/ 188024 w 1790700"/>
              <a:gd name="connsiteY8" fmla="*/ 0 h 2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0700" h="2235200">
                <a:moveTo>
                  <a:pt x="1602676" y="2235200"/>
                </a:moveTo>
                <a:lnTo>
                  <a:pt x="188023" y="2235200"/>
                </a:lnTo>
                <a:cubicBezTo>
                  <a:pt x="84180" y="2235200"/>
                  <a:pt x="0" y="2151019"/>
                  <a:pt x="0" y="2047176"/>
                </a:cubicBezTo>
                <a:cubicBezTo>
                  <a:pt x="0" y="1364784"/>
                  <a:pt x="0" y="682392"/>
                  <a:pt x="0" y="0"/>
                </a:cubicBezTo>
                <a:lnTo>
                  <a:pt x="0" y="0"/>
                </a:lnTo>
                <a:lnTo>
                  <a:pt x="1790700" y="0"/>
                </a:lnTo>
                <a:lnTo>
                  <a:pt x="1790700" y="0"/>
                </a:lnTo>
                <a:lnTo>
                  <a:pt x="1790700" y="2047176"/>
                </a:lnTo>
                <a:cubicBezTo>
                  <a:pt x="1790700" y="2151019"/>
                  <a:pt x="1706519" y="2235200"/>
                  <a:pt x="1602676" y="2235200"/>
                </a:cubicBez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261318" tIns="206249" rIns="261319" bIns="261318" numCol="1" spcCol="1270" anchor="t" anchorCtr="0">
            <a:noAutofit/>
          </a:bodyPr>
          <a:lstStyle/>
          <a:p>
            <a:pPr lvl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900" kern="1200" dirty="0" smtClean="0">
                <a:solidFill>
                  <a:schemeClr val="bg1"/>
                </a:solidFill>
              </a:rPr>
              <a:t>استراتيجية تجزئة السوق </a:t>
            </a:r>
            <a:endParaRPr lang="ar-EG" sz="2900" kern="1200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646420" y="1640840"/>
            <a:ext cx="1790700" cy="1341120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5646420" y="3225798"/>
            <a:ext cx="1790700" cy="2235201"/>
          </a:xfrm>
          <a:custGeom>
            <a:avLst/>
            <a:gdLst>
              <a:gd name="connsiteX0" fmla="*/ 188024 w 1790700"/>
              <a:gd name="connsiteY0" fmla="*/ 0 h 2235200"/>
              <a:gd name="connsiteX1" fmla="*/ 1602677 w 1790700"/>
              <a:gd name="connsiteY1" fmla="*/ 0 h 2235200"/>
              <a:gd name="connsiteX2" fmla="*/ 1790701 w 1790700"/>
              <a:gd name="connsiteY2" fmla="*/ 188024 h 2235200"/>
              <a:gd name="connsiteX3" fmla="*/ 1790700 w 1790700"/>
              <a:gd name="connsiteY3" fmla="*/ 2235200 h 2235200"/>
              <a:gd name="connsiteX4" fmla="*/ 1790700 w 1790700"/>
              <a:gd name="connsiteY4" fmla="*/ 2235200 h 2235200"/>
              <a:gd name="connsiteX5" fmla="*/ 0 w 1790700"/>
              <a:gd name="connsiteY5" fmla="*/ 2235200 h 2235200"/>
              <a:gd name="connsiteX6" fmla="*/ 0 w 1790700"/>
              <a:gd name="connsiteY6" fmla="*/ 2235200 h 2235200"/>
              <a:gd name="connsiteX7" fmla="*/ 0 w 1790700"/>
              <a:gd name="connsiteY7" fmla="*/ 188024 h 2235200"/>
              <a:gd name="connsiteX8" fmla="*/ 188024 w 1790700"/>
              <a:gd name="connsiteY8" fmla="*/ 0 h 223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0700" h="2235200">
                <a:moveTo>
                  <a:pt x="1602676" y="2235200"/>
                </a:moveTo>
                <a:lnTo>
                  <a:pt x="188023" y="2235200"/>
                </a:lnTo>
                <a:cubicBezTo>
                  <a:pt x="84180" y="2235200"/>
                  <a:pt x="0" y="2151019"/>
                  <a:pt x="0" y="2047176"/>
                </a:cubicBezTo>
                <a:cubicBezTo>
                  <a:pt x="0" y="1364784"/>
                  <a:pt x="0" y="682392"/>
                  <a:pt x="0" y="0"/>
                </a:cubicBezTo>
                <a:lnTo>
                  <a:pt x="0" y="0"/>
                </a:lnTo>
                <a:lnTo>
                  <a:pt x="1790700" y="0"/>
                </a:lnTo>
                <a:lnTo>
                  <a:pt x="1790700" y="0"/>
                </a:lnTo>
                <a:lnTo>
                  <a:pt x="1790700" y="2047176"/>
                </a:lnTo>
                <a:cubicBezTo>
                  <a:pt x="1790700" y="2151019"/>
                  <a:pt x="1706519" y="2235200"/>
                  <a:pt x="1602676" y="2235200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261318" tIns="206249" rIns="261318" bIns="261318" numCol="1" spcCol="1270" anchor="t" anchorCtr="0">
            <a:noAutofit/>
          </a:bodyPr>
          <a:lstStyle/>
          <a:p>
            <a:pPr lvl="0" algn="ctr" defTabSz="12890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900" kern="1200" dirty="0" smtClean="0">
                <a:solidFill>
                  <a:schemeClr val="bg1"/>
                </a:solidFill>
              </a:rPr>
              <a:t>استراتيجية عدم التجزئة </a:t>
            </a:r>
            <a:endParaRPr lang="ar-EG" sz="2900" kern="1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304800"/>
            <a:ext cx="4227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b="1" dirty="0">
                <a:solidFill>
                  <a:srgbClr val="C00000"/>
                </a:solidFill>
                <a:latin typeface="Simplified Arabic" panose="02020603050405020304" pitchFamily="18" charset="-78"/>
                <a:ea typeface="Calibri" panose="020F0502020204030204" pitchFamily="34" charset="0"/>
              </a:rPr>
              <a:t> </a:t>
            </a:r>
            <a:r>
              <a:rPr lang="ar-EG" sz="2800" b="1" dirty="0">
                <a:solidFill>
                  <a:srgbClr val="C0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استراتيجية تحديد السوق المرتقبة </a:t>
            </a:r>
            <a:endParaRPr lang="ar-EG" sz="28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3798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39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525963" y="3890247"/>
            <a:ext cx="2900929" cy="1076244"/>
          </a:xfrm>
          <a:custGeom>
            <a:avLst/>
            <a:gdLst>
              <a:gd name="connsiteX0" fmla="*/ 0 w 2900929"/>
              <a:gd name="connsiteY0" fmla="*/ 0 h 1076244"/>
              <a:gd name="connsiteX1" fmla="*/ 2900929 w 2900929"/>
              <a:gd name="connsiteY1" fmla="*/ 0 h 1076244"/>
              <a:gd name="connsiteX2" fmla="*/ 2900929 w 2900929"/>
              <a:gd name="connsiteY2" fmla="*/ 1076244 h 1076244"/>
              <a:gd name="connsiteX3" fmla="*/ 0 w 2900929"/>
              <a:gd name="connsiteY3" fmla="*/ 1076244 h 1076244"/>
              <a:gd name="connsiteX4" fmla="*/ 0 w 2900929"/>
              <a:gd name="connsiteY4" fmla="*/ 0 h 107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0929" h="1076244">
                <a:moveTo>
                  <a:pt x="0" y="0"/>
                </a:moveTo>
                <a:lnTo>
                  <a:pt x="2900929" y="0"/>
                </a:lnTo>
                <a:lnTo>
                  <a:pt x="2900929" y="1076244"/>
                </a:lnTo>
                <a:lnTo>
                  <a:pt x="0" y="1076244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0" numCol="1" spcCol="1270" anchor="t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400" b="1" kern="1200" dirty="0" smtClean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اثارة الطلب الانتقائى </a:t>
            </a:r>
            <a:endParaRPr lang="ar-EG" sz="2400" b="1" kern="1200" dirty="0">
              <a:solidFill>
                <a:schemeClr val="bg1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717107" y="3890247"/>
            <a:ext cx="2900929" cy="1076244"/>
          </a:xfrm>
          <a:custGeom>
            <a:avLst/>
            <a:gdLst>
              <a:gd name="connsiteX0" fmla="*/ 0 w 2900929"/>
              <a:gd name="connsiteY0" fmla="*/ 0 h 1076244"/>
              <a:gd name="connsiteX1" fmla="*/ 2900929 w 2900929"/>
              <a:gd name="connsiteY1" fmla="*/ 0 h 1076244"/>
              <a:gd name="connsiteX2" fmla="*/ 2900929 w 2900929"/>
              <a:gd name="connsiteY2" fmla="*/ 1076244 h 1076244"/>
              <a:gd name="connsiteX3" fmla="*/ 0 w 2900929"/>
              <a:gd name="connsiteY3" fmla="*/ 1076244 h 1076244"/>
              <a:gd name="connsiteX4" fmla="*/ 0 w 2900929"/>
              <a:gd name="connsiteY4" fmla="*/ 0 h 107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0929" h="1076244">
                <a:moveTo>
                  <a:pt x="0" y="0"/>
                </a:moveTo>
                <a:lnTo>
                  <a:pt x="2900929" y="0"/>
                </a:lnTo>
                <a:lnTo>
                  <a:pt x="2900929" y="1076244"/>
                </a:lnTo>
                <a:lnTo>
                  <a:pt x="0" y="1076244"/>
                </a:lnTo>
                <a:lnTo>
                  <a:pt x="0" y="0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170688" bIns="0" numCol="1" spcCol="1270" anchor="t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400" b="1" kern="1200" dirty="0" smtClean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اثارة زيادة مستوى الطلب الكلى </a:t>
            </a:r>
            <a:endParaRPr lang="ar-EG" sz="2400" b="1" kern="1200" dirty="0">
              <a:solidFill>
                <a:schemeClr val="bg1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3200" y="304800"/>
            <a:ext cx="2828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EG" sz="2800" b="1" dirty="0">
                <a:solidFill>
                  <a:srgbClr val="C0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استراتيجية اثارة الطلب </a:t>
            </a:r>
            <a:endParaRPr lang="ar-EG" sz="40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2252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4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063487" y="2362200"/>
            <a:ext cx="6934200" cy="715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30" tIns="45715" rIns="91430" bIns="45715" rtlCol="0" anchor="ctr">
            <a:normAutofit fontScale="92500" lnSpcReduction="10000"/>
          </a:bodyPr>
          <a:lstStyle>
            <a:lvl1pPr algn="ctr" defTabSz="1007943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EG" b="1" dirty="0">
                <a:solidFill>
                  <a:schemeClr val="accent2">
                    <a:lumMod val="50000"/>
                  </a:schemeClr>
                </a:solidFill>
              </a:rPr>
              <a:t>الهدف العام للبرنامج التدريبي </a:t>
            </a:r>
          </a:p>
        </p:txBody>
      </p:sp>
      <p:sp>
        <p:nvSpPr>
          <p:cNvPr id="9" name="Folded Corner 8"/>
          <p:cNvSpPr/>
          <p:nvPr/>
        </p:nvSpPr>
        <p:spPr bwMode="auto">
          <a:xfrm>
            <a:off x="1143000" y="4118425"/>
            <a:ext cx="6582545" cy="682175"/>
          </a:xfrm>
          <a:prstGeom prst="foldedCorner">
            <a:avLst>
              <a:gd name="adj" fmla="val 8956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1430" tIns="45715" rIns="91430" bIns="45715" numCol="1" rtlCol="1" anchor="ctr" anchorCtr="0" compatLnSpc="1">
            <a:prstTxWarp prst="textNoShape">
              <a:avLst/>
            </a:prstTxWarp>
          </a:bodyPr>
          <a:lstStyle/>
          <a:p>
            <a:pPr algn="ctr" defTabSz="914305"/>
            <a:endParaRPr lang="ar-EG" sz="2400" dirty="0"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7469" y="4228686"/>
            <a:ext cx="6518076" cy="461655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justLow" rtl="1"/>
            <a:r>
              <a:rPr lang="ar-EG" sz="2400" b="1" dirty="0">
                <a:solidFill>
                  <a:srgbClr val="002060"/>
                </a:solidFill>
              </a:rPr>
              <a:t>تنمية مهارات الشباب فى التعرف على كيفية التسويق </a:t>
            </a:r>
            <a:r>
              <a:rPr lang="ar-EG" sz="2400" b="1" dirty="0" smtClean="0">
                <a:solidFill>
                  <a:srgbClr val="002060"/>
                </a:solidFill>
              </a:rPr>
              <a:t>الإلكتروني</a:t>
            </a:r>
            <a:endParaRPr lang="ar-EG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40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823430085"/>
              </p:ext>
            </p:extLst>
          </p:nvPr>
        </p:nvGraphicFramePr>
        <p:xfrm>
          <a:off x="6324600" y="4064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Snip and Round Single Corner Rectangle 14"/>
          <p:cNvSpPr/>
          <p:nvPr/>
        </p:nvSpPr>
        <p:spPr>
          <a:xfrm>
            <a:off x="228600" y="635000"/>
            <a:ext cx="5867400" cy="965200"/>
          </a:xfrm>
          <a:prstGeom prst="snip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وهى تهتم بالاهتمام والمحافظة على العملاء الحاليين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للمنشأة</a:t>
            </a:r>
            <a:endParaRPr lang="ar-EG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2076815741"/>
              </p:ext>
            </p:extLst>
          </p:nvPr>
        </p:nvGraphicFramePr>
        <p:xfrm>
          <a:off x="6324600" y="18542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Snip and Round Single Corner Rectangle 16"/>
          <p:cNvSpPr/>
          <p:nvPr/>
        </p:nvSpPr>
        <p:spPr>
          <a:xfrm>
            <a:off x="228600" y="2067253"/>
            <a:ext cx="5867400" cy="965200"/>
          </a:xfrm>
          <a:prstGeom prst="snip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وهى ضرورى جذب العملاء الجدد عن طريق العملاء السابقين والحاليين للمنافسين </a:t>
            </a: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1215005055"/>
              </p:ext>
            </p:extLst>
          </p:nvPr>
        </p:nvGraphicFramePr>
        <p:xfrm>
          <a:off x="6335973" y="33020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9" name="Snip and Round Single Corner Rectangle 18"/>
          <p:cNvSpPr/>
          <p:nvPr/>
        </p:nvSpPr>
        <p:spPr>
          <a:xfrm>
            <a:off x="228600" y="3413453"/>
            <a:ext cx="5867400" cy="929947"/>
          </a:xfrm>
          <a:prstGeom prst="snip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وهى التميز وقيادة المنشأة فى السوق من خلال النشاط الخاص بها اى حصول المنشاة على اكبر حصو سوقية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31503" y="0"/>
            <a:ext cx="392928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أسس تقسيم سوق المستهلكين </a:t>
            </a:r>
            <a:endParaRPr lang="en-US" sz="2000" b="1" dirty="0">
              <a:effectLst/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564242264"/>
              </p:ext>
            </p:extLst>
          </p:nvPr>
        </p:nvGraphicFramePr>
        <p:xfrm>
          <a:off x="6400800" y="4476095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2" name="Snip and Round Single Corner Rectangle 11"/>
          <p:cNvSpPr/>
          <p:nvPr/>
        </p:nvSpPr>
        <p:spPr>
          <a:xfrm>
            <a:off x="228600" y="4724400"/>
            <a:ext cx="5867400" cy="990600"/>
          </a:xfrm>
          <a:prstGeom prst="snip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وهى من اهم الاستراتيجيات التى تسعى الى بناء علاقة طيبة بين المنشأة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والعملاء او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المستهلكين عن طريق تطوير المنتجات</a:t>
            </a:r>
          </a:p>
        </p:txBody>
      </p:sp>
    </p:spTree>
    <p:extLst>
      <p:ext uri="{BB962C8B-B14F-4D97-AF65-F5344CB8AC3E}">
        <p14:creationId xmlns:p14="http://schemas.microsoft.com/office/powerpoint/2010/main" val="51639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 animBg="1"/>
      <p:bldGraphic spid="16" grpId="0">
        <p:bldAsOne/>
      </p:bldGraphic>
      <p:bldP spid="17" grpId="0" animBg="1"/>
      <p:bldGraphic spid="18" grpId="0">
        <p:bldAsOne/>
      </p:bldGraphic>
      <p:bldP spid="19" grpId="0" animBg="1"/>
      <p:bldP spid="20" grpId="0"/>
      <p:bldGraphic spid="11" grpId="0">
        <p:bldAsOne/>
      </p:bldGraphic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41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406213457"/>
              </p:ext>
            </p:extLst>
          </p:nvPr>
        </p:nvGraphicFramePr>
        <p:xfrm>
          <a:off x="6324600" y="4064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Snip and Round Single Corner Rectangle 14"/>
          <p:cNvSpPr/>
          <p:nvPr/>
        </p:nvSpPr>
        <p:spPr>
          <a:xfrm>
            <a:off x="228600" y="635000"/>
            <a:ext cx="5867400" cy="965200"/>
          </a:xfrm>
          <a:prstGeom prst="snip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وهى استخدام امكانيات المنشأة لربط العملاء </a:t>
            </a:r>
            <a:endParaRPr lang="ar-EG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472243007"/>
              </p:ext>
            </p:extLst>
          </p:nvPr>
        </p:nvGraphicFramePr>
        <p:xfrm>
          <a:off x="6324600" y="18542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Snip and Round Single Corner Rectangle 16"/>
          <p:cNvSpPr/>
          <p:nvPr/>
        </p:nvSpPr>
        <p:spPr>
          <a:xfrm>
            <a:off x="228600" y="2067253"/>
            <a:ext cx="5867400" cy="965200"/>
          </a:xfrm>
          <a:prstGeom prst="snip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تواجه المنشأة اعتداءات من المنافسين </a:t>
            </a: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2378075316"/>
              </p:ext>
            </p:extLst>
          </p:nvPr>
        </p:nvGraphicFramePr>
        <p:xfrm>
          <a:off x="6335973" y="33020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9" name="Snip and Round Single Corner Rectangle 18"/>
          <p:cNvSpPr/>
          <p:nvPr/>
        </p:nvSpPr>
        <p:spPr>
          <a:xfrm>
            <a:off x="228600" y="3413453"/>
            <a:ext cx="5867400" cy="929947"/>
          </a:xfrm>
          <a:prstGeom prst="snip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وهى تستخدم عندما تحتل المنشأة مرتبة فى السوق اقل من منشأة اخرى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31503" y="0"/>
            <a:ext cx="392928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أسس تقسيم سوق المستهلكين </a:t>
            </a:r>
            <a:endParaRPr lang="en-US" sz="2000" b="1" dirty="0">
              <a:effectLst/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277582829"/>
              </p:ext>
            </p:extLst>
          </p:nvPr>
        </p:nvGraphicFramePr>
        <p:xfrm>
          <a:off x="6400800" y="4476095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2" name="Snip and Round Single Corner Rectangle 11"/>
          <p:cNvSpPr/>
          <p:nvPr/>
        </p:nvSpPr>
        <p:spPr>
          <a:xfrm>
            <a:off x="228600" y="4724400"/>
            <a:ext cx="5867400" cy="990600"/>
          </a:xfrm>
          <a:prstGeom prst="snip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المواجهة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المباشرة ،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اتباع سياسة بديلة </a:t>
            </a:r>
          </a:p>
        </p:txBody>
      </p:sp>
    </p:spTree>
    <p:extLst>
      <p:ext uri="{BB962C8B-B14F-4D97-AF65-F5344CB8AC3E}">
        <p14:creationId xmlns:p14="http://schemas.microsoft.com/office/powerpoint/2010/main" val="314101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 animBg="1"/>
      <p:bldGraphic spid="16" grpId="0">
        <p:bldAsOne/>
      </p:bldGraphic>
      <p:bldP spid="17" grpId="0" animBg="1"/>
      <p:bldGraphic spid="18" grpId="0">
        <p:bldAsOne/>
      </p:bldGraphic>
      <p:bldP spid="19" grpId="0" animBg="1"/>
      <p:bldP spid="20" grpId="0"/>
      <p:bldGraphic spid="11" grpId="0">
        <p:bldAsOne/>
      </p:bldGraphic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42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531694209"/>
              </p:ext>
            </p:extLst>
          </p:nvPr>
        </p:nvGraphicFramePr>
        <p:xfrm>
          <a:off x="6324600" y="4064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Snip and Round Single Corner Rectangle 14"/>
          <p:cNvSpPr/>
          <p:nvPr/>
        </p:nvSpPr>
        <p:spPr>
          <a:xfrm>
            <a:off x="228600" y="635000"/>
            <a:ext cx="5867400" cy="965200"/>
          </a:xfrm>
          <a:prstGeom prst="snip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EG" sz="2000" b="1" dirty="0" smtClean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ctr"/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اى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السير خلف نفس نهج المنشاة الرائدة </a:t>
            </a:r>
          </a:p>
          <a:p>
            <a:pPr algn="ctr"/>
            <a:endParaRPr lang="ar-EG" sz="2000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1364536762"/>
              </p:ext>
            </p:extLst>
          </p:nvPr>
        </p:nvGraphicFramePr>
        <p:xfrm>
          <a:off x="6324600" y="18542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Snip and Round Single Corner Rectangle 16"/>
          <p:cNvSpPr/>
          <p:nvPr/>
        </p:nvSpPr>
        <p:spPr>
          <a:xfrm>
            <a:off x="228600" y="2067253"/>
            <a:ext cx="5867400" cy="965200"/>
          </a:xfrm>
          <a:prstGeom prst="snip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وذلك عن طريق تقديم تشكيله من المنتجات تفوق منتجات الشركات الرئدة المنافسة </a:t>
            </a: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69751914"/>
              </p:ext>
            </p:extLst>
          </p:nvPr>
        </p:nvGraphicFramePr>
        <p:xfrm>
          <a:off x="6335973" y="33020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9" name="Snip and Round Single Corner Rectangle 18"/>
          <p:cNvSpPr/>
          <p:nvPr/>
        </p:nvSpPr>
        <p:spPr>
          <a:xfrm>
            <a:off x="228600" y="3413453"/>
            <a:ext cx="5867400" cy="929947"/>
          </a:xfrm>
          <a:prstGeom prst="snip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على الحصة السوقية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31503" y="0"/>
            <a:ext cx="392928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أسس تقسيم سوق المستهلكين </a:t>
            </a:r>
            <a:endParaRPr lang="en-US" sz="2000" b="1" dirty="0">
              <a:effectLst/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733375525"/>
              </p:ext>
            </p:extLst>
          </p:nvPr>
        </p:nvGraphicFramePr>
        <p:xfrm>
          <a:off x="6400800" y="4476095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2" name="Snip and Round Single Corner Rectangle 11"/>
          <p:cNvSpPr/>
          <p:nvPr/>
        </p:nvSpPr>
        <p:spPr>
          <a:xfrm>
            <a:off x="228600" y="4724400"/>
            <a:ext cx="5867400" cy="990600"/>
          </a:xfrm>
          <a:prstGeom prst="snip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التوسع الراسى فى عدد المنتجات فى كل خط من خطوط الانتاج </a:t>
            </a:r>
          </a:p>
        </p:txBody>
      </p:sp>
    </p:spTree>
    <p:extLst>
      <p:ext uri="{BB962C8B-B14F-4D97-AF65-F5344CB8AC3E}">
        <p14:creationId xmlns:p14="http://schemas.microsoft.com/office/powerpoint/2010/main" val="240747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 animBg="1"/>
      <p:bldGraphic spid="16" grpId="0">
        <p:bldAsOne/>
      </p:bldGraphic>
      <p:bldP spid="17" grpId="0" animBg="1"/>
      <p:bldGraphic spid="18" grpId="0">
        <p:bldAsOne/>
      </p:bldGraphic>
      <p:bldP spid="19" grpId="0" animBg="1"/>
      <p:bldP spid="20" grpId="0"/>
      <p:bldGraphic spid="11" grpId="0">
        <p:bldAsOne/>
      </p:bldGraphic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43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1956745434"/>
              </p:ext>
            </p:extLst>
          </p:nvPr>
        </p:nvGraphicFramePr>
        <p:xfrm>
          <a:off x="6324600" y="4064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Snip and Round Single Corner Rectangle 14"/>
          <p:cNvSpPr/>
          <p:nvPr/>
        </p:nvSpPr>
        <p:spPr>
          <a:xfrm>
            <a:off x="228600" y="635000"/>
            <a:ext cx="5867400" cy="965200"/>
          </a:xfrm>
          <a:prstGeom prst="snip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EG" sz="2000" b="1" dirty="0" smtClean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وهى زيادة عدد خطوط المنتجات </a:t>
            </a: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2409270810"/>
              </p:ext>
            </p:extLst>
          </p:nvPr>
        </p:nvGraphicFramePr>
        <p:xfrm>
          <a:off x="6324600" y="18542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7" name="Snip and Round Single Corner Rectangle 16"/>
          <p:cNvSpPr/>
          <p:nvPr/>
        </p:nvSpPr>
        <p:spPr>
          <a:xfrm>
            <a:off x="228600" y="2067253"/>
            <a:ext cx="5867400" cy="965200"/>
          </a:xfrm>
          <a:prstGeom prst="snip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اختراق السوق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،تنمية السوق ،تطوير المنتجات ،التنويع</a:t>
            </a:r>
            <a:endParaRPr lang="ar-EG" sz="2000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2293257116"/>
              </p:ext>
            </p:extLst>
          </p:nvPr>
        </p:nvGraphicFramePr>
        <p:xfrm>
          <a:off x="6335973" y="33020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9" name="Snip and Round Single Corner Rectangle 18"/>
          <p:cNvSpPr/>
          <p:nvPr/>
        </p:nvSpPr>
        <p:spPr>
          <a:xfrm>
            <a:off x="228600" y="3505200"/>
            <a:ext cx="5867400" cy="929947"/>
          </a:xfrm>
          <a:prstGeom prst="snip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تعديلات مستوى الجودة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،التعديلات الوظيفية ،التعديلات فى اشكال و انماط السلع</a:t>
            </a:r>
            <a:endParaRPr lang="ar-EG" sz="2000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31503" y="0"/>
            <a:ext cx="392928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أسس تقسيم سوق المستهلكين </a:t>
            </a:r>
            <a:endParaRPr lang="en-US" sz="2000" b="1" dirty="0">
              <a:effectLst/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162098674"/>
              </p:ext>
            </p:extLst>
          </p:nvPr>
        </p:nvGraphicFramePr>
        <p:xfrm>
          <a:off x="6400800" y="4476095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2" name="Snip and Round Single Corner Rectangle 11"/>
          <p:cNvSpPr/>
          <p:nvPr/>
        </p:nvSpPr>
        <p:spPr>
          <a:xfrm>
            <a:off x="228600" y="4724400"/>
            <a:ext cx="5867400" cy="990600"/>
          </a:xfrm>
          <a:prstGeom prst="snip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تخصيص موارد معينة للدفاع الى حد ما للحصول على مركز سوقى </a:t>
            </a:r>
          </a:p>
        </p:txBody>
      </p:sp>
    </p:spTree>
    <p:extLst>
      <p:ext uri="{BB962C8B-B14F-4D97-AF65-F5344CB8AC3E}">
        <p14:creationId xmlns:p14="http://schemas.microsoft.com/office/powerpoint/2010/main" val="307919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 animBg="1"/>
      <p:bldGraphic spid="16" grpId="0">
        <p:bldAsOne/>
      </p:bldGraphic>
      <p:bldP spid="17" grpId="0" animBg="1"/>
      <p:bldGraphic spid="18" grpId="0">
        <p:bldAsOne/>
      </p:bldGraphic>
      <p:bldP spid="19" grpId="0" animBg="1"/>
      <p:bldP spid="20" grpId="0"/>
      <p:bldGraphic spid="11" grpId="0">
        <p:bldAsOne/>
      </p:bldGraphic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44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317446794"/>
              </p:ext>
            </p:extLst>
          </p:nvPr>
        </p:nvGraphicFramePr>
        <p:xfrm>
          <a:off x="6324600" y="4064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Snip and Round Single Corner Rectangle 14"/>
          <p:cNvSpPr/>
          <p:nvPr/>
        </p:nvSpPr>
        <p:spPr>
          <a:xfrm>
            <a:off x="228600" y="635000"/>
            <a:ext cx="5867400" cy="965200"/>
          </a:xfrm>
          <a:prstGeom prst="snip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EG" sz="2000" b="1" dirty="0" smtClean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وهو توجيه الموارد الى الوحدات الاعلى ربحية وفقا لظروق السوق</a:t>
            </a: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485988871"/>
              </p:ext>
            </p:extLst>
          </p:nvPr>
        </p:nvGraphicFramePr>
        <p:xfrm>
          <a:off x="6324600" y="18542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7" name="Snip and Round Single Corner Rectangle 16"/>
          <p:cNvSpPr/>
          <p:nvPr/>
        </p:nvSpPr>
        <p:spPr>
          <a:xfrm>
            <a:off x="228600" y="2067253"/>
            <a:ext cx="5867400" cy="965200"/>
          </a:xfrm>
          <a:prstGeom prst="snip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وهى امتداد لتكوين المنتجات</a:t>
            </a: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2417637314"/>
              </p:ext>
            </p:extLst>
          </p:nvPr>
        </p:nvGraphicFramePr>
        <p:xfrm>
          <a:off x="6335973" y="33020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9" name="Snip and Round Single Corner Rectangle 18"/>
          <p:cNvSpPr/>
          <p:nvPr/>
        </p:nvSpPr>
        <p:spPr>
          <a:xfrm>
            <a:off x="228600" y="3505200"/>
            <a:ext cx="5867400" cy="929947"/>
          </a:xfrm>
          <a:prstGeom prst="snip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من خلال اسم الصنف (الماركة ) </a:t>
            </a:r>
            <a:r>
              <a:rPr lang="en-US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Brand Name –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الاسم التجارى </a:t>
            </a:r>
            <a:r>
              <a:rPr lang="en-US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Trade Name –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اسم المنشاة – اسم خط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المنتج</a:t>
            </a:r>
            <a:endParaRPr lang="ar-EG" sz="2000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31503" y="0"/>
            <a:ext cx="392928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أسس تقسيم سوق المستهلكين </a:t>
            </a:r>
            <a:endParaRPr lang="en-US" sz="2000" b="1" dirty="0">
              <a:effectLst/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425114666"/>
              </p:ext>
            </p:extLst>
          </p:nvPr>
        </p:nvGraphicFramePr>
        <p:xfrm>
          <a:off x="6400800" y="4476095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2" name="Snip and Round Single Corner Rectangle 11"/>
          <p:cNvSpPr/>
          <p:nvPr/>
        </p:nvSpPr>
        <p:spPr>
          <a:xfrm>
            <a:off x="228600" y="4724400"/>
            <a:ext cx="5867400" cy="990600"/>
          </a:xfrm>
          <a:prstGeom prst="snip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وتتمثل فى تقديم مايلى – الضمان – الخدمة – حد ائتمان</a:t>
            </a:r>
          </a:p>
        </p:txBody>
      </p:sp>
    </p:spTree>
    <p:extLst>
      <p:ext uri="{BB962C8B-B14F-4D97-AF65-F5344CB8AC3E}">
        <p14:creationId xmlns:p14="http://schemas.microsoft.com/office/powerpoint/2010/main" val="254392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 animBg="1"/>
      <p:bldGraphic spid="16" grpId="0">
        <p:bldAsOne/>
      </p:bldGraphic>
      <p:bldP spid="17" grpId="0" animBg="1"/>
      <p:bldGraphic spid="18" grpId="0">
        <p:bldAsOne/>
      </p:bldGraphic>
      <p:bldP spid="19" grpId="0" animBg="1"/>
      <p:bldP spid="20" grpId="0"/>
      <p:bldGraphic spid="11" grpId="0">
        <p:bldAsOne/>
      </p:bldGraphic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45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821053850"/>
              </p:ext>
            </p:extLst>
          </p:nvPr>
        </p:nvGraphicFramePr>
        <p:xfrm>
          <a:off x="6324600" y="4064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Snip and Round Single Corner Rectangle 14"/>
          <p:cNvSpPr/>
          <p:nvPr/>
        </p:nvSpPr>
        <p:spPr>
          <a:xfrm>
            <a:off x="228600" y="635000"/>
            <a:ext cx="5867400" cy="965200"/>
          </a:xfrm>
          <a:prstGeom prst="snip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وهى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استراتيجية تستخدم فى الغالب فى عمليات البيع اكثر من عمليات الترويج </a:t>
            </a: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675596915"/>
              </p:ext>
            </p:extLst>
          </p:nvPr>
        </p:nvGraphicFramePr>
        <p:xfrm>
          <a:off x="6324600" y="18542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7" name="Snip and Round Single Corner Rectangle 16"/>
          <p:cNvSpPr/>
          <p:nvPr/>
        </p:nvSpPr>
        <p:spPr>
          <a:xfrm>
            <a:off x="228600" y="2067253"/>
            <a:ext cx="5867400" cy="965200"/>
          </a:xfrm>
          <a:prstGeom prst="snip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هى عبارة عن اسلوب اقناع مبسط قائم على الوقائع </a:t>
            </a: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2996999705"/>
              </p:ext>
            </p:extLst>
          </p:nvPr>
        </p:nvGraphicFramePr>
        <p:xfrm>
          <a:off x="6335973" y="3302000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9" name="Snip and Round Single Corner Rectangle 18"/>
          <p:cNvSpPr/>
          <p:nvPr/>
        </p:nvSpPr>
        <p:spPr>
          <a:xfrm>
            <a:off x="228600" y="3505200"/>
            <a:ext cx="5867400" cy="929947"/>
          </a:xfrm>
          <a:prstGeom prst="snip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هى التركيز على البيع الشخصى والاعلان ووسائل الترويج الاخرى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31503" y="0"/>
            <a:ext cx="392928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أسس تقسيم سوق المستهلكين </a:t>
            </a:r>
            <a:endParaRPr lang="en-US" sz="2000" b="1" dirty="0">
              <a:effectLst/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80337409"/>
              </p:ext>
            </p:extLst>
          </p:nvPr>
        </p:nvGraphicFramePr>
        <p:xfrm>
          <a:off x="6400800" y="4476095"/>
          <a:ext cx="2819400" cy="165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2" name="Snip and Round Single Corner Rectangle 11"/>
          <p:cNvSpPr/>
          <p:nvPr/>
        </p:nvSpPr>
        <p:spPr>
          <a:xfrm>
            <a:off x="228600" y="4724400"/>
            <a:ext cx="5867400" cy="990600"/>
          </a:xfrm>
          <a:prstGeom prst="snip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هى وجود طلب على المنتج من خلال المستهلك اى خلق المنتج لطلب مباشر من المستهلك </a:t>
            </a:r>
          </a:p>
        </p:txBody>
      </p:sp>
    </p:spTree>
    <p:extLst>
      <p:ext uri="{BB962C8B-B14F-4D97-AF65-F5344CB8AC3E}">
        <p14:creationId xmlns:p14="http://schemas.microsoft.com/office/powerpoint/2010/main" val="8656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5" grpId="0" animBg="1"/>
      <p:bldGraphic spid="16" grpId="0">
        <p:bldAsOne/>
      </p:bldGraphic>
      <p:bldP spid="17" grpId="0" animBg="1"/>
      <p:bldGraphic spid="18" grpId="0">
        <p:bldAsOne/>
      </p:bldGraphic>
      <p:bldP spid="19" grpId="0" animBg="1"/>
      <p:bldP spid="20" grpId="0"/>
      <p:bldGraphic spid="11" grpId="0">
        <p:bldAsOne/>
      </p:bldGraphic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46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6234080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199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47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612852" y="1411455"/>
            <a:ext cx="3516526" cy="2625012"/>
          </a:xfrm>
          <a:custGeom>
            <a:avLst/>
            <a:gdLst>
              <a:gd name="connsiteX0" fmla="*/ 210001 w 3516526"/>
              <a:gd name="connsiteY0" fmla="*/ 0 h 2625012"/>
              <a:gd name="connsiteX1" fmla="*/ 3306525 w 3516526"/>
              <a:gd name="connsiteY1" fmla="*/ 0 h 2625012"/>
              <a:gd name="connsiteX2" fmla="*/ 3516526 w 3516526"/>
              <a:gd name="connsiteY2" fmla="*/ 210001 h 2625012"/>
              <a:gd name="connsiteX3" fmla="*/ 3516526 w 3516526"/>
              <a:gd name="connsiteY3" fmla="*/ 2625012 h 2625012"/>
              <a:gd name="connsiteX4" fmla="*/ 3516526 w 3516526"/>
              <a:gd name="connsiteY4" fmla="*/ 2625012 h 2625012"/>
              <a:gd name="connsiteX5" fmla="*/ 0 w 3516526"/>
              <a:gd name="connsiteY5" fmla="*/ 2625012 h 2625012"/>
              <a:gd name="connsiteX6" fmla="*/ 0 w 3516526"/>
              <a:gd name="connsiteY6" fmla="*/ 2625012 h 2625012"/>
              <a:gd name="connsiteX7" fmla="*/ 0 w 3516526"/>
              <a:gd name="connsiteY7" fmla="*/ 210001 h 2625012"/>
              <a:gd name="connsiteX8" fmla="*/ 210001 w 3516526"/>
              <a:gd name="connsiteY8" fmla="*/ 0 h 262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6526" h="2625012">
                <a:moveTo>
                  <a:pt x="210001" y="0"/>
                </a:moveTo>
                <a:lnTo>
                  <a:pt x="3306525" y="0"/>
                </a:lnTo>
                <a:cubicBezTo>
                  <a:pt x="3422505" y="0"/>
                  <a:pt x="3516526" y="94021"/>
                  <a:pt x="3516526" y="210001"/>
                </a:cubicBezTo>
                <a:lnTo>
                  <a:pt x="3516526" y="2625012"/>
                </a:lnTo>
                <a:lnTo>
                  <a:pt x="3516526" y="2625012"/>
                </a:lnTo>
                <a:lnTo>
                  <a:pt x="0" y="2625012"/>
                </a:lnTo>
                <a:lnTo>
                  <a:pt x="0" y="2625012"/>
                </a:lnTo>
                <a:lnTo>
                  <a:pt x="0" y="210001"/>
                </a:lnTo>
                <a:cubicBezTo>
                  <a:pt x="0" y="94021"/>
                  <a:pt x="94021" y="0"/>
                  <a:pt x="210001" y="0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987" tIns="152947" rIns="91987" bIns="30480" numCol="1" spcCol="1270" anchor="t" anchorCtr="0">
            <a:noAutofit/>
          </a:bodyPr>
          <a:lstStyle/>
          <a:p>
            <a:pPr marL="228600" lvl="1" indent="-228600" algn="r" defTabSz="10668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ar-EG" sz="2400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وفق آلية بسيطة</a:t>
            </a:r>
            <a:endParaRPr lang="ar-EG" sz="2400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marL="228600" lvl="1" indent="-228600" algn="r" defTabSz="10668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ar-EG" sz="2400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ويتكون التسويق </a:t>
            </a:r>
            <a:r>
              <a:rPr lang="ar-EG" sz="2400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الإلكتروني </a:t>
            </a:r>
            <a:r>
              <a:rPr lang="ar-EG" sz="2400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من أربعة عناصر هما(المنتج، التوزيع، الترويج، التسعير)</a:t>
            </a:r>
            <a:endParaRPr lang="ar-EG" sz="2400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612852" y="4036467"/>
            <a:ext cx="3516526" cy="1128755"/>
          </a:xfrm>
          <a:custGeom>
            <a:avLst/>
            <a:gdLst>
              <a:gd name="connsiteX0" fmla="*/ 0 w 3516526"/>
              <a:gd name="connsiteY0" fmla="*/ 0 h 1128755"/>
              <a:gd name="connsiteX1" fmla="*/ 3516526 w 3516526"/>
              <a:gd name="connsiteY1" fmla="*/ 0 h 1128755"/>
              <a:gd name="connsiteX2" fmla="*/ 3516526 w 3516526"/>
              <a:gd name="connsiteY2" fmla="*/ 1128755 h 1128755"/>
              <a:gd name="connsiteX3" fmla="*/ 0 w 3516526"/>
              <a:gd name="connsiteY3" fmla="*/ 1128755 h 1128755"/>
              <a:gd name="connsiteX4" fmla="*/ 0 w 3516526"/>
              <a:gd name="connsiteY4" fmla="*/ 0 h 112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6526" h="1128755">
                <a:moveTo>
                  <a:pt x="0" y="0"/>
                </a:moveTo>
                <a:lnTo>
                  <a:pt x="3516526" y="0"/>
                </a:lnTo>
                <a:lnTo>
                  <a:pt x="3516526" y="1128755"/>
                </a:lnTo>
                <a:lnTo>
                  <a:pt x="0" y="1128755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106680" tIns="0" rIns="1075660" bIns="0" numCol="1" spcCol="1270" anchor="ctr" anchorCtr="0">
            <a:noAutofit/>
          </a:bodyPr>
          <a:lstStyle/>
          <a:p>
            <a:pPr lvl="0" algn="ctr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800" b="1" kern="1200" dirty="0" smtClean="0"/>
              <a:t>التسويق الإلكتروني </a:t>
            </a:r>
            <a:endParaRPr lang="ar-EG" sz="2800" b="1" kern="1200" dirty="0">
              <a:solidFill>
                <a:sysClr val="window" lastClr="FFFFFF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endParaRPr>
          </a:p>
        </p:txBody>
      </p:sp>
      <p:sp>
        <p:nvSpPr>
          <p:cNvPr id="5" name="Oval 4"/>
          <p:cNvSpPr/>
          <p:nvPr/>
        </p:nvSpPr>
        <p:spPr>
          <a:xfrm>
            <a:off x="3188756" y="4215760"/>
            <a:ext cx="1230784" cy="1230784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12700" cap="flat" cmpd="sng" algn="ctr">
            <a:solidFill>
              <a:srgbClr val="5B9BD5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4724459" y="1411455"/>
            <a:ext cx="3516526" cy="2625012"/>
          </a:xfrm>
          <a:custGeom>
            <a:avLst/>
            <a:gdLst>
              <a:gd name="connsiteX0" fmla="*/ 210001 w 3516526"/>
              <a:gd name="connsiteY0" fmla="*/ 0 h 2625012"/>
              <a:gd name="connsiteX1" fmla="*/ 3306525 w 3516526"/>
              <a:gd name="connsiteY1" fmla="*/ 0 h 2625012"/>
              <a:gd name="connsiteX2" fmla="*/ 3516526 w 3516526"/>
              <a:gd name="connsiteY2" fmla="*/ 210001 h 2625012"/>
              <a:gd name="connsiteX3" fmla="*/ 3516526 w 3516526"/>
              <a:gd name="connsiteY3" fmla="*/ 2625012 h 2625012"/>
              <a:gd name="connsiteX4" fmla="*/ 3516526 w 3516526"/>
              <a:gd name="connsiteY4" fmla="*/ 2625012 h 2625012"/>
              <a:gd name="connsiteX5" fmla="*/ 0 w 3516526"/>
              <a:gd name="connsiteY5" fmla="*/ 2625012 h 2625012"/>
              <a:gd name="connsiteX6" fmla="*/ 0 w 3516526"/>
              <a:gd name="connsiteY6" fmla="*/ 2625012 h 2625012"/>
              <a:gd name="connsiteX7" fmla="*/ 0 w 3516526"/>
              <a:gd name="connsiteY7" fmla="*/ 210001 h 2625012"/>
              <a:gd name="connsiteX8" fmla="*/ 210001 w 3516526"/>
              <a:gd name="connsiteY8" fmla="*/ 0 h 2625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6526" h="2625012">
                <a:moveTo>
                  <a:pt x="210001" y="0"/>
                </a:moveTo>
                <a:lnTo>
                  <a:pt x="3306525" y="0"/>
                </a:lnTo>
                <a:cubicBezTo>
                  <a:pt x="3422505" y="0"/>
                  <a:pt x="3516526" y="94021"/>
                  <a:pt x="3516526" y="210001"/>
                </a:cubicBezTo>
                <a:lnTo>
                  <a:pt x="3516526" y="2625012"/>
                </a:lnTo>
                <a:lnTo>
                  <a:pt x="3516526" y="2625012"/>
                </a:lnTo>
                <a:lnTo>
                  <a:pt x="0" y="2625012"/>
                </a:lnTo>
                <a:lnTo>
                  <a:pt x="0" y="2625012"/>
                </a:lnTo>
                <a:lnTo>
                  <a:pt x="0" y="210001"/>
                </a:lnTo>
                <a:cubicBezTo>
                  <a:pt x="0" y="94021"/>
                  <a:pt x="94021" y="0"/>
                  <a:pt x="210001" y="0"/>
                </a:cubicBezTo>
                <a:close/>
              </a:path>
            </a:pathLst>
          </a:cu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1987" tIns="152947" rIns="91987" bIns="30480" numCol="1" spcCol="1270" anchor="t" anchorCtr="0">
            <a:noAutofit/>
          </a:bodyPr>
          <a:lstStyle/>
          <a:p>
            <a:pPr marL="228600" lvl="1" indent="-228600" algn="just" defTabSz="10668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ar-EG" sz="2400" b="1" kern="1200" dirty="0" smtClean="0">
                <a:solidFill>
                  <a:srgbClr val="002060"/>
                </a:solidFill>
                <a:effectLst/>
                <a:cs typeface="Simplified Arabic" panose="02020603050405020304" pitchFamily="18" charset="-78"/>
              </a:rPr>
              <a:t>وفق آلية معقدة </a:t>
            </a:r>
            <a:endParaRPr lang="ar-EG" sz="2400" b="1" kern="1200" dirty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endParaRPr>
          </a:p>
          <a:p>
            <a:pPr marL="228600" lvl="1" indent="-228600" algn="just" defTabSz="1066800" rtl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ar-EG" sz="2400" b="1" kern="1200" dirty="0" smtClean="0">
                <a:solidFill>
                  <a:srgbClr val="002060"/>
                </a:solidFill>
                <a:latin typeface="Simplified Arabic" panose="02020603050405020304" pitchFamily="18" charset="-78"/>
                <a:ea typeface="+mn-ea"/>
                <a:cs typeface="Simplified Arabic" panose="02020603050405020304" pitchFamily="18" charset="-78"/>
              </a:rPr>
              <a:t>اختصر العديد من منافذ التوزيع واختصر الإجراءات التقليدية بالترويج </a:t>
            </a:r>
            <a:endParaRPr lang="ar-EG" sz="2400" b="1" kern="1200" dirty="0">
              <a:solidFill>
                <a:srgbClr val="002060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724459" y="4036467"/>
            <a:ext cx="3516526" cy="1128755"/>
          </a:xfrm>
          <a:custGeom>
            <a:avLst/>
            <a:gdLst>
              <a:gd name="connsiteX0" fmla="*/ 0 w 3516526"/>
              <a:gd name="connsiteY0" fmla="*/ 0 h 1128755"/>
              <a:gd name="connsiteX1" fmla="*/ 3516526 w 3516526"/>
              <a:gd name="connsiteY1" fmla="*/ 0 h 1128755"/>
              <a:gd name="connsiteX2" fmla="*/ 3516526 w 3516526"/>
              <a:gd name="connsiteY2" fmla="*/ 1128755 h 1128755"/>
              <a:gd name="connsiteX3" fmla="*/ 0 w 3516526"/>
              <a:gd name="connsiteY3" fmla="*/ 1128755 h 1128755"/>
              <a:gd name="connsiteX4" fmla="*/ 0 w 3516526"/>
              <a:gd name="connsiteY4" fmla="*/ 0 h 112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6526" h="1128755">
                <a:moveTo>
                  <a:pt x="0" y="0"/>
                </a:moveTo>
                <a:lnTo>
                  <a:pt x="3516526" y="0"/>
                </a:lnTo>
                <a:lnTo>
                  <a:pt x="3516526" y="1128755"/>
                </a:lnTo>
                <a:lnTo>
                  <a:pt x="0" y="1128755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106680" tIns="0" rIns="1075660" bIns="0" numCol="1" spcCol="1270" anchor="ctr" anchorCtr="0">
            <a:noAutofit/>
          </a:bodyPr>
          <a:lstStyle/>
          <a:p>
            <a:pPr lvl="0" algn="ctr" defTabSz="12446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800" b="1" kern="1200" dirty="0" smtClean="0"/>
              <a:t>التسويق التقليدي </a:t>
            </a:r>
            <a:endParaRPr lang="ar-EG" sz="2800" b="1" kern="1200" dirty="0">
              <a:solidFill>
                <a:sysClr val="window" lastClr="FFFFFF"/>
              </a:solidFill>
              <a:latin typeface="Simplified Arabic" panose="02020603050405020304" pitchFamily="18" charset="-78"/>
              <a:ea typeface="+mn-ea"/>
              <a:cs typeface="Simplified Arabic" panose="02020603050405020304" pitchFamily="18" charset="-78"/>
            </a:endParaRPr>
          </a:p>
        </p:txBody>
      </p:sp>
      <p:sp>
        <p:nvSpPr>
          <p:cNvPr id="8" name="Oval 7"/>
          <p:cNvSpPr/>
          <p:nvPr/>
        </p:nvSpPr>
        <p:spPr>
          <a:xfrm>
            <a:off x="7300363" y="4215760"/>
            <a:ext cx="1230784" cy="1230784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477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48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8252458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452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49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66800" y="1981200"/>
            <a:ext cx="7086600" cy="2438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EG" sz="2400" b="1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مصطلح يطلق على مجموعة من المواقع على شبكة الانترنت العالمية </a:t>
            </a:r>
            <a:r>
              <a:rPr lang="ar-EG" sz="2400" b="1" dirty="0" smtClean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(World </a:t>
            </a:r>
            <a:r>
              <a:rPr lang="en-US" sz="2400" b="1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Wide </a:t>
            </a:r>
            <a:r>
              <a:rPr lang="en-US" sz="2400" b="1" dirty="0" smtClean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Web، </a:t>
            </a:r>
            <a:r>
              <a:rPr lang="ar-EG" sz="2400" b="1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تتيح التواصل بين الأفراد في بيئة مجتمع افتراضي، يجمعهم الاهتمام أو الانتماء لبلد أو مدرسة أو فئة معينة، في نظام عالمي لنقل </a:t>
            </a:r>
            <a:r>
              <a:rPr lang="ar-EG" sz="2400" b="1" dirty="0" smtClean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المعلومات</a:t>
            </a:r>
            <a:endParaRPr lang="ar-EG" sz="2400" b="1" dirty="0">
              <a:solidFill>
                <a:schemeClr val="bg1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359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2590800" y="2057400"/>
            <a:ext cx="4941818" cy="715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30" tIns="45715" rIns="91430" bIns="45715" rtlCol="0" anchor="ctr">
            <a:normAutofit fontScale="92500" lnSpcReduction="10000"/>
          </a:bodyPr>
          <a:lstStyle>
            <a:lvl1pPr algn="ctr" defTabSz="1007943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EG" b="1" dirty="0" smtClean="0">
                <a:solidFill>
                  <a:schemeClr val="accent2">
                    <a:lumMod val="50000"/>
                  </a:schemeClr>
                </a:solidFill>
              </a:rPr>
              <a:t>أهداف البرنامج </a:t>
            </a:r>
            <a:r>
              <a:rPr lang="ar-EG" b="1" dirty="0">
                <a:solidFill>
                  <a:schemeClr val="accent2">
                    <a:lumMod val="50000"/>
                  </a:schemeClr>
                </a:solidFill>
              </a:rPr>
              <a:t>التدريبي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90600" y="3048000"/>
            <a:ext cx="5868144" cy="2677646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900" indent="-342900" algn="justLow" rtl="1">
              <a:buFont typeface="Wingdings" pitchFamily="2" charset="2"/>
              <a:buChar char="ü"/>
            </a:pPr>
            <a:r>
              <a:rPr lang="ar-EG" sz="2400" b="1" dirty="0">
                <a:solidFill>
                  <a:srgbClr val="002060"/>
                </a:solidFill>
              </a:rPr>
              <a:t>التعرف على حجم </a:t>
            </a:r>
            <a:r>
              <a:rPr lang="ar-EG" sz="2400" b="1" dirty="0" smtClean="0">
                <a:solidFill>
                  <a:srgbClr val="002060"/>
                </a:solidFill>
              </a:rPr>
              <a:t>مستخدم</a:t>
            </a:r>
            <a:r>
              <a:rPr lang="ar-SA" sz="2400" b="1" dirty="0" smtClean="0">
                <a:solidFill>
                  <a:srgbClr val="002060"/>
                </a:solidFill>
              </a:rPr>
              <a:t>ي</a:t>
            </a:r>
            <a:r>
              <a:rPr lang="ar-EG" sz="2400" b="1" dirty="0" smtClean="0">
                <a:solidFill>
                  <a:srgbClr val="002060"/>
                </a:solidFill>
              </a:rPr>
              <a:t> </a:t>
            </a:r>
            <a:r>
              <a:rPr lang="ar-EG" sz="2400" b="1" dirty="0" smtClean="0">
                <a:solidFill>
                  <a:srgbClr val="002060"/>
                </a:solidFill>
              </a:rPr>
              <a:t>الانترنت .</a:t>
            </a:r>
            <a:endParaRPr lang="ar-EG" sz="2400" b="1" dirty="0">
              <a:solidFill>
                <a:srgbClr val="002060"/>
              </a:solidFill>
            </a:endParaRPr>
          </a:p>
          <a:p>
            <a:pPr marL="342900" indent="-342900" algn="justLow" rtl="1">
              <a:buFont typeface="Wingdings" pitchFamily="2" charset="2"/>
              <a:buChar char="ü"/>
            </a:pPr>
            <a:r>
              <a:rPr lang="ar-EG" sz="2400" b="1" dirty="0" smtClean="0">
                <a:solidFill>
                  <a:srgbClr val="002060"/>
                </a:solidFill>
              </a:rPr>
              <a:t>التعرف </a:t>
            </a:r>
            <a:r>
              <a:rPr lang="ar-EG" sz="2400" b="1" dirty="0">
                <a:solidFill>
                  <a:srgbClr val="002060"/>
                </a:solidFill>
              </a:rPr>
              <a:t>على مفهوم التسويق </a:t>
            </a:r>
            <a:r>
              <a:rPr lang="ar-EG" sz="2400" b="1" dirty="0" smtClean="0">
                <a:solidFill>
                  <a:srgbClr val="002060"/>
                </a:solidFill>
              </a:rPr>
              <a:t>الإلكتروني.</a:t>
            </a:r>
            <a:endParaRPr lang="ar-EG" sz="2400" b="1" dirty="0">
              <a:solidFill>
                <a:srgbClr val="002060"/>
              </a:solidFill>
            </a:endParaRPr>
          </a:p>
          <a:p>
            <a:pPr marL="342900" indent="-342900" algn="justLow" rtl="1">
              <a:buFont typeface="Wingdings" pitchFamily="2" charset="2"/>
              <a:buChar char="ü"/>
            </a:pPr>
            <a:r>
              <a:rPr lang="ar-EG" sz="2400" b="1" dirty="0" smtClean="0">
                <a:solidFill>
                  <a:srgbClr val="002060"/>
                </a:solidFill>
              </a:rPr>
              <a:t>كيفية </a:t>
            </a:r>
            <a:r>
              <a:rPr lang="ar-EG" sz="2400" b="1" dirty="0">
                <a:solidFill>
                  <a:srgbClr val="002060"/>
                </a:solidFill>
              </a:rPr>
              <a:t>زيادة عدد الزوار على موقعك.</a:t>
            </a:r>
          </a:p>
          <a:p>
            <a:pPr marL="342900" indent="-342900" algn="justLow" rtl="1">
              <a:buFont typeface="Wingdings" pitchFamily="2" charset="2"/>
              <a:buChar char="ü"/>
            </a:pPr>
            <a:r>
              <a:rPr lang="ar-EG" sz="2400" b="1" dirty="0" smtClean="0">
                <a:solidFill>
                  <a:srgbClr val="002060"/>
                </a:solidFill>
              </a:rPr>
              <a:t>معرفة </a:t>
            </a:r>
            <a:r>
              <a:rPr lang="ar-EG" sz="2400" b="1" dirty="0">
                <a:solidFill>
                  <a:srgbClr val="002060"/>
                </a:solidFill>
              </a:rPr>
              <a:t>التسويق من خلال الشبكات الاجتماعية.</a:t>
            </a:r>
          </a:p>
          <a:p>
            <a:pPr marL="342900" indent="-342900" algn="justLow" rtl="1">
              <a:buFont typeface="Wingdings" pitchFamily="2" charset="2"/>
              <a:buChar char="ü"/>
            </a:pPr>
            <a:r>
              <a:rPr lang="ar-EG" sz="2400" b="1" dirty="0" smtClean="0">
                <a:solidFill>
                  <a:srgbClr val="002060"/>
                </a:solidFill>
              </a:rPr>
              <a:t>اكتساب </a:t>
            </a:r>
            <a:r>
              <a:rPr lang="ar-EG" sz="2400" b="1" dirty="0">
                <a:solidFill>
                  <a:srgbClr val="002060"/>
                </a:solidFill>
              </a:rPr>
              <a:t>مهارات كيفية اعداد خطة تسويقية.</a:t>
            </a:r>
          </a:p>
          <a:p>
            <a:pPr marL="342900" indent="-342900" algn="justLow" rtl="1">
              <a:buFont typeface="Wingdings" pitchFamily="2" charset="2"/>
              <a:buChar char="ü"/>
            </a:pPr>
            <a:r>
              <a:rPr lang="ar-EG" sz="2400" b="1" dirty="0" smtClean="0">
                <a:solidFill>
                  <a:srgbClr val="002060"/>
                </a:solidFill>
              </a:rPr>
              <a:t>التعرف </a:t>
            </a:r>
            <a:r>
              <a:rPr lang="ar-EG" sz="2400" b="1" dirty="0">
                <a:solidFill>
                  <a:srgbClr val="002060"/>
                </a:solidFill>
              </a:rPr>
              <a:t>على انواع الاستراتيجيات التسويقية.</a:t>
            </a:r>
          </a:p>
          <a:p>
            <a:pPr marL="342900" indent="-342900" algn="justLow" rtl="1">
              <a:buFont typeface="Wingdings" pitchFamily="2" charset="2"/>
              <a:buChar char="ü"/>
            </a:pPr>
            <a:endParaRPr lang="ar-EG" sz="2400" b="1" dirty="0">
              <a:solidFill>
                <a:srgbClr val="002060"/>
              </a:soli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5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4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50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4600" y="228600"/>
            <a:ext cx="3223959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EG" sz="2800" b="1" dirty="0">
                <a:solidFill>
                  <a:srgbClr val="C0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أنواع الشبكات الاجتماعية </a:t>
            </a:r>
            <a:endParaRPr lang="en-US" sz="2000" dirty="0">
              <a:effectLst/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</p:txBody>
      </p:sp>
      <p:sp>
        <p:nvSpPr>
          <p:cNvPr id="7" name="Pentagon 6"/>
          <p:cNvSpPr/>
          <p:nvPr/>
        </p:nvSpPr>
        <p:spPr>
          <a:xfrm flipH="1">
            <a:off x="6400800" y="1447800"/>
            <a:ext cx="2286000" cy="685800"/>
          </a:xfrm>
          <a:prstGeom prst="homePlat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شبكات شخصية 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1295400"/>
            <a:ext cx="4953000" cy="990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4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لشخصيات محددة وأفراد ومجموعة أصدقاء تمكنهم من التعارف وإنشاء صدقات بينهم</a:t>
            </a:r>
          </a:p>
        </p:txBody>
      </p:sp>
      <p:sp>
        <p:nvSpPr>
          <p:cNvPr id="9" name="Pentagon 8"/>
          <p:cNvSpPr/>
          <p:nvPr/>
        </p:nvSpPr>
        <p:spPr>
          <a:xfrm flipH="1">
            <a:off x="6400800" y="2743200"/>
            <a:ext cx="2286000" cy="685800"/>
          </a:xfrm>
          <a:prstGeom prst="homePlat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شبكات ثقافية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590800"/>
            <a:ext cx="4953000" cy="990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4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تختص بفن معين وتجمع المهتمين بموضوع أو علم معين</a:t>
            </a:r>
          </a:p>
        </p:txBody>
      </p:sp>
      <p:sp>
        <p:nvSpPr>
          <p:cNvPr id="11" name="Pentagon 10"/>
          <p:cNvSpPr/>
          <p:nvPr/>
        </p:nvSpPr>
        <p:spPr>
          <a:xfrm flipH="1">
            <a:off x="6400800" y="4114800"/>
            <a:ext cx="2286000" cy="685800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شبكات مهنية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800" y="3962400"/>
            <a:ext cx="4953000" cy="990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4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تهتم وتجمع أصحاب المهن المتشابهة لخلق بيئة تعليمية وتدريبية فاعلة</a:t>
            </a:r>
          </a:p>
        </p:txBody>
      </p:sp>
    </p:spTree>
    <p:extLst>
      <p:ext uri="{BB962C8B-B14F-4D97-AF65-F5344CB8AC3E}">
        <p14:creationId xmlns:p14="http://schemas.microsoft.com/office/powerpoint/2010/main" val="155276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51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60097" y="228600"/>
            <a:ext cx="333296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EG" sz="2800" b="1" dirty="0">
                <a:solidFill>
                  <a:srgbClr val="C0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مميزات الشبكات الاجتماعية</a:t>
            </a:r>
            <a:endParaRPr lang="en-US" sz="2000" dirty="0">
              <a:effectLst/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</p:txBody>
      </p:sp>
      <p:sp>
        <p:nvSpPr>
          <p:cNvPr id="7" name="Pentagon 6"/>
          <p:cNvSpPr/>
          <p:nvPr/>
        </p:nvSpPr>
        <p:spPr>
          <a:xfrm flipH="1">
            <a:off x="6400800" y="1447800"/>
            <a:ext cx="2286000" cy="685800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العالمية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1295400"/>
            <a:ext cx="4953000" cy="990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4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حيث </a:t>
            </a:r>
            <a:r>
              <a:rPr lang="ar-EG" sz="24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تلغى الحواجز الجغرافية والمكانية</a:t>
            </a:r>
          </a:p>
        </p:txBody>
      </p:sp>
      <p:sp>
        <p:nvSpPr>
          <p:cNvPr id="9" name="Pentagon 8"/>
          <p:cNvSpPr/>
          <p:nvPr/>
        </p:nvSpPr>
        <p:spPr>
          <a:xfrm flipH="1">
            <a:off x="6400800" y="2743200"/>
            <a:ext cx="2286000" cy="685800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التفاعلية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590800"/>
            <a:ext cx="4953000" cy="990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4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فالفرد فيها كما أنه مستقبل وقارئ</a:t>
            </a:r>
          </a:p>
        </p:txBody>
      </p:sp>
      <p:sp>
        <p:nvSpPr>
          <p:cNvPr id="11" name="Pentagon 10"/>
          <p:cNvSpPr/>
          <p:nvPr/>
        </p:nvSpPr>
        <p:spPr>
          <a:xfrm flipH="1">
            <a:off x="6400800" y="4114800"/>
            <a:ext cx="2286000" cy="6858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سهولة الاستخدام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800" y="3962400"/>
            <a:ext cx="49530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4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فيستخدمها الطالب للتعلم</a:t>
            </a:r>
          </a:p>
        </p:txBody>
      </p:sp>
    </p:spTree>
    <p:extLst>
      <p:ext uri="{BB962C8B-B14F-4D97-AF65-F5344CB8AC3E}">
        <p14:creationId xmlns:p14="http://schemas.microsoft.com/office/powerpoint/2010/main" val="38964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52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65333" y="228600"/>
            <a:ext cx="372249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EG" sz="2800" b="1" dirty="0">
                <a:solidFill>
                  <a:srgbClr val="C0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نموذج من الشبكات الاجتماعية</a:t>
            </a:r>
            <a:endParaRPr lang="en-US" sz="2000" dirty="0">
              <a:effectLst/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</p:txBody>
      </p:sp>
      <p:sp>
        <p:nvSpPr>
          <p:cNvPr id="7" name="Pentagon 6"/>
          <p:cNvSpPr/>
          <p:nvPr/>
        </p:nvSpPr>
        <p:spPr>
          <a:xfrm flipH="1">
            <a:off x="6400800" y="1447800"/>
            <a:ext cx="2286000" cy="685800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الفيس بوك 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1295400"/>
            <a:ext cx="4953000" cy="990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يعد موقع الفيس بوك واحد من أشهر المواقع على الشبكة العالمية، ورائد التواصل الاجتماعي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و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منبر افتراضي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للتعبير</a:t>
            </a:r>
            <a:endParaRPr lang="ar-EG" sz="2000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9" name="Pentagon 8"/>
          <p:cNvSpPr/>
          <p:nvPr/>
        </p:nvSpPr>
        <p:spPr>
          <a:xfrm flipH="1">
            <a:off x="6400800" y="2743200"/>
            <a:ext cx="2286000" cy="685800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تويتر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590800"/>
            <a:ext cx="4953000" cy="990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هو موقع شبكات اجتماعية يقدم خدمة تدوين مصغر والتي تسمح لمستخدميه بإرسال تحديثات </a:t>
            </a:r>
            <a:r>
              <a:rPr lang="en-US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Tweets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عن حالتهم بحد أقصى 140 حرف للرسالة الواحدة</a:t>
            </a:r>
          </a:p>
        </p:txBody>
      </p:sp>
      <p:sp>
        <p:nvSpPr>
          <p:cNvPr id="11" name="Pentagon 10"/>
          <p:cNvSpPr/>
          <p:nvPr/>
        </p:nvSpPr>
        <p:spPr>
          <a:xfrm flipH="1">
            <a:off x="6400800" y="4114800"/>
            <a:ext cx="2286000" cy="6858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المدونات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800" y="3962400"/>
            <a:ext cx="49530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ظهرت المدونات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على يد </a:t>
            </a:r>
            <a:r>
              <a:rPr lang="en-US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John Barger،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إلا أن انتشارها على نطاق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واسع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وهو موقع شخصي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على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يدون فيه آراءه ومواقفه حول مسائل متنوعة</a:t>
            </a:r>
          </a:p>
        </p:txBody>
      </p:sp>
    </p:spTree>
    <p:extLst>
      <p:ext uri="{BB962C8B-B14F-4D97-AF65-F5344CB8AC3E}">
        <p14:creationId xmlns:p14="http://schemas.microsoft.com/office/powerpoint/2010/main" val="77793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53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9818458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301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54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3675" y="228600"/>
            <a:ext cx="506581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EG" sz="2800" b="1" dirty="0">
                <a:solidFill>
                  <a:srgbClr val="C0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الاستخدامات الايجابية للشبكات الاجتماعية</a:t>
            </a:r>
            <a:endParaRPr lang="en-US" sz="2000" dirty="0">
              <a:effectLst/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1702079"/>
            <a:ext cx="6096000" cy="4536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3047999" y="1436399"/>
            <a:ext cx="4267200" cy="531360"/>
          </a:xfrm>
          <a:custGeom>
            <a:avLst/>
            <a:gdLst>
              <a:gd name="connsiteX0" fmla="*/ 0 w 4267200"/>
              <a:gd name="connsiteY0" fmla="*/ 88562 h 531360"/>
              <a:gd name="connsiteX1" fmla="*/ 88562 w 4267200"/>
              <a:gd name="connsiteY1" fmla="*/ 0 h 531360"/>
              <a:gd name="connsiteX2" fmla="*/ 4178638 w 4267200"/>
              <a:gd name="connsiteY2" fmla="*/ 0 h 531360"/>
              <a:gd name="connsiteX3" fmla="*/ 4267200 w 4267200"/>
              <a:gd name="connsiteY3" fmla="*/ 88562 h 531360"/>
              <a:gd name="connsiteX4" fmla="*/ 4267200 w 4267200"/>
              <a:gd name="connsiteY4" fmla="*/ 442798 h 531360"/>
              <a:gd name="connsiteX5" fmla="*/ 4178638 w 4267200"/>
              <a:gd name="connsiteY5" fmla="*/ 531360 h 531360"/>
              <a:gd name="connsiteX6" fmla="*/ 88562 w 4267200"/>
              <a:gd name="connsiteY6" fmla="*/ 531360 h 531360"/>
              <a:gd name="connsiteX7" fmla="*/ 0 w 4267200"/>
              <a:gd name="connsiteY7" fmla="*/ 442798 h 531360"/>
              <a:gd name="connsiteX8" fmla="*/ 0 w 42672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72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4178638" y="0"/>
                </a:lnTo>
                <a:cubicBezTo>
                  <a:pt x="4227549" y="0"/>
                  <a:pt x="4267200" y="39651"/>
                  <a:pt x="4267200" y="88562"/>
                </a:cubicBezTo>
                <a:lnTo>
                  <a:pt x="4267200" y="442798"/>
                </a:lnTo>
                <a:cubicBezTo>
                  <a:pt x="4267200" y="491709"/>
                  <a:pt x="4227549" y="531360"/>
                  <a:pt x="41786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87229" tIns="25939" rIns="187229" bIns="25939" numCol="1" spcCol="1270" anchor="ctr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400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الاستخدامات الاتصالية الشخصية</a:t>
            </a:r>
            <a:endParaRPr lang="ar-EG" sz="1800" kern="1200" dirty="0"/>
          </a:p>
        </p:txBody>
      </p:sp>
      <p:sp>
        <p:nvSpPr>
          <p:cNvPr id="9" name="Rectangle 8"/>
          <p:cNvSpPr/>
          <p:nvPr/>
        </p:nvSpPr>
        <p:spPr>
          <a:xfrm>
            <a:off x="1524000" y="2518559"/>
            <a:ext cx="6096000" cy="453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3047999" y="2252879"/>
            <a:ext cx="4267200" cy="531360"/>
          </a:xfrm>
          <a:custGeom>
            <a:avLst/>
            <a:gdLst>
              <a:gd name="connsiteX0" fmla="*/ 0 w 4267200"/>
              <a:gd name="connsiteY0" fmla="*/ 88562 h 531360"/>
              <a:gd name="connsiteX1" fmla="*/ 88562 w 4267200"/>
              <a:gd name="connsiteY1" fmla="*/ 0 h 531360"/>
              <a:gd name="connsiteX2" fmla="*/ 4178638 w 4267200"/>
              <a:gd name="connsiteY2" fmla="*/ 0 h 531360"/>
              <a:gd name="connsiteX3" fmla="*/ 4267200 w 4267200"/>
              <a:gd name="connsiteY3" fmla="*/ 88562 h 531360"/>
              <a:gd name="connsiteX4" fmla="*/ 4267200 w 4267200"/>
              <a:gd name="connsiteY4" fmla="*/ 442798 h 531360"/>
              <a:gd name="connsiteX5" fmla="*/ 4178638 w 4267200"/>
              <a:gd name="connsiteY5" fmla="*/ 531360 h 531360"/>
              <a:gd name="connsiteX6" fmla="*/ 88562 w 4267200"/>
              <a:gd name="connsiteY6" fmla="*/ 531360 h 531360"/>
              <a:gd name="connsiteX7" fmla="*/ 0 w 4267200"/>
              <a:gd name="connsiteY7" fmla="*/ 442798 h 531360"/>
              <a:gd name="connsiteX8" fmla="*/ 0 w 42672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72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4178638" y="0"/>
                </a:lnTo>
                <a:cubicBezTo>
                  <a:pt x="4227549" y="0"/>
                  <a:pt x="4267200" y="39651"/>
                  <a:pt x="4267200" y="88562"/>
                </a:cubicBezTo>
                <a:lnTo>
                  <a:pt x="4267200" y="442798"/>
                </a:lnTo>
                <a:cubicBezTo>
                  <a:pt x="4267200" y="491709"/>
                  <a:pt x="4227549" y="531360"/>
                  <a:pt x="41786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187229" tIns="25939" rIns="187229" bIns="25939" numCol="1" spcCol="1270" anchor="ctr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400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الاستخدامات التعليمة</a:t>
            </a:r>
            <a:endParaRPr lang="ar-EG" sz="2400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3335039"/>
            <a:ext cx="6096000" cy="453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3047999" y="3069359"/>
            <a:ext cx="4267200" cy="531360"/>
          </a:xfrm>
          <a:custGeom>
            <a:avLst/>
            <a:gdLst>
              <a:gd name="connsiteX0" fmla="*/ 0 w 4267200"/>
              <a:gd name="connsiteY0" fmla="*/ 88562 h 531360"/>
              <a:gd name="connsiteX1" fmla="*/ 88562 w 4267200"/>
              <a:gd name="connsiteY1" fmla="*/ 0 h 531360"/>
              <a:gd name="connsiteX2" fmla="*/ 4178638 w 4267200"/>
              <a:gd name="connsiteY2" fmla="*/ 0 h 531360"/>
              <a:gd name="connsiteX3" fmla="*/ 4267200 w 4267200"/>
              <a:gd name="connsiteY3" fmla="*/ 88562 h 531360"/>
              <a:gd name="connsiteX4" fmla="*/ 4267200 w 4267200"/>
              <a:gd name="connsiteY4" fmla="*/ 442798 h 531360"/>
              <a:gd name="connsiteX5" fmla="*/ 4178638 w 4267200"/>
              <a:gd name="connsiteY5" fmla="*/ 531360 h 531360"/>
              <a:gd name="connsiteX6" fmla="*/ 88562 w 4267200"/>
              <a:gd name="connsiteY6" fmla="*/ 531360 h 531360"/>
              <a:gd name="connsiteX7" fmla="*/ 0 w 4267200"/>
              <a:gd name="connsiteY7" fmla="*/ 442798 h 531360"/>
              <a:gd name="connsiteX8" fmla="*/ 0 w 42672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72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4178638" y="0"/>
                </a:lnTo>
                <a:cubicBezTo>
                  <a:pt x="4227549" y="0"/>
                  <a:pt x="4267200" y="39651"/>
                  <a:pt x="4267200" y="88562"/>
                </a:cubicBezTo>
                <a:lnTo>
                  <a:pt x="4267200" y="442798"/>
                </a:lnTo>
                <a:cubicBezTo>
                  <a:pt x="4267200" y="491709"/>
                  <a:pt x="4227549" y="531360"/>
                  <a:pt x="41786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0" vert="horz" wrap="square" lIns="187229" tIns="25939" rIns="187229" bIns="25939" numCol="1" spcCol="1270" anchor="ctr" anchorCtr="0">
            <a:noAutofit/>
          </a:bodyPr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1800" kern="1200" dirty="0" smtClean="0"/>
              <a:t> </a:t>
            </a:r>
            <a:r>
              <a:rPr lang="ar-EG" sz="2400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الاستخدامات الحكومية</a:t>
            </a:r>
            <a:endParaRPr lang="ar-EG" sz="2400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0" y="4151520"/>
            <a:ext cx="6096000" cy="453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3047999" y="3885840"/>
            <a:ext cx="4267200" cy="531360"/>
          </a:xfrm>
          <a:custGeom>
            <a:avLst/>
            <a:gdLst>
              <a:gd name="connsiteX0" fmla="*/ 0 w 4267200"/>
              <a:gd name="connsiteY0" fmla="*/ 88562 h 531360"/>
              <a:gd name="connsiteX1" fmla="*/ 88562 w 4267200"/>
              <a:gd name="connsiteY1" fmla="*/ 0 h 531360"/>
              <a:gd name="connsiteX2" fmla="*/ 4178638 w 4267200"/>
              <a:gd name="connsiteY2" fmla="*/ 0 h 531360"/>
              <a:gd name="connsiteX3" fmla="*/ 4267200 w 4267200"/>
              <a:gd name="connsiteY3" fmla="*/ 88562 h 531360"/>
              <a:gd name="connsiteX4" fmla="*/ 4267200 w 4267200"/>
              <a:gd name="connsiteY4" fmla="*/ 442798 h 531360"/>
              <a:gd name="connsiteX5" fmla="*/ 4178638 w 4267200"/>
              <a:gd name="connsiteY5" fmla="*/ 531360 h 531360"/>
              <a:gd name="connsiteX6" fmla="*/ 88562 w 4267200"/>
              <a:gd name="connsiteY6" fmla="*/ 531360 h 531360"/>
              <a:gd name="connsiteX7" fmla="*/ 0 w 4267200"/>
              <a:gd name="connsiteY7" fmla="*/ 442798 h 531360"/>
              <a:gd name="connsiteX8" fmla="*/ 0 w 42672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72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4178638" y="0"/>
                </a:lnTo>
                <a:cubicBezTo>
                  <a:pt x="4227549" y="0"/>
                  <a:pt x="4267200" y="39651"/>
                  <a:pt x="4267200" y="88562"/>
                </a:cubicBezTo>
                <a:lnTo>
                  <a:pt x="4267200" y="442798"/>
                </a:lnTo>
                <a:cubicBezTo>
                  <a:pt x="4267200" y="491709"/>
                  <a:pt x="4227549" y="531360"/>
                  <a:pt x="41786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187229" tIns="25939" rIns="187229" bIns="25939" numCol="1" spcCol="1270" anchor="ctr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400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الاستخدامات الإخبارية</a:t>
            </a:r>
            <a:endParaRPr lang="ar-EG" sz="2400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00" y="4968000"/>
            <a:ext cx="6096000" cy="453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3047999" y="4702320"/>
            <a:ext cx="4267200" cy="531360"/>
          </a:xfrm>
          <a:custGeom>
            <a:avLst/>
            <a:gdLst>
              <a:gd name="connsiteX0" fmla="*/ 0 w 4267200"/>
              <a:gd name="connsiteY0" fmla="*/ 88562 h 531360"/>
              <a:gd name="connsiteX1" fmla="*/ 88562 w 4267200"/>
              <a:gd name="connsiteY1" fmla="*/ 0 h 531360"/>
              <a:gd name="connsiteX2" fmla="*/ 4178638 w 4267200"/>
              <a:gd name="connsiteY2" fmla="*/ 0 h 531360"/>
              <a:gd name="connsiteX3" fmla="*/ 4267200 w 4267200"/>
              <a:gd name="connsiteY3" fmla="*/ 88562 h 531360"/>
              <a:gd name="connsiteX4" fmla="*/ 4267200 w 4267200"/>
              <a:gd name="connsiteY4" fmla="*/ 442798 h 531360"/>
              <a:gd name="connsiteX5" fmla="*/ 4178638 w 4267200"/>
              <a:gd name="connsiteY5" fmla="*/ 531360 h 531360"/>
              <a:gd name="connsiteX6" fmla="*/ 88562 w 4267200"/>
              <a:gd name="connsiteY6" fmla="*/ 531360 h 531360"/>
              <a:gd name="connsiteX7" fmla="*/ 0 w 4267200"/>
              <a:gd name="connsiteY7" fmla="*/ 442798 h 531360"/>
              <a:gd name="connsiteX8" fmla="*/ 0 w 4267200"/>
              <a:gd name="connsiteY8" fmla="*/ 88562 h 531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7200" h="531360">
                <a:moveTo>
                  <a:pt x="0" y="88562"/>
                </a:moveTo>
                <a:cubicBezTo>
                  <a:pt x="0" y="39651"/>
                  <a:pt x="39651" y="0"/>
                  <a:pt x="88562" y="0"/>
                </a:cubicBezTo>
                <a:lnTo>
                  <a:pt x="4178638" y="0"/>
                </a:lnTo>
                <a:cubicBezTo>
                  <a:pt x="4227549" y="0"/>
                  <a:pt x="4267200" y="39651"/>
                  <a:pt x="4267200" y="88562"/>
                </a:cubicBezTo>
                <a:lnTo>
                  <a:pt x="4267200" y="442798"/>
                </a:lnTo>
                <a:cubicBezTo>
                  <a:pt x="4267200" y="491709"/>
                  <a:pt x="4227549" y="531360"/>
                  <a:pt x="4178638" y="531360"/>
                </a:cubicBezTo>
                <a:lnTo>
                  <a:pt x="88562" y="531360"/>
                </a:lnTo>
                <a:cubicBezTo>
                  <a:pt x="39651" y="531360"/>
                  <a:pt x="0" y="491709"/>
                  <a:pt x="0" y="442798"/>
                </a:cubicBezTo>
                <a:lnTo>
                  <a:pt x="0" y="88562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187229" tIns="25939" rIns="187229" bIns="25939" numCol="1" spcCol="1270" anchor="ctr" anchorCtr="0">
            <a:noAutofit/>
          </a:bodyPr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1800" kern="1200" dirty="0" smtClean="0"/>
              <a:t> </a:t>
            </a:r>
            <a:r>
              <a:rPr lang="ar-EG" sz="2400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الاستخدامات الدعوية</a:t>
            </a:r>
            <a:endParaRPr lang="ar-EG" sz="2400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560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  <p:bldP spid="12" grpId="0" animBg="1"/>
      <p:bldP spid="14" grpId="0" animBg="1"/>
      <p:bldP spid="1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55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3675" y="228600"/>
            <a:ext cx="506581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EG" sz="2800" b="1" dirty="0">
                <a:solidFill>
                  <a:srgbClr val="C0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الاستخدامات السلبية للشبكات الاجتماعية</a:t>
            </a:r>
            <a:endParaRPr lang="en-US" sz="2000" dirty="0">
              <a:effectLst/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1529946"/>
            <a:ext cx="7467600" cy="655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2705099" y="1070148"/>
            <a:ext cx="5227320" cy="843558"/>
          </a:xfrm>
          <a:custGeom>
            <a:avLst/>
            <a:gdLst>
              <a:gd name="connsiteX0" fmla="*/ 0 w 5227320"/>
              <a:gd name="connsiteY0" fmla="*/ 140596 h 843558"/>
              <a:gd name="connsiteX1" fmla="*/ 140596 w 5227320"/>
              <a:gd name="connsiteY1" fmla="*/ 0 h 843558"/>
              <a:gd name="connsiteX2" fmla="*/ 5086724 w 5227320"/>
              <a:gd name="connsiteY2" fmla="*/ 0 h 843558"/>
              <a:gd name="connsiteX3" fmla="*/ 5227320 w 5227320"/>
              <a:gd name="connsiteY3" fmla="*/ 140596 h 843558"/>
              <a:gd name="connsiteX4" fmla="*/ 5227320 w 5227320"/>
              <a:gd name="connsiteY4" fmla="*/ 702962 h 843558"/>
              <a:gd name="connsiteX5" fmla="*/ 5086724 w 5227320"/>
              <a:gd name="connsiteY5" fmla="*/ 843558 h 843558"/>
              <a:gd name="connsiteX6" fmla="*/ 140596 w 5227320"/>
              <a:gd name="connsiteY6" fmla="*/ 843558 h 843558"/>
              <a:gd name="connsiteX7" fmla="*/ 0 w 5227320"/>
              <a:gd name="connsiteY7" fmla="*/ 702962 h 843558"/>
              <a:gd name="connsiteX8" fmla="*/ 0 w 5227320"/>
              <a:gd name="connsiteY8" fmla="*/ 140596 h 843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7320" h="843558">
                <a:moveTo>
                  <a:pt x="0" y="140596"/>
                </a:moveTo>
                <a:cubicBezTo>
                  <a:pt x="0" y="62947"/>
                  <a:pt x="62947" y="0"/>
                  <a:pt x="140596" y="0"/>
                </a:cubicBezTo>
                <a:lnTo>
                  <a:pt x="5086724" y="0"/>
                </a:lnTo>
                <a:cubicBezTo>
                  <a:pt x="5164373" y="0"/>
                  <a:pt x="5227320" y="62947"/>
                  <a:pt x="5227320" y="140596"/>
                </a:cubicBezTo>
                <a:lnTo>
                  <a:pt x="5227320" y="702962"/>
                </a:lnTo>
                <a:cubicBezTo>
                  <a:pt x="5227320" y="780611"/>
                  <a:pt x="5164373" y="843558"/>
                  <a:pt x="5086724" y="843558"/>
                </a:cubicBezTo>
                <a:lnTo>
                  <a:pt x="140596" y="843558"/>
                </a:lnTo>
                <a:cubicBezTo>
                  <a:pt x="62947" y="843558"/>
                  <a:pt x="0" y="780611"/>
                  <a:pt x="0" y="702962"/>
                </a:cubicBezTo>
                <a:lnTo>
                  <a:pt x="0" y="140596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0" vert="horz" wrap="square" lIns="238759" tIns="41179" rIns="238759" bIns="41179" numCol="1" spcCol="1270" anchor="ctr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400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بث الأفكار الهدامة والدعوات المنحرفة والتجمعات الفاسدة المفسدة</a:t>
            </a:r>
            <a:endParaRPr lang="ar-EG" sz="1800" kern="1200" dirty="0"/>
          </a:p>
        </p:txBody>
      </p:sp>
      <p:sp>
        <p:nvSpPr>
          <p:cNvPr id="9" name="Rectangle 8"/>
          <p:cNvSpPr/>
          <p:nvPr/>
        </p:nvSpPr>
        <p:spPr>
          <a:xfrm>
            <a:off x="838200" y="2709306"/>
            <a:ext cx="7467600" cy="655200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2705099" y="2325546"/>
            <a:ext cx="5227320" cy="767520"/>
          </a:xfrm>
          <a:custGeom>
            <a:avLst/>
            <a:gdLst>
              <a:gd name="connsiteX0" fmla="*/ 0 w 5227320"/>
              <a:gd name="connsiteY0" fmla="*/ 127923 h 767520"/>
              <a:gd name="connsiteX1" fmla="*/ 127923 w 5227320"/>
              <a:gd name="connsiteY1" fmla="*/ 0 h 767520"/>
              <a:gd name="connsiteX2" fmla="*/ 5099397 w 5227320"/>
              <a:gd name="connsiteY2" fmla="*/ 0 h 767520"/>
              <a:gd name="connsiteX3" fmla="*/ 5227320 w 5227320"/>
              <a:gd name="connsiteY3" fmla="*/ 127923 h 767520"/>
              <a:gd name="connsiteX4" fmla="*/ 5227320 w 5227320"/>
              <a:gd name="connsiteY4" fmla="*/ 639597 h 767520"/>
              <a:gd name="connsiteX5" fmla="*/ 5099397 w 5227320"/>
              <a:gd name="connsiteY5" fmla="*/ 767520 h 767520"/>
              <a:gd name="connsiteX6" fmla="*/ 127923 w 5227320"/>
              <a:gd name="connsiteY6" fmla="*/ 767520 h 767520"/>
              <a:gd name="connsiteX7" fmla="*/ 0 w 5227320"/>
              <a:gd name="connsiteY7" fmla="*/ 639597 h 767520"/>
              <a:gd name="connsiteX8" fmla="*/ 0 w 5227320"/>
              <a:gd name="connsiteY8" fmla="*/ 127923 h 76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7320" h="767520">
                <a:moveTo>
                  <a:pt x="0" y="127923"/>
                </a:moveTo>
                <a:cubicBezTo>
                  <a:pt x="0" y="57273"/>
                  <a:pt x="57273" y="0"/>
                  <a:pt x="127923" y="0"/>
                </a:cubicBezTo>
                <a:lnTo>
                  <a:pt x="5099397" y="0"/>
                </a:lnTo>
                <a:cubicBezTo>
                  <a:pt x="5170047" y="0"/>
                  <a:pt x="5227320" y="57273"/>
                  <a:pt x="5227320" y="127923"/>
                </a:cubicBezTo>
                <a:lnTo>
                  <a:pt x="5227320" y="639597"/>
                </a:lnTo>
                <a:cubicBezTo>
                  <a:pt x="5227320" y="710247"/>
                  <a:pt x="5170047" y="767520"/>
                  <a:pt x="5099397" y="767520"/>
                </a:cubicBezTo>
                <a:lnTo>
                  <a:pt x="127923" y="767520"/>
                </a:lnTo>
                <a:cubicBezTo>
                  <a:pt x="57273" y="767520"/>
                  <a:pt x="0" y="710247"/>
                  <a:pt x="0" y="639597"/>
                </a:cubicBezTo>
                <a:lnTo>
                  <a:pt x="0" y="127923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235047" tIns="37467" rIns="235047" bIns="37467" numCol="1" spcCol="1270" anchor="ctr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400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 عرض المواد الإباحية والفاضحة والخادشة للحياء</a:t>
            </a:r>
            <a:endParaRPr lang="ar-EG" sz="2400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3953291"/>
            <a:ext cx="7467600" cy="655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2705099" y="3504906"/>
            <a:ext cx="5227320" cy="832145"/>
          </a:xfrm>
          <a:custGeom>
            <a:avLst/>
            <a:gdLst>
              <a:gd name="connsiteX0" fmla="*/ 0 w 5227320"/>
              <a:gd name="connsiteY0" fmla="*/ 138694 h 832145"/>
              <a:gd name="connsiteX1" fmla="*/ 138694 w 5227320"/>
              <a:gd name="connsiteY1" fmla="*/ 0 h 832145"/>
              <a:gd name="connsiteX2" fmla="*/ 5088626 w 5227320"/>
              <a:gd name="connsiteY2" fmla="*/ 0 h 832145"/>
              <a:gd name="connsiteX3" fmla="*/ 5227320 w 5227320"/>
              <a:gd name="connsiteY3" fmla="*/ 138694 h 832145"/>
              <a:gd name="connsiteX4" fmla="*/ 5227320 w 5227320"/>
              <a:gd name="connsiteY4" fmla="*/ 693451 h 832145"/>
              <a:gd name="connsiteX5" fmla="*/ 5088626 w 5227320"/>
              <a:gd name="connsiteY5" fmla="*/ 832145 h 832145"/>
              <a:gd name="connsiteX6" fmla="*/ 138694 w 5227320"/>
              <a:gd name="connsiteY6" fmla="*/ 832145 h 832145"/>
              <a:gd name="connsiteX7" fmla="*/ 0 w 5227320"/>
              <a:gd name="connsiteY7" fmla="*/ 693451 h 832145"/>
              <a:gd name="connsiteX8" fmla="*/ 0 w 5227320"/>
              <a:gd name="connsiteY8" fmla="*/ 138694 h 832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7320" h="832145">
                <a:moveTo>
                  <a:pt x="0" y="138694"/>
                </a:moveTo>
                <a:cubicBezTo>
                  <a:pt x="0" y="62095"/>
                  <a:pt x="62095" y="0"/>
                  <a:pt x="138694" y="0"/>
                </a:cubicBezTo>
                <a:lnTo>
                  <a:pt x="5088626" y="0"/>
                </a:lnTo>
                <a:cubicBezTo>
                  <a:pt x="5165225" y="0"/>
                  <a:pt x="5227320" y="62095"/>
                  <a:pt x="5227320" y="138694"/>
                </a:cubicBezTo>
                <a:lnTo>
                  <a:pt x="5227320" y="693451"/>
                </a:lnTo>
                <a:cubicBezTo>
                  <a:pt x="5227320" y="770050"/>
                  <a:pt x="5165225" y="832145"/>
                  <a:pt x="5088626" y="832145"/>
                </a:cubicBezTo>
                <a:lnTo>
                  <a:pt x="138694" y="832145"/>
                </a:lnTo>
                <a:cubicBezTo>
                  <a:pt x="62095" y="832145"/>
                  <a:pt x="0" y="770050"/>
                  <a:pt x="0" y="693451"/>
                </a:cubicBezTo>
                <a:lnTo>
                  <a:pt x="0" y="13869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0" vert="horz" wrap="square" lIns="238202" tIns="40622" rIns="238202" bIns="40622" numCol="1" spcCol="1270" anchor="ctr" anchorCtr="0">
            <a:noAutofit/>
          </a:bodyPr>
          <a:lstStyle/>
          <a:p>
            <a:pPr lvl="0" algn="ctr" defTabSz="8001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1800" kern="1200" dirty="0" smtClean="0"/>
              <a:t> </a:t>
            </a:r>
            <a:r>
              <a:rPr lang="ar-EG" sz="2400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التشهير والفضيحة والمضايقة، التحايل والابتزاز والتزوير</a:t>
            </a:r>
            <a:endParaRPr lang="ar-EG" sz="3200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5132651"/>
            <a:ext cx="7467600" cy="655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2705099" y="4748891"/>
            <a:ext cx="5227320" cy="767520"/>
          </a:xfrm>
          <a:custGeom>
            <a:avLst/>
            <a:gdLst>
              <a:gd name="connsiteX0" fmla="*/ 0 w 5227320"/>
              <a:gd name="connsiteY0" fmla="*/ 127923 h 767520"/>
              <a:gd name="connsiteX1" fmla="*/ 127923 w 5227320"/>
              <a:gd name="connsiteY1" fmla="*/ 0 h 767520"/>
              <a:gd name="connsiteX2" fmla="*/ 5099397 w 5227320"/>
              <a:gd name="connsiteY2" fmla="*/ 0 h 767520"/>
              <a:gd name="connsiteX3" fmla="*/ 5227320 w 5227320"/>
              <a:gd name="connsiteY3" fmla="*/ 127923 h 767520"/>
              <a:gd name="connsiteX4" fmla="*/ 5227320 w 5227320"/>
              <a:gd name="connsiteY4" fmla="*/ 639597 h 767520"/>
              <a:gd name="connsiteX5" fmla="*/ 5099397 w 5227320"/>
              <a:gd name="connsiteY5" fmla="*/ 767520 h 767520"/>
              <a:gd name="connsiteX6" fmla="*/ 127923 w 5227320"/>
              <a:gd name="connsiteY6" fmla="*/ 767520 h 767520"/>
              <a:gd name="connsiteX7" fmla="*/ 0 w 5227320"/>
              <a:gd name="connsiteY7" fmla="*/ 639597 h 767520"/>
              <a:gd name="connsiteX8" fmla="*/ 0 w 5227320"/>
              <a:gd name="connsiteY8" fmla="*/ 127923 h 76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7320" h="767520">
                <a:moveTo>
                  <a:pt x="0" y="127923"/>
                </a:moveTo>
                <a:cubicBezTo>
                  <a:pt x="0" y="57273"/>
                  <a:pt x="57273" y="0"/>
                  <a:pt x="127923" y="0"/>
                </a:cubicBezTo>
                <a:lnTo>
                  <a:pt x="5099397" y="0"/>
                </a:lnTo>
                <a:cubicBezTo>
                  <a:pt x="5170047" y="0"/>
                  <a:pt x="5227320" y="57273"/>
                  <a:pt x="5227320" y="127923"/>
                </a:cubicBezTo>
                <a:lnTo>
                  <a:pt x="5227320" y="639597"/>
                </a:lnTo>
                <a:cubicBezTo>
                  <a:pt x="5227320" y="710247"/>
                  <a:pt x="5170047" y="767520"/>
                  <a:pt x="5099397" y="767520"/>
                </a:cubicBezTo>
                <a:lnTo>
                  <a:pt x="127923" y="767520"/>
                </a:lnTo>
                <a:cubicBezTo>
                  <a:pt x="57273" y="767520"/>
                  <a:pt x="0" y="710247"/>
                  <a:pt x="0" y="639597"/>
                </a:cubicBezTo>
                <a:lnTo>
                  <a:pt x="0" y="127923"/>
                </a:lnTo>
                <a:close/>
              </a:path>
            </a:pathLst>
          </a:custGeom>
          <a:solidFill>
            <a:srgbClr val="E33830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235047" tIns="37467" rIns="235047" bIns="37467" numCol="1" spcCol="1270" anchor="ctr" anchorCtr="0">
            <a:noAutofit/>
          </a:bodyPr>
          <a:lstStyle/>
          <a:p>
            <a:pPr lvl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2400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انتهاك الحقوق الخاصة والعامة</a:t>
            </a:r>
            <a:endParaRPr lang="ar-EG" sz="2400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86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  <p:bldP spid="12" grpId="0" animBg="1"/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56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89429" y="228600"/>
            <a:ext cx="447430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EG" sz="2800" b="1" dirty="0">
                <a:solidFill>
                  <a:srgbClr val="C0000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تجارب ناجحة للاستخدامات الإيجابية </a:t>
            </a:r>
            <a:endParaRPr lang="en-US" sz="2000" dirty="0">
              <a:effectLst/>
              <a:latin typeface="Simplified Arabic" panose="02020603050405020304" pitchFamily="18" charset="-78"/>
              <a:ea typeface="Calibri" panose="020F0502020204030204" pitchFamily="34" charset="0"/>
              <a:cs typeface="Simplified Arabic" panose="02020603050405020304" pitchFamily="18" charset="-78"/>
            </a:endParaRPr>
          </a:p>
        </p:txBody>
      </p:sp>
      <p:sp>
        <p:nvSpPr>
          <p:cNvPr id="7" name="Pentagon 6"/>
          <p:cNvSpPr/>
          <p:nvPr/>
        </p:nvSpPr>
        <p:spPr>
          <a:xfrm flipH="1">
            <a:off x="6400800" y="1447800"/>
            <a:ext cx="2286000" cy="685800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تجربة اجتماعية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1295400"/>
            <a:ext cx="4953000" cy="990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من استخدامات الشبكات الاجتماعية الإيجابية ما يحصل فيها من التواصل الاجتماعي بين أفراد الدولة أو المدينة</a:t>
            </a:r>
          </a:p>
        </p:txBody>
      </p:sp>
      <p:sp>
        <p:nvSpPr>
          <p:cNvPr id="9" name="Pentagon 8"/>
          <p:cNvSpPr/>
          <p:nvPr/>
        </p:nvSpPr>
        <p:spPr>
          <a:xfrm flipH="1">
            <a:off x="6400800" y="2743200"/>
            <a:ext cx="2286000" cy="685800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تجربة تعليمية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" y="2590800"/>
            <a:ext cx="4953000" cy="990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تؤكد التحديات المعاصرة على أهمية توظيف التقنية الحديثة في أنشطة التعليم والتعلم</a:t>
            </a:r>
          </a:p>
        </p:txBody>
      </p:sp>
      <p:sp>
        <p:nvSpPr>
          <p:cNvPr id="11" name="Pentagon 10"/>
          <p:cNvSpPr/>
          <p:nvPr/>
        </p:nvSpPr>
        <p:spPr>
          <a:xfrm flipH="1">
            <a:off x="6400800" y="4114800"/>
            <a:ext cx="2286000" cy="6858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00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تجربة دعوية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800" y="3962400"/>
            <a:ext cx="4953000" cy="990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اتجهت كثير من مكاتب الدعوة في المملكة العربية السعودية لاستخدام الفيس بوك كحلقة وصل بالمجتمع الخارجي لسهولة الاستخدام ومجانية التكلفة</a:t>
            </a:r>
          </a:p>
        </p:txBody>
      </p:sp>
    </p:spTree>
    <p:extLst>
      <p:ext uri="{BB962C8B-B14F-4D97-AF65-F5344CB8AC3E}">
        <p14:creationId xmlns:p14="http://schemas.microsoft.com/office/powerpoint/2010/main" val="426014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57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94645041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785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58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62000" y="4725437"/>
            <a:ext cx="7924800" cy="530200"/>
          </a:xfrm>
          <a:custGeom>
            <a:avLst/>
            <a:gdLst>
              <a:gd name="connsiteX0" fmla="*/ 0 w 7924800"/>
              <a:gd name="connsiteY0" fmla="*/ 0 h 530200"/>
              <a:gd name="connsiteX1" fmla="*/ 7924800 w 7924800"/>
              <a:gd name="connsiteY1" fmla="*/ 0 h 530200"/>
              <a:gd name="connsiteX2" fmla="*/ 7924800 w 7924800"/>
              <a:gd name="connsiteY2" fmla="*/ 530200 h 530200"/>
              <a:gd name="connsiteX3" fmla="*/ 0 w 7924800"/>
              <a:gd name="connsiteY3" fmla="*/ 530200 h 530200"/>
              <a:gd name="connsiteX4" fmla="*/ 0 w 7924800"/>
              <a:gd name="connsiteY4" fmla="*/ 0 h 5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24800" h="530200">
                <a:moveTo>
                  <a:pt x="0" y="0"/>
                </a:moveTo>
                <a:lnTo>
                  <a:pt x="7924800" y="0"/>
                </a:lnTo>
                <a:lnTo>
                  <a:pt x="7924800" y="530200"/>
                </a:lnTo>
                <a:lnTo>
                  <a:pt x="0" y="530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28" tIns="135128" rIns="135128" bIns="135128" numCol="1" spcCol="1270" anchor="ctr" anchorCtr="0">
            <a:noAutofit/>
          </a:bodyPr>
          <a:lstStyle/>
          <a:p>
            <a:pPr lvl="0" algn="ctr" defTabSz="8445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1900" kern="1200" dirty="0" smtClean="0"/>
              <a:t>	</a:t>
            </a:r>
            <a:r>
              <a:rPr lang="ar-EG" sz="2400" b="1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تكلفة قليلة وعائد كبير</a:t>
            </a:r>
            <a:endParaRPr lang="ar-EG" sz="2400" b="1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62000" y="3917941"/>
            <a:ext cx="7924801" cy="815448"/>
          </a:xfrm>
          <a:custGeom>
            <a:avLst/>
            <a:gdLst>
              <a:gd name="connsiteX0" fmla="*/ 0 w 7924800"/>
              <a:gd name="connsiteY0" fmla="*/ 285594 h 815447"/>
              <a:gd name="connsiteX1" fmla="*/ 3860469 w 7924800"/>
              <a:gd name="connsiteY1" fmla="*/ 285594 h 815447"/>
              <a:gd name="connsiteX2" fmla="*/ 3860469 w 7924800"/>
              <a:gd name="connsiteY2" fmla="*/ 203862 h 815447"/>
              <a:gd name="connsiteX3" fmla="*/ 3758538 w 7924800"/>
              <a:gd name="connsiteY3" fmla="*/ 203862 h 815447"/>
              <a:gd name="connsiteX4" fmla="*/ 3962400 w 7924800"/>
              <a:gd name="connsiteY4" fmla="*/ 0 h 815447"/>
              <a:gd name="connsiteX5" fmla="*/ 4166262 w 7924800"/>
              <a:gd name="connsiteY5" fmla="*/ 203862 h 815447"/>
              <a:gd name="connsiteX6" fmla="*/ 4064331 w 7924800"/>
              <a:gd name="connsiteY6" fmla="*/ 203862 h 815447"/>
              <a:gd name="connsiteX7" fmla="*/ 4064331 w 7924800"/>
              <a:gd name="connsiteY7" fmla="*/ 285594 h 815447"/>
              <a:gd name="connsiteX8" fmla="*/ 7924800 w 7924800"/>
              <a:gd name="connsiteY8" fmla="*/ 285594 h 815447"/>
              <a:gd name="connsiteX9" fmla="*/ 7924800 w 7924800"/>
              <a:gd name="connsiteY9" fmla="*/ 815447 h 815447"/>
              <a:gd name="connsiteX10" fmla="*/ 0 w 7924800"/>
              <a:gd name="connsiteY10" fmla="*/ 815447 h 815447"/>
              <a:gd name="connsiteX11" fmla="*/ 0 w 7924800"/>
              <a:gd name="connsiteY11" fmla="*/ 285594 h 81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24800" h="815447">
                <a:moveTo>
                  <a:pt x="7924800" y="529853"/>
                </a:moveTo>
                <a:lnTo>
                  <a:pt x="4064331" y="529853"/>
                </a:lnTo>
                <a:lnTo>
                  <a:pt x="4064331" y="611585"/>
                </a:lnTo>
                <a:lnTo>
                  <a:pt x="4166262" y="611585"/>
                </a:lnTo>
                <a:lnTo>
                  <a:pt x="3962400" y="815446"/>
                </a:lnTo>
                <a:lnTo>
                  <a:pt x="3758538" y="611585"/>
                </a:lnTo>
                <a:lnTo>
                  <a:pt x="3860469" y="611585"/>
                </a:lnTo>
                <a:lnTo>
                  <a:pt x="3860469" y="529853"/>
                </a:lnTo>
                <a:lnTo>
                  <a:pt x="0" y="529853"/>
                </a:lnTo>
                <a:lnTo>
                  <a:pt x="0" y="1"/>
                </a:lnTo>
                <a:lnTo>
                  <a:pt x="7924800" y="1"/>
                </a:lnTo>
                <a:lnTo>
                  <a:pt x="7924800" y="529853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135127" tIns="135129" rIns="135129" bIns="420722" numCol="1" spcCol="1270" anchor="ctr" anchorCtr="0">
            <a:noAutofit/>
          </a:bodyPr>
          <a:lstStyle/>
          <a:p>
            <a:pPr lvl="0" algn="ctr" defTabSz="8445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1900" kern="1200" dirty="0" smtClean="0"/>
              <a:t>	</a:t>
            </a:r>
            <a:r>
              <a:rPr lang="ar-EG" sz="2400" b="1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زيادة الوعي</a:t>
            </a:r>
            <a:endParaRPr lang="ar-EG" sz="2400" b="1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762000" y="3110446"/>
            <a:ext cx="7924800" cy="815448"/>
          </a:xfrm>
          <a:custGeom>
            <a:avLst/>
            <a:gdLst>
              <a:gd name="connsiteX0" fmla="*/ 0 w 7924800"/>
              <a:gd name="connsiteY0" fmla="*/ 285594 h 815447"/>
              <a:gd name="connsiteX1" fmla="*/ 3860469 w 7924800"/>
              <a:gd name="connsiteY1" fmla="*/ 285594 h 815447"/>
              <a:gd name="connsiteX2" fmla="*/ 3860469 w 7924800"/>
              <a:gd name="connsiteY2" fmla="*/ 203862 h 815447"/>
              <a:gd name="connsiteX3" fmla="*/ 3758538 w 7924800"/>
              <a:gd name="connsiteY3" fmla="*/ 203862 h 815447"/>
              <a:gd name="connsiteX4" fmla="*/ 3962400 w 7924800"/>
              <a:gd name="connsiteY4" fmla="*/ 0 h 815447"/>
              <a:gd name="connsiteX5" fmla="*/ 4166262 w 7924800"/>
              <a:gd name="connsiteY5" fmla="*/ 203862 h 815447"/>
              <a:gd name="connsiteX6" fmla="*/ 4064331 w 7924800"/>
              <a:gd name="connsiteY6" fmla="*/ 203862 h 815447"/>
              <a:gd name="connsiteX7" fmla="*/ 4064331 w 7924800"/>
              <a:gd name="connsiteY7" fmla="*/ 285594 h 815447"/>
              <a:gd name="connsiteX8" fmla="*/ 7924800 w 7924800"/>
              <a:gd name="connsiteY8" fmla="*/ 285594 h 815447"/>
              <a:gd name="connsiteX9" fmla="*/ 7924800 w 7924800"/>
              <a:gd name="connsiteY9" fmla="*/ 815447 h 815447"/>
              <a:gd name="connsiteX10" fmla="*/ 0 w 7924800"/>
              <a:gd name="connsiteY10" fmla="*/ 815447 h 815447"/>
              <a:gd name="connsiteX11" fmla="*/ 0 w 7924800"/>
              <a:gd name="connsiteY11" fmla="*/ 285594 h 81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24800" h="815447">
                <a:moveTo>
                  <a:pt x="7924800" y="529853"/>
                </a:moveTo>
                <a:lnTo>
                  <a:pt x="4064331" y="529853"/>
                </a:lnTo>
                <a:lnTo>
                  <a:pt x="4064331" y="611585"/>
                </a:lnTo>
                <a:lnTo>
                  <a:pt x="4166262" y="611585"/>
                </a:lnTo>
                <a:lnTo>
                  <a:pt x="3962400" y="815446"/>
                </a:lnTo>
                <a:lnTo>
                  <a:pt x="3758538" y="611585"/>
                </a:lnTo>
                <a:lnTo>
                  <a:pt x="3860469" y="611585"/>
                </a:lnTo>
                <a:lnTo>
                  <a:pt x="3860469" y="529853"/>
                </a:lnTo>
                <a:lnTo>
                  <a:pt x="0" y="529853"/>
                </a:lnTo>
                <a:lnTo>
                  <a:pt x="0" y="1"/>
                </a:lnTo>
                <a:lnTo>
                  <a:pt x="7924800" y="1"/>
                </a:lnTo>
                <a:lnTo>
                  <a:pt x="7924800" y="529853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0" vert="horz" wrap="square" lIns="135127" tIns="135129" rIns="135128" bIns="420722" numCol="1" spcCol="1270" anchor="ctr" anchorCtr="0">
            <a:noAutofit/>
          </a:bodyPr>
          <a:lstStyle/>
          <a:p>
            <a:pPr lvl="0" algn="ctr" defTabSz="8445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1900" kern="1200" dirty="0" smtClean="0"/>
              <a:t>	</a:t>
            </a:r>
            <a:r>
              <a:rPr lang="ar-EG" sz="2400" b="1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إدارة السمعة على النت</a:t>
            </a:r>
            <a:endParaRPr lang="ar-EG" sz="1900" b="1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762000" y="2302951"/>
            <a:ext cx="7924800" cy="815449"/>
          </a:xfrm>
          <a:custGeom>
            <a:avLst/>
            <a:gdLst>
              <a:gd name="connsiteX0" fmla="*/ 0 w 7924800"/>
              <a:gd name="connsiteY0" fmla="*/ 285594 h 815447"/>
              <a:gd name="connsiteX1" fmla="*/ 3860469 w 7924800"/>
              <a:gd name="connsiteY1" fmla="*/ 285594 h 815447"/>
              <a:gd name="connsiteX2" fmla="*/ 3860469 w 7924800"/>
              <a:gd name="connsiteY2" fmla="*/ 203862 h 815447"/>
              <a:gd name="connsiteX3" fmla="*/ 3758538 w 7924800"/>
              <a:gd name="connsiteY3" fmla="*/ 203862 h 815447"/>
              <a:gd name="connsiteX4" fmla="*/ 3962400 w 7924800"/>
              <a:gd name="connsiteY4" fmla="*/ 0 h 815447"/>
              <a:gd name="connsiteX5" fmla="*/ 4166262 w 7924800"/>
              <a:gd name="connsiteY5" fmla="*/ 203862 h 815447"/>
              <a:gd name="connsiteX6" fmla="*/ 4064331 w 7924800"/>
              <a:gd name="connsiteY6" fmla="*/ 203862 h 815447"/>
              <a:gd name="connsiteX7" fmla="*/ 4064331 w 7924800"/>
              <a:gd name="connsiteY7" fmla="*/ 285594 h 815447"/>
              <a:gd name="connsiteX8" fmla="*/ 7924800 w 7924800"/>
              <a:gd name="connsiteY8" fmla="*/ 285594 h 815447"/>
              <a:gd name="connsiteX9" fmla="*/ 7924800 w 7924800"/>
              <a:gd name="connsiteY9" fmla="*/ 815447 h 815447"/>
              <a:gd name="connsiteX10" fmla="*/ 0 w 7924800"/>
              <a:gd name="connsiteY10" fmla="*/ 815447 h 815447"/>
              <a:gd name="connsiteX11" fmla="*/ 0 w 7924800"/>
              <a:gd name="connsiteY11" fmla="*/ 285594 h 81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24800" h="815447">
                <a:moveTo>
                  <a:pt x="7924800" y="529853"/>
                </a:moveTo>
                <a:lnTo>
                  <a:pt x="4064331" y="529853"/>
                </a:lnTo>
                <a:lnTo>
                  <a:pt x="4064331" y="611585"/>
                </a:lnTo>
                <a:lnTo>
                  <a:pt x="4166262" y="611585"/>
                </a:lnTo>
                <a:lnTo>
                  <a:pt x="3962400" y="815446"/>
                </a:lnTo>
                <a:lnTo>
                  <a:pt x="3758538" y="611585"/>
                </a:lnTo>
                <a:lnTo>
                  <a:pt x="3860469" y="611585"/>
                </a:lnTo>
                <a:lnTo>
                  <a:pt x="3860469" y="529853"/>
                </a:lnTo>
                <a:lnTo>
                  <a:pt x="0" y="529853"/>
                </a:lnTo>
                <a:lnTo>
                  <a:pt x="0" y="1"/>
                </a:lnTo>
                <a:lnTo>
                  <a:pt x="7924800" y="1"/>
                </a:lnTo>
                <a:lnTo>
                  <a:pt x="7924800" y="529853"/>
                </a:ln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0" vert="horz" wrap="square" lIns="135127" tIns="135129" rIns="135128" bIns="420723" numCol="1" spcCol="1270" anchor="ctr" anchorCtr="0">
            <a:noAutofit/>
          </a:bodyPr>
          <a:lstStyle/>
          <a:p>
            <a:pPr lvl="0" algn="ctr" defTabSz="8445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1900" kern="1200" dirty="0" smtClean="0"/>
              <a:t>	</a:t>
            </a:r>
            <a:r>
              <a:rPr lang="ar-EG" sz="2400" b="1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إستهداف أفضل</a:t>
            </a:r>
            <a:endParaRPr lang="ar-EG" sz="1900" b="1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62000" y="1495456"/>
            <a:ext cx="7924800" cy="815449"/>
          </a:xfrm>
          <a:custGeom>
            <a:avLst/>
            <a:gdLst>
              <a:gd name="connsiteX0" fmla="*/ 0 w 7924800"/>
              <a:gd name="connsiteY0" fmla="*/ 285594 h 815447"/>
              <a:gd name="connsiteX1" fmla="*/ 3860469 w 7924800"/>
              <a:gd name="connsiteY1" fmla="*/ 285594 h 815447"/>
              <a:gd name="connsiteX2" fmla="*/ 3860469 w 7924800"/>
              <a:gd name="connsiteY2" fmla="*/ 203862 h 815447"/>
              <a:gd name="connsiteX3" fmla="*/ 3758538 w 7924800"/>
              <a:gd name="connsiteY3" fmla="*/ 203862 h 815447"/>
              <a:gd name="connsiteX4" fmla="*/ 3962400 w 7924800"/>
              <a:gd name="connsiteY4" fmla="*/ 0 h 815447"/>
              <a:gd name="connsiteX5" fmla="*/ 4166262 w 7924800"/>
              <a:gd name="connsiteY5" fmla="*/ 203862 h 815447"/>
              <a:gd name="connsiteX6" fmla="*/ 4064331 w 7924800"/>
              <a:gd name="connsiteY6" fmla="*/ 203862 h 815447"/>
              <a:gd name="connsiteX7" fmla="*/ 4064331 w 7924800"/>
              <a:gd name="connsiteY7" fmla="*/ 285594 h 815447"/>
              <a:gd name="connsiteX8" fmla="*/ 7924800 w 7924800"/>
              <a:gd name="connsiteY8" fmla="*/ 285594 h 815447"/>
              <a:gd name="connsiteX9" fmla="*/ 7924800 w 7924800"/>
              <a:gd name="connsiteY9" fmla="*/ 815447 h 815447"/>
              <a:gd name="connsiteX10" fmla="*/ 0 w 7924800"/>
              <a:gd name="connsiteY10" fmla="*/ 815447 h 815447"/>
              <a:gd name="connsiteX11" fmla="*/ 0 w 7924800"/>
              <a:gd name="connsiteY11" fmla="*/ 285594 h 81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24800" h="815447">
                <a:moveTo>
                  <a:pt x="7924800" y="529853"/>
                </a:moveTo>
                <a:lnTo>
                  <a:pt x="4064331" y="529853"/>
                </a:lnTo>
                <a:lnTo>
                  <a:pt x="4064331" y="611585"/>
                </a:lnTo>
                <a:lnTo>
                  <a:pt x="4166262" y="611585"/>
                </a:lnTo>
                <a:lnTo>
                  <a:pt x="3962400" y="815446"/>
                </a:lnTo>
                <a:lnTo>
                  <a:pt x="3758538" y="611585"/>
                </a:lnTo>
                <a:lnTo>
                  <a:pt x="3860469" y="611585"/>
                </a:lnTo>
                <a:lnTo>
                  <a:pt x="3860469" y="529853"/>
                </a:lnTo>
                <a:lnTo>
                  <a:pt x="0" y="529853"/>
                </a:lnTo>
                <a:lnTo>
                  <a:pt x="0" y="1"/>
                </a:lnTo>
                <a:lnTo>
                  <a:pt x="7924800" y="1"/>
                </a:lnTo>
                <a:lnTo>
                  <a:pt x="7924800" y="529853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135127" tIns="135129" rIns="135128" bIns="420723" numCol="1" spcCol="1270" anchor="ctr" anchorCtr="0">
            <a:noAutofit/>
          </a:bodyPr>
          <a:lstStyle/>
          <a:p>
            <a:pPr lvl="0" algn="ctr" defTabSz="8445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1900" kern="1200" dirty="0" smtClean="0"/>
              <a:t>	</a:t>
            </a:r>
            <a:r>
              <a:rPr lang="ar-EG" sz="2400" b="1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تكملة الجهود التسويقية الاخرى</a:t>
            </a:r>
            <a:endParaRPr lang="ar-EG" sz="2400" b="1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762000" y="687961"/>
            <a:ext cx="7924800" cy="815449"/>
          </a:xfrm>
          <a:custGeom>
            <a:avLst/>
            <a:gdLst>
              <a:gd name="connsiteX0" fmla="*/ 0 w 7924800"/>
              <a:gd name="connsiteY0" fmla="*/ 285594 h 815447"/>
              <a:gd name="connsiteX1" fmla="*/ 3860469 w 7924800"/>
              <a:gd name="connsiteY1" fmla="*/ 285594 h 815447"/>
              <a:gd name="connsiteX2" fmla="*/ 3860469 w 7924800"/>
              <a:gd name="connsiteY2" fmla="*/ 203862 h 815447"/>
              <a:gd name="connsiteX3" fmla="*/ 3758538 w 7924800"/>
              <a:gd name="connsiteY3" fmla="*/ 203862 h 815447"/>
              <a:gd name="connsiteX4" fmla="*/ 3962400 w 7924800"/>
              <a:gd name="connsiteY4" fmla="*/ 0 h 815447"/>
              <a:gd name="connsiteX5" fmla="*/ 4166262 w 7924800"/>
              <a:gd name="connsiteY5" fmla="*/ 203862 h 815447"/>
              <a:gd name="connsiteX6" fmla="*/ 4064331 w 7924800"/>
              <a:gd name="connsiteY6" fmla="*/ 203862 h 815447"/>
              <a:gd name="connsiteX7" fmla="*/ 4064331 w 7924800"/>
              <a:gd name="connsiteY7" fmla="*/ 285594 h 815447"/>
              <a:gd name="connsiteX8" fmla="*/ 7924800 w 7924800"/>
              <a:gd name="connsiteY8" fmla="*/ 285594 h 815447"/>
              <a:gd name="connsiteX9" fmla="*/ 7924800 w 7924800"/>
              <a:gd name="connsiteY9" fmla="*/ 815447 h 815447"/>
              <a:gd name="connsiteX10" fmla="*/ 0 w 7924800"/>
              <a:gd name="connsiteY10" fmla="*/ 815447 h 815447"/>
              <a:gd name="connsiteX11" fmla="*/ 0 w 7924800"/>
              <a:gd name="connsiteY11" fmla="*/ 285594 h 81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24800" h="815447">
                <a:moveTo>
                  <a:pt x="7924800" y="529853"/>
                </a:moveTo>
                <a:lnTo>
                  <a:pt x="4064331" y="529853"/>
                </a:lnTo>
                <a:lnTo>
                  <a:pt x="4064331" y="611585"/>
                </a:lnTo>
                <a:lnTo>
                  <a:pt x="4166262" y="611585"/>
                </a:lnTo>
                <a:lnTo>
                  <a:pt x="3962400" y="815446"/>
                </a:lnTo>
                <a:lnTo>
                  <a:pt x="3758538" y="611585"/>
                </a:lnTo>
                <a:lnTo>
                  <a:pt x="3860469" y="611585"/>
                </a:lnTo>
                <a:lnTo>
                  <a:pt x="3860469" y="529853"/>
                </a:lnTo>
                <a:lnTo>
                  <a:pt x="0" y="529853"/>
                </a:lnTo>
                <a:lnTo>
                  <a:pt x="0" y="1"/>
                </a:lnTo>
                <a:lnTo>
                  <a:pt x="7924800" y="1"/>
                </a:lnTo>
                <a:lnTo>
                  <a:pt x="7924800" y="529853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35127" tIns="135129" rIns="135128" bIns="420723" numCol="1" spcCol="1270" anchor="ctr" anchorCtr="0">
            <a:noAutofit/>
          </a:bodyPr>
          <a:lstStyle/>
          <a:p>
            <a:pPr lvl="0" algn="ctr" defTabSz="8445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EG" sz="1900" kern="1200" dirty="0" smtClean="0"/>
              <a:t>	</a:t>
            </a:r>
            <a:r>
              <a:rPr lang="ar-EG" sz="2400" b="1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مراكز أفضل في محركات البحث</a:t>
            </a:r>
            <a:endParaRPr lang="ar-EG" sz="1900" b="1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8136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6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26409573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817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7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722119" y="2819400"/>
            <a:ext cx="6736080" cy="883920"/>
          </a:xfrm>
          <a:custGeom>
            <a:avLst/>
            <a:gdLst>
              <a:gd name="connsiteX0" fmla="*/ 0 w 6736080"/>
              <a:gd name="connsiteY0" fmla="*/ 88392 h 883920"/>
              <a:gd name="connsiteX1" fmla="*/ 88392 w 6736080"/>
              <a:gd name="connsiteY1" fmla="*/ 0 h 883920"/>
              <a:gd name="connsiteX2" fmla="*/ 6647688 w 6736080"/>
              <a:gd name="connsiteY2" fmla="*/ 0 h 883920"/>
              <a:gd name="connsiteX3" fmla="*/ 6736080 w 6736080"/>
              <a:gd name="connsiteY3" fmla="*/ 88392 h 883920"/>
              <a:gd name="connsiteX4" fmla="*/ 6736080 w 6736080"/>
              <a:gd name="connsiteY4" fmla="*/ 795528 h 883920"/>
              <a:gd name="connsiteX5" fmla="*/ 6647688 w 6736080"/>
              <a:gd name="connsiteY5" fmla="*/ 883920 h 883920"/>
              <a:gd name="connsiteX6" fmla="*/ 88392 w 6736080"/>
              <a:gd name="connsiteY6" fmla="*/ 883920 h 883920"/>
              <a:gd name="connsiteX7" fmla="*/ 0 w 6736080"/>
              <a:gd name="connsiteY7" fmla="*/ 795528 h 883920"/>
              <a:gd name="connsiteX8" fmla="*/ 0 w 6736080"/>
              <a:gd name="connsiteY8" fmla="*/ 88392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6080" h="883920">
                <a:moveTo>
                  <a:pt x="0" y="88392"/>
                </a:moveTo>
                <a:cubicBezTo>
                  <a:pt x="0" y="39574"/>
                  <a:pt x="39574" y="0"/>
                  <a:pt x="88392" y="0"/>
                </a:cubicBezTo>
                <a:lnTo>
                  <a:pt x="6647688" y="0"/>
                </a:lnTo>
                <a:cubicBezTo>
                  <a:pt x="6696506" y="0"/>
                  <a:pt x="6736080" y="39574"/>
                  <a:pt x="6736080" y="88392"/>
                </a:cubicBezTo>
                <a:lnTo>
                  <a:pt x="6736080" y="795528"/>
                </a:lnTo>
                <a:cubicBezTo>
                  <a:pt x="6736080" y="844346"/>
                  <a:pt x="6696506" y="883920"/>
                  <a:pt x="6647688" y="883920"/>
                </a:cubicBezTo>
                <a:lnTo>
                  <a:pt x="88392" y="883920"/>
                </a:lnTo>
                <a:cubicBezTo>
                  <a:pt x="39574" y="883920"/>
                  <a:pt x="0" y="844346"/>
                  <a:pt x="0" y="795528"/>
                </a:cubicBezTo>
                <a:lnTo>
                  <a:pt x="0" y="88392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992639" tIns="102089" rIns="102089" bIns="102089" numCol="1" spcCol="1270" anchor="ctr" anchorCtr="0">
            <a:noAutofit/>
          </a:bodyPr>
          <a:lstStyle/>
          <a:p>
            <a:pPr lvl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بدأت اول شبكة انترنت 1969 لدى وزارة الدفاع لامريكية</a:t>
            </a:r>
            <a:endParaRPr lang="ar-EG" sz="2000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127759" y="3850640"/>
            <a:ext cx="6736080" cy="883920"/>
          </a:xfrm>
          <a:custGeom>
            <a:avLst/>
            <a:gdLst>
              <a:gd name="connsiteX0" fmla="*/ 0 w 6736080"/>
              <a:gd name="connsiteY0" fmla="*/ 88392 h 883920"/>
              <a:gd name="connsiteX1" fmla="*/ 88392 w 6736080"/>
              <a:gd name="connsiteY1" fmla="*/ 0 h 883920"/>
              <a:gd name="connsiteX2" fmla="*/ 6647688 w 6736080"/>
              <a:gd name="connsiteY2" fmla="*/ 0 h 883920"/>
              <a:gd name="connsiteX3" fmla="*/ 6736080 w 6736080"/>
              <a:gd name="connsiteY3" fmla="*/ 88392 h 883920"/>
              <a:gd name="connsiteX4" fmla="*/ 6736080 w 6736080"/>
              <a:gd name="connsiteY4" fmla="*/ 795528 h 883920"/>
              <a:gd name="connsiteX5" fmla="*/ 6647688 w 6736080"/>
              <a:gd name="connsiteY5" fmla="*/ 883920 h 883920"/>
              <a:gd name="connsiteX6" fmla="*/ 88392 w 6736080"/>
              <a:gd name="connsiteY6" fmla="*/ 883920 h 883920"/>
              <a:gd name="connsiteX7" fmla="*/ 0 w 6736080"/>
              <a:gd name="connsiteY7" fmla="*/ 795528 h 883920"/>
              <a:gd name="connsiteX8" fmla="*/ 0 w 6736080"/>
              <a:gd name="connsiteY8" fmla="*/ 88392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6080" h="883920">
                <a:moveTo>
                  <a:pt x="0" y="88392"/>
                </a:moveTo>
                <a:cubicBezTo>
                  <a:pt x="0" y="39574"/>
                  <a:pt x="39574" y="0"/>
                  <a:pt x="88392" y="0"/>
                </a:cubicBezTo>
                <a:lnTo>
                  <a:pt x="6647688" y="0"/>
                </a:lnTo>
                <a:cubicBezTo>
                  <a:pt x="6696506" y="0"/>
                  <a:pt x="6736080" y="39574"/>
                  <a:pt x="6736080" y="88392"/>
                </a:cubicBezTo>
                <a:lnTo>
                  <a:pt x="6736080" y="795528"/>
                </a:lnTo>
                <a:cubicBezTo>
                  <a:pt x="6736080" y="844346"/>
                  <a:pt x="6696506" y="883920"/>
                  <a:pt x="6647688" y="883920"/>
                </a:cubicBezTo>
                <a:lnTo>
                  <a:pt x="88392" y="883920"/>
                </a:lnTo>
                <a:cubicBezTo>
                  <a:pt x="39574" y="883920"/>
                  <a:pt x="0" y="844346"/>
                  <a:pt x="0" y="795528"/>
                </a:cubicBezTo>
                <a:lnTo>
                  <a:pt x="0" y="88392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0" vert="horz" wrap="square" lIns="1270997" tIns="102089" rIns="102089" bIns="102089" numCol="1" spcCol="1270" anchor="ctr" anchorCtr="0">
            <a:noAutofit/>
          </a:bodyPr>
          <a:lstStyle/>
          <a:p>
            <a:pPr lvl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تطورت الشبكة بصورة سريعه في 1983</a:t>
            </a:r>
            <a:endParaRPr lang="ar-EG" sz="2000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33400" y="4881880"/>
            <a:ext cx="6736080" cy="883920"/>
          </a:xfrm>
          <a:custGeom>
            <a:avLst/>
            <a:gdLst>
              <a:gd name="connsiteX0" fmla="*/ 0 w 6736080"/>
              <a:gd name="connsiteY0" fmla="*/ 88392 h 883920"/>
              <a:gd name="connsiteX1" fmla="*/ 88392 w 6736080"/>
              <a:gd name="connsiteY1" fmla="*/ 0 h 883920"/>
              <a:gd name="connsiteX2" fmla="*/ 6647688 w 6736080"/>
              <a:gd name="connsiteY2" fmla="*/ 0 h 883920"/>
              <a:gd name="connsiteX3" fmla="*/ 6736080 w 6736080"/>
              <a:gd name="connsiteY3" fmla="*/ 88392 h 883920"/>
              <a:gd name="connsiteX4" fmla="*/ 6736080 w 6736080"/>
              <a:gd name="connsiteY4" fmla="*/ 795528 h 883920"/>
              <a:gd name="connsiteX5" fmla="*/ 6647688 w 6736080"/>
              <a:gd name="connsiteY5" fmla="*/ 883920 h 883920"/>
              <a:gd name="connsiteX6" fmla="*/ 88392 w 6736080"/>
              <a:gd name="connsiteY6" fmla="*/ 883920 h 883920"/>
              <a:gd name="connsiteX7" fmla="*/ 0 w 6736080"/>
              <a:gd name="connsiteY7" fmla="*/ 795528 h 883920"/>
              <a:gd name="connsiteX8" fmla="*/ 0 w 6736080"/>
              <a:gd name="connsiteY8" fmla="*/ 88392 h 88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6080" h="883920">
                <a:moveTo>
                  <a:pt x="0" y="88392"/>
                </a:moveTo>
                <a:cubicBezTo>
                  <a:pt x="0" y="39574"/>
                  <a:pt x="39574" y="0"/>
                  <a:pt x="88392" y="0"/>
                </a:cubicBezTo>
                <a:lnTo>
                  <a:pt x="6647688" y="0"/>
                </a:lnTo>
                <a:cubicBezTo>
                  <a:pt x="6696506" y="0"/>
                  <a:pt x="6736080" y="39574"/>
                  <a:pt x="6736080" y="88392"/>
                </a:cubicBezTo>
                <a:lnTo>
                  <a:pt x="6736080" y="795528"/>
                </a:lnTo>
                <a:cubicBezTo>
                  <a:pt x="6736080" y="844346"/>
                  <a:pt x="6696506" y="883920"/>
                  <a:pt x="6647688" y="883920"/>
                </a:cubicBezTo>
                <a:lnTo>
                  <a:pt x="88392" y="883920"/>
                </a:lnTo>
                <a:cubicBezTo>
                  <a:pt x="39574" y="883920"/>
                  <a:pt x="0" y="844346"/>
                  <a:pt x="0" y="795528"/>
                </a:cubicBezTo>
                <a:lnTo>
                  <a:pt x="0" y="88392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0" vert="horz" wrap="square" lIns="1270996" tIns="102089" rIns="102090" bIns="102089" numCol="1" spcCol="1270" anchor="ctr" anchorCtr="0">
            <a:noAutofit/>
          </a:bodyPr>
          <a:lstStyle/>
          <a:p>
            <a:pPr lvl="0" algn="ctr" defTabSz="8890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kern="1200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على المستوى المحلي دخل الانترنت لاول مره في 1994 و رسمياُ في 1997 وللعامة 1999</a:t>
            </a:r>
            <a:endParaRPr lang="ar-EG" sz="2000" kern="1200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722119" y="3489706"/>
            <a:ext cx="574548" cy="574548"/>
          </a:xfrm>
          <a:custGeom>
            <a:avLst/>
            <a:gdLst>
              <a:gd name="connsiteX0" fmla="*/ 0 w 574548"/>
              <a:gd name="connsiteY0" fmla="*/ 316001 h 574548"/>
              <a:gd name="connsiteX1" fmla="*/ 129273 w 574548"/>
              <a:gd name="connsiteY1" fmla="*/ 316001 h 574548"/>
              <a:gd name="connsiteX2" fmla="*/ 129273 w 574548"/>
              <a:gd name="connsiteY2" fmla="*/ 0 h 574548"/>
              <a:gd name="connsiteX3" fmla="*/ 445275 w 574548"/>
              <a:gd name="connsiteY3" fmla="*/ 0 h 574548"/>
              <a:gd name="connsiteX4" fmla="*/ 445275 w 574548"/>
              <a:gd name="connsiteY4" fmla="*/ 316001 h 574548"/>
              <a:gd name="connsiteX5" fmla="*/ 574548 w 574548"/>
              <a:gd name="connsiteY5" fmla="*/ 316001 h 574548"/>
              <a:gd name="connsiteX6" fmla="*/ 287274 w 574548"/>
              <a:gd name="connsiteY6" fmla="*/ 574548 h 574548"/>
              <a:gd name="connsiteX7" fmla="*/ 0 w 574548"/>
              <a:gd name="connsiteY7" fmla="*/ 316001 h 57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4548" h="574548">
                <a:moveTo>
                  <a:pt x="0" y="316001"/>
                </a:moveTo>
                <a:lnTo>
                  <a:pt x="129273" y="316001"/>
                </a:lnTo>
                <a:lnTo>
                  <a:pt x="129273" y="0"/>
                </a:lnTo>
                <a:lnTo>
                  <a:pt x="445275" y="0"/>
                </a:lnTo>
                <a:lnTo>
                  <a:pt x="445275" y="316001"/>
                </a:lnTo>
                <a:lnTo>
                  <a:pt x="574548" y="316001"/>
                </a:lnTo>
                <a:lnTo>
                  <a:pt x="287274" y="574548"/>
                </a:lnTo>
                <a:lnTo>
                  <a:pt x="0" y="316001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3563" tIns="34290" rIns="163563" bIns="176491" numCol="1" spcCol="1270" anchor="ctr" anchorCtr="0">
            <a:noAutofit/>
          </a:bodyPr>
          <a:lstStyle/>
          <a:p>
            <a:pPr lvl="0" algn="ctr" defTabSz="12001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EG" sz="2700" kern="1200"/>
          </a:p>
        </p:txBody>
      </p:sp>
      <p:sp>
        <p:nvSpPr>
          <p:cNvPr id="10" name="Freeform 9"/>
          <p:cNvSpPr/>
          <p:nvPr/>
        </p:nvSpPr>
        <p:spPr>
          <a:xfrm>
            <a:off x="1127759" y="4515053"/>
            <a:ext cx="574548" cy="574548"/>
          </a:xfrm>
          <a:custGeom>
            <a:avLst/>
            <a:gdLst>
              <a:gd name="connsiteX0" fmla="*/ 0 w 574548"/>
              <a:gd name="connsiteY0" fmla="*/ 316001 h 574548"/>
              <a:gd name="connsiteX1" fmla="*/ 129273 w 574548"/>
              <a:gd name="connsiteY1" fmla="*/ 316001 h 574548"/>
              <a:gd name="connsiteX2" fmla="*/ 129273 w 574548"/>
              <a:gd name="connsiteY2" fmla="*/ 0 h 574548"/>
              <a:gd name="connsiteX3" fmla="*/ 445275 w 574548"/>
              <a:gd name="connsiteY3" fmla="*/ 0 h 574548"/>
              <a:gd name="connsiteX4" fmla="*/ 445275 w 574548"/>
              <a:gd name="connsiteY4" fmla="*/ 316001 h 574548"/>
              <a:gd name="connsiteX5" fmla="*/ 574548 w 574548"/>
              <a:gd name="connsiteY5" fmla="*/ 316001 h 574548"/>
              <a:gd name="connsiteX6" fmla="*/ 287274 w 574548"/>
              <a:gd name="connsiteY6" fmla="*/ 574548 h 574548"/>
              <a:gd name="connsiteX7" fmla="*/ 0 w 574548"/>
              <a:gd name="connsiteY7" fmla="*/ 316001 h 57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4548" h="574548">
                <a:moveTo>
                  <a:pt x="0" y="316001"/>
                </a:moveTo>
                <a:lnTo>
                  <a:pt x="129273" y="316001"/>
                </a:lnTo>
                <a:lnTo>
                  <a:pt x="129273" y="0"/>
                </a:lnTo>
                <a:lnTo>
                  <a:pt x="445275" y="0"/>
                </a:lnTo>
                <a:lnTo>
                  <a:pt x="445275" y="316001"/>
                </a:lnTo>
                <a:lnTo>
                  <a:pt x="574548" y="316001"/>
                </a:lnTo>
                <a:lnTo>
                  <a:pt x="287274" y="574548"/>
                </a:lnTo>
                <a:lnTo>
                  <a:pt x="0" y="316001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3563" tIns="34290" rIns="163563" bIns="176491" numCol="1" spcCol="1270" anchor="ctr" anchorCtr="0">
            <a:noAutofit/>
          </a:bodyPr>
          <a:lstStyle/>
          <a:p>
            <a:pPr lvl="0" algn="ctr" defTabSz="12001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EG" sz="2700" kern="1200"/>
          </a:p>
        </p:txBody>
      </p:sp>
      <p:sp>
        <p:nvSpPr>
          <p:cNvPr id="17" name="Rectangle 16"/>
          <p:cNvSpPr/>
          <p:nvPr/>
        </p:nvSpPr>
        <p:spPr>
          <a:xfrm>
            <a:off x="226325" y="1143000"/>
            <a:ext cx="8472985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 rtl="1"/>
            <a:r>
              <a:rPr lang="ar-SA" sz="2800" b="1" dirty="0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هو مجموعة من العمليات او </a:t>
            </a:r>
            <a:r>
              <a:rPr lang="ar-SA" sz="2800" b="1" dirty="0" smtClean="0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الانشطة</a:t>
            </a:r>
            <a:r>
              <a:rPr lang="en-US" sz="2800" b="1" dirty="0" smtClean="0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  </a:t>
            </a:r>
            <a:r>
              <a:rPr lang="ar-SA" sz="2800" b="1" dirty="0" smtClean="0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التي </a:t>
            </a:r>
            <a:r>
              <a:rPr lang="ar-SA" sz="2800" b="1" dirty="0">
                <a:solidFill>
                  <a:srgbClr val="002060"/>
                </a:solidFill>
                <a:latin typeface="Simplified Arabic" panose="02020603050405020304" pitchFamily="18" charset="-78"/>
                <a:ea typeface="Calibri" panose="020F0502020204030204" pitchFamily="34" charset="0"/>
                <a:cs typeface="Simplified Arabic" panose="02020603050405020304" pitchFamily="18" charset="-78"/>
              </a:rPr>
              <a:t>تعمل على اكتشاف رغبات العملاء وتطوير منتجات او خدمات تشبع رغباتهم وتحقق الربحية خلال فترة مناسبة</a:t>
            </a:r>
            <a:endParaRPr lang="ar-EG" sz="2800" b="1" dirty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97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8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2514600"/>
            <a:ext cx="7467600" cy="205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EG" sz="2400" b="1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لم يعد لدينا خيار في استخدام الشبكات الاجتماعية, إنما أصبح السؤال كيف نستخدمها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05000" y="1981200"/>
            <a:ext cx="5715000" cy="8382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EG" sz="2400" b="1" dirty="0">
                <a:solidFill>
                  <a:srgbClr val="C0000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هل هي بدعة ام تحول اساسى في طريقة تواصلنا ؟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943" y="1219200"/>
            <a:ext cx="1509713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8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5325546" y="152400"/>
            <a:ext cx="3666054" cy="5638800"/>
          </a:xfrm>
          <a:custGeom>
            <a:avLst/>
            <a:gdLst>
              <a:gd name="connsiteX0" fmla="*/ 0 w 2711644"/>
              <a:gd name="connsiteY0" fmla="*/ 271164 h 2822286"/>
              <a:gd name="connsiteX1" fmla="*/ 271164 w 2711644"/>
              <a:gd name="connsiteY1" fmla="*/ 0 h 2822286"/>
              <a:gd name="connsiteX2" fmla="*/ 2440480 w 2711644"/>
              <a:gd name="connsiteY2" fmla="*/ 0 h 2822286"/>
              <a:gd name="connsiteX3" fmla="*/ 2711644 w 2711644"/>
              <a:gd name="connsiteY3" fmla="*/ 271164 h 2822286"/>
              <a:gd name="connsiteX4" fmla="*/ 2711644 w 2711644"/>
              <a:gd name="connsiteY4" fmla="*/ 2551122 h 2822286"/>
              <a:gd name="connsiteX5" fmla="*/ 2440480 w 2711644"/>
              <a:gd name="connsiteY5" fmla="*/ 2822286 h 2822286"/>
              <a:gd name="connsiteX6" fmla="*/ 271164 w 2711644"/>
              <a:gd name="connsiteY6" fmla="*/ 2822286 h 2822286"/>
              <a:gd name="connsiteX7" fmla="*/ 0 w 2711644"/>
              <a:gd name="connsiteY7" fmla="*/ 2551122 h 2822286"/>
              <a:gd name="connsiteX8" fmla="*/ 0 w 2711644"/>
              <a:gd name="connsiteY8" fmla="*/ 271164 h 282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1644" h="2822286">
                <a:moveTo>
                  <a:pt x="0" y="271164"/>
                </a:moveTo>
                <a:cubicBezTo>
                  <a:pt x="0" y="121404"/>
                  <a:pt x="121404" y="0"/>
                  <a:pt x="271164" y="0"/>
                </a:cubicBezTo>
                <a:lnTo>
                  <a:pt x="2440480" y="0"/>
                </a:lnTo>
                <a:cubicBezTo>
                  <a:pt x="2590240" y="0"/>
                  <a:pt x="2711644" y="121404"/>
                  <a:pt x="2711644" y="271164"/>
                </a:cubicBezTo>
                <a:lnTo>
                  <a:pt x="2711644" y="2551122"/>
                </a:lnTo>
                <a:cubicBezTo>
                  <a:pt x="2711644" y="2700882"/>
                  <a:pt x="2590240" y="2822286"/>
                  <a:pt x="2440480" y="2822286"/>
                </a:cubicBezTo>
                <a:lnTo>
                  <a:pt x="271164" y="2822286"/>
                </a:lnTo>
                <a:cubicBezTo>
                  <a:pt x="121404" y="2822286"/>
                  <a:pt x="0" y="2700882"/>
                  <a:pt x="0" y="2551122"/>
                </a:cubicBezTo>
                <a:lnTo>
                  <a:pt x="0" y="271164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155621" tIns="155621" rIns="155621" bIns="155621" numCol="1" spcCol="1270" anchor="ctr" anchorCtr="0">
            <a:noAutofit/>
          </a:bodyPr>
          <a:lstStyle/>
          <a:p>
            <a:pPr marL="342900" lvl="0" indent="-342900" algn="justLow" defTabSz="889000" rtl="1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أكثر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من 50% من سكان العالم تحت سن 30 يستخدمونها و قرابة الـ 96% من جيل الالفية الجديدة </a:t>
            </a:r>
            <a:endParaRPr lang="ar-EG" sz="2000" b="1" dirty="0" smtClean="0">
              <a:solidFill>
                <a:srgbClr val="002060"/>
              </a:solidFill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  <a:p>
            <a:pPr marL="342900" lvl="0" indent="-342900" algn="justLow" defTabSz="889000" rtl="1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45%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مستخدم في السعودية, 27% سيدات بينما 44%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رجال</a:t>
            </a:r>
          </a:p>
          <a:p>
            <a:pPr marL="342900" lvl="0" indent="-342900" algn="justLow" defTabSz="889000" rtl="1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55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% من المستخدمين مابين سن 15 الى 25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بالسعودية</a:t>
            </a:r>
          </a:p>
          <a:p>
            <a:pPr marL="342900" lvl="0" indent="-342900" algn="justLow" defTabSz="889000" rtl="1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34%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من المدونين يضعون آرائهم في المنتجات و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الماركات</a:t>
            </a:r>
          </a:p>
          <a:p>
            <a:pPr marL="342900" lvl="0" indent="-342900" algn="justLow" defTabSz="889000" rtl="1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87% </a:t>
            </a:r>
            <a:r>
              <a:rPr lang="ar-EG" sz="2000" b="1" dirty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من المستهلكين يثقون بتوصيات اصدقائهم, بينما 14% فقط يثقون بالاعلانات, كذلك 18% فقط من حملات التلفاز تولد عائد استثماري ايجابي و 90% من الناس يتخطون </a:t>
            </a:r>
            <a:r>
              <a:rPr lang="ar-EG" sz="2000" b="1" dirty="0" smtClean="0">
                <a:solidFill>
                  <a:srgbClr val="00206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الإعلانات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7496175" y="6127095"/>
            <a:ext cx="1190625" cy="425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CD6D4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fld id="{D8CE256F-6C6D-4075-BB17-5A998CD77390}" type="slidenum">
              <a:rPr kumimoji="0" lang="en-GB" sz="3200" b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9</a:t>
            </a:fld>
            <a:endParaRPr kumimoji="0" lang="en-US" sz="3200" b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800" y="6127095"/>
            <a:ext cx="5029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التسويق </a:t>
            </a:r>
            <a:r>
              <a:rPr lang="ar-EG" sz="2000" b="1" dirty="0" smtClean="0">
                <a:solidFill>
                  <a:srgbClr val="E33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الإلكتروني</a:t>
            </a:r>
            <a:endParaRPr lang="ar-EG" sz="2000" b="1" dirty="0">
              <a:solidFill>
                <a:srgbClr val="E33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2889334583"/>
              </p:ext>
            </p:extLst>
          </p:nvPr>
        </p:nvGraphicFramePr>
        <p:xfrm>
          <a:off x="381000" y="381000"/>
          <a:ext cx="4572000" cy="528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3047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18" grpId="0">
        <p:bldAsOne/>
      </p:bldGraphic>
    </p:bldLst>
  </p:timing>
</p:sld>
</file>

<file path=ppt/theme/theme1.xml><?xml version="1.0" encoding="utf-8"?>
<a:theme xmlns:a="http://schemas.openxmlformats.org/drawingml/2006/main" name="StockLayouts Computer &amp; Information Technology TC998">
  <a:themeElements>
    <a:clrScheme name="Custom 1">
      <a:dk1>
        <a:sysClr val="windowText" lastClr="000000"/>
      </a:dk1>
      <a:lt1>
        <a:sysClr val="window" lastClr="FFFFFF"/>
      </a:lt1>
      <a:dk2>
        <a:srgbClr val="3F3F42"/>
      </a:dk2>
      <a:lt2>
        <a:srgbClr val="DEDDDC"/>
      </a:lt2>
      <a:accent1>
        <a:srgbClr val="E82683"/>
      </a:accent1>
      <a:accent2>
        <a:srgbClr val="EB632D"/>
      </a:accent2>
      <a:accent3>
        <a:srgbClr val="E5322C"/>
      </a:accent3>
      <a:accent4>
        <a:srgbClr val="009ED6"/>
      </a:accent4>
      <a:accent5>
        <a:srgbClr val="374B8C"/>
      </a:accent5>
      <a:accent6>
        <a:srgbClr val="6D2D7A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2791</TotalTime>
  <Words>2062</Words>
  <Application>Microsoft Office PowerPoint</Application>
  <PresentationFormat>عرض على الشاشة (3:4)‏</PresentationFormat>
  <Paragraphs>393</Paragraphs>
  <Slides>58</Slides>
  <Notes>4</Notes>
  <HiddenSlides>0</HiddenSlides>
  <MMClips>0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58</vt:i4>
      </vt:variant>
    </vt:vector>
  </HeadingPairs>
  <TitlesOfParts>
    <vt:vector size="60" baseType="lpstr">
      <vt:lpstr>StockLayouts Computer &amp; Information Technology TC998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Facebook</vt:lpstr>
      <vt:lpstr>Instagram </vt:lpstr>
      <vt:lpstr>Twitter  </vt:lpstr>
      <vt:lpstr>عرض تقديمي في PowerPoint</vt:lpstr>
      <vt:lpstr>YouTube Channels  </vt:lpstr>
      <vt:lpstr>Google &amp; G+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StockLayouts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StockLayouts</dc:creator>
  <cp:lastModifiedBy>Toshiba</cp:lastModifiedBy>
  <cp:revision>510</cp:revision>
  <dcterms:created xsi:type="dcterms:W3CDTF">2010-07-09T22:21:36Z</dcterms:created>
  <dcterms:modified xsi:type="dcterms:W3CDTF">2015-01-31T17:34:04Z</dcterms:modified>
</cp:coreProperties>
</file>