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8" r:id="rId1"/>
  </p:sldMasterIdLst>
  <p:notesMasterIdLst>
    <p:notesMasterId r:id="rId53"/>
  </p:notesMasterIdLst>
  <p:sldIdLst>
    <p:sldId id="262" r:id="rId2"/>
    <p:sldId id="265" r:id="rId3"/>
    <p:sldId id="267" r:id="rId4"/>
    <p:sldId id="269" r:id="rId5"/>
    <p:sldId id="271" r:id="rId6"/>
    <p:sldId id="273" r:id="rId7"/>
    <p:sldId id="275" r:id="rId8"/>
    <p:sldId id="276" r:id="rId9"/>
    <p:sldId id="278" r:id="rId10"/>
    <p:sldId id="279" r:id="rId11"/>
    <p:sldId id="281" r:id="rId12"/>
    <p:sldId id="441" r:id="rId13"/>
    <p:sldId id="443" r:id="rId14"/>
    <p:sldId id="442" r:id="rId15"/>
    <p:sldId id="444" r:id="rId16"/>
    <p:sldId id="445" r:id="rId17"/>
    <p:sldId id="446" r:id="rId18"/>
    <p:sldId id="448" r:id="rId19"/>
    <p:sldId id="282" r:id="rId20"/>
    <p:sldId id="447" r:id="rId21"/>
    <p:sldId id="459" r:id="rId22"/>
    <p:sldId id="460" r:id="rId23"/>
    <p:sldId id="449" r:id="rId24"/>
    <p:sldId id="286" r:id="rId25"/>
    <p:sldId id="284" r:id="rId26"/>
    <p:sldId id="450" r:id="rId27"/>
    <p:sldId id="451" r:id="rId28"/>
    <p:sldId id="452" r:id="rId29"/>
    <p:sldId id="453" r:id="rId30"/>
    <p:sldId id="454" r:id="rId31"/>
    <p:sldId id="455" r:id="rId32"/>
    <p:sldId id="456" r:id="rId33"/>
    <p:sldId id="457" r:id="rId34"/>
    <p:sldId id="458" r:id="rId35"/>
    <p:sldId id="461" r:id="rId36"/>
    <p:sldId id="462" r:id="rId37"/>
    <p:sldId id="463" r:id="rId38"/>
    <p:sldId id="290" r:id="rId39"/>
    <p:sldId id="464" r:id="rId40"/>
    <p:sldId id="466" r:id="rId41"/>
    <p:sldId id="465" r:id="rId42"/>
    <p:sldId id="467" r:id="rId43"/>
    <p:sldId id="468" r:id="rId44"/>
    <p:sldId id="469" r:id="rId45"/>
    <p:sldId id="470" r:id="rId46"/>
    <p:sldId id="474" r:id="rId47"/>
    <p:sldId id="471" r:id="rId48"/>
    <p:sldId id="472" r:id="rId49"/>
    <p:sldId id="473" r:id="rId50"/>
    <p:sldId id="475" r:id="rId51"/>
    <p:sldId id="287" r:id="rId52"/>
  </p:sldIdLst>
  <p:sldSz cx="9144000" cy="5143500" type="screen16x9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3" autoAdjust="0"/>
    <p:restoredTop sz="86380" autoAdjust="0"/>
  </p:normalViewPr>
  <p:slideViewPr>
    <p:cSldViewPr>
      <p:cViewPr>
        <p:scale>
          <a:sx n="80" d="100"/>
          <a:sy n="80" d="100"/>
        </p:scale>
        <p:origin x="-1020" y="-3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9B4D8-20D2-4F05-8A94-F20101D25C70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EG"/>
        </a:p>
      </dgm:t>
    </dgm:pt>
    <dgm:pt modelId="{697D1AF6-C378-4978-BF9A-229EB3562930}">
      <dgm:prSet phldrT="[Text]"/>
      <dgm:spPr/>
      <dgm:t>
        <a:bodyPr/>
        <a:lstStyle/>
        <a:p>
          <a:pPr rtl="1"/>
          <a:r>
            <a:rPr lang="ar-SA" b="1" u="none" dirty="0" smtClean="0">
              <a:solidFill>
                <a:srgbClr val="002060"/>
              </a:solidFill>
            </a:rPr>
            <a:t>مفهوم ادارة الغرف الصفية</a:t>
          </a:r>
          <a:endParaRPr lang="ar-EG" b="1" u="none" dirty="0">
            <a:solidFill>
              <a:srgbClr val="002060"/>
            </a:solidFill>
          </a:endParaRPr>
        </a:p>
      </dgm:t>
    </dgm:pt>
    <dgm:pt modelId="{3492F61E-CFD4-4790-B4E4-05A36727C030}" type="parTrans" cxnId="{6FED36E0-D91D-4C93-A65C-5CD9964C5E4D}">
      <dgm:prSet/>
      <dgm:spPr/>
      <dgm:t>
        <a:bodyPr/>
        <a:lstStyle/>
        <a:p>
          <a:pPr rtl="1"/>
          <a:endParaRPr lang="ar-EG"/>
        </a:p>
      </dgm:t>
    </dgm:pt>
    <dgm:pt modelId="{CB1207CD-C04F-4D5A-A15C-1B450C577824}" type="sibTrans" cxnId="{6FED36E0-D91D-4C93-A65C-5CD9964C5E4D}">
      <dgm:prSet/>
      <dgm:spPr/>
      <dgm:t>
        <a:bodyPr/>
        <a:lstStyle/>
        <a:p>
          <a:pPr rtl="1"/>
          <a:endParaRPr lang="ar-EG" dirty="0"/>
        </a:p>
      </dgm:t>
    </dgm:pt>
    <dgm:pt modelId="{8643B5B7-C796-465D-8F97-9E9218853D8B}">
      <dgm:prSet phldrT="[Text]"/>
      <dgm:spPr/>
      <dgm:t>
        <a:bodyPr/>
        <a:lstStyle/>
        <a:p>
          <a:pPr rtl="1"/>
          <a:r>
            <a:rPr lang="ar-JO" b="1" dirty="0" smtClean="0">
              <a:solidFill>
                <a:srgbClr val="002060"/>
              </a:solidFill>
            </a:rPr>
            <a:t>الادارة الفعالة</a:t>
          </a:r>
          <a:endParaRPr lang="ar-EG" b="1" dirty="0">
            <a:solidFill>
              <a:srgbClr val="002060"/>
            </a:solidFill>
          </a:endParaRPr>
        </a:p>
      </dgm:t>
    </dgm:pt>
    <dgm:pt modelId="{9F5EC83B-C0FE-4DCB-8057-970916E90DBA}" type="parTrans" cxnId="{8D634BDD-EB36-4665-B9FB-A638FD341D09}">
      <dgm:prSet/>
      <dgm:spPr/>
      <dgm:t>
        <a:bodyPr/>
        <a:lstStyle/>
        <a:p>
          <a:pPr rtl="1"/>
          <a:endParaRPr lang="ar-EG"/>
        </a:p>
      </dgm:t>
    </dgm:pt>
    <dgm:pt modelId="{0999BA92-956A-41FD-B2B5-F55709403D03}" type="sibTrans" cxnId="{8D634BDD-EB36-4665-B9FB-A638FD341D09}">
      <dgm:prSet/>
      <dgm:spPr/>
      <dgm:t>
        <a:bodyPr/>
        <a:lstStyle/>
        <a:p>
          <a:pPr rtl="1"/>
          <a:endParaRPr lang="ar-EG"/>
        </a:p>
      </dgm:t>
    </dgm:pt>
    <dgm:pt modelId="{FC38832B-C432-492A-885D-78A965C24926}">
      <dgm:prSet phldrT="[Text]"/>
      <dgm:spPr/>
      <dgm:t>
        <a:bodyPr/>
        <a:lstStyle/>
        <a:p>
          <a:pPr rtl="1"/>
          <a:r>
            <a:rPr lang="ar-EG" b="1" dirty="0" smtClean="0">
              <a:solidFill>
                <a:srgbClr val="002060"/>
              </a:solidFill>
            </a:rPr>
            <a:t>ا</a:t>
          </a:r>
          <a:r>
            <a:rPr lang="ar-JO" b="1" dirty="0" smtClean="0">
              <a:solidFill>
                <a:srgbClr val="002060"/>
              </a:solidFill>
            </a:rPr>
            <a:t>لنظام الصفي</a:t>
          </a:r>
          <a:endParaRPr lang="ar-EG" b="1" dirty="0">
            <a:solidFill>
              <a:srgbClr val="002060"/>
            </a:solidFill>
          </a:endParaRPr>
        </a:p>
      </dgm:t>
    </dgm:pt>
    <dgm:pt modelId="{896F8A6B-2405-418A-8472-FD4C49A6D194}" type="parTrans" cxnId="{D83837E4-3417-40ED-9E60-54F648E1A58E}">
      <dgm:prSet/>
      <dgm:spPr/>
      <dgm:t>
        <a:bodyPr/>
        <a:lstStyle/>
        <a:p>
          <a:pPr rtl="1"/>
          <a:endParaRPr lang="ar-EG"/>
        </a:p>
      </dgm:t>
    </dgm:pt>
    <dgm:pt modelId="{70D401A7-A14B-46CA-A07B-A0E57AC9C9D5}" type="sibTrans" cxnId="{D83837E4-3417-40ED-9E60-54F648E1A58E}">
      <dgm:prSet/>
      <dgm:spPr/>
      <dgm:t>
        <a:bodyPr/>
        <a:lstStyle/>
        <a:p>
          <a:pPr rtl="1"/>
          <a:endParaRPr lang="ar-EG"/>
        </a:p>
      </dgm:t>
    </dgm:pt>
    <dgm:pt modelId="{DF97E5C1-8F97-4524-A076-CD2A11F9441C}">
      <dgm:prSet phldrT="[Text]"/>
      <dgm:spPr/>
      <dgm:t>
        <a:bodyPr/>
        <a:lstStyle/>
        <a:p>
          <a:pPr rtl="1"/>
          <a:r>
            <a:rPr lang="ar-JO" b="1" dirty="0" smtClean="0">
              <a:solidFill>
                <a:srgbClr val="002060"/>
              </a:solidFill>
            </a:rPr>
            <a:t>تعديل السلوك و ادارة الصف</a:t>
          </a:r>
          <a:endParaRPr lang="ar-EG" b="1" dirty="0">
            <a:solidFill>
              <a:srgbClr val="002060"/>
            </a:solidFill>
          </a:endParaRPr>
        </a:p>
      </dgm:t>
    </dgm:pt>
    <dgm:pt modelId="{C55CD48E-86E6-42C8-B06A-E7AB637C605F}" type="parTrans" cxnId="{C2F476F5-09D3-4EED-822D-76ECB5F79BD7}">
      <dgm:prSet/>
      <dgm:spPr/>
      <dgm:t>
        <a:bodyPr/>
        <a:lstStyle/>
        <a:p>
          <a:pPr rtl="1"/>
          <a:endParaRPr lang="ar-EG"/>
        </a:p>
      </dgm:t>
    </dgm:pt>
    <dgm:pt modelId="{D71AD6E0-5A34-44B4-9018-5C70C8F6B265}" type="sibTrans" cxnId="{C2F476F5-09D3-4EED-822D-76ECB5F79BD7}">
      <dgm:prSet/>
      <dgm:spPr/>
      <dgm:t>
        <a:bodyPr/>
        <a:lstStyle/>
        <a:p>
          <a:pPr rtl="1"/>
          <a:endParaRPr lang="ar-EG"/>
        </a:p>
      </dgm:t>
    </dgm:pt>
    <dgm:pt modelId="{F61C9E15-E806-4620-A11F-98DA2DF17CD5}" type="pres">
      <dgm:prSet presAssocID="{99D9B4D8-20D2-4F05-8A94-F20101D25C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C4A9C444-5A03-48CF-BC1E-3556F131B83A}" type="pres">
      <dgm:prSet presAssocID="{99D9B4D8-20D2-4F05-8A94-F20101D25C70}" presName="cycle" presStyleCnt="0"/>
      <dgm:spPr/>
    </dgm:pt>
    <dgm:pt modelId="{94C02CB0-4E52-4916-A763-5141FEA947E2}" type="pres">
      <dgm:prSet presAssocID="{697D1AF6-C378-4978-BF9A-229EB3562930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1A18ACB-3FAE-4EDD-8E41-949BBB28A79B}" type="pres">
      <dgm:prSet presAssocID="{CB1207CD-C04F-4D5A-A15C-1B450C577824}" presName="sibTransFirstNode" presStyleLbl="bgShp" presStyleIdx="0" presStyleCnt="1"/>
      <dgm:spPr/>
      <dgm:t>
        <a:bodyPr/>
        <a:lstStyle/>
        <a:p>
          <a:pPr rtl="1"/>
          <a:endParaRPr lang="ar-EG"/>
        </a:p>
      </dgm:t>
    </dgm:pt>
    <dgm:pt modelId="{7B12B91E-4115-4398-94F3-35ADBBCDEE51}" type="pres">
      <dgm:prSet presAssocID="{8643B5B7-C796-465D-8F97-9E9218853D8B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32F62CE-D1EC-4F22-AF39-10B84BF6B6A6}" type="pres">
      <dgm:prSet presAssocID="{FC38832B-C432-492A-885D-78A965C24926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AF8BAB0-C7BA-4264-9C4E-5EC7A31E0116}" type="pres">
      <dgm:prSet presAssocID="{DF97E5C1-8F97-4524-A076-CD2A11F9441C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067398D5-A918-4926-A32A-38404339353E}" type="presOf" srcId="{DF97E5C1-8F97-4524-A076-CD2A11F9441C}" destId="{8AF8BAB0-C7BA-4264-9C4E-5EC7A31E0116}" srcOrd="0" destOrd="0" presId="urn:microsoft.com/office/officeart/2005/8/layout/cycle3"/>
    <dgm:cxn modelId="{339B896E-CFE0-43FC-A394-F90C72D9E4D0}" type="presOf" srcId="{CB1207CD-C04F-4D5A-A15C-1B450C577824}" destId="{61A18ACB-3FAE-4EDD-8E41-949BBB28A79B}" srcOrd="0" destOrd="0" presId="urn:microsoft.com/office/officeart/2005/8/layout/cycle3"/>
    <dgm:cxn modelId="{C2F476F5-09D3-4EED-822D-76ECB5F79BD7}" srcId="{99D9B4D8-20D2-4F05-8A94-F20101D25C70}" destId="{DF97E5C1-8F97-4524-A076-CD2A11F9441C}" srcOrd="3" destOrd="0" parTransId="{C55CD48E-86E6-42C8-B06A-E7AB637C605F}" sibTransId="{D71AD6E0-5A34-44B4-9018-5C70C8F6B265}"/>
    <dgm:cxn modelId="{FD2CB7BE-F2C7-4A4D-AD59-9EC89E0A4B91}" type="presOf" srcId="{8643B5B7-C796-465D-8F97-9E9218853D8B}" destId="{7B12B91E-4115-4398-94F3-35ADBBCDEE51}" srcOrd="0" destOrd="0" presId="urn:microsoft.com/office/officeart/2005/8/layout/cycle3"/>
    <dgm:cxn modelId="{5BD0870F-F5BA-423D-A05F-E09075D004CF}" type="presOf" srcId="{FC38832B-C432-492A-885D-78A965C24926}" destId="{732F62CE-D1EC-4F22-AF39-10B84BF6B6A6}" srcOrd="0" destOrd="0" presId="urn:microsoft.com/office/officeart/2005/8/layout/cycle3"/>
    <dgm:cxn modelId="{D83837E4-3417-40ED-9E60-54F648E1A58E}" srcId="{99D9B4D8-20D2-4F05-8A94-F20101D25C70}" destId="{FC38832B-C432-492A-885D-78A965C24926}" srcOrd="2" destOrd="0" parTransId="{896F8A6B-2405-418A-8472-FD4C49A6D194}" sibTransId="{70D401A7-A14B-46CA-A07B-A0E57AC9C9D5}"/>
    <dgm:cxn modelId="{8D634BDD-EB36-4665-B9FB-A638FD341D09}" srcId="{99D9B4D8-20D2-4F05-8A94-F20101D25C70}" destId="{8643B5B7-C796-465D-8F97-9E9218853D8B}" srcOrd="1" destOrd="0" parTransId="{9F5EC83B-C0FE-4DCB-8057-970916E90DBA}" sibTransId="{0999BA92-956A-41FD-B2B5-F55709403D03}"/>
    <dgm:cxn modelId="{BF7ED046-0136-4436-AC2F-756A5B167859}" type="presOf" srcId="{697D1AF6-C378-4978-BF9A-229EB3562930}" destId="{94C02CB0-4E52-4916-A763-5141FEA947E2}" srcOrd="0" destOrd="0" presId="urn:microsoft.com/office/officeart/2005/8/layout/cycle3"/>
    <dgm:cxn modelId="{A66B9FA7-9098-4DBF-B147-802FAACC006C}" type="presOf" srcId="{99D9B4D8-20D2-4F05-8A94-F20101D25C70}" destId="{F61C9E15-E806-4620-A11F-98DA2DF17CD5}" srcOrd="0" destOrd="0" presId="urn:microsoft.com/office/officeart/2005/8/layout/cycle3"/>
    <dgm:cxn modelId="{6FED36E0-D91D-4C93-A65C-5CD9964C5E4D}" srcId="{99D9B4D8-20D2-4F05-8A94-F20101D25C70}" destId="{697D1AF6-C378-4978-BF9A-229EB3562930}" srcOrd="0" destOrd="0" parTransId="{3492F61E-CFD4-4790-B4E4-05A36727C030}" sibTransId="{CB1207CD-C04F-4D5A-A15C-1B450C577824}"/>
    <dgm:cxn modelId="{47E8E5D1-CD94-4805-A006-AFE271D08C9B}" type="presParOf" srcId="{F61C9E15-E806-4620-A11F-98DA2DF17CD5}" destId="{C4A9C444-5A03-48CF-BC1E-3556F131B83A}" srcOrd="0" destOrd="0" presId="urn:microsoft.com/office/officeart/2005/8/layout/cycle3"/>
    <dgm:cxn modelId="{D3DB7E33-E894-412A-92A6-24ABE5A91D75}" type="presParOf" srcId="{C4A9C444-5A03-48CF-BC1E-3556F131B83A}" destId="{94C02CB0-4E52-4916-A763-5141FEA947E2}" srcOrd="0" destOrd="0" presId="urn:microsoft.com/office/officeart/2005/8/layout/cycle3"/>
    <dgm:cxn modelId="{5B5D1729-11C9-42D3-B18A-565A92333902}" type="presParOf" srcId="{C4A9C444-5A03-48CF-BC1E-3556F131B83A}" destId="{61A18ACB-3FAE-4EDD-8E41-949BBB28A79B}" srcOrd="1" destOrd="0" presId="urn:microsoft.com/office/officeart/2005/8/layout/cycle3"/>
    <dgm:cxn modelId="{548315A1-241A-4D0B-A43C-0ED51897145F}" type="presParOf" srcId="{C4A9C444-5A03-48CF-BC1E-3556F131B83A}" destId="{7B12B91E-4115-4398-94F3-35ADBBCDEE51}" srcOrd="2" destOrd="0" presId="urn:microsoft.com/office/officeart/2005/8/layout/cycle3"/>
    <dgm:cxn modelId="{23B24578-F094-41F3-A680-254CED2D7790}" type="presParOf" srcId="{C4A9C444-5A03-48CF-BC1E-3556F131B83A}" destId="{732F62CE-D1EC-4F22-AF39-10B84BF6B6A6}" srcOrd="3" destOrd="0" presId="urn:microsoft.com/office/officeart/2005/8/layout/cycle3"/>
    <dgm:cxn modelId="{A132C296-AE21-44D5-95EF-F4F289A1A7CF}" type="presParOf" srcId="{C4A9C444-5A03-48CF-BC1E-3556F131B83A}" destId="{8AF8BAB0-C7BA-4264-9C4E-5EC7A31E0116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E55962-5291-44F5-9F21-3567A4664FD4}" type="doc">
      <dgm:prSet loTypeId="urn:microsoft.com/office/officeart/2005/8/layout/hierarchy2" loCatId="hierarchy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pPr rtl="1"/>
          <a:endParaRPr lang="ar-SA"/>
        </a:p>
      </dgm:t>
    </dgm:pt>
    <dgm:pt modelId="{13FFD000-48D3-4FC6-92A0-D8D43F95A04C}">
      <dgm:prSet phldrT="[نص]"/>
      <dgm:spPr/>
      <dgm:t>
        <a:bodyPr/>
        <a:lstStyle/>
        <a:p>
          <a:pPr rtl="1"/>
          <a:r>
            <a:rPr lang="ar-OM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لوحة إعلانية</a:t>
          </a:r>
          <a:endParaRPr lang="ar-S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1DE867-1AA9-43E2-9CA3-30F51E70A1AB}" type="parTrans" cxnId="{39382910-8E3C-4E93-B119-5759B231CBE4}">
      <dgm:prSet/>
      <dgm:spPr/>
      <dgm:t>
        <a:bodyPr/>
        <a:lstStyle/>
        <a:p>
          <a:pPr rtl="1"/>
          <a:endParaRPr lang="ar-SA"/>
        </a:p>
      </dgm:t>
    </dgm:pt>
    <dgm:pt modelId="{63EA08A8-3990-40AC-BD55-5FC9C74DEECF}" type="sibTrans" cxnId="{39382910-8E3C-4E93-B119-5759B231CBE4}">
      <dgm:prSet/>
      <dgm:spPr/>
      <dgm:t>
        <a:bodyPr/>
        <a:lstStyle/>
        <a:p>
          <a:pPr rtl="1"/>
          <a:endParaRPr lang="ar-SA"/>
        </a:p>
      </dgm:t>
    </dgm:pt>
    <dgm:pt modelId="{CD5F9666-C83C-4B46-93CB-E2CD65693882}">
      <dgm:prSet phldrT="[نص]"/>
      <dgm:spPr/>
      <dgm:t>
        <a:bodyPr/>
        <a:lstStyle/>
        <a:p>
          <a:pPr rtl="1"/>
          <a:r>
            <a:rPr lang="ar-OM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نسخ مطبوعة</a:t>
          </a:r>
          <a:endParaRPr lang="ar-S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8C446E-EDAD-4784-9B4B-FC752EBE5FDF}" type="parTrans" cxnId="{7CF99626-F704-48ED-8E93-D5F0B159B241}">
      <dgm:prSet/>
      <dgm:spPr/>
      <dgm:t>
        <a:bodyPr/>
        <a:lstStyle/>
        <a:p>
          <a:pPr rtl="1"/>
          <a:endParaRPr lang="ar-SA"/>
        </a:p>
      </dgm:t>
    </dgm:pt>
    <dgm:pt modelId="{468F696D-5115-41BC-9EFF-F06EC260CE64}" type="sibTrans" cxnId="{7CF99626-F704-48ED-8E93-D5F0B159B241}">
      <dgm:prSet/>
      <dgm:spPr/>
      <dgm:t>
        <a:bodyPr/>
        <a:lstStyle/>
        <a:p>
          <a:pPr rtl="1"/>
          <a:endParaRPr lang="ar-SA"/>
        </a:p>
      </dgm:t>
    </dgm:pt>
    <dgm:pt modelId="{5166450F-B905-4EC4-8BE8-4AC373795066}">
      <dgm:prSet phldrT="[نص]"/>
      <dgm:spPr>
        <a:noFill/>
        <a:ln>
          <a:noFill/>
        </a:ln>
      </dgm:spPr>
      <dgm:t>
        <a:bodyPr/>
        <a:lstStyle/>
        <a:p>
          <a:pPr rtl="1"/>
          <a:endParaRPr lang="ar-SA" dirty="0"/>
        </a:p>
      </dgm:t>
    </dgm:pt>
    <dgm:pt modelId="{3A38777D-B11F-4897-89BB-6C9E10B0B2DB}" type="sibTrans" cxnId="{D1EF94E8-BDCB-4382-A18C-0BD279B4386B}">
      <dgm:prSet/>
      <dgm:spPr/>
      <dgm:t>
        <a:bodyPr/>
        <a:lstStyle/>
        <a:p>
          <a:pPr rtl="1"/>
          <a:endParaRPr lang="ar-SA"/>
        </a:p>
      </dgm:t>
    </dgm:pt>
    <dgm:pt modelId="{CD161659-15CC-4677-AD81-7A43B21CE993}" type="parTrans" cxnId="{D1EF94E8-BDCB-4382-A18C-0BD279B4386B}">
      <dgm:prSet/>
      <dgm:spPr/>
      <dgm:t>
        <a:bodyPr/>
        <a:lstStyle/>
        <a:p>
          <a:pPr rtl="1"/>
          <a:endParaRPr lang="ar-SA"/>
        </a:p>
      </dgm:t>
    </dgm:pt>
    <dgm:pt modelId="{CB4FE478-BD99-43D5-A3B3-0BED0490AF3D}" type="pres">
      <dgm:prSet presAssocID="{C1E55962-5291-44F5-9F21-3567A4664FD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2FB4F0F-2E28-4C86-A23C-156BFB8B9A47}" type="pres">
      <dgm:prSet presAssocID="{5166450F-B905-4EC4-8BE8-4AC373795066}" presName="root1" presStyleCnt="0"/>
      <dgm:spPr/>
      <dgm:t>
        <a:bodyPr/>
        <a:lstStyle/>
        <a:p>
          <a:pPr rtl="1"/>
          <a:endParaRPr lang="ar-SA"/>
        </a:p>
      </dgm:t>
    </dgm:pt>
    <dgm:pt modelId="{4CD3D18B-E1F3-457F-9A68-952F432D9AC0}" type="pres">
      <dgm:prSet presAssocID="{5166450F-B905-4EC4-8BE8-4AC37379506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9D0C9CE-6148-47E7-90D4-C9B7EE5E4465}" type="pres">
      <dgm:prSet presAssocID="{5166450F-B905-4EC4-8BE8-4AC373795066}" presName="level2hierChild" presStyleCnt="0"/>
      <dgm:spPr/>
      <dgm:t>
        <a:bodyPr/>
        <a:lstStyle/>
        <a:p>
          <a:pPr rtl="1"/>
          <a:endParaRPr lang="ar-SA"/>
        </a:p>
      </dgm:t>
    </dgm:pt>
    <dgm:pt modelId="{DE2F45A9-CE24-4237-8BC9-29EE7AF7A158}" type="pres">
      <dgm:prSet presAssocID="{261DE867-1AA9-43E2-9CA3-30F51E70A1AB}" presName="conn2-1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A8DC3280-E71B-4391-84C5-13A323788CF4}" type="pres">
      <dgm:prSet presAssocID="{261DE867-1AA9-43E2-9CA3-30F51E70A1AB}" presName="connTx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87881EB0-F15E-4E5F-81C5-19DE7B88CA85}" type="pres">
      <dgm:prSet presAssocID="{13FFD000-48D3-4FC6-92A0-D8D43F95A04C}" presName="root2" presStyleCnt="0"/>
      <dgm:spPr/>
      <dgm:t>
        <a:bodyPr/>
        <a:lstStyle/>
        <a:p>
          <a:pPr rtl="1"/>
          <a:endParaRPr lang="ar-SA"/>
        </a:p>
      </dgm:t>
    </dgm:pt>
    <dgm:pt modelId="{D46F743B-B455-4980-8081-EC1F30AE2C5B}" type="pres">
      <dgm:prSet presAssocID="{13FFD000-48D3-4FC6-92A0-D8D43F95A04C}" presName="LevelTwoTextNode" presStyleLbl="node2" presStyleIdx="0" presStyleCnt="2" custLinFactNeighborX="-155" custLinFactNeighborY="-22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DE034B0-6D26-4C10-9336-F19227EF7B44}" type="pres">
      <dgm:prSet presAssocID="{13FFD000-48D3-4FC6-92A0-D8D43F95A04C}" presName="level3hierChild" presStyleCnt="0"/>
      <dgm:spPr/>
      <dgm:t>
        <a:bodyPr/>
        <a:lstStyle/>
        <a:p>
          <a:pPr rtl="1"/>
          <a:endParaRPr lang="ar-SA"/>
        </a:p>
      </dgm:t>
    </dgm:pt>
    <dgm:pt modelId="{C181FB93-06B1-41B3-ADAA-90D2B9260555}" type="pres">
      <dgm:prSet presAssocID="{288C446E-EDAD-4784-9B4B-FC752EBE5FDF}" presName="conn2-1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B3AEC0FA-84C9-4AFA-A0B7-DCE95290C1F4}" type="pres">
      <dgm:prSet presAssocID="{288C446E-EDAD-4784-9B4B-FC752EBE5FDF}" presName="connTx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FE4B76AC-7C5A-4057-9D55-A3B62EC4A9A9}" type="pres">
      <dgm:prSet presAssocID="{CD5F9666-C83C-4B46-93CB-E2CD65693882}" presName="root2" presStyleCnt="0"/>
      <dgm:spPr/>
      <dgm:t>
        <a:bodyPr/>
        <a:lstStyle/>
        <a:p>
          <a:pPr rtl="1"/>
          <a:endParaRPr lang="ar-SA"/>
        </a:p>
      </dgm:t>
    </dgm:pt>
    <dgm:pt modelId="{5698954B-EB8A-49C3-B88A-23D3A368EEF4}" type="pres">
      <dgm:prSet presAssocID="{CD5F9666-C83C-4B46-93CB-E2CD6569388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8A4173E-28E5-45A9-BC5A-93E632908255}" type="pres">
      <dgm:prSet presAssocID="{CD5F9666-C83C-4B46-93CB-E2CD65693882}" presName="level3hierChild" presStyleCnt="0"/>
      <dgm:spPr/>
      <dgm:t>
        <a:bodyPr/>
        <a:lstStyle/>
        <a:p>
          <a:pPr rtl="1"/>
          <a:endParaRPr lang="ar-SA"/>
        </a:p>
      </dgm:t>
    </dgm:pt>
  </dgm:ptLst>
  <dgm:cxnLst>
    <dgm:cxn modelId="{90BFB034-465F-4E40-9C0E-D5B75B4FAEBB}" type="presOf" srcId="{288C446E-EDAD-4784-9B4B-FC752EBE5FDF}" destId="{B3AEC0FA-84C9-4AFA-A0B7-DCE95290C1F4}" srcOrd="1" destOrd="0" presId="urn:microsoft.com/office/officeart/2005/8/layout/hierarchy2"/>
    <dgm:cxn modelId="{43DBE94B-719A-4F43-81BE-DB86DBAAAAF3}" type="presOf" srcId="{CD5F9666-C83C-4B46-93CB-E2CD65693882}" destId="{5698954B-EB8A-49C3-B88A-23D3A368EEF4}" srcOrd="0" destOrd="0" presId="urn:microsoft.com/office/officeart/2005/8/layout/hierarchy2"/>
    <dgm:cxn modelId="{7CF99626-F704-48ED-8E93-D5F0B159B241}" srcId="{5166450F-B905-4EC4-8BE8-4AC373795066}" destId="{CD5F9666-C83C-4B46-93CB-E2CD65693882}" srcOrd="1" destOrd="0" parTransId="{288C446E-EDAD-4784-9B4B-FC752EBE5FDF}" sibTransId="{468F696D-5115-41BC-9EFF-F06EC260CE64}"/>
    <dgm:cxn modelId="{D1EF94E8-BDCB-4382-A18C-0BD279B4386B}" srcId="{C1E55962-5291-44F5-9F21-3567A4664FD4}" destId="{5166450F-B905-4EC4-8BE8-4AC373795066}" srcOrd="0" destOrd="0" parTransId="{CD161659-15CC-4677-AD81-7A43B21CE993}" sibTransId="{3A38777D-B11F-4897-89BB-6C9E10B0B2DB}"/>
    <dgm:cxn modelId="{FE2D82C5-9DDE-4A12-B358-106134D0F070}" type="presOf" srcId="{5166450F-B905-4EC4-8BE8-4AC373795066}" destId="{4CD3D18B-E1F3-457F-9A68-952F432D9AC0}" srcOrd="0" destOrd="0" presId="urn:microsoft.com/office/officeart/2005/8/layout/hierarchy2"/>
    <dgm:cxn modelId="{CD18DAE2-3F82-4B2C-8F52-7099CE5F7EC5}" type="presOf" srcId="{261DE867-1AA9-43E2-9CA3-30F51E70A1AB}" destId="{DE2F45A9-CE24-4237-8BC9-29EE7AF7A158}" srcOrd="0" destOrd="0" presId="urn:microsoft.com/office/officeart/2005/8/layout/hierarchy2"/>
    <dgm:cxn modelId="{2D038B79-109C-4D30-9799-10E189BE9591}" type="presOf" srcId="{261DE867-1AA9-43E2-9CA3-30F51E70A1AB}" destId="{A8DC3280-E71B-4391-84C5-13A323788CF4}" srcOrd="1" destOrd="0" presId="urn:microsoft.com/office/officeart/2005/8/layout/hierarchy2"/>
    <dgm:cxn modelId="{5672C368-D5EC-42BF-9E22-38EA2B5D0909}" type="presOf" srcId="{13FFD000-48D3-4FC6-92A0-D8D43F95A04C}" destId="{D46F743B-B455-4980-8081-EC1F30AE2C5B}" srcOrd="0" destOrd="0" presId="urn:microsoft.com/office/officeart/2005/8/layout/hierarchy2"/>
    <dgm:cxn modelId="{1F15C2CB-84D2-4FED-BAF5-8148C58C023E}" type="presOf" srcId="{C1E55962-5291-44F5-9F21-3567A4664FD4}" destId="{CB4FE478-BD99-43D5-A3B3-0BED0490AF3D}" srcOrd="0" destOrd="0" presId="urn:microsoft.com/office/officeart/2005/8/layout/hierarchy2"/>
    <dgm:cxn modelId="{9CF21F88-DF76-4CEC-A737-A85357CF8854}" type="presOf" srcId="{288C446E-EDAD-4784-9B4B-FC752EBE5FDF}" destId="{C181FB93-06B1-41B3-ADAA-90D2B9260555}" srcOrd="0" destOrd="0" presId="urn:microsoft.com/office/officeart/2005/8/layout/hierarchy2"/>
    <dgm:cxn modelId="{39382910-8E3C-4E93-B119-5759B231CBE4}" srcId="{5166450F-B905-4EC4-8BE8-4AC373795066}" destId="{13FFD000-48D3-4FC6-92A0-D8D43F95A04C}" srcOrd="0" destOrd="0" parTransId="{261DE867-1AA9-43E2-9CA3-30F51E70A1AB}" sibTransId="{63EA08A8-3990-40AC-BD55-5FC9C74DEECF}"/>
    <dgm:cxn modelId="{41472D10-B35E-4CD0-A557-CE8E52696A17}" type="presParOf" srcId="{CB4FE478-BD99-43D5-A3B3-0BED0490AF3D}" destId="{E2FB4F0F-2E28-4C86-A23C-156BFB8B9A47}" srcOrd="0" destOrd="0" presId="urn:microsoft.com/office/officeart/2005/8/layout/hierarchy2"/>
    <dgm:cxn modelId="{286BE51D-9754-47E4-B3F8-08AB8B1FF8D7}" type="presParOf" srcId="{E2FB4F0F-2E28-4C86-A23C-156BFB8B9A47}" destId="{4CD3D18B-E1F3-457F-9A68-952F432D9AC0}" srcOrd="0" destOrd="0" presId="urn:microsoft.com/office/officeart/2005/8/layout/hierarchy2"/>
    <dgm:cxn modelId="{577677DC-CB69-48F7-B184-5090729797E6}" type="presParOf" srcId="{E2FB4F0F-2E28-4C86-A23C-156BFB8B9A47}" destId="{09D0C9CE-6148-47E7-90D4-C9B7EE5E4465}" srcOrd="1" destOrd="0" presId="urn:microsoft.com/office/officeart/2005/8/layout/hierarchy2"/>
    <dgm:cxn modelId="{CF07C088-EC8B-4286-A641-B62E3EF76080}" type="presParOf" srcId="{09D0C9CE-6148-47E7-90D4-C9B7EE5E4465}" destId="{DE2F45A9-CE24-4237-8BC9-29EE7AF7A158}" srcOrd="0" destOrd="0" presId="urn:microsoft.com/office/officeart/2005/8/layout/hierarchy2"/>
    <dgm:cxn modelId="{7BAAA709-3378-4928-9ABB-753F417A663B}" type="presParOf" srcId="{DE2F45A9-CE24-4237-8BC9-29EE7AF7A158}" destId="{A8DC3280-E71B-4391-84C5-13A323788CF4}" srcOrd="0" destOrd="0" presId="urn:microsoft.com/office/officeart/2005/8/layout/hierarchy2"/>
    <dgm:cxn modelId="{508D6FB2-42CF-40C1-9173-1F67CB4D018B}" type="presParOf" srcId="{09D0C9CE-6148-47E7-90D4-C9B7EE5E4465}" destId="{87881EB0-F15E-4E5F-81C5-19DE7B88CA85}" srcOrd="1" destOrd="0" presId="urn:microsoft.com/office/officeart/2005/8/layout/hierarchy2"/>
    <dgm:cxn modelId="{5A1C12AB-1155-4942-8F22-4F71BAB4FD1A}" type="presParOf" srcId="{87881EB0-F15E-4E5F-81C5-19DE7B88CA85}" destId="{D46F743B-B455-4980-8081-EC1F30AE2C5B}" srcOrd="0" destOrd="0" presId="urn:microsoft.com/office/officeart/2005/8/layout/hierarchy2"/>
    <dgm:cxn modelId="{CEEC6BC2-95C2-4B4C-A6EF-B93121745CDB}" type="presParOf" srcId="{87881EB0-F15E-4E5F-81C5-19DE7B88CA85}" destId="{4DE034B0-6D26-4C10-9336-F19227EF7B44}" srcOrd="1" destOrd="0" presId="urn:microsoft.com/office/officeart/2005/8/layout/hierarchy2"/>
    <dgm:cxn modelId="{96C8A3AB-CF14-4F94-935D-FA52C2922C95}" type="presParOf" srcId="{09D0C9CE-6148-47E7-90D4-C9B7EE5E4465}" destId="{C181FB93-06B1-41B3-ADAA-90D2B9260555}" srcOrd="2" destOrd="0" presId="urn:microsoft.com/office/officeart/2005/8/layout/hierarchy2"/>
    <dgm:cxn modelId="{9F690509-88EF-4F9B-A6E5-15CECA7423CB}" type="presParOf" srcId="{C181FB93-06B1-41B3-ADAA-90D2B9260555}" destId="{B3AEC0FA-84C9-4AFA-A0B7-DCE95290C1F4}" srcOrd="0" destOrd="0" presId="urn:microsoft.com/office/officeart/2005/8/layout/hierarchy2"/>
    <dgm:cxn modelId="{5B4AE935-48F3-4270-944A-054D6E1D7F91}" type="presParOf" srcId="{09D0C9CE-6148-47E7-90D4-C9B7EE5E4465}" destId="{FE4B76AC-7C5A-4057-9D55-A3B62EC4A9A9}" srcOrd="3" destOrd="0" presId="urn:microsoft.com/office/officeart/2005/8/layout/hierarchy2"/>
    <dgm:cxn modelId="{623D9BD6-33F0-46E2-8D2D-1A688DCB9BD5}" type="presParOf" srcId="{FE4B76AC-7C5A-4057-9D55-A3B62EC4A9A9}" destId="{5698954B-EB8A-49C3-B88A-23D3A368EEF4}" srcOrd="0" destOrd="0" presId="urn:microsoft.com/office/officeart/2005/8/layout/hierarchy2"/>
    <dgm:cxn modelId="{408EC79A-A4FE-4186-86A4-9812E2CA0487}" type="presParOf" srcId="{FE4B76AC-7C5A-4057-9D55-A3B62EC4A9A9}" destId="{E8A4173E-28E5-45A9-BC5A-93E6329082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E55962-5291-44F5-9F21-3567A4664FD4}" type="doc">
      <dgm:prSet loTypeId="urn:microsoft.com/office/officeart/2005/8/layout/hierarchy2" loCatId="hierarchy" qsTypeId="urn:microsoft.com/office/officeart/2005/8/quickstyle/3d2" qsCatId="3D" csTypeId="urn:microsoft.com/office/officeart/2005/8/colors/accent4_5" csCatId="accent4" phldr="1"/>
      <dgm:spPr/>
      <dgm:t>
        <a:bodyPr/>
        <a:lstStyle/>
        <a:p>
          <a:pPr rtl="1"/>
          <a:endParaRPr lang="ar-SA"/>
        </a:p>
      </dgm:t>
    </dgm:pt>
    <dgm:pt modelId="{13FFD000-48D3-4FC6-92A0-D8D43F95A04C}">
      <dgm:prSet phldrT="[نص]" custT="1"/>
      <dgm:spPr/>
      <dgm:t>
        <a:bodyPr/>
        <a:lstStyle/>
        <a:p>
          <a:pPr rtl="1"/>
          <a:r>
            <a:rPr lang="ar-OM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فصل دراسي واحد</a:t>
          </a:r>
          <a:endParaRPr lang="ar-SA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1DE867-1AA9-43E2-9CA3-30F51E70A1AB}" type="parTrans" cxnId="{39382910-8E3C-4E93-B119-5759B231CBE4}">
      <dgm:prSet custT="1"/>
      <dgm:spPr/>
      <dgm:t>
        <a:bodyPr/>
        <a:lstStyle/>
        <a:p>
          <a:pPr rtl="1"/>
          <a:endParaRPr lang="ar-SA" sz="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EA08A8-3990-40AC-BD55-5FC9C74DEECF}" type="sibTrans" cxnId="{39382910-8E3C-4E93-B119-5759B231CBE4}">
      <dgm:prSet/>
      <dgm:spPr/>
      <dgm:t>
        <a:bodyPr/>
        <a:lstStyle/>
        <a:p>
          <a:pPr rtl="1"/>
          <a:endParaRPr lang="ar-SA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F9666-C83C-4B46-93CB-E2CD65693882}">
      <dgm:prSet phldrT="[نص]" custT="1"/>
      <dgm:spPr/>
      <dgm:t>
        <a:bodyPr/>
        <a:lstStyle/>
        <a:p>
          <a:pPr rtl="1"/>
          <a:r>
            <a:rPr lang="ar-OM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سنة دراسية كاملة</a:t>
          </a:r>
          <a:endParaRPr lang="ar-SA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8C446E-EDAD-4784-9B4B-FC752EBE5FDF}" type="parTrans" cxnId="{7CF99626-F704-48ED-8E93-D5F0B159B241}">
      <dgm:prSet custT="1"/>
      <dgm:spPr/>
      <dgm:t>
        <a:bodyPr/>
        <a:lstStyle/>
        <a:p>
          <a:pPr rtl="1"/>
          <a:endParaRPr lang="ar-SA" sz="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8F696D-5115-41BC-9EFF-F06EC260CE64}" type="sibTrans" cxnId="{7CF99626-F704-48ED-8E93-D5F0B159B241}">
      <dgm:prSet/>
      <dgm:spPr/>
      <dgm:t>
        <a:bodyPr/>
        <a:lstStyle/>
        <a:p>
          <a:pPr rtl="1"/>
          <a:endParaRPr lang="ar-SA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66450F-B905-4EC4-8BE8-4AC373795066}">
      <dgm:prSet phldrT="[نص]" custT="1"/>
      <dgm:spPr>
        <a:noFill/>
        <a:ln>
          <a:noFill/>
        </a:ln>
      </dgm:spPr>
      <dgm:t>
        <a:bodyPr/>
        <a:lstStyle/>
        <a:p>
          <a:pPr rtl="1"/>
          <a:endParaRPr lang="ar-SA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38777D-B11F-4897-89BB-6C9E10B0B2DB}" type="sibTrans" cxnId="{D1EF94E8-BDCB-4382-A18C-0BD279B4386B}">
      <dgm:prSet/>
      <dgm:spPr/>
      <dgm:t>
        <a:bodyPr/>
        <a:lstStyle/>
        <a:p>
          <a:pPr rtl="1"/>
          <a:endParaRPr lang="ar-SA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161659-15CC-4677-AD81-7A43B21CE993}" type="parTrans" cxnId="{D1EF94E8-BDCB-4382-A18C-0BD279B4386B}">
      <dgm:prSet/>
      <dgm:spPr/>
      <dgm:t>
        <a:bodyPr/>
        <a:lstStyle/>
        <a:p>
          <a:pPr rtl="1"/>
          <a:endParaRPr lang="ar-SA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4FE478-BD99-43D5-A3B3-0BED0490AF3D}" type="pres">
      <dgm:prSet presAssocID="{C1E55962-5291-44F5-9F21-3567A4664FD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2FB4F0F-2E28-4C86-A23C-156BFB8B9A47}" type="pres">
      <dgm:prSet presAssocID="{5166450F-B905-4EC4-8BE8-4AC373795066}" presName="root1" presStyleCnt="0"/>
      <dgm:spPr/>
      <dgm:t>
        <a:bodyPr/>
        <a:lstStyle/>
        <a:p>
          <a:pPr rtl="1"/>
          <a:endParaRPr lang="ar-SA"/>
        </a:p>
      </dgm:t>
    </dgm:pt>
    <dgm:pt modelId="{4CD3D18B-E1F3-457F-9A68-952F432D9AC0}" type="pres">
      <dgm:prSet presAssocID="{5166450F-B905-4EC4-8BE8-4AC37379506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9D0C9CE-6148-47E7-90D4-C9B7EE5E4465}" type="pres">
      <dgm:prSet presAssocID="{5166450F-B905-4EC4-8BE8-4AC373795066}" presName="level2hierChild" presStyleCnt="0"/>
      <dgm:spPr/>
      <dgm:t>
        <a:bodyPr/>
        <a:lstStyle/>
        <a:p>
          <a:pPr rtl="1"/>
          <a:endParaRPr lang="ar-SA"/>
        </a:p>
      </dgm:t>
    </dgm:pt>
    <dgm:pt modelId="{DE2F45A9-CE24-4237-8BC9-29EE7AF7A158}" type="pres">
      <dgm:prSet presAssocID="{261DE867-1AA9-43E2-9CA3-30F51E70A1AB}" presName="conn2-1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A8DC3280-E71B-4391-84C5-13A323788CF4}" type="pres">
      <dgm:prSet presAssocID="{261DE867-1AA9-43E2-9CA3-30F51E70A1AB}" presName="connTx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87881EB0-F15E-4E5F-81C5-19DE7B88CA85}" type="pres">
      <dgm:prSet presAssocID="{13FFD000-48D3-4FC6-92A0-D8D43F95A04C}" presName="root2" presStyleCnt="0"/>
      <dgm:spPr/>
      <dgm:t>
        <a:bodyPr/>
        <a:lstStyle/>
        <a:p>
          <a:pPr rtl="1"/>
          <a:endParaRPr lang="ar-SA"/>
        </a:p>
      </dgm:t>
    </dgm:pt>
    <dgm:pt modelId="{D46F743B-B455-4980-8081-EC1F30AE2C5B}" type="pres">
      <dgm:prSet presAssocID="{13FFD000-48D3-4FC6-92A0-D8D43F95A04C}" presName="LevelTwoTextNode" presStyleLbl="node2" presStyleIdx="0" presStyleCnt="2" custScaleX="194349" custLinFactNeighborX="-155" custLinFactNeighborY="-22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DE034B0-6D26-4C10-9336-F19227EF7B44}" type="pres">
      <dgm:prSet presAssocID="{13FFD000-48D3-4FC6-92A0-D8D43F95A04C}" presName="level3hierChild" presStyleCnt="0"/>
      <dgm:spPr/>
      <dgm:t>
        <a:bodyPr/>
        <a:lstStyle/>
        <a:p>
          <a:pPr rtl="1"/>
          <a:endParaRPr lang="ar-SA"/>
        </a:p>
      </dgm:t>
    </dgm:pt>
    <dgm:pt modelId="{C181FB93-06B1-41B3-ADAA-90D2B9260555}" type="pres">
      <dgm:prSet presAssocID="{288C446E-EDAD-4784-9B4B-FC752EBE5FDF}" presName="conn2-1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B3AEC0FA-84C9-4AFA-A0B7-DCE95290C1F4}" type="pres">
      <dgm:prSet presAssocID="{288C446E-EDAD-4784-9B4B-FC752EBE5FDF}" presName="connTx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FE4B76AC-7C5A-4057-9D55-A3B62EC4A9A9}" type="pres">
      <dgm:prSet presAssocID="{CD5F9666-C83C-4B46-93CB-E2CD65693882}" presName="root2" presStyleCnt="0"/>
      <dgm:spPr/>
      <dgm:t>
        <a:bodyPr/>
        <a:lstStyle/>
        <a:p>
          <a:pPr rtl="1"/>
          <a:endParaRPr lang="ar-SA"/>
        </a:p>
      </dgm:t>
    </dgm:pt>
    <dgm:pt modelId="{5698954B-EB8A-49C3-B88A-23D3A368EEF4}" type="pres">
      <dgm:prSet presAssocID="{CD5F9666-C83C-4B46-93CB-E2CD65693882}" presName="LevelTwoTextNode" presStyleLbl="node2" presStyleIdx="1" presStyleCnt="2" custScaleX="19570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8A4173E-28E5-45A9-BC5A-93E632908255}" type="pres">
      <dgm:prSet presAssocID="{CD5F9666-C83C-4B46-93CB-E2CD65693882}" presName="level3hierChild" presStyleCnt="0"/>
      <dgm:spPr/>
      <dgm:t>
        <a:bodyPr/>
        <a:lstStyle/>
        <a:p>
          <a:pPr rtl="1"/>
          <a:endParaRPr lang="ar-SA"/>
        </a:p>
      </dgm:t>
    </dgm:pt>
  </dgm:ptLst>
  <dgm:cxnLst>
    <dgm:cxn modelId="{CFBC2B5E-FEC2-4339-BA20-164F024DFBAB}" type="presOf" srcId="{CD5F9666-C83C-4B46-93CB-E2CD65693882}" destId="{5698954B-EB8A-49C3-B88A-23D3A368EEF4}" srcOrd="0" destOrd="0" presId="urn:microsoft.com/office/officeart/2005/8/layout/hierarchy2"/>
    <dgm:cxn modelId="{FE4D1743-019C-4AC7-A5AD-37D40E578390}" type="presOf" srcId="{13FFD000-48D3-4FC6-92A0-D8D43F95A04C}" destId="{D46F743B-B455-4980-8081-EC1F30AE2C5B}" srcOrd="0" destOrd="0" presId="urn:microsoft.com/office/officeart/2005/8/layout/hierarchy2"/>
    <dgm:cxn modelId="{7CF99626-F704-48ED-8E93-D5F0B159B241}" srcId="{5166450F-B905-4EC4-8BE8-4AC373795066}" destId="{CD5F9666-C83C-4B46-93CB-E2CD65693882}" srcOrd="1" destOrd="0" parTransId="{288C446E-EDAD-4784-9B4B-FC752EBE5FDF}" sibTransId="{468F696D-5115-41BC-9EFF-F06EC260CE64}"/>
    <dgm:cxn modelId="{E2EC9F95-AE74-47D8-BBC8-0E5EB8E7400C}" type="presOf" srcId="{288C446E-EDAD-4784-9B4B-FC752EBE5FDF}" destId="{C181FB93-06B1-41B3-ADAA-90D2B9260555}" srcOrd="0" destOrd="0" presId="urn:microsoft.com/office/officeart/2005/8/layout/hierarchy2"/>
    <dgm:cxn modelId="{39382910-8E3C-4E93-B119-5759B231CBE4}" srcId="{5166450F-B905-4EC4-8BE8-4AC373795066}" destId="{13FFD000-48D3-4FC6-92A0-D8D43F95A04C}" srcOrd="0" destOrd="0" parTransId="{261DE867-1AA9-43E2-9CA3-30F51E70A1AB}" sibTransId="{63EA08A8-3990-40AC-BD55-5FC9C74DEECF}"/>
    <dgm:cxn modelId="{D1EF94E8-BDCB-4382-A18C-0BD279B4386B}" srcId="{C1E55962-5291-44F5-9F21-3567A4664FD4}" destId="{5166450F-B905-4EC4-8BE8-4AC373795066}" srcOrd="0" destOrd="0" parTransId="{CD161659-15CC-4677-AD81-7A43B21CE993}" sibTransId="{3A38777D-B11F-4897-89BB-6C9E10B0B2DB}"/>
    <dgm:cxn modelId="{DAA675EC-4BA6-4286-919D-E64A99B66DE7}" type="presOf" srcId="{C1E55962-5291-44F5-9F21-3567A4664FD4}" destId="{CB4FE478-BD99-43D5-A3B3-0BED0490AF3D}" srcOrd="0" destOrd="0" presId="urn:microsoft.com/office/officeart/2005/8/layout/hierarchy2"/>
    <dgm:cxn modelId="{4BFAB062-8ACC-44C3-924A-98D5EBDB60AD}" type="presOf" srcId="{261DE867-1AA9-43E2-9CA3-30F51E70A1AB}" destId="{DE2F45A9-CE24-4237-8BC9-29EE7AF7A158}" srcOrd="0" destOrd="0" presId="urn:microsoft.com/office/officeart/2005/8/layout/hierarchy2"/>
    <dgm:cxn modelId="{A929ECA3-0D94-44AE-8F23-58A24392580D}" type="presOf" srcId="{5166450F-B905-4EC4-8BE8-4AC373795066}" destId="{4CD3D18B-E1F3-457F-9A68-952F432D9AC0}" srcOrd="0" destOrd="0" presId="urn:microsoft.com/office/officeart/2005/8/layout/hierarchy2"/>
    <dgm:cxn modelId="{54A381C8-1181-4C18-8273-74AED1A4B7C8}" type="presOf" srcId="{261DE867-1AA9-43E2-9CA3-30F51E70A1AB}" destId="{A8DC3280-E71B-4391-84C5-13A323788CF4}" srcOrd="1" destOrd="0" presId="urn:microsoft.com/office/officeart/2005/8/layout/hierarchy2"/>
    <dgm:cxn modelId="{41619633-C3F3-4800-BBF2-7D70F445358C}" type="presOf" srcId="{288C446E-EDAD-4784-9B4B-FC752EBE5FDF}" destId="{B3AEC0FA-84C9-4AFA-A0B7-DCE95290C1F4}" srcOrd="1" destOrd="0" presId="urn:microsoft.com/office/officeart/2005/8/layout/hierarchy2"/>
    <dgm:cxn modelId="{33D43D50-B4C3-4ADE-929D-2ED7AB7EBA2F}" type="presParOf" srcId="{CB4FE478-BD99-43D5-A3B3-0BED0490AF3D}" destId="{E2FB4F0F-2E28-4C86-A23C-156BFB8B9A47}" srcOrd="0" destOrd="0" presId="urn:microsoft.com/office/officeart/2005/8/layout/hierarchy2"/>
    <dgm:cxn modelId="{8AB91AB3-50C2-442B-99CF-E0B6CFAB5F5E}" type="presParOf" srcId="{E2FB4F0F-2E28-4C86-A23C-156BFB8B9A47}" destId="{4CD3D18B-E1F3-457F-9A68-952F432D9AC0}" srcOrd="0" destOrd="0" presId="urn:microsoft.com/office/officeart/2005/8/layout/hierarchy2"/>
    <dgm:cxn modelId="{93D7FB76-CB95-482F-8DD2-C412DD80C4BF}" type="presParOf" srcId="{E2FB4F0F-2E28-4C86-A23C-156BFB8B9A47}" destId="{09D0C9CE-6148-47E7-90D4-C9B7EE5E4465}" srcOrd="1" destOrd="0" presId="urn:microsoft.com/office/officeart/2005/8/layout/hierarchy2"/>
    <dgm:cxn modelId="{E5497984-0C18-4551-A3FA-CEA36CE9C16F}" type="presParOf" srcId="{09D0C9CE-6148-47E7-90D4-C9B7EE5E4465}" destId="{DE2F45A9-CE24-4237-8BC9-29EE7AF7A158}" srcOrd="0" destOrd="0" presId="urn:microsoft.com/office/officeart/2005/8/layout/hierarchy2"/>
    <dgm:cxn modelId="{CF5CCBB4-0512-4F0F-AE7F-C02E0475A49F}" type="presParOf" srcId="{DE2F45A9-CE24-4237-8BC9-29EE7AF7A158}" destId="{A8DC3280-E71B-4391-84C5-13A323788CF4}" srcOrd="0" destOrd="0" presId="urn:microsoft.com/office/officeart/2005/8/layout/hierarchy2"/>
    <dgm:cxn modelId="{8B016156-D396-4911-9373-B007A9837E47}" type="presParOf" srcId="{09D0C9CE-6148-47E7-90D4-C9B7EE5E4465}" destId="{87881EB0-F15E-4E5F-81C5-19DE7B88CA85}" srcOrd="1" destOrd="0" presId="urn:microsoft.com/office/officeart/2005/8/layout/hierarchy2"/>
    <dgm:cxn modelId="{7DE67D09-EEC4-4720-8FA1-DE5833D3E73C}" type="presParOf" srcId="{87881EB0-F15E-4E5F-81C5-19DE7B88CA85}" destId="{D46F743B-B455-4980-8081-EC1F30AE2C5B}" srcOrd="0" destOrd="0" presId="urn:microsoft.com/office/officeart/2005/8/layout/hierarchy2"/>
    <dgm:cxn modelId="{95F59B24-F69F-443F-9A8A-FA360A6618B2}" type="presParOf" srcId="{87881EB0-F15E-4E5F-81C5-19DE7B88CA85}" destId="{4DE034B0-6D26-4C10-9336-F19227EF7B44}" srcOrd="1" destOrd="0" presId="urn:microsoft.com/office/officeart/2005/8/layout/hierarchy2"/>
    <dgm:cxn modelId="{2CA914CF-0E61-4F64-A36E-56AA74B88EEA}" type="presParOf" srcId="{09D0C9CE-6148-47E7-90D4-C9B7EE5E4465}" destId="{C181FB93-06B1-41B3-ADAA-90D2B9260555}" srcOrd="2" destOrd="0" presId="urn:microsoft.com/office/officeart/2005/8/layout/hierarchy2"/>
    <dgm:cxn modelId="{C2BE1814-BD45-48A1-89F3-9F9997939E62}" type="presParOf" srcId="{C181FB93-06B1-41B3-ADAA-90D2B9260555}" destId="{B3AEC0FA-84C9-4AFA-A0B7-DCE95290C1F4}" srcOrd="0" destOrd="0" presId="urn:microsoft.com/office/officeart/2005/8/layout/hierarchy2"/>
    <dgm:cxn modelId="{DA318FB8-9913-4E2B-95E7-B7497F4CEC8E}" type="presParOf" srcId="{09D0C9CE-6148-47E7-90D4-C9B7EE5E4465}" destId="{FE4B76AC-7C5A-4057-9D55-A3B62EC4A9A9}" srcOrd="3" destOrd="0" presId="urn:microsoft.com/office/officeart/2005/8/layout/hierarchy2"/>
    <dgm:cxn modelId="{E2AF5521-9AFD-4DF3-84A2-CCD89BC60E47}" type="presParOf" srcId="{FE4B76AC-7C5A-4057-9D55-A3B62EC4A9A9}" destId="{5698954B-EB8A-49C3-B88A-23D3A368EEF4}" srcOrd="0" destOrd="0" presId="urn:microsoft.com/office/officeart/2005/8/layout/hierarchy2"/>
    <dgm:cxn modelId="{55148731-4008-482D-955A-CD7837293BDF}" type="presParOf" srcId="{FE4B76AC-7C5A-4057-9D55-A3B62EC4A9A9}" destId="{E8A4173E-28E5-45A9-BC5A-93E6329082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1FBE60-71B5-4CC6-856D-63646B487744}" type="doc">
      <dgm:prSet loTypeId="urn:microsoft.com/office/officeart/2005/8/layout/chevron2" loCatId="list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pPr rtl="1"/>
          <a:endParaRPr lang="ar-SA"/>
        </a:p>
      </dgm:t>
    </dgm:pt>
    <dgm:pt modelId="{61FC5ACA-7480-4E65-8886-4A57FD7FAF57}">
      <dgm:prSet phldrT="[نص]"/>
      <dgm:spPr/>
      <dgm:t>
        <a:bodyPr/>
        <a:lstStyle/>
        <a:p>
          <a:pPr rtl="1"/>
          <a:r>
            <a:rPr lang="ar-OM" dirty="0" smtClean="0"/>
            <a:t>مثال</a:t>
          </a:r>
          <a:endParaRPr lang="ar-SA" dirty="0"/>
        </a:p>
      </dgm:t>
    </dgm:pt>
    <dgm:pt modelId="{CD5BCBDA-16E2-4ABE-B689-DEBE762229AF}" type="parTrans" cxnId="{3212E212-4F8C-4106-A2EF-B27D500D10AB}">
      <dgm:prSet/>
      <dgm:spPr/>
      <dgm:t>
        <a:bodyPr/>
        <a:lstStyle/>
        <a:p>
          <a:pPr rtl="1"/>
          <a:endParaRPr lang="ar-SA"/>
        </a:p>
      </dgm:t>
    </dgm:pt>
    <dgm:pt modelId="{79ADE386-7DD3-48B8-9E96-06ED8A5CDAAF}" type="sibTrans" cxnId="{3212E212-4F8C-4106-A2EF-B27D500D10AB}">
      <dgm:prSet/>
      <dgm:spPr/>
      <dgm:t>
        <a:bodyPr/>
        <a:lstStyle/>
        <a:p>
          <a:pPr rtl="1"/>
          <a:endParaRPr lang="ar-SA"/>
        </a:p>
      </dgm:t>
    </dgm:pt>
    <dgm:pt modelId="{F523E9A0-4AC7-4B27-A573-D992B7E5F36B}">
      <dgm:prSet/>
      <dgm:spPr/>
      <dgm:t>
        <a:bodyPr/>
        <a:lstStyle/>
        <a:p>
          <a:pPr rtl="1"/>
          <a:r>
            <a:rPr lang="ar-OM" dirty="0" smtClean="0"/>
            <a:t>أن تكون الطالب:( محترما لبقا، متعاونا، مسؤلا، مثابرا)</a:t>
          </a:r>
          <a:endParaRPr lang="ar-SA" dirty="0"/>
        </a:p>
      </dgm:t>
    </dgm:pt>
    <dgm:pt modelId="{87532F1C-15D2-4E7C-8885-D47F6965E697}" type="parTrans" cxnId="{65EA7A81-19B0-42DE-AB02-E41919938DFD}">
      <dgm:prSet/>
      <dgm:spPr/>
      <dgm:t>
        <a:bodyPr/>
        <a:lstStyle/>
        <a:p>
          <a:pPr rtl="1"/>
          <a:endParaRPr lang="ar-SA"/>
        </a:p>
      </dgm:t>
    </dgm:pt>
    <dgm:pt modelId="{73C54B07-ED0C-48D2-AD56-EC903C855073}" type="sibTrans" cxnId="{65EA7A81-19B0-42DE-AB02-E41919938DFD}">
      <dgm:prSet/>
      <dgm:spPr/>
      <dgm:t>
        <a:bodyPr/>
        <a:lstStyle/>
        <a:p>
          <a:pPr rtl="1"/>
          <a:endParaRPr lang="ar-SA"/>
        </a:p>
      </dgm:t>
    </dgm:pt>
    <dgm:pt modelId="{D91A61BC-E0EC-4C8B-9E3F-B7B2017542EB}" type="pres">
      <dgm:prSet presAssocID="{C91FBE60-71B5-4CC6-856D-63646B487744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6EFD514-918E-4F91-9E6A-47698C1BD9CD}" type="pres">
      <dgm:prSet presAssocID="{61FC5ACA-7480-4E65-8886-4A57FD7FAF57}" presName="composite" presStyleCnt="0"/>
      <dgm:spPr/>
      <dgm:t>
        <a:bodyPr/>
        <a:lstStyle/>
        <a:p>
          <a:pPr rtl="1"/>
          <a:endParaRPr lang="ar-SA"/>
        </a:p>
      </dgm:t>
    </dgm:pt>
    <dgm:pt modelId="{B6EADA01-4D29-4D6E-A6D6-1124A36F28A7}" type="pres">
      <dgm:prSet presAssocID="{61FC5ACA-7480-4E65-8886-4A57FD7FAF5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52B2FF-B281-46E0-BB8E-28D081F64E89}" type="pres">
      <dgm:prSet presAssocID="{61FC5ACA-7480-4E65-8886-4A57FD7FAF57}" presName="descendantText" presStyleLbl="alignAcc1" presStyleIdx="0" presStyleCnt="1" custLinFactNeighborX="195" custLinFactNeighborY="1025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212E212-4F8C-4106-A2EF-B27D500D10AB}" srcId="{C91FBE60-71B5-4CC6-856D-63646B487744}" destId="{61FC5ACA-7480-4E65-8886-4A57FD7FAF57}" srcOrd="0" destOrd="0" parTransId="{CD5BCBDA-16E2-4ABE-B689-DEBE762229AF}" sibTransId="{79ADE386-7DD3-48B8-9E96-06ED8A5CDAAF}"/>
    <dgm:cxn modelId="{36BF5334-C6A5-4BB5-B3E4-CF4FED113EC3}" type="presOf" srcId="{61FC5ACA-7480-4E65-8886-4A57FD7FAF57}" destId="{B6EADA01-4D29-4D6E-A6D6-1124A36F28A7}" srcOrd="0" destOrd="0" presId="urn:microsoft.com/office/officeart/2005/8/layout/chevron2"/>
    <dgm:cxn modelId="{6CAA9C94-A924-4E82-8D48-D720B9963A67}" type="presOf" srcId="{F523E9A0-4AC7-4B27-A573-D992B7E5F36B}" destId="{5F52B2FF-B281-46E0-BB8E-28D081F64E89}" srcOrd="0" destOrd="0" presId="urn:microsoft.com/office/officeart/2005/8/layout/chevron2"/>
    <dgm:cxn modelId="{65EA7A81-19B0-42DE-AB02-E41919938DFD}" srcId="{61FC5ACA-7480-4E65-8886-4A57FD7FAF57}" destId="{F523E9A0-4AC7-4B27-A573-D992B7E5F36B}" srcOrd="0" destOrd="0" parTransId="{87532F1C-15D2-4E7C-8885-D47F6965E697}" sibTransId="{73C54B07-ED0C-48D2-AD56-EC903C855073}"/>
    <dgm:cxn modelId="{B056085C-CAE0-4880-B73D-E2D64C3CF526}" type="presOf" srcId="{C91FBE60-71B5-4CC6-856D-63646B487744}" destId="{D91A61BC-E0EC-4C8B-9E3F-B7B2017542EB}" srcOrd="0" destOrd="0" presId="urn:microsoft.com/office/officeart/2005/8/layout/chevron2"/>
    <dgm:cxn modelId="{9FEDD7AE-5AC6-4025-831C-C560D6EFBEDB}" type="presParOf" srcId="{D91A61BC-E0EC-4C8B-9E3F-B7B2017542EB}" destId="{66EFD514-918E-4F91-9E6A-47698C1BD9CD}" srcOrd="0" destOrd="0" presId="urn:microsoft.com/office/officeart/2005/8/layout/chevron2"/>
    <dgm:cxn modelId="{9A225A64-083E-44E8-AFEF-77E9FD8BEA24}" type="presParOf" srcId="{66EFD514-918E-4F91-9E6A-47698C1BD9CD}" destId="{B6EADA01-4D29-4D6E-A6D6-1124A36F28A7}" srcOrd="0" destOrd="0" presId="urn:microsoft.com/office/officeart/2005/8/layout/chevron2"/>
    <dgm:cxn modelId="{0FCEFC43-0BCC-4234-A804-B8ED01AC5DB4}" type="presParOf" srcId="{66EFD514-918E-4F91-9E6A-47698C1BD9CD}" destId="{5F52B2FF-B281-46E0-BB8E-28D081F64E8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1FBE60-71B5-4CC6-856D-63646B487744}" type="doc">
      <dgm:prSet loTypeId="urn:microsoft.com/office/officeart/2005/8/layout/chevron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61FC5ACA-7480-4E65-8886-4A57FD7FAF57}">
      <dgm:prSet phldrT="[نص]" custT="1"/>
      <dgm:spPr/>
      <dgm:t>
        <a:bodyPr/>
        <a:lstStyle/>
        <a:p>
          <a:pPr rtl="1"/>
          <a:r>
            <a:rPr lang="ar-OM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الحضور والانصراف</a:t>
          </a:r>
          <a:endParaRPr lang="ar-S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BCBDA-16E2-4ABE-B689-DEBE762229AF}" type="parTrans" cxnId="{3212E212-4F8C-4106-A2EF-B27D500D10AB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ADE386-7DD3-48B8-9E96-06ED8A5CDAAF}" type="sibTrans" cxnId="{3212E212-4F8C-4106-A2EF-B27D500D10AB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23E9A0-4AC7-4B27-A573-D992B7E5F36B}">
      <dgm:prSet custT="1"/>
      <dgm:spPr/>
      <dgm:t>
        <a:bodyPr/>
        <a:lstStyle/>
        <a:p>
          <a:pPr rtl="1"/>
          <a:r>
            <a:rPr lang="ar-OM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الالتزام بمواعيد الحضور اليومي </a:t>
          </a:r>
          <a:r>
            <a:rPr lang="ar-OM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س</a:t>
          </a:r>
          <a:r>
            <a:rPr lang="ar-OM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(...) ، والانصراف اليومي س(...).</a:t>
          </a:r>
          <a:endParaRPr lang="ar-S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532F1C-15D2-4E7C-8885-D47F6965E697}" type="parTrans" cxnId="{65EA7A81-19B0-42DE-AB02-E41919938DFD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C54B07-ED0C-48D2-AD56-EC903C855073}" type="sibTrans" cxnId="{65EA7A81-19B0-42DE-AB02-E41919938DFD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447DF0-B293-4A97-BEA2-739110438464}">
      <dgm:prSet custT="1"/>
      <dgm:spPr/>
      <dgm:t>
        <a:bodyPr/>
        <a:lstStyle/>
        <a:p>
          <a:pPr rtl="1"/>
          <a:r>
            <a:rPr lang="ar-OM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في الممرات</a:t>
          </a:r>
          <a:endParaRPr lang="ar-S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025D8C-AD05-4C2F-9280-75EFA7E4C28D}" type="parTrans" cxnId="{EE88F5C5-471A-4F3B-925C-FAE6C25E7A6B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D7597D-F419-4292-814F-E9A4E0D46E21}" type="sibTrans" cxnId="{EE88F5C5-471A-4F3B-925C-FAE6C25E7A6B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8F1CC5-C363-4B6D-91A5-E005E3D49C52}">
      <dgm:prSet custT="1"/>
      <dgm:spPr/>
      <dgm:t>
        <a:bodyPr/>
        <a:lstStyle/>
        <a:p>
          <a:pPr rtl="1"/>
          <a:r>
            <a:rPr lang="ar-OM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المشي بانتباه وهدوء،</a:t>
          </a:r>
          <a:r>
            <a:rPr lang="ar-OM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افساح</a:t>
          </a:r>
          <a:r>
            <a:rPr lang="ar-OM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الطريق للآخرين،التحدث بصوت منخفض،</a:t>
          </a:r>
          <a:r>
            <a:rPr lang="ar-OM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القاء</a:t>
          </a:r>
          <a:r>
            <a:rPr lang="ar-OM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التحية على المعلمين...</a:t>
          </a:r>
          <a:endParaRPr lang="ar-S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4116B6-B3EA-4DB5-AFEB-9883DCDC1A7F}" type="parTrans" cxnId="{52A428FB-E28C-4AEC-8111-3ED9FA55406C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D6307E-C3B6-4D0C-94D4-BCC7ED295342}" type="sibTrans" cxnId="{52A428FB-E28C-4AEC-8111-3ED9FA55406C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99B818-C27B-48B0-9089-15CFFA743CB9}">
      <dgm:prSet custT="1"/>
      <dgm:spPr/>
      <dgm:t>
        <a:bodyPr/>
        <a:lstStyle/>
        <a:p>
          <a:pPr rtl="1"/>
          <a:r>
            <a:rPr lang="ar-OM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الساحة</a:t>
          </a:r>
          <a:endParaRPr lang="ar-S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20031F-1A07-4F33-8EE8-E22A43E91B34}" type="parTrans" cxnId="{346FDE5A-3758-4C6E-9892-569626AABDE7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3C6019-C947-40CC-A4B8-64211B0CE1A9}" type="sibTrans" cxnId="{346FDE5A-3758-4C6E-9892-569626AABDE7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809187-990C-432F-A901-18B3B1181DD9}">
      <dgm:prSet custT="1"/>
      <dgm:spPr/>
      <dgm:t>
        <a:bodyPr/>
        <a:lstStyle/>
        <a:p>
          <a:pPr rtl="1"/>
          <a:r>
            <a:rPr lang="ar-OM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الابتعاد عن الاماكن المشمسة،التحدث بصوت منخفض،رمي المخلفات في السلة...الخ</a:t>
          </a:r>
          <a:endParaRPr lang="ar-S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F3B0E3-95D8-474B-A847-A521A08F2D44}" type="parTrans" cxnId="{D938B15E-8EA7-4EA7-92FF-994035195259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CDBCED-F4B0-4BD6-97BB-6585612A1D7B}" type="sibTrans" cxnId="{D938B15E-8EA7-4EA7-92FF-994035195259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AD5CCE-AC3A-4677-B6C0-B6EB6546297A}">
      <dgm:prSet custT="1"/>
      <dgm:spPr/>
      <dgm:t>
        <a:bodyPr/>
        <a:lstStyle/>
        <a:p>
          <a:pPr rtl="1"/>
          <a:r>
            <a:rPr lang="ar-OM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العاملين بالمدرسة</a:t>
          </a:r>
          <a:endParaRPr lang="ar-S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A2F107-FA04-4753-9737-0BD6067D1352}" type="parTrans" cxnId="{A1808EE7-ECA7-43B0-BA6F-E18167F4A78E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79B006-D8AE-4B20-A047-929B8BDAC5D8}" type="sibTrans" cxnId="{A1808EE7-ECA7-43B0-BA6F-E18167F4A78E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ADB5C0-19BD-4820-8FDD-FA1A3B9B5AFB}">
      <dgm:prSet custT="1"/>
      <dgm:spPr/>
      <dgm:t>
        <a:bodyPr/>
        <a:lstStyle/>
        <a:p>
          <a:pPr rtl="1"/>
          <a:r>
            <a:rPr lang="ar-OM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الرحلات المدرسية</a:t>
          </a:r>
          <a:endParaRPr lang="ar-S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6C1CD8-D191-4070-AEAA-8E609475F1A2}" type="parTrans" cxnId="{85DF81B9-21C4-4B88-8C79-FD1508AB1FC8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13F9F5-3D6E-4BAF-AED2-65D449EFE9A8}" type="sibTrans" cxnId="{85DF81B9-21C4-4B88-8C79-FD1508AB1FC8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1C790D-3C0D-477A-908B-BF154F78440F}">
      <dgm:prSet custT="1"/>
      <dgm:spPr/>
      <dgm:t>
        <a:bodyPr/>
        <a:lstStyle/>
        <a:p>
          <a:pPr rtl="1"/>
          <a:r>
            <a:rPr lang="ar-OM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الاستماع للتعليمات،اظهار التهذيب في التعامل،الجلوس بهدوء في الحافلة،الحرص على البقاء بالقرب من المشرف</a:t>
          </a:r>
          <a:endParaRPr lang="ar-S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288BA-956E-4905-84E8-E063654EFF70}" type="parTrans" cxnId="{BFEA98F0-675A-4FF2-A5FD-82FB57AF9261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16B35C-C9F3-401E-B6BE-6177A7568D4E}" type="sibTrans" cxnId="{BFEA98F0-675A-4FF2-A5FD-82FB57AF9261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420AB9-4792-42A6-AD20-2495AC86469B}">
      <dgm:prSet custT="1"/>
      <dgm:spPr/>
      <dgm:t>
        <a:bodyPr/>
        <a:lstStyle/>
        <a:p>
          <a:pPr rtl="1"/>
          <a:r>
            <a:rPr lang="ar-OM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احترام العاملين، تنفيذ التعليمات، التحدث بتهذيب ولباقة.</a:t>
          </a:r>
          <a:endParaRPr lang="ar-S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6B1819-D991-4F3D-9305-15F98BA20846}" type="parTrans" cxnId="{D1CD66D7-F6D8-4D6B-B733-297EA2715D42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B8A70-2526-412E-B65C-22EE1B8863C8}" type="sibTrans" cxnId="{D1CD66D7-F6D8-4D6B-B733-297EA2715D42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1E3C2-27CA-4C5E-938F-5CCB8830100B}">
      <dgm:prSet custT="1"/>
      <dgm:spPr/>
      <dgm:t>
        <a:bodyPr/>
        <a:lstStyle/>
        <a:p>
          <a:pPr rtl="1"/>
          <a:r>
            <a:rPr lang="ar-OM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الحافلات المدرسية</a:t>
          </a:r>
          <a:endParaRPr lang="ar-S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8269DB-825D-4502-BEA4-C145AFD4CD6F}" type="parTrans" cxnId="{BD4E6934-EDE0-4690-B3D6-D5AB34B5C953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D2EF3E-0677-4C14-95E4-767AFFE86997}" type="sibTrans" cxnId="{BD4E6934-EDE0-4690-B3D6-D5AB34B5C953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809621-CCF9-4C6B-80C7-F98648FFB753}">
      <dgm:prSet custT="1"/>
      <dgm:spPr/>
      <dgm:t>
        <a:bodyPr/>
        <a:lstStyle/>
        <a:p>
          <a:pPr rtl="1"/>
          <a:r>
            <a:rPr lang="ar-OM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الالتزام بوقت </a:t>
          </a:r>
          <a:r>
            <a:rPr lang="ar-OM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الركوب </a:t>
          </a:r>
          <a:r>
            <a:rPr lang="ar-OM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،المساح </a:t>
          </a:r>
          <a:r>
            <a:rPr lang="ar-OM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للاخرين</a:t>
          </a:r>
          <a:r>
            <a:rPr lang="ar-OM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r-OM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بالمرور </a:t>
          </a:r>
          <a:r>
            <a:rPr lang="ar-OM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،اظهار الهدوء</a:t>
          </a:r>
          <a:endParaRPr lang="ar-S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AB5443-24A9-4022-8AE2-AC8720CE8A40}" type="parTrans" cxnId="{C1D16492-CFD4-43FB-AF23-7286B286C5A1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E5355-6399-4950-AD02-77AAB8B24BDE}" type="sibTrans" cxnId="{C1D16492-CFD4-43FB-AF23-7286B286C5A1}">
      <dgm:prSet/>
      <dgm:spPr/>
      <dgm:t>
        <a:bodyPr/>
        <a:lstStyle/>
        <a:p>
          <a:pPr rtl="1"/>
          <a:endParaRPr lang="ar-SA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1A61BC-E0EC-4C8B-9E3F-B7B2017542EB}" type="pres">
      <dgm:prSet presAssocID="{C91FBE60-71B5-4CC6-856D-63646B487744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6EFD514-918E-4F91-9E6A-47698C1BD9CD}" type="pres">
      <dgm:prSet presAssocID="{61FC5ACA-7480-4E65-8886-4A57FD7FAF57}" presName="composite" presStyleCnt="0"/>
      <dgm:spPr/>
      <dgm:t>
        <a:bodyPr/>
        <a:lstStyle/>
        <a:p>
          <a:pPr rtl="1"/>
          <a:endParaRPr lang="ar-SA"/>
        </a:p>
      </dgm:t>
    </dgm:pt>
    <dgm:pt modelId="{B6EADA01-4D29-4D6E-A6D6-1124A36F28A7}" type="pres">
      <dgm:prSet presAssocID="{61FC5ACA-7480-4E65-8886-4A57FD7FAF57}" presName="parentText" presStyleLbl="alignNode1" presStyleIdx="0" presStyleCnt="6" custScaleX="11722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52B2FF-B281-46E0-BB8E-28D081F64E89}" type="pres">
      <dgm:prSet presAssocID="{61FC5ACA-7480-4E65-8886-4A57FD7FAF57}" presName="descendantText" presStyleLbl="alignAcc1" presStyleIdx="0" presStyleCnt="6" custLinFactNeighborX="-3050" custLinFactNeighborY="-50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2EB3E6B-BFF5-49E7-87BB-BD1C4DAD4AD7}" type="pres">
      <dgm:prSet presAssocID="{79ADE386-7DD3-48B8-9E96-06ED8A5CDAAF}" presName="sp" presStyleCnt="0"/>
      <dgm:spPr/>
      <dgm:t>
        <a:bodyPr/>
        <a:lstStyle/>
        <a:p>
          <a:pPr rtl="1"/>
          <a:endParaRPr lang="ar-SA"/>
        </a:p>
      </dgm:t>
    </dgm:pt>
    <dgm:pt modelId="{DB249972-8D1C-4439-BE49-FB85836ED33D}" type="pres">
      <dgm:prSet presAssocID="{19447DF0-B293-4A97-BEA2-739110438464}" presName="composite" presStyleCnt="0"/>
      <dgm:spPr/>
      <dgm:t>
        <a:bodyPr/>
        <a:lstStyle/>
        <a:p>
          <a:pPr rtl="1"/>
          <a:endParaRPr lang="ar-SA"/>
        </a:p>
      </dgm:t>
    </dgm:pt>
    <dgm:pt modelId="{54D93BB4-68A3-4581-B719-716306BC9105}" type="pres">
      <dgm:prSet presAssocID="{19447DF0-B293-4A97-BEA2-73911043846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C9E0C95-2E10-4D0F-8259-451AF8408167}" type="pres">
      <dgm:prSet presAssocID="{19447DF0-B293-4A97-BEA2-73911043846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BA04C21-5662-413D-812B-EEEED9BD57F5}" type="pres">
      <dgm:prSet presAssocID="{29D7597D-F419-4292-814F-E9A4E0D46E21}" presName="sp" presStyleCnt="0"/>
      <dgm:spPr/>
      <dgm:t>
        <a:bodyPr/>
        <a:lstStyle/>
        <a:p>
          <a:pPr rtl="1"/>
          <a:endParaRPr lang="ar-SA"/>
        </a:p>
      </dgm:t>
    </dgm:pt>
    <dgm:pt modelId="{8FE3F047-5384-4B39-80B4-EA62245E24D4}" type="pres">
      <dgm:prSet presAssocID="{4799B818-C27B-48B0-9089-15CFFA743CB9}" presName="composite" presStyleCnt="0"/>
      <dgm:spPr/>
      <dgm:t>
        <a:bodyPr/>
        <a:lstStyle/>
        <a:p>
          <a:pPr rtl="1"/>
          <a:endParaRPr lang="ar-SA"/>
        </a:p>
      </dgm:t>
    </dgm:pt>
    <dgm:pt modelId="{DCDA22F9-EFF1-4C6E-8C53-16D72C684E8B}" type="pres">
      <dgm:prSet presAssocID="{4799B818-C27B-48B0-9089-15CFFA743CB9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C7E9F76-84D2-46BD-8B41-C81551A61FB2}" type="pres">
      <dgm:prSet presAssocID="{4799B818-C27B-48B0-9089-15CFFA743CB9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4CAE424-6F4A-4D4B-B16D-A68409CFE368}" type="pres">
      <dgm:prSet presAssocID="{F23C6019-C947-40CC-A4B8-64211B0CE1A9}" presName="sp" presStyleCnt="0"/>
      <dgm:spPr/>
      <dgm:t>
        <a:bodyPr/>
        <a:lstStyle/>
        <a:p>
          <a:pPr rtl="1"/>
          <a:endParaRPr lang="ar-SA"/>
        </a:p>
      </dgm:t>
    </dgm:pt>
    <dgm:pt modelId="{B7971C66-F558-4623-B582-51C5EC0D7402}" type="pres">
      <dgm:prSet presAssocID="{2EADB5C0-19BD-4820-8FDD-FA1A3B9B5AFB}" presName="composite" presStyleCnt="0"/>
      <dgm:spPr/>
      <dgm:t>
        <a:bodyPr/>
        <a:lstStyle/>
        <a:p>
          <a:pPr rtl="1"/>
          <a:endParaRPr lang="ar-SA"/>
        </a:p>
      </dgm:t>
    </dgm:pt>
    <dgm:pt modelId="{A9648A37-40B6-4CDD-8A93-5A756BA08FFD}" type="pres">
      <dgm:prSet presAssocID="{2EADB5C0-19BD-4820-8FDD-FA1A3B9B5AFB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ED4FCCB-83D1-4E30-A6C3-E210470E6C31}" type="pres">
      <dgm:prSet presAssocID="{2EADB5C0-19BD-4820-8FDD-FA1A3B9B5AFB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F612E78-22F6-43E1-B112-8B98AC4125D2}" type="pres">
      <dgm:prSet presAssocID="{3D13F9F5-3D6E-4BAF-AED2-65D449EFE9A8}" presName="sp" presStyleCnt="0"/>
      <dgm:spPr/>
      <dgm:t>
        <a:bodyPr/>
        <a:lstStyle/>
        <a:p>
          <a:pPr rtl="1"/>
          <a:endParaRPr lang="ar-SA"/>
        </a:p>
      </dgm:t>
    </dgm:pt>
    <dgm:pt modelId="{983D67ED-C053-4679-B87A-AB3FED0F11AB}" type="pres">
      <dgm:prSet presAssocID="{DCAD5CCE-AC3A-4677-B6C0-B6EB6546297A}" presName="composite" presStyleCnt="0"/>
      <dgm:spPr/>
      <dgm:t>
        <a:bodyPr/>
        <a:lstStyle/>
        <a:p>
          <a:pPr rtl="1"/>
          <a:endParaRPr lang="ar-SA"/>
        </a:p>
      </dgm:t>
    </dgm:pt>
    <dgm:pt modelId="{14CCA387-997B-437D-81EC-08F265DA1378}" type="pres">
      <dgm:prSet presAssocID="{DCAD5CCE-AC3A-4677-B6C0-B6EB6546297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1F72D71-22E3-4C19-A7AD-1AEE6C138592}" type="pres">
      <dgm:prSet presAssocID="{DCAD5CCE-AC3A-4677-B6C0-B6EB6546297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55449C0-595B-4713-9E17-8440AC30108A}" type="pres">
      <dgm:prSet presAssocID="{5679B006-D8AE-4B20-A047-929B8BDAC5D8}" presName="sp" presStyleCnt="0"/>
      <dgm:spPr/>
      <dgm:t>
        <a:bodyPr/>
        <a:lstStyle/>
        <a:p>
          <a:pPr rtl="1"/>
          <a:endParaRPr lang="ar-SA"/>
        </a:p>
      </dgm:t>
    </dgm:pt>
    <dgm:pt modelId="{44BB3617-EB69-4F4D-A986-2D5F41C6EB2A}" type="pres">
      <dgm:prSet presAssocID="{8011E3C2-27CA-4C5E-938F-5CCB8830100B}" presName="composite" presStyleCnt="0"/>
      <dgm:spPr/>
      <dgm:t>
        <a:bodyPr/>
        <a:lstStyle/>
        <a:p>
          <a:pPr rtl="1"/>
          <a:endParaRPr lang="ar-SA"/>
        </a:p>
      </dgm:t>
    </dgm:pt>
    <dgm:pt modelId="{F5FCB560-F507-446B-8B7B-982211B96C2A}" type="pres">
      <dgm:prSet presAssocID="{8011E3C2-27CA-4C5E-938F-5CCB8830100B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2064938-F45C-4E69-BC8E-329CF87F021D}" type="pres">
      <dgm:prSet presAssocID="{8011E3C2-27CA-4C5E-938F-5CCB8830100B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1CD66D7-F6D8-4D6B-B733-297EA2715D42}" srcId="{DCAD5CCE-AC3A-4677-B6C0-B6EB6546297A}" destId="{6F420AB9-4792-42A6-AD20-2495AC86469B}" srcOrd="0" destOrd="0" parTransId="{4E6B1819-D991-4F3D-9305-15F98BA20846}" sibTransId="{BF4B8A70-2526-412E-B65C-22EE1B8863C8}"/>
    <dgm:cxn modelId="{DE409C98-C2D5-4741-8DEE-53DD02DA9197}" type="presOf" srcId="{9B809621-CCF9-4C6B-80C7-F98648FFB753}" destId="{42064938-F45C-4E69-BC8E-329CF87F021D}" srcOrd="0" destOrd="0" presId="urn:microsoft.com/office/officeart/2005/8/layout/chevron2"/>
    <dgm:cxn modelId="{A33DEB43-53F8-4D15-81E7-B47D9B6DFB67}" type="presOf" srcId="{C91FBE60-71B5-4CC6-856D-63646B487744}" destId="{D91A61BC-E0EC-4C8B-9E3F-B7B2017542EB}" srcOrd="0" destOrd="0" presId="urn:microsoft.com/office/officeart/2005/8/layout/chevron2"/>
    <dgm:cxn modelId="{1125F06E-9C56-4C8C-BAB7-6ECF04383D3A}" type="presOf" srcId="{2EADB5C0-19BD-4820-8FDD-FA1A3B9B5AFB}" destId="{A9648A37-40B6-4CDD-8A93-5A756BA08FFD}" srcOrd="0" destOrd="0" presId="urn:microsoft.com/office/officeart/2005/8/layout/chevron2"/>
    <dgm:cxn modelId="{346FDE5A-3758-4C6E-9892-569626AABDE7}" srcId="{C91FBE60-71B5-4CC6-856D-63646B487744}" destId="{4799B818-C27B-48B0-9089-15CFFA743CB9}" srcOrd="2" destOrd="0" parTransId="{8B20031F-1A07-4F33-8EE8-E22A43E91B34}" sibTransId="{F23C6019-C947-40CC-A4B8-64211B0CE1A9}"/>
    <dgm:cxn modelId="{6310869C-90D7-42E7-B2F1-0705CFBC9B8C}" type="presOf" srcId="{891C790D-3C0D-477A-908B-BF154F78440F}" destId="{AED4FCCB-83D1-4E30-A6C3-E210470E6C31}" srcOrd="0" destOrd="0" presId="urn:microsoft.com/office/officeart/2005/8/layout/chevron2"/>
    <dgm:cxn modelId="{52A428FB-E28C-4AEC-8111-3ED9FA55406C}" srcId="{19447DF0-B293-4A97-BEA2-739110438464}" destId="{F08F1CC5-C363-4B6D-91A5-E005E3D49C52}" srcOrd="0" destOrd="0" parTransId="{3F4116B6-B3EA-4DB5-AFEB-9883DCDC1A7F}" sibTransId="{ECD6307E-C3B6-4D0C-94D4-BCC7ED295342}"/>
    <dgm:cxn modelId="{BFEA98F0-675A-4FF2-A5FD-82FB57AF9261}" srcId="{2EADB5C0-19BD-4820-8FDD-FA1A3B9B5AFB}" destId="{891C790D-3C0D-477A-908B-BF154F78440F}" srcOrd="0" destOrd="0" parTransId="{426288BA-956E-4905-84E8-E063654EFF70}" sibTransId="{8A16B35C-C9F3-401E-B6BE-6177A7568D4E}"/>
    <dgm:cxn modelId="{A1808EE7-ECA7-43B0-BA6F-E18167F4A78E}" srcId="{C91FBE60-71B5-4CC6-856D-63646B487744}" destId="{DCAD5CCE-AC3A-4677-B6C0-B6EB6546297A}" srcOrd="4" destOrd="0" parTransId="{AFA2F107-FA04-4753-9737-0BD6067D1352}" sibTransId="{5679B006-D8AE-4B20-A047-929B8BDAC5D8}"/>
    <dgm:cxn modelId="{19921CBF-B39F-4218-BFA8-8B6375F945B0}" type="presOf" srcId="{19447DF0-B293-4A97-BEA2-739110438464}" destId="{54D93BB4-68A3-4581-B719-716306BC9105}" srcOrd="0" destOrd="0" presId="urn:microsoft.com/office/officeart/2005/8/layout/chevron2"/>
    <dgm:cxn modelId="{16F846C1-CBE9-45B5-A6A4-C7EA0D1AB26C}" type="presOf" srcId="{F08F1CC5-C363-4B6D-91A5-E005E3D49C52}" destId="{8C9E0C95-2E10-4D0F-8259-451AF8408167}" srcOrd="0" destOrd="0" presId="urn:microsoft.com/office/officeart/2005/8/layout/chevron2"/>
    <dgm:cxn modelId="{BD4E6934-EDE0-4690-B3D6-D5AB34B5C953}" srcId="{C91FBE60-71B5-4CC6-856D-63646B487744}" destId="{8011E3C2-27CA-4C5E-938F-5CCB8830100B}" srcOrd="5" destOrd="0" parTransId="{998269DB-825D-4502-BEA4-C145AFD4CD6F}" sibTransId="{C0D2EF3E-0677-4C14-95E4-767AFFE86997}"/>
    <dgm:cxn modelId="{76313AD5-2FA7-4A05-BBDA-0B862C87E5D6}" type="presOf" srcId="{4799B818-C27B-48B0-9089-15CFFA743CB9}" destId="{DCDA22F9-EFF1-4C6E-8C53-16D72C684E8B}" srcOrd="0" destOrd="0" presId="urn:microsoft.com/office/officeart/2005/8/layout/chevron2"/>
    <dgm:cxn modelId="{ACB6B7D1-4005-4CC3-86EE-C798EF3AC3DE}" type="presOf" srcId="{DCAD5CCE-AC3A-4677-B6C0-B6EB6546297A}" destId="{14CCA387-997B-437D-81EC-08F265DA1378}" srcOrd="0" destOrd="0" presId="urn:microsoft.com/office/officeart/2005/8/layout/chevron2"/>
    <dgm:cxn modelId="{EE88F5C5-471A-4F3B-925C-FAE6C25E7A6B}" srcId="{C91FBE60-71B5-4CC6-856D-63646B487744}" destId="{19447DF0-B293-4A97-BEA2-739110438464}" srcOrd="1" destOrd="0" parTransId="{72025D8C-AD05-4C2F-9280-75EFA7E4C28D}" sibTransId="{29D7597D-F419-4292-814F-E9A4E0D46E21}"/>
    <dgm:cxn modelId="{3212E212-4F8C-4106-A2EF-B27D500D10AB}" srcId="{C91FBE60-71B5-4CC6-856D-63646B487744}" destId="{61FC5ACA-7480-4E65-8886-4A57FD7FAF57}" srcOrd="0" destOrd="0" parTransId="{CD5BCBDA-16E2-4ABE-B689-DEBE762229AF}" sibTransId="{79ADE386-7DD3-48B8-9E96-06ED8A5CDAAF}"/>
    <dgm:cxn modelId="{85DF81B9-21C4-4B88-8C79-FD1508AB1FC8}" srcId="{C91FBE60-71B5-4CC6-856D-63646B487744}" destId="{2EADB5C0-19BD-4820-8FDD-FA1A3B9B5AFB}" srcOrd="3" destOrd="0" parTransId="{9E6C1CD8-D191-4070-AEAA-8E609475F1A2}" sibTransId="{3D13F9F5-3D6E-4BAF-AED2-65D449EFE9A8}"/>
    <dgm:cxn modelId="{BEAD2F46-C02D-4CB1-8903-8C39C5D1CB39}" type="presOf" srcId="{8011E3C2-27CA-4C5E-938F-5CCB8830100B}" destId="{F5FCB560-F507-446B-8B7B-982211B96C2A}" srcOrd="0" destOrd="0" presId="urn:microsoft.com/office/officeart/2005/8/layout/chevron2"/>
    <dgm:cxn modelId="{F7A2C719-39A4-4BD5-89D4-FDCCEB1D641F}" type="presOf" srcId="{6F420AB9-4792-42A6-AD20-2495AC86469B}" destId="{B1F72D71-22E3-4C19-A7AD-1AEE6C138592}" srcOrd="0" destOrd="0" presId="urn:microsoft.com/office/officeart/2005/8/layout/chevron2"/>
    <dgm:cxn modelId="{B0512828-0737-41BE-87E0-E0E197C90D81}" type="presOf" srcId="{F523E9A0-4AC7-4B27-A573-D992B7E5F36B}" destId="{5F52B2FF-B281-46E0-BB8E-28D081F64E89}" srcOrd="0" destOrd="0" presId="urn:microsoft.com/office/officeart/2005/8/layout/chevron2"/>
    <dgm:cxn modelId="{C1D16492-CFD4-43FB-AF23-7286B286C5A1}" srcId="{8011E3C2-27CA-4C5E-938F-5CCB8830100B}" destId="{9B809621-CCF9-4C6B-80C7-F98648FFB753}" srcOrd="0" destOrd="0" parTransId="{56AB5443-24A9-4022-8AE2-AC8720CE8A40}" sibTransId="{F6BE5355-6399-4950-AD02-77AAB8B24BDE}"/>
    <dgm:cxn modelId="{ED829B4E-19AE-4373-816A-839ECD8C0A66}" type="presOf" srcId="{3D809187-990C-432F-A901-18B3B1181DD9}" destId="{AC7E9F76-84D2-46BD-8B41-C81551A61FB2}" srcOrd="0" destOrd="0" presId="urn:microsoft.com/office/officeart/2005/8/layout/chevron2"/>
    <dgm:cxn modelId="{BC580D12-B2EB-4E08-80F2-B5D18CFE59A9}" type="presOf" srcId="{61FC5ACA-7480-4E65-8886-4A57FD7FAF57}" destId="{B6EADA01-4D29-4D6E-A6D6-1124A36F28A7}" srcOrd="0" destOrd="0" presId="urn:microsoft.com/office/officeart/2005/8/layout/chevron2"/>
    <dgm:cxn modelId="{65EA7A81-19B0-42DE-AB02-E41919938DFD}" srcId="{61FC5ACA-7480-4E65-8886-4A57FD7FAF57}" destId="{F523E9A0-4AC7-4B27-A573-D992B7E5F36B}" srcOrd="0" destOrd="0" parTransId="{87532F1C-15D2-4E7C-8885-D47F6965E697}" sibTransId="{73C54B07-ED0C-48D2-AD56-EC903C855073}"/>
    <dgm:cxn modelId="{D938B15E-8EA7-4EA7-92FF-994035195259}" srcId="{4799B818-C27B-48B0-9089-15CFFA743CB9}" destId="{3D809187-990C-432F-A901-18B3B1181DD9}" srcOrd="0" destOrd="0" parTransId="{58F3B0E3-95D8-474B-A847-A521A08F2D44}" sibTransId="{1ACDBCED-F4B0-4BD6-97BB-6585612A1D7B}"/>
    <dgm:cxn modelId="{5B8EE449-E2F8-4134-8F68-ECCF4B1D5C85}" type="presParOf" srcId="{D91A61BC-E0EC-4C8B-9E3F-B7B2017542EB}" destId="{66EFD514-918E-4F91-9E6A-47698C1BD9CD}" srcOrd="0" destOrd="0" presId="urn:microsoft.com/office/officeart/2005/8/layout/chevron2"/>
    <dgm:cxn modelId="{00CB6636-9D1E-4830-B654-A1921522906F}" type="presParOf" srcId="{66EFD514-918E-4F91-9E6A-47698C1BD9CD}" destId="{B6EADA01-4D29-4D6E-A6D6-1124A36F28A7}" srcOrd="0" destOrd="0" presId="urn:microsoft.com/office/officeart/2005/8/layout/chevron2"/>
    <dgm:cxn modelId="{D84FE177-9F5C-4309-BAD0-7944C4A2CA49}" type="presParOf" srcId="{66EFD514-918E-4F91-9E6A-47698C1BD9CD}" destId="{5F52B2FF-B281-46E0-BB8E-28D081F64E89}" srcOrd="1" destOrd="0" presId="urn:microsoft.com/office/officeart/2005/8/layout/chevron2"/>
    <dgm:cxn modelId="{F39AEEED-4A82-4379-A2FC-A305A6E44791}" type="presParOf" srcId="{D91A61BC-E0EC-4C8B-9E3F-B7B2017542EB}" destId="{92EB3E6B-BFF5-49E7-87BB-BD1C4DAD4AD7}" srcOrd="1" destOrd="0" presId="urn:microsoft.com/office/officeart/2005/8/layout/chevron2"/>
    <dgm:cxn modelId="{41D863C9-243D-4E77-9E9B-6FC3BED33E43}" type="presParOf" srcId="{D91A61BC-E0EC-4C8B-9E3F-B7B2017542EB}" destId="{DB249972-8D1C-4439-BE49-FB85836ED33D}" srcOrd="2" destOrd="0" presId="urn:microsoft.com/office/officeart/2005/8/layout/chevron2"/>
    <dgm:cxn modelId="{C84B2631-C06D-4533-B670-931D9C621413}" type="presParOf" srcId="{DB249972-8D1C-4439-BE49-FB85836ED33D}" destId="{54D93BB4-68A3-4581-B719-716306BC9105}" srcOrd="0" destOrd="0" presId="urn:microsoft.com/office/officeart/2005/8/layout/chevron2"/>
    <dgm:cxn modelId="{D91C8D73-48D9-4B90-81C5-227A38E9127F}" type="presParOf" srcId="{DB249972-8D1C-4439-BE49-FB85836ED33D}" destId="{8C9E0C95-2E10-4D0F-8259-451AF8408167}" srcOrd="1" destOrd="0" presId="urn:microsoft.com/office/officeart/2005/8/layout/chevron2"/>
    <dgm:cxn modelId="{796551B9-7B20-41F0-BF96-7CD670BA4320}" type="presParOf" srcId="{D91A61BC-E0EC-4C8B-9E3F-B7B2017542EB}" destId="{1BA04C21-5662-413D-812B-EEEED9BD57F5}" srcOrd="3" destOrd="0" presId="urn:microsoft.com/office/officeart/2005/8/layout/chevron2"/>
    <dgm:cxn modelId="{32C62F28-0C7F-4158-A0E8-4162C3CF26A7}" type="presParOf" srcId="{D91A61BC-E0EC-4C8B-9E3F-B7B2017542EB}" destId="{8FE3F047-5384-4B39-80B4-EA62245E24D4}" srcOrd="4" destOrd="0" presId="urn:microsoft.com/office/officeart/2005/8/layout/chevron2"/>
    <dgm:cxn modelId="{A3B03036-12B7-4536-820F-5625EA3B7325}" type="presParOf" srcId="{8FE3F047-5384-4B39-80B4-EA62245E24D4}" destId="{DCDA22F9-EFF1-4C6E-8C53-16D72C684E8B}" srcOrd="0" destOrd="0" presId="urn:microsoft.com/office/officeart/2005/8/layout/chevron2"/>
    <dgm:cxn modelId="{E29A321D-78DC-4595-BBF8-DB9232C3ED80}" type="presParOf" srcId="{8FE3F047-5384-4B39-80B4-EA62245E24D4}" destId="{AC7E9F76-84D2-46BD-8B41-C81551A61FB2}" srcOrd="1" destOrd="0" presId="urn:microsoft.com/office/officeart/2005/8/layout/chevron2"/>
    <dgm:cxn modelId="{65682424-46CA-42B4-A86D-A8555FA5EFDB}" type="presParOf" srcId="{D91A61BC-E0EC-4C8B-9E3F-B7B2017542EB}" destId="{54CAE424-6F4A-4D4B-B16D-A68409CFE368}" srcOrd="5" destOrd="0" presId="urn:microsoft.com/office/officeart/2005/8/layout/chevron2"/>
    <dgm:cxn modelId="{6FAB6491-1F3E-44A3-A3CF-AEACECA3B6BF}" type="presParOf" srcId="{D91A61BC-E0EC-4C8B-9E3F-B7B2017542EB}" destId="{B7971C66-F558-4623-B582-51C5EC0D7402}" srcOrd="6" destOrd="0" presId="urn:microsoft.com/office/officeart/2005/8/layout/chevron2"/>
    <dgm:cxn modelId="{131E4B08-2BA0-4498-A11E-33676AAC1813}" type="presParOf" srcId="{B7971C66-F558-4623-B582-51C5EC0D7402}" destId="{A9648A37-40B6-4CDD-8A93-5A756BA08FFD}" srcOrd="0" destOrd="0" presId="urn:microsoft.com/office/officeart/2005/8/layout/chevron2"/>
    <dgm:cxn modelId="{B39FE3CB-50EF-4115-A3A2-DFE56123B387}" type="presParOf" srcId="{B7971C66-F558-4623-B582-51C5EC0D7402}" destId="{AED4FCCB-83D1-4E30-A6C3-E210470E6C31}" srcOrd="1" destOrd="0" presId="urn:microsoft.com/office/officeart/2005/8/layout/chevron2"/>
    <dgm:cxn modelId="{C4D43DCD-B0A9-4AAE-9A4A-30ACC26F58EC}" type="presParOf" srcId="{D91A61BC-E0EC-4C8B-9E3F-B7B2017542EB}" destId="{AF612E78-22F6-43E1-B112-8B98AC4125D2}" srcOrd="7" destOrd="0" presId="urn:microsoft.com/office/officeart/2005/8/layout/chevron2"/>
    <dgm:cxn modelId="{51C82BA2-9F63-49F5-AA61-7DE88E3737C7}" type="presParOf" srcId="{D91A61BC-E0EC-4C8B-9E3F-B7B2017542EB}" destId="{983D67ED-C053-4679-B87A-AB3FED0F11AB}" srcOrd="8" destOrd="0" presId="urn:microsoft.com/office/officeart/2005/8/layout/chevron2"/>
    <dgm:cxn modelId="{73EFBCA9-9C4B-413F-8E0D-1BF8637084D9}" type="presParOf" srcId="{983D67ED-C053-4679-B87A-AB3FED0F11AB}" destId="{14CCA387-997B-437D-81EC-08F265DA1378}" srcOrd="0" destOrd="0" presId="urn:microsoft.com/office/officeart/2005/8/layout/chevron2"/>
    <dgm:cxn modelId="{6E5643A5-00CD-45F8-A0C3-1BE91EF66174}" type="presParOf" srcId="{983D67ED-C053-4679-B87A-AB3FED0F11AB}" destId="{B1F72D71-22E3-4C19-A7AD-1AEE6C138592}" srcOrd="1" destOrd="0" presId="urn:microsoft.com/office/officeart/2005/8/layout/chevron2"/>
    <dgm:cxn modelId="{84240E92-EBCB-4243-8014-0A00B0CE5B22}" type="presParOf" srcId="{D91A61BC-E0EC-4C8B-9E3F-B7B2017542EB}" destId="{155449C0-595B-4713-9E17-8440AC30108A}" srcOrd="9" destOrd="0" presId="urn:microsoft.com/office/officeart/2005/8/layout/chevron2"/>
    <dgm:cxn modelId="{229BA59E-9C9C-437B-BADF-AAE72FD2B99F}" type="presParOf" srcId="{D91A61BC-E0EC-4C8B-9E3F-B7B2017542EB}" destId="{44BB3617-EB69-4F4D-A986-2D5F41C6EB2A}" srcOrd="10" destOrd="0" presId="urn:microsoft.com/office/officeart/2005/8/layout/chevron2"/>
    <dgm:cxn modelId="{D9ADE58D-22C5-4301-B6BD-3BF72275BEB6}" type="presParOf" srcId="{44BB3617-EB69-4F4D-A986-2D5F41C6EB2A}" destId="{F5FCB560-F507-446B-8B7B-982211B96C2A}" srcOrd="0" destOrd="0" presId="urn:microsoft.com/office/officeart/2005/8/layout/chevron2"/>
    <dgm:cxn modelId="{0D76C252-EEF1-469A-8D4C-015FF63EB3D2}" type="presParOf" srcId="{44BB3617-EB69-4F4D-A986-2D5F41C6EB2A}" destId="{42064938-F45C-4E69-BC8E-329CF87F02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D5A6B3-2435-4029-AFD5-2BB6FC5E3DE6}" type="doc">
      <dgm:prSet loTypeId="urn:microsoft.com/office/officeart/2005/8/layout/process4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527948CD-CF3C-4071-BF4F-A0AF170A9B68}">
      <dgm:prSet phldrT="[نص]" custT="1"/>
      <dgm:spPr/>
      <dgm:t>
        <a:bodyPr/>
        <a:lstStyle/>
        <a:p>
          <a:pPr rtl="1"/>
          <a:r>
            <a:rPr lang="ar-OM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أ. يتصور المعلم كيف يرغب أن تكون سلوكيات الطلبة في الصف / الحصة؟</a:t>
          </a:r>
          <a:endParaRPr lang="ar-S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E2D9CD-7F81-4744-B7D6-59EA3095C7D3}" type="parTrans" cxnId="{8E3FE913-FB77-4AAB-AC00-804D59770685}">
      <dgm:prSet/>
      <dgm:spPr/>
      <dgm:t>
        <a:bodyPr/>
        <a:lstStyle/>
        <a:p>
          <a:pPr rtl="1"/>
          <a:endParaRPr lang="ar-SA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0C0058-ED07-4B23-A43C-E9BDD529EA25}" type="sibTrans" cxnId="{8E3FE913-FB77-4AAB-AC00-804D59770685}">
      <dgm:prSet/>
      <dgm:spPr/>
      <dgm:t>
        <a:bodyPr/>
        <a:lstStyle/>
        <a:p>
          <a:pPr rtl="1"/>
          <a:endParaRPr lang="ar-SA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3EAB9A-7BC1-47A7-894E-68F4BF891E42}">
      <dgm:prSet phldrT="[نص]" custT="1"/>
      <dgm:spPr/>
      <dgm:t>
        <a:bodyPr/>
        <a:lstStyle/>
        <a:p>
          <a:pPr rtl="1"/>
          <a:r>
            <a:rPr lang="ar-OM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ج-  يحدد المعلم أسلوب التنفيذ والمتابعة.</a:t>
          </a:r>
          <a:endParaRPr lang="ar-S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DD85F0-6D89-448A-BE59-8CFD8265F3F4}" type="parTrans" cxnId="{3F2C5A7F-D84E-4ABE-BBA9-3A9121A1CE08}">
      <dgm:prSet/>
      <dgm:spPr/>
      <dgm:t>
        <a:bodyPr/>
        <a:lstStyle/>
        <a:p>
          <a:pPr rtl="1"/>
          <a:endParaRPr lang="ar-SA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D053AC-B5D1-4C2B-A20D-AFBBAD3C656E}" type="sibTrans" cxnId="{3F2C5A7F-D84E-4ABE-BBA9-3A9121A1CE08}">
      <dgm:prSet/>
      <dgm:spPr/>
      <dgm:t>
        <a:bodyPr/>
        <a:lstStyle/>
        <a:p>
          <a:pPr rtl="1"/>
          <a:endParaRPr lang="ar-SA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8FBE3C-92C3-4E91-9005-2B89C5901767}">
      <dgm:prSet phldrT="[نص]" custT="1"/>
      <dgm:spPr/>
      <dgm:t>
        <a:bodyPr/>
        <a:lstStyle/>
        <a:p>
          <a:pPr rtl="1"/>
          <a:r>
            <a:rPr lang="ar-OM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ب- يختار المعلم أي القواعد السلوكية يتم إدراجها في قائمة السلوك الصفي.</a:t>
          </a:r>
          <a:endParaRPr lang="ar-S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11EF1F-53A4-45B4-BD57-D1FD87BF952E}" type="parTrans" cxnId="{EF56A6A1-9590-477A-A291-57EA7908D444}">
      <dgm:prSet/>
      <dgm:spPr/>
      <dgm:t>
        <a:bodyPr/>
        <a:lstStyle/>
        <a:p>
          <a:pPr rtl="1"/>
          <a:endParaRPr lang="ar-SA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27CBFB-7BCE-4E27-AB93-422A81D12643}" type="sibTrans" cxnId="{EF56A6A1-9590-477A-A291-57EA7908D444}">
      <dgm:prSet/>
      <dgm:spPr/>
      <dgm:t>
        <a:bodyPr/>
        <a:lstStyle/>
        <a:p>
          <a:pPr rtl="1"/>
          <a:endParaRPr lang="ar-SA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906BC5-2964-40F2-BCE7-33AED031154E}">
      <dgm:prSet phldrT="[نص]" custT="1"/>
      <dgm:spPr/>
      <dgm:t>
        <a:bodyPr/>
        <a:lstStyle/>
        <a:p>
          <a:pPr rtl="1"/>
          <a:r>
            <a:rPr lang="ar-OM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د- يحدد المعلم الفترة الزمنية للتنفيذ والمتابعة.</a:t>
          </a:r>
          <a:endParaRPr lang="ar-S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AC52A5-7143-4692-BDFB-155839BD11E5}" type="parTrans" cxnId="{32860B95-D49A-414D-A6B9-9E32C6C3A350}">
      <dgm:prSet/>
      <dgm:spPr/>
      <dgm:t>
        <a:bodyPr/>
        <a:lstStyle/>
        <a:p>
          <a:pPr rtl="1"/>
          <a:endParaRPr lang="ar-SA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C64762-AF57-4D8B-9595-16531D5E2F4B}" type="sibTrans" cxnId="{32860B95-D49A-414D-A6B9-9E32C6C3A350}">
      <dgm:prSet/>
      <dgm:spPr/>
      <dgm:t>
        <a:bodyPr/>
        <a:lstStyle/>
        <a:p>
          <a:pPr rtl="1"/>
          <a:endParaRPr lang="ar-SA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418576-A917-470D-8A80-3B6141D7390D}">
      <dgm:prSet phldrT="[نص]" custT="1"/>
      <dgm:spPr/>
      <dgm:t>
        <a:bodyPr/>
        <a:lstStyle/>
        <a:p>
          <a:pPr rtl="1"/>
          <a:r>
            <a:rPr lang="ar-OM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يكافئ المعلم السلوك الايجابي للطلبة.</a:t>
          </a:r>
          <a:endParaRPr lang="ar-S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316CB1-E814-4103-8FD4-A7785ED3F56A}" type="parTrans" cxnId="{37CEF5AA-E2EB-4B8F-BD7E-25BD2EC68108}">
      <dgm:prSet/>
      <dgm:spPr/>
      <dgm:t>
        <a:bodyPr/>
        <a:lstStyle/>
        <a:p>
          <a:pPr rtl="1"/>
          <a:endParaRPr lang="ar-SA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29B9B-1717-444B-9149-A3A343F18F15}" type="sibTrans" cxnId="{37CEF5AA-E2EB-4B8F-BD7E-25BD2EC68108}">
      <dgm:prSet/>
      <dgm:spPr/>
      <dgm:t>
        <a:bodyPr/>
        <a:lstStyle/>
        <a:p>
          <a:pPr rtl="1"/>
          <a:endParaRPr lang="ar-SA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600BE3-9049-442A-9056-54F39F6F2905}" type="pres">
      <dgm:prSet presAssocID="{F1D5A6B3-2435-4029-AFD5-2BB6FC5E3D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D9BA4DD-7450-4898-B575-941E4B4C0E76}" type="pres">
      <dgm:prSet presAssocID="{01418576-A917-470D-8A80-3B6141D7390D}" presName="boxAndChildren" presStyleCnt="0"/>
      <dgm:spPr/>
      <dgm:t>
        <a:bodyPr/>
        <a:lstStyle/>
        <a:p>
          <a:pPr rtl="1"/>
          <a:endParaRPr lang="ar-SA"/>
        </a:p>
      </dgm:t>
    </dgm:pt>
    <dgm:pt modelId="{7709FE99-12C5-4763-B220-DFC290FDB9D0}" type="pres">
      <dgm:prSet presAssocID="{01418576-A917-470D-8A80-3B6141D7390D}" presName="parentTextBox" presStyleLbl="node1" presStyleIdx="0" presStyleCnt="5"/>
      <dgm:spPr/>
      <dgm:t>
        <a:bodyPr/>
        <a:lstStyle/>
        <a:p>
          <a:pPr rtl="1"/>
          <a:endParaRPr lang="ar-SA"/>
        </a:p>
      </dgm:t>
    </dgm:pt>
    <dgm:pt modelId="{1CEF0036-699E-4BFA-866E-4BF98AA7B14F}" type="pres">
      <dgm:prSet presAssocID="{35C64762-AF57-4D8B-9595-16531D5E2F4B}" presName="sp" presStyleCnt="0"/>
      <dgm:spPr/>
      <dgm:t>
        <a:bodyPr/>
        <a:lstStyle/>
        <a:p>
          <a:pPr rtl="1"/>
          <a:endParaRPr lang="ar-SA"/>
        </a:p>
      </dgm:t>
    </dgm:pt>
    <dgm:pt modelId="{BDE10986-92B7-47B7-AFA1-405E60CB3D38}" type="pres">
      <dgm:prSet presAssocID="{28906BC5-2964-40F2-BCE7-33AED031154E}" presName="arrowAndChildren" presStyleCnt="0"/>
      <dgm:spPr/>
      <dgm:t>
        <a:bodyPr/>
        <a:lstStyle/>
        <a:p>
          <a:pPr rtl="1"/>
          <a:endParaRPr lang="ar-SA"/>
        </a:p>
      </dgm:t>
    </dgm:pt>
    <dgm:pt modelId="{938DA74A-7B9F-459B-8188-B1B3819AFB2F}" type="pres">
      <dgm:prSet presAssocID="{28906BC5-2964-40F2-BCE7-33AED031154E}" presName="parentTextArrow" presStyleLbl="node1" presStyleIdx="1" presStyleCnt="5"/>
      <dgm:spPr/>
      <dgm:t>
        <a:bodyPr/>
        <a:lstStyle/>
        <a:p>
          <a:pPr rtl="1"/>
          <a:endParaRPr lang="ar-SA"/>
        </a:p>
      </dgm:t>
    </dgm:pt>
    <dgm:pt modelId="{50C9A7D4-5050-4FE5-8F58-DD5029ADA357}" type="pres">
      <dgm:prSet presAssocID="{CCD053AC-B5D1-4C2B-A20D-AFBBAD3C656E}" presName="sp" presStyleCnt="0"/>
      <dgm:spPr/>
      <dgm:t>
        <a:bodyPr/>
        <a:lstStyle/>
        <a:p>
          <a:pPr rtl="1"/>
          <a:endParaRPr lang="ar-SA"/>
        </a:p>
      </dgm:t>
    </dgm:pt>
    <dgm:pt modelId="{6FED3C8E-8BED-46A4-B200-34BC2537BE15}" type="pres">
      <dgm:prSet presAssocID="{993EAB9A-7BC1-47A7-894E-68F4BF891E42}" presName="arrowAndChildren" presStyleCnt="0"/>
      <dgm:spPr/>
      <dgm:t>
        <a:bodyPr/>
        <a:lstStyle/>
        <a:p>
          <a:pPr rtl="1"/>
          <a:endParaRPr lang="ar-SA"/>
        </a:p>
      </dgm:t>
    </dgm:pt>
    <dgm:pt modelId="{75ADB0FB-F077-4B54-9D01-CC2447B9EB2B}" type="pres">
      <dgm:prSet presAssocID="{993EAB9A-7BC1-47A7-894E-68F4BF891E42}" presName="parentTextArrow" presStyleLbl="node1" presStyleIdx="2" presStyleCnt="5"/>
      <dgm:spPr/>
      <dgm:t>
        <a:bodyPr/>
        <a:lstStyle/>
        <a:p>
          <a:pPr rtl="1"/>
          <a:endParaRPr lang="ar-SA"/>
        </a:p>
      </dgm:t>
    </dgm:pt>
    <dgm:pt modelId="{4BFB390C-5E16-45C0-945B-BE06F2870677}" type="pres">
      <dgm:prSet presAssocID="{8327CBFB-7BCE-4E27-AB93-422A81D12643}" presName="sp" presStyleCnt="0"/>
      <dgm:spPr/>
      <dgm:t>
        <a:bodyPr/>
        <a:lstStyle/>
        <a:p>
          <a:pPr rtl="1"/>
          <a:endParaRPr lang="ar-SA"/>
        </a:p>
      </dgm:t>
    </dgm:pt>
    <dgm:pt modelId="{7154AECE-1DD1-4230-9815-5B1D95ADC338}" type="pres">
      <dgm:prSet presAssocID="{238FBE3C-92C3-4E91-9005-2B89C5901767}" presName="arrowAndChildren" presStyleCnt="0"/>
      <dgm:spPr/>
      <dgm:t>
        <a:bodyPr/>
        <a:lstStyle/>
        <a:p>
          <a:pPr rtl="1"/>
          <a:endParaRPr lang="ar-SA"/>
        </a:p>
      </dgm:t>
    </dgm:pt>
    <dgm:pt modelId="{D796C5B7-CB02-4179-B03F-CC6E213F0481}" type="pres">
      <dgm:prSet presAssocID="{238FBE3C-92C3-4E91-9005-2B89C5901767}" presName="parentTextArrow" presStyleLbl="node1" presStyleIdx="3" presStyleCnt="5" custScaleY="153931"/>
      <dgm:spPr/>
      <dgm:t>
        <a:bodyPr/>
        <a:lstStyle/>
        <a:p>
          <a:pPr rtl="1"/>
          <a:endParaRPr lang="ar-SA"/>
        </a:p>
      </dgm:t>
    </dgm:pt>
    <dgm:pt modelId="{3A16282E-1256-49EC-9334-390E479D6BBD}" type="pres">
      <dgm:prSet presAssocID="{840C0058-ED07-4B23-A43C-E9BDD529EA25}" presName="sp" presStyleCnt="0"/>
      <dgm:spPr/>
      <dgm:t>
        <a:bodyPr/>
        <a:lstStyle/>
        <a:p>
          <a:pPr rtl="1"/>
          <a:endParaRPr lang="ar-SA"/>
        </a:p>
      </dgm:t>
    </dgm:pt>
    <dgm:pt modelId="{D4DC828F-6C55-433E-B9FB-C712F126337F}" type="pres">
      <dgm:prSet presAssocID="{527948CD-CF3C-4071-BF4F-A0AF170A9B68}" presName="arrowAndChildren" presStyleCnt="0"/>
      <dgm:spPr/>
      <dgm:t>
        <a:bodyPr/>
        <a:lstStyle/>
        <a:p>
          <a:pPr rtl="1"/>
          <a:endParaRPr lang="ar-SA"/>
        </a:p>
      </dgm:t>
    </dgm:pt>
    <dgm:pt modelId="{C90EFD43-57A6-445D-B3C3-04D5D158B3D1}" type="pres">
      <dgm:prSet presAssocID="{527948CD-CF3C-4071-BF4F-A0AF170A9B68}" presName="parentTextArrow" presStyleLbl="node1" presStyleIdx="4" presStyleCnt="5" custScaleY="174061" custLinFactNeighborY="-46"/>
      <dgm:spPr/>
      <dgm:t>
        <a:bodyPr/>
        <a:lstStyle/>
        <a:p>
          <a:pPr rtl="1"/>
          <a:endParaRPr lang="ar-SA"/>
        </a:p>
      </dgm:t>
    </dgm:pt>
  </dgm:ptLst>
  <dgm:cxnLst>
    <dgm:cxn modelId="{D7E17F19-30B8-4AE6-ADE2-C374F1642CB8}" type="presOf" srcId="{238FBE3C-92C3-4E91-9005-2B89C5901767}" destId="{D796C5B7-CB02-4179-B03F-CC6E213F0481}" srcOrd="0" destOrd="0" presId="urn:microsoft.com/office/officeart/2005/8/layout/process4"/>
    <dgm:cxn modelId="{34087902-6570-45ED-8A70-73369233CB94}" type="presOf" srcId="{28906BC5-2964-40F2-BCE7-33AED031154E}" destId="{938DA74A-7B9F-459B-8188-B1B3819AFB2F}" srcOrd="0" destOrd="0" presId="urn:microsoft.com/office/officeart/2005/8/layout/process4"/>
    <dgm:cxn modelId="{8E3FE913-FB77-4AAB-AC00-804D59770685}" srcId="{F1D5A6B3-2435-4029-AFD5-2BB6FC5E3DE6}" destId="{527948CD-CF3C-4071-BF4F-A0AF170A9B68}" srcOrd="0" destOrd="0" parTransId="{DDE2D9CD-7F81-4744-B7D6-59EA3095C7D3}" sibTransId="{840C0058-ED07-4B23-A43C-E9BDD529EA25}"/>
    <dgm:cxn modelId="{16ACA717-B81F-4246-BF97-D4EC4811B093}" type="presOf" srcId="{01418576-A917-470D-8A80-3B6141D7390D}" destId="{7709FE99-12C5-4763-B220-DFC290FDB9D0}" srcOrd="0" destOrd="0" presId="urn:microsoft.com/office/officeart/2005/8/layout/process4"/>
    <dgm:cxn modelId="{EF56A6A1-9590-477A-A291-57EA7908D444}" srcId="{F1D5A6B3-2435-4029-AFD5-2BB6FC5E3DE6}" destId="{238FBE3C-92C3-4E91-9005-2B89C5901767}" srcOrd="1" destOrd="0" parTransId="{FF11EF1F-53A4-45B4-BD57-D1FD87BF952E}" sibTransId="{8327CBFB-7BCE-4E27-AB93-422A81D12643}"/>
    <dgm:cxn modelId="{DFA4BC46-B822-4488-A0FB-29273CA28FDB}" type="presOf" srcId="{F1D5A6B3-2435-4029-AFD5-2BB6FC5E3DE6}" destId="{72600BE3-9049-442A-9056-54F39F6F2905}" srcOrd="0" destOrd="0" presId="urn:microsoft.com/office/officeart/2005/8/layout/process4"/>
    <dgm:cxn modelId="{984E7DBC-BBC7-4E8D-BAE6-FCCE90A97D5D}" type="presOf" srcId="{993EAB9A-7BC1-47A7-894E-68F4BF891E42}" destId="{75ADB0FB-F077-4B54-9D01-CC2447B9EB2B}" srcOrd="0" destOrd="0" presId="urn:microsoft.com/office/officeart/2005/8/layout/process4"/>
    <dgm:cxn modelId="{32860B95-D49A-414D-A6B9-9E32C6C3A350}" srcId="{F1D5A6B3-2435-4029-AFD5-2BB6FC5E3DE6}" destId="{28906BC5-2964-40F2-BCE7-33AED031154E}" srcOrd="3" destOrd="0" parTransId="{0FAC52A5-7143-4692-BDFB-155839BD11E5}" sibTransId="{35C64762-AF57-4D8B-9595-16531D5E2F4B}"/>
    <dgm:cxn modelId="{37CEF5AA-E2EB-4B8F-BD7E-25BD2EC68108}" srcId="{F1D5A6B3-2435-4029-AFD5-2BB6FC5E3DE6}" destId="{01418576-A917-470D-8A80-3B6141D7390D}" srcOrd="4" destOrd="0" parTransId="{92316CB1-E814-4103-8FD4-A7785ED3F56A}" sibTransId="{A8D29B9B-1717-444B-9149-A3A343F18F15}"/>
    <dgm:cxn modelId="{01FE21CB-9B7C-4600-A59A-0E29C96C532D}" type="presOf" srcId="{527948CD-CF3C-4071-BF4F-A0AF170A9B68}" destId="{C90EFD43-57A6-445D-B3C3-04D5D158B3D1}" srcOrd="0" destOrd="0" presId="urn:microsoft.com/office/officeart/2005/8/layout/process4"/>
    <dgm:cxn modelId="{3F2C5A7F-D84E-4ABE-BBA9-3A9121A1CE08}" srcId="{F1D5A6B3-2435-4029-AFD5-2BB6FC5E3DE6}" destId="{993EAB9A-7BC1-47A7-894E-68F4BF891E42}" srcOrd="2" destOrd="0" parTransId="{FFDD85F0-6D89-448A-BE59-8CFD8265F3F4}" sibTransId="{CCD053AC-B5D1-4C2B-A20D-AFBBAD3C656E}"/>
    <dgm:cxn modelId="{6D37B73C-AC04-4CE2-BA8A-938A608D5A7B}" type="presParOf" srcId="{72600BE3-9049-442A-9056-54F39F6F2905}" destId="{BD9BA4DD-7450-4898-B575-941E4B4C0E76}" srcOrd="0" destOrd="0" presId="urn:microsoft.com/office/officeart/2005/8/layout/process4"/>
    <dgm:cxn modelId="{314026C6-0475-4C33-927E-E032970F115B}" type="presParOf" srcId="{BD9BA4DD-7450-4898-B575-941E4B4C0E76}" destId="{7709FE99-12C5-4763-B220-DFC290FDB9D0}" srcOrd="0" destOrd="0" presId="urn:microsoft.com/office/officeart/2005/8/layout/process4"/>
    <dgm:cxn modelId="{0B173892-5CFC-4432-8987-682E35703C66}" type="presParOf" srcId="{72600BE3-9049-442A-9056-54F39F6F2905}" destId="{1CEF0036-699E-4BFA-866E-4BF98AA7B14F}" srcOrd="1" destOrd="0" presId="urn:microsoft.com/office/officeart/2005/8/layout/process4"/>
    <dgm:cxn modelId="{4CA771EF-D06E-4679-AD86-1F715304D0D2}" type="presParOf" srcId="{72600BE3-9049-442A-9056-54F39F6F2905}" destId="{BDE10986-92B7-47B7-AFA1-405E60CB3D38}" srcOrd="2" destOrd="0" presId="urn:microsoft.com/office/officeart/2005/8/layout/process4"/>
    <dgm:cxn modelId="{CF6BE681-7056-4A6B-8E39-20C7CE08BA9C}" type="presParOf" srcId="{BDE10986-92B7-47B7-AFA1-405E60CB3D38}" destId="{938DA74A-7B9F-459B-8188-B1B3819AFB2F}" srcOrd="0" destOrd="0" presId="urn:microsoft.com/office/officeart/2005/8/layout/process4"/>
    <dgm:cxn modelId="{FCA64A3A-EB33-4171-B96C-2E846B09525E}" type="presParOf" srcId="{72600BE3-9049-442A-9056-54F39F6F2905}" destId="{50C9A7D4-5050-4FE5-8F58-DD5029ADA357}" srcOrd="3" destOrd="0" presId="urn:microsoft.com/office/officeart/2005/8/layout/process4"/>
    <dgm:cxn modelId="{8DD7A5FB-4C3A-45D7-BD14-7DF986E01C09}" type="presParOf" srcId="{72600BE3-9049-442A-9056-54F39F6F2905}" destId="{6FED3C8E-8BED-46A4-B200-34BC2537BE15}" srcOrd="4" destOrd="0" presId="urn:microsoft.com/office/officeart/2005/8/layout/process4"/>
    <dgm:cxn modelId="{3147720E-03AD-4015-BBEF-3E686EAD0C4B}" type="presParOf" srcId="{6FED3C8E-8BED-46A4-B200-34BC2537BE15}" destId="{75ADB0FB-F077-4B54-9D01-CC2447B9EB2B}" srcOrd="0" destOrd="0" presId="urn:microsoft.com/office/officeart/2005/8/layout/process4"/>
    <dgm:cxn modelId="{567ADC36-692D-4D4D-A952-2584E64CFED5}" type="presParOf" srcId="{72600BE3-9049-442A-9056-54F39F6F2905}" destId="{4BFB390C-5E16-45C0-945B-BE06F2870677}" srcOrd="5" destOrd="0" presId="urn:microsoft.com/office/officeart/2005/8/layout/process4"/>
    <dgm:cxn modelId="{C29CC21F-B47F-4D23-9583-F2C2111BEAD1}" type="presParOf" srcId="{72600BE3-9049-442A-9056-54F39F6F2905}" destId="{7154AECE-1DD1-4230-9815-5B1D95ADC338}" srcOrd="6" destOrd="0" presId="urn:microsoft.com/office/officeart/2005/8/layout/process4"/>
    <dgm:cxn modelId="{1BC90015-F9BF-4966-BB3E-13EA541594CF}" type="presParOf" srcId="{7154AECE-1DD1-4230-9815-5B1D95ADC338}" destId="{D796C5B7-CB02-4179-B03F-CC6E213F0481}" srcOrd="0" destOrd="0" presId="urn:microsoft.com/office/officeart/2005/8/layout/process4"/>
    <dgm:cxn modelId="{112FF20C-B739-4F4D-8123-E27CA9802F0E}" type="presParOf" srcId="{72600BE3-9049-442A-9056-54F39F6F2905}" destId="{3A16282E-1256-49EC-9334-390E479D6BBD}" srcOrd="7" destOrd="0" presId="urn:microsoft.com/office/officeart/2005/8/layout/process4"/>
    <dgm:cxn modelId="{34A115D7-781C-4202-B464-E2BB6ADFF8A7}" type="presParOf" srcId="{72600BE3-9049-442A-9056-54F39F6F2905}" destId="{D4DC828F-6C55-433E-B9FB-C712F126337F}" srcOrd="8" destOrd="0" presId="urn:microsoft.com/office/officeart/2005/8/layout/process4"/>
    <dgm:cxn modelId="{88E71029-6E4E-4C59-9CAB-CA4CEF2D1DF4}" type="presParOf" srcId="{D4DC828F-6C55-433E-B9FB-C712F126337F}" destId="{C90EFD43-57A6-445D-B3C3-04D5D158B3D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1FBE60-71B5-4CC6-856D-63646B487744}" type="doc">
      <dgm:prSet loTypeId="urn:microsoft.com/office/officeart/2005/8/layout/hierarchy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61FC5ACA-7480-4E65-8886-4A57FD7FAF57}">
      <dgm:prSet phldrT="[نص]" custT="1"/>
      <dgm:spPr/>
      <dgm:t>
        <a:bodyPr/>
        <a:lstStyle/>
        <a:p>
          <a:pPr rtl="1"/>
          <a:r>
            <a:rPr lang="ar-OM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هادئون</a:t>
          </a:r>
          <a:endParaRPr lang="ar-SA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BCBDA-16E2-4ABE-B689-DEBE762229AF}" type="parTrans" cxnId="{3212E212-4F8C-4106-A2EF-B27D500D10AB}">
      <dgm:prSet/>
      <dgm:spPr/>
      <dgm:t>
        <a:bodyPr/>
        <a:lstStyle/>
        <a:p>
          <a:pPr rtl="1"/>
          <a:endParaRPr lang="ar-SA"/>
        </a:p>
      </dgm:t>
    </dgm:pt>
    <dgm:pt modelId="{79ADE386-7DD3-48B8-9E96-06ED8A5CDAAF}" type="sibTrans" cxnId="{3212E212-4F8C-4106-A2EF-B27D500D10AB}">
      <dgm:prSet/>
      <dgm:spPr/>
      <dgm:t>
        <a:bodyPr/>
        <a:lstStyle/>
        <a:p>
          <a:pPr rtl="1"/>
          <a:endParaRPr lang="ar-SA"/>
        </a:p>
      </dgm:t>
    </dgm:pt>
    <dgm:pt modelId="{2A0A9366-2974-4AB7-B217-00080CCDF009}">
      <dgm:prSet phldrT="[نص]" custT="1"/>
      <dgm:spPr/>
      <dgm:t>
        <a:bodyPr/>
        <a:lstStyle/>
        <a:p>
          <a:pPr rtl="1"/>
          <a:r>
            <a:rPr lang="ar-OM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متفاعلون</a:t>
          </a:r>
          <a:endParaRPr lang="ar-SA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7266FB-BAD9-432B-913C-C09C4D805A8F}" type="parTrans" cxnId="{DCC5A547-217F-4A0C-9B50-3A0799C8AB73}">
      <dgm:prSet/>
      <dgm:spPr/>
      <dgm:t>
        <a:bodyPr/>
        <a:lstStyle/>
        <a:p>
          <a:pPr rtl="1"/>
          <a:endParaRPr lang="ar-SA"/>
        </a:p>
      </dgm:t>
    </dgm:pt>
    <dgm:pt modelId="{1C3BF59A-5074-4DC9-8E91-2988084C66AA}" type="sibTrans" cxnId="{DCC5A547-217F-4A0C-9B50-3A0799C8AB73}">
      <dgm:prSet/>
      <dgm:spPr/>
      <dgm:t>
        <a:bodyPr/>
        <a:lstStyle/>
        <a:p>
          <a:pPr rtl="1"/>
          <a:endParaRPr lang="ar-SA"/>
        </a:p>
      </dgm:t>
    </dgm:pt>
    <dgm:pt modelId="{05600A0C-33DF-4A95-942B-648D749EB831}">
      <dgm:prSet phldrT="[نص]" custT="1"/>
      <dgm:spPr/>
      <dgm:t>
        <a:bodyPr/>
        <a:lstStyle/>
        <a:p>
          <a:pPr rtl="1"/>
          <a:r>
            <a:rPr lang="ar-OM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منصتون</a:t>
          </a:r>
          <a:endParaRPr lang="ar-SA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57559-FE9F-4F4A-B9DB-7849172A2B71}" type="parTrans" cxnId="{79A0009D-455F-4AF0-B866-77E1347E16B5}">
      <dgm:prSet/>
      <dgm:spPr/>
      <dgm:t>
        <a:bodyPr/>
        <a:lstStyle/>
        <a:p>
          <a:pPr rtl="1"/>
          <a:endParaRPr lang="ar-SA"/>
        </a:p>
      </dgm:t>
    </dgm:pt>
    <dgm:pt modelId="{295C46EF-8781-481C-853A-8214B066E6A3}" type="sibTrans" cxnId="{79A0009D-455F-4AF0-B866-77E1347E16B5}">
      <dgm:prSet/>
      <dgm:spPr/>
      <dgm:t>
        <a:bodyPr/>
        <a:lstStyle/>
        <a:p>
          <a:pPr rtl="1"/>
          <a:endParaRPr lang="ar-SA"/>
        </a:p>
      </dgm:t>
    </dgm:pt>
    <dgm:pt modelId="{3F45EFCA-CBD4-459D-AB57-72041143DE92}">
      <dgm:prSet phldrT="[نص]" custT="1"/>
      <dgm:spPr/>
      <dgm:t>
        <a:bodyPr/>
        <a:lstStyle/>
        <a:p>
          <a:pPr rtl="1"/>
          <a:r>
            <a:rPr lang="ar-OM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متعاونون في جماعات</a:t>
          </a:r>
          <a:endParaRPr lang="ar-SA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16D2B0-2DC6-455F-8B12-1BB91BC62913}" type="parTrans" cxnId="{E8F9272A-C0E6-4F10-ABD9-5469B5DEE7EA}">
      <dgm:prSet/>
      <dgm:spPr/>
      <dgm:t>
        <a:bodyPr/>
        <a:lstStyle/>
        <a:p>
          <a:pPr rtl="1"/>
          <a:endParaRPr lang="ar-SA"/>
        </a:p>
      </dgm:t>
    </dgm:pt>
    <dgm:pt modelId="{DA604A49-7714-4C92-8A49-7EBA4E9E06D2}" type="sibTrans" cxnId="{E8F9272A-C0E6-4F10-ABD9-5469B5DEE7EA}">
      <dgm:prSet/>
      <dgm:spPr/>
      <dgm:t>
        <a:bodyPr/>
        <a:lstStyle/>
        <a:p>
          <a:pPr rtl="1"/>
          <a:endParaRPr lang="ar-SA"/>
        </a:p>
      </dgm:t>
    </dgm:pt>
    <dgm:pt modelId="{19799BFC-6F41-4C9D-B761-FBB87E388DD6}">
      <dgm:prSet phldrT="[نص]" custT="1"/>
      <dgm:spPr/>
      <dgm:t>
        <a:bodyPr/>
        <a:lstStyle/>
        <a:p>
          <a:pPr rtl="1"/>
          <a:r>
            <a:rPr lang="ar-OM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مقدرون لزملائهم</a:t>
          </a:r>
          <a:endParaRPr lang="ar-SA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A1F66-6EFC-4573-ACA2-6AD93732CDDD}" type="parTrans" cxnId="{137D1CCF-83E0-4922-953A-34AA8DAB101B}">
      <dgm:prSet/>
      <dgm:spPr/>
      <dgm:t>
        <a:bodyPr/>
        <a:lstStyle/>
        <a:p>
          <a:pPr rtl="1"/>
          <a:endParaRPr lang="ar-SA"/>
        </a:p>
      </dgm:t>
    </dgm:pt>
    <dgm:pt modelId="{FE6BC80B-0EFA-4795-85A6-B5C521E8243A}" type="sibTrans" cxnId="{137D1CCF-83E0-4922-953A-34AA8DAB101B}">
      <dgm:prSet/>
      <dgm:spPr/>
      <dgm:t>
        <a:bodyPr/>
        <a:lstStyle/>
        <a:p>
          <a:pPr rtl="1"/>
          <a:endParaRPr lang="ar-SA"/>
        </a:p>
      </dgm:t>
    </dgm:pt>
    <dgm:pt modelId="{9789F52E-2C53-48D5-8BF1-ACD889F8B8D4}" type="pres">
      <dgm:prSet presAssocID="{C91FBE60-71B5-4CC6-856D-63646B48774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B55A1D8F-AAF6-44B0-A1F0-514D79AF4DAE}" type="pres">
      <dgm:prSet presAssocID="{61FC5ACA-7480-4E65-8886-4A57FD7FAF57}" presName="root" presStyleCnt="0"/>
      <dgm:spPr/>
      <dgm:t>
        <a:bodyPr/>
        <a:lstStyle/>
        <a:p>
          <a:pPr rtl="1"/>
          <a:endParaRPr lang="ar-SA"/>
        </a:p>
      </dgm:t>
    </dgm:pt>
    <dgm:pt modelId="{1EEB7030-FD19-43F2-8A98-85A387C30EB6}" type="pres">
      <dgm:prSet presAssocID="{61FC5ACA-7480-4E65-8886-4A57FD7FAF57}" presName="rootComposite" presStyleCnt="0"/>
      <dgm:spPr/>
      <dgm:t>
        <a:bodyPr/>
        <a:lstStyle/>
        <a:p>
          <a:pPr rtl="1"/>
          <a:endParaRPr lang="ar-SA"/>
        </a:p>
      </dgm:t>
    </dgm:pt>
    <dgm:pt modelId="{0BD68A3D-BF91-4167-98A2-5CF5A4FCFF91}" type="pres">
      <dgm:prSet presAssocID="{61FC5ACA-7480-4E65-8886-4A57FD7FAF57}" presName="rootText" presStyleLbl="node1" presStyleIdx="0" presStyleCnt="5" custScaleY="196109"/>
      <dgm:spPr/>
      <dgm:t>
        <a:bodyPr/>
        <a:lstStyle/>
        <a:p>
          <a:pPr rtl="1"/>
          <a:endParaRPr lang="ar-SA"/>
        </a:p>
      </dgm:t>
    </dgm:pt>
    <dgm:pt modelId="{F50845AD-B915-4511-8134-23FD19EF8667}" type="pres">
      <dgm:prSet presAssocID="{61FC5ACA-7480-4E65-8886-4A57FD7FAF57}" presName="rootConnector" presStyleLbl="node1" presStyleIdx="0" presStyleCnt="5"/>
      <dgm:spPr/>
      <dgm:t>
        <a:bodyPr/>
        <a:lstStyle/>
        <a:p>
          <a:pPr rtl="1"/>
          <a:endParaRPr lang="ar-SA"/>
        </a:p>
      </dgm:t>
    </dgm:pt>
    <dgm:pt modelId="{8BC5A492-539B-4E7A-88FE-53B260CF480C}" type="pres">
      <dgm:prSet presAssocID="{61FC5ACA-7480-4E65-8886-4A57FD7FAF57}" presName="childShape" presStyleCnt="0"/>
      <dgm:spPr/>
      <dgm:t>
        <a:bodyPr/>
        <a:lstStyle/>
        <a:p>
          <a:pPr rtl="1"/>
          <a:endParaRPr lang="ar-SA"/>
        </a:p>
      </dgm:t>
    </dgm:pt>
    <dgm:pt modelId="{7595555E-75F6-4CAC-82F9-F65E3C4AD308}" type="pres">
      <dgm:prSet presAssocID="{2A0A9366-2974-4AB7-B217-00080CCDF009}" presName="root" presStyleCnt="0"/>
      <dgm:spPr/>
      <dgm:t>
        <a:bodyPr/>
        <a:lstStyle/>
        <a:p>
          <a:pPr rtl="1"/>
          <a:endParaRPr lang="ar-SA"/>
        </a:p>
      </dgm:t>
    </dgm:pt>
    <dgm:pt modelId="{FE036F21-77B8-4731-A1BB-98691AD933C3}" type="pres">
      <dgm:prSet presAssocID="{2A0A9366-2974-4AB7-B217-00080CCDF009}" presName="rootComposite" presStyleCnt="0"/>
      <dgm:spPr/>
      <dgm:t>
        <a:bodyPr/>
        <a:lstStyle/>
        <a:p>
          <a:pPr rtl="1"/>
          <a:endParaRPr lang="ar-SA"/>
        </a:p>
      </dgm:t>
    </dgm:pt>
    <dgm:pt modelId="{27ADD08A-AD71-4108-BFC1-6C4979943057}" type="pres">
      <dgm:prSet presAssocID="{2A0A9366-2974-4AB7-B217-00080CCDF009}" presName="rootText" presStyleLbl="node1" presStyleIdx="1" presStyleCnt="5" custScaleY="198054"/>
      <dgm:spPr/>
      <dgm:t>
        <a:bodyPr/>
        <a:lstStyle/>
        <a:p>
          <a:pPr rtl="1"/>
          <a:endParaRPr lang="ar-SA"/>
        </a:p>
      </dgm:t>
    </dgm:pt>
    <dgm:pt modelId="{3ECBA8A3-721D-4102-AFE8-C6E378C373CD}" type="pres">
      <dgm:prSet presAssocID="{2A0A9366-2974-4AB7-B217-00080CCDF009}" presName="rootConnector" presStyleLbl="node1" presStyleIdx="1" presStyleCnt="5"/>
      <dgm:spPr/>
      <dgm:t>
        <a:bodyPr/>
        <a:lstStyle/>
        <a:p>
          <a:pPr rtl="1"/>
          <a:endParaRPr lang="ar-SA"/>
        </a:p>
      </dgm:t>
    </dgm:pt>
    <dgm:pt modelId="{78025F06-EA12-4C1B-8E9A-66F37106DC69}" type="pres">
      <dgm:prSet presAssocID="{2A0A9366-2974-4AB7-B217-00080CCDF009}" presName="childShape" presStyleCnt="0"/>
      <dgm:spPr/>
      <dgm:t>
        <a:bodyPr/>
        <a:lstStyle/>
        <a:p>
          <a:pPr rtl="1"/>
          <a:endParaRPr lang="ar-SA"/>
        </a:p>
      </dgm:t>
    </dgm:pt>
    <dgm:pt modelId="{16C592CB-D9E1-4DB1-9E82-C2A4AD7A014E}" type="pres">
      <dgm:prSet presAssocID="{05600A0C-33DF-4A95-942B-648D749EB831}" presName="root" presStyleCnt="0"/>
      <dgm:spPr/>
      <dgm:t>
        <a:bodyPr/>
        <a:lstStyle/>
        <a:p>
          <a:pPr rtl="1"/>
          <a:endParaRPr lang="ar-SA"/>
        </a:p>
      </dgm:t>
    </dgm:pt>
    <dgm:pt modelId="{BBF0CCA8-8014-42C4-ADAA-E36698BE682C}" type="pres">
      <dgm:prSet presAssocID="{05600A0C-33DF-4A95-942B-648D749EB831}" presName="rootComposite" presStyleCnt="0"/>
      <dgm:spPr/>
      <dgm:t>
        <a:bodyPr/>
        <a:lstStyle/>
        <a:p>
          <a:pPr rtl="1"/>
          <a:endParaRPr lang="ar-SA"/>
        </a:p>
      </dgm:t>
    </dgm:pt>
    <dgm:pt modelId="{8AB6997D-81C0-4A3E-A08A-555E747B89C3}" type="pres">
      <dgm:prSet presAssocID="{05600A0C-33DF-4A95-942B-648D749EB831}" presName="rootText" presStyleLbl="node1" presStyleIdx="2" presStyleCnt="5" custScaleY="199999" custLinFactNeighborX="973" custLinFactNeighborY="12257"/>
      <dgm:spPr/>
      <dgm:t>
        <a:bodyPr/>
        <a:lstStyle/>
        <a:p>
          <a:pPr rtl="1"/>
          <a:endParaRPr lang="ar-SA"/>
        </a:p>
      </dgm:t>
    </dgm:pt>
    <dgm:pt modelId="{51B693B4-5A32-4936-AF0D-793CF3377373}" type="pres">
      <dgm:prSet presAssocID="{05600A0C-33DF-4A95-942B-648D749EB831}" presName="rootConnector" presStyleLbl="node1" presStyleIdx="2" presStyleCnt="5"/>
      <dgm:spPr/>
      <dgm:t>
        <a:bodyPr/>
        <a:lstStyle/>
        <a:p>
          <a:pPr rtl="1"/>
          <a:endParaRPr lang="ar-SA"/>
        </a:p>
      </dgm:t>
    </dgm:pt>
    <dgm:pt modelId="{9CD65836-D312-4DA1-A261-16332EFEECB4}" type="pres">
      <dgm:prSet presAssocID="{05600A0C-33DF-4A95-942B-648D749EB831}" presName="childShape" presStyleCnt="0"/>
      <dgm:spPr/>
      <dgm:t>
        <a:bodyPr/>
        <a:lstStyle/>
        <a:p>
          <a:pPr rtl="1"/>
          <a:endParaRPr lang="ar-SA"/>
        </a:p>
      </dgm:t>
    </dgm:pt>
    <dgm:pt modelId="{6781D831-51CE-49B1-85F4-0BE8E68AE60E}" type="pres">
      <dgm:prSet presAssocID="{3F45EFCA-CBD4-459D-AB57-72041143DE92}" presName="root" presStyleCnt="0"/>
      <dgm:spPr/>
      <dgm:t>
        <a:bodyPr/>
        <a:lstStyle/>
        <a:p>
          <a:pPr rtl="1"/>
          <a:endParaRPr lang="ar-SA"/>
        </a:p>
      </dgm:t>
    </dgm:pt>
    <dgm:pt modelId="{3A7A526F-0944-4CFB-9BBD-15170723040F}" type="pres">
      <dgm:prSet presAssocID="{3F45EFCA-CBD4-459D-AB57-72041143DE92}" presName="rootComposite" presStyleCnt="0"/>
      <dgm:spPr/>
      <dgm:t>
        <a:bodyPr/>
        <a:lstStyle/>
        <a:p>
          <a:pPr rtl="1"/>
          <a:endParaRPr lang="ar-SA"/>
        </a:p>
      </dgm:t>
    </dgm:pt>
    <dgm:pt modelId="{6590599E-9629-4543-83F4-E09CE7EE2143}" type="pres">
      <dgm:prSet presAssocID="{3F45EFCA-CBD4-459D-AB57-72041143DE92}" presName="rootText" presStyleLbl="node1" presStyleIdx="3" presStyleCnt="5" custScaleY="196110"/>
      <dgm:spPr/>
      <dgm:t>
        <a:bodyPr/>
        <a:lstStyle/>
        <a:p>
          <a:pPr rtl="1"/>
          <a:endParaRPr lang="ar-SA"/>
        </a:p>
      </dgm:t>
    </dgm:pt>
    <dgm:pt modelId="{1F526C64-A946-4851-99AE-BD50B6807CEC}" type="pres">
      <dgm:prSet presAssocID="{3F45EFCA-CBD4-459D-AB57-72041143DE92}" presName="rootConnector" presStyleLbl="node1" presStyleIdx="3" presStyleCnt="5"/>
      <dgm:spPr/>
      <dgm:t>
        <a:bodyPr/>
        <a:lstStyle/>
        <a:p>
          <a:pPr rtl="1"/>
          <a:endParaRPr lang="ar-SA"/>
        </a:p>
      </dgm:t>
    </dgm:pt>
    <dgm:pt modelId="{8BFC6F08-6043-4985-90D6-3A9B3B009424}" type="pres">
      <dgm:prSet presAssocID="{3F45EFCA-CBD4-459D-AB57-72041143DE92}" presName="childShape" presStyleCnt="0"/>
      <dgm:spPr/>
      <dgm:t>
        <a:bodyPr/>
        <a:lstStyle/>
        <a:p>
          <a:pPr rtl="1"/>
          <a:endParaRPr lang="ar-SA"/>
        </a:p>
      </dgm:t>
    </dgm:pt>
    <dgm:pt modelId="{705B8AD1-167A-460F-A0FC-D2E49A19A764}" type="pres">
      <dgm:prSet presAssocID="{19799BFC-6F41-4C9D-B761-FBB87E388DD6}" presName="root" presStyleCnt="0"/>
      <dgm:spPr/>
      <dgm:t>
        <a:bodyPr/>
        <a:lstStyle/>
        <a:p>
          <a:pPr rtl="1"/>
          <a:endParaRPr lang="ar-SA"/>
        </a:p>
      </dgm:t>
    </dgm:pt>
    <dgm:pt modelId="{BFC0FE3E-0A0A-47E8-B42B-399F4EB7FF26}" type="pres">
      <dgm:prSet presAssocID="{19799BFC-6F41-4C9D-B761-FBB87E388DD6}" presName="rootComposite" presStyleCnt="0"/>
      <dgm:spPr/>
      <dgm:t>
        <a:bodyPr/>
        <a:lstStyle/>
        <a:p>
          <a:pPr rtl="1"/>
          <a:endParaRPr lang="ar-SA"/>
        </a:p>
      </dgm:t>
    </dgm:pt>
    <dgm:pt modelId="{619BA166-20C7-4052-BC64-3B9226A6EDAF}" type="pres">
      <dgm:prSet presAssocID="{19799BFC-6F41-4C9D-B761-FBB87E388DD6}" presName="rootText" presStyleLbl="node1" presStyleIdx="4" presStyleCnt="5" custScaleY="196110"/>
      <dgm:spPr/>
      <dgm:t>
        <a:bodyPr/>
        <a:lstStyle/>
        <a:p>
          <a:pPr rtl="1"/>
          <a:endParaRPr lang="ar-SA"/>
        </a:p>
      </dgm:t>
    </dgm:pt>
    <dgm:pt modelId="{6B3FA83B-66AB-4322-877F-53FF2A208770}" type="pres">
      <dgm:prSet presAssocID="{19799BFC-6F41-4C9D-B761-FBB87E388DD6}" presName="rootConnector" presStyleLbl="node1" presStyleIdx="4" presStyleCnt="5"/>
      <dgm:spPr/>
      <dgm:t>
        <a:bodyPr/>
        <a:lstStyle/>
        <a:p>
          <a:pPr rtl="1"/>
          <a:endParaRPr lang="ar-SA"/>
        </a:p>
      </dgm:t>
    </dgm:pt>
    <dgm:pt modelId="{64B43C2B-EC00-4ED9-9699-DBAD9F0709AA}" type="pres">
      <dgm:prSet presAssocID="{19799BFC-6F41-4C9D-B761-FBB87E388DD6}" presName="childShape" presStyleCnt="0"/>
      <dgm:spPr/>
      <dgm:t>
        <a:bodyPr/>
        <a:lstStyle/>
        <a:p>
          <a:pPr rtl="1"/>
          <a:endParaRPr lang="ar-SA"/>
        </a:p>
      </dgm:t>
    </dgm:pt>
  </dgm:ptLst>
  <dgm:cxnLst>
    <dgm:cxn modelId="{7BA48F64-2128-4B63-873B-02A68D71EE7F}" type="presOf" srcId="{3F45EFCA-CBD4-459D-AB57-72041143DE92}" destId="{1F526C64-A946-4851-99AE-BD50B6807CEC}" srcOrd="1" destOrd="0" presId="urn:microsoft.com/office/officeart/2005/8/layout/hierarchy3"/>
    <dgm:cxn modelId="{C5B368C8-49F5-4AF1-A52D-DB9490DB8C65}" type="presOf" srcId="{19799BFC-6F41-4C9D-B761-FBB87E388DD6}" destId="{6B3FA83B-66AB-4322-877F-53FF2A208770}" srcOrd="1" destOrd="0" presId="urn:microsoft.com/office/officeart/2005/8/layout/hierarchy3"/>
    <dgm:cxn modelId="{F3D9BFEF-E342-4D55-A128-03D99F2CC410}" type="presOf" srcId="{C91FBE60-71B5-4CC6-856D-63646B487744}" destId="{9789F52E-2C53-48D5-8BF1-ACD889F8B8D4}" srcOrd="0" destOrd="0" presId="urn:microsoft.com/office/officeart/2005/8/layout/hierarchy3"/>
    <dgm:cxn modelId="{79A0009D-455F-4AF0-B866-77E1347E16B5}" srcId="{C91FBE60-71B5-4CC6-856D-63646B487744}" destId="{05600A0C-33DF-4A95-942B-648D749EB831}" srcOrd="2" destOrd="0" parTransId="{FFF57559-FE9F-4F4A-B9DB-7849172A2B71}" sibTransId="{295C46EF-8781-481C-853A-8214B066E6A3}"/>
    <dgm:cxn modelId="{0A25BCDB-D7CB-4093-AC98-01AC5493600A}" type="presOf" srcId="{05600A0C-33DF-4A95-942B-648D749EB831}" destId="{51B693B4-5A32-4936-AF0D-793CF3377373}" srcOrd="1" destOrd="0" presId="urn:microsoft.com/office/officeart/2005/8/layout/hierarchy3"/>
    <dgm:cxn modelId="{DCC5A547-217F-4A0C-9B50-3A0799C8AB73}" srcId="{C91FBE60-71B5-4CC6-856D-63646B487744}" destId="{2A0A9366-2974-4AB7-B217-00080CCDF009}" srcOrd="1" destOrd="0" parTransId="{FF7266FB-BAD9-432B-913C-C09C4D805A8F}" sibTransId="{1C3BF59A-5074-4DC9-8E91-2988084C66AA}"/>
    <dgm:cxn modelId="{B63D85E2-C6AA-4901-AC98-DFCDFB2EF267}" type="presOf" srcId="{19799BFC-6F41-4C9D-B761-FBB87E388DD6}" destId="{619BA166-20C7-4052-BC64-3B9226A6EDAF}" srcOrd="0" destOrd="0" presId="urn:microsoft.com/office/officeart/2005/8/layout/hierarchy3"/>
    <dgm:cxn modelId="{3212E212-4F8C-4106-A2EF-B27D500D10AB}" srcId="{C91FBE60-71B5-4CC6-856D-63646B487744}" destId="{61FC5ACA-7480-4E65-8886-4A57FD7FAF57}" srcOrd="0" destOrd="0" parTransId="{CD5BCBDA-16E2-4ABE-B689-DEBE762229AF}" sibTransId="{79ADE386-7DD3-48B8-9E96-06ED8A5CDAAF}"/>
    <dgm:cxn modelId="{A16A71F8-BBBE-4206-A1E5-151E1E1913ED}" type="presOf" srcId="{3F45EFCA-CBD4-459D-AB57-72041143DE92}" destId="{6590599E-9629-4543-83F4-E09CE7EE2143}" srcOrd="0" destOrd="0" presId="urn:microsoft.com/office/officeart/2005/8/layout/hierarchy3"/>
    <dgm:cxn modelId="{E8F9272A-C0E6-4F10-ABD9-5469B5DEE7EA}" srcId="{C91FBE60-71B5-4CC6-856D-63646B487744}" destId="{3F45EFCA-CBD4-459D-AB57-72041143DE92}" srcOrd="3" destOrd="0" parTransId="{8116D2B0-2DC6-455F-8B12-1BB91BC62913}" sibTransId="{DA604A49-7714-4C92-8A49-7EBA4E9E06D2}"/>
    <dgm:cxn modelId="{137D1CCF-83E0-4922-953A-34AA8DAB101B}" srcId="{C91FBE60-71B5-4CC6-856D-63646B487744}" destId="{19799BFC-6F41-4C9D-B761-FBB87E388DD6}" srcOrd="4" destOrd="0" parTransId="{70BA1F66-6EFC-4573-ACA2-6AD93732CDDD}" sibTransId="{FE6BC80B-0EFA-4795-85A6-B5C521E8243A}"/>
    <dgm:cxn modelId="{D8CBED04-F5F4-4BA6-8B67-0000F0654FAB}" type="presOf" srcId="{05600A0C-33DF-4A95-942B-648D749EB831}" destId="{8AB6997D-81C0-4A3E-A08A-555E747B89C3}" srcOrd="0" destOrd="0" presId="urn:microsoft.com/office/officeart/2005/8/layout/hierarchy3"/>
    <dgm:cxn modelId="{B83CA2B0-E4A1-47AE-88D6-BAFCA67C3BA6}" type="presOf" srcId="{2A0A9366-2974-4AB7-B217-00080CCDF009}" destId="{27ADD08A-AD71-4108-BFC1-6C4979943057}" srcOrd="0" destOrd="0" presId="urn:microsoft.com/office/officeart/2005/8/layout/hierarchy3"/>
    <dgm:cxn modelId="{35BA9AFA-0473-47D8-A669-1D749EEDB684}" type="presOf" srcId="{61FC5ACA-7480-4E65-8886-4A57FD7FAF57}" destId="{F50845AD-B915-4511-8134-23FD19EF8667}" srcOrd="1" destOrd="0" presId="urn:microsoft.com/office/officeart/2005/8/layout/hierarchy3"/>
    <dgm:cxn modelId="{7BA014C9-4E13-4873-A615-EA09933CE282}" type="presOf" srcId="{2A0A9366-2974-4AB7-B217-00080CCDF009}" destId="{3ECBA8A3-721D-4102-AFE8-C6E378C373CD}" srcOrd="1" destOrd="0" presId="urn:microsoft.com/office/officeart/2005/8/layout/hierarchy3"/>
    <dgm:cxn modelId="{E3DBE70C-A0A2-4C2C-85C2-2B7DE4214E7E}" type="presOf" srcId="{61FC5ACA-7480-4E65-8886-4A57FD7FAF57}" destId="{0BD68A3D-BF91-4167-98A2-5CF5A4FCFF91}" srcOrd="0" destOrd="0" presId="urn:microsoft.com/office/officeart/2005/8/layout/hierarchy3"/>
    <dgm:cxn modelId="{7C33C427-801A-4E24-9CD5-53485377E7A1}" type="presParOf" srcId="{9789F52E-2C53-48D5-8BF1-ACD889F8B8D4}" destId="{B55A1D8F-AAF6-44B0-A1F0-514D79AF4DAE}" srcOrd="0" destOrd="0" presId="urn:microsoft.com/office/officeart/2005/8/layout/hierarchy3"/>
    <dgm:cxn modelId="{0E7EC443-757F-4C2B-90E7-6C909AA615B1}" type="presParOf" srcId="{B55A1D8F-AAF6-44B0-A1F0-514D79AF4DAE}" destId="{1EEB7030-FD19-43F2-8A98-85A387C30EB6}" srcOrd="0" destOrd="0" presId="urn:microsoft.com/office/officeart/2005/8/layout/hierarchy3"/>
    <dgm:cxn modelId="{11B5B5C3-EC1C-40DE-A119-F1F3F6E0A400}" type="presParOf" srcId="{1EEB7030-FD19-43F2-8A98-85A387C30EB6}" destId="{0BD68A3D-BF91-4167-98A2-5CF5A4FCFF91}" srcOrd="0" destOrd="0" presId="urn:microsoft.com/office/officeart/2005/8/layout/hierarchy3"/>
    <dgm:cxn modelId="{0CA90694-0B39-4959-A3C0-FD8000E86951}" type="presParOf" srcId="{1EEB7030-FD19-43F2-8A98-85A387C30EB6}" destId="{F50845AD-B915-4511-8134-23FD19EF8667}" srcOrd="1" destOrd="0" presId="urn:microsoft.com/office/officeart/2005/8/layout/hierarchy3"/>
    <dgm:cxn modelId="{336C9D24-9306-44A0-A7D7-AF07A2336A3D}" type="presParOf" srcId="{B55A1D8F-AAF6-44B0-A1F0-514D79AF4DAE}" destId="{8BC5A492-539B-4E7A-88FE-53B260CF480C}" srcOrd="1" destOrd="0" presId="urn:microsoft.com/office/officeart/2005/8/layout/hierarchy3"/>
    <dgm:cxn modelId="{EFB037A5-5DB2-49F5-B3A5-468DCF530A4A}" type="presParOf" srcId="{9789F52E-2C53-48D5-8BF1-ACD889F8B8D4}" destId="{7595555E-75F6-4CAC-82F9-F65E3C4AD308}" srcOrd="1" destOrd="0" presId="urn:microsoft.com/office/officeart/2005/8/layout/hierarchy3"/>
    <dgm:cxn modelId="{B67C16DB-CD1B-4B26-8A0A-41574DB627E2}" type="presParOf" srcId="{7595555E-75F6-4CAC-82F9-F65E3C4AD308}" destId="{FE036F21-77B8-4731-A1BB-98691AD933C3}" srcOrd="0" destOrd="0" presId="urn:microsoft.com/office/officeart/2005/8/layout/hierarchy3"/>
    <dgm:cxn modelId="{118EB327-6CCB-4366-BE88-BCD5AB852E4C}" type="presParOf" srcId="{FE036F21-77B8-4731-A1BB-98691AD933C3}" destId="{27ADD08A-AD71-4108-BFC1-6C4979943057}" srcOrd="0" destOrd="0" presId="urn:microsoft.com/office/officeart/2005/8/layout/hierarchy3"/>
    <dgm:cxn modelId="{984BAD99-3770-40AC-ABD9-B8C8F1B6F777}" type="presParOf" srcId="{FE036F21-77B8-4731-A1BB-98691AD933C3}" destId="{3ECBA8A3-721D-4102-AFE8-C6E378C373CD}" srcOrd="1" destOrd="0" presId="urn:microsoft.com/office/officeart/2005/8/layout/hierarchy3"/>
    <dgm:cxn modelId="{74FFC16F-EC73-497D-88CF-ED772F6D7269}" type="presParOf" srcId="{7595555E-75F6-4CAC-82F9-F65E3C4AD308}" destId="{78025F06-EA12-4C1B-8E9A-66F37106DC69}" srcOrd="1" destOrd="0" presId="urn:microsoft.com/office/officeart/2005/8/layout/hierarchy3"/>
    <dgm:cxn modelId="{214F000B-0E2C-4804-A772-4EDA283BF361}" type="presParOf" srcId="{9789F52E-2C53-48D5-8BF1-ACD889F8B8D4}" destId="{16C592CB-D9E1-4DB1-9E82-C2A4AD7A014E}" srcOrd="2" destOrd="0" presId="urn:microsoft.com/office/officeart/2005/8/layout/hierarchy3"/>
    <dgm:cxn modelId="{77BB3D6E-791D-4C37-A204-6E2BADCA7BA4}" type="presParOf" srcId="{16C592CB-D9E1-4DB1-9E82-C2A4AD7A014E}" destId="{BBF0CCA8-8014-42C4-ADAA-E36698BE682C}" srcOrd="0" destOrd="0" presId="urn:microsoft.com/office/officeart/2005/8/layout/hierarchy3"/>
    <dgm:cxn modelId="{7492A799-1258-4E63-8761-D421672694A7}" type="presParOf" srcId="{BBF0CCA8-8014-42C4-ADAA-E36698BE682C}" destId="{8AB6997D-81C0-4A3E-A08A-555E747B89C3}" srcOrd="0" destOrd="0" presId="urn:microsoft.com/office/officeart/2005/8/layout/hierarchy3"/>
    <dgm:cxn modelId="{43992247-CF0D-4D23-A9EB-25F0B7E1428F}" type="presParOf" srcId="{BBF0CCA8-8014-42C4-ADAA-E36698BE682C}" destId="{51B693B4-5A32-4936-AF0D-793CF3377373}" srcOrd="1" destOrd="0" presId="urn:microsoft.com/office/officeart/2005/8/layout/hierarchy3"/>
    <dgm:cxn modelId="{1D7EF536-C62A-4D6B-B16C-AB1369F0388C}" type="presParOf" srcId="{16C592CB-D9E1-4DB1-9E82-C2A4AD7A014E}" destId="{9CD65836-D312-4DA1-A261-16332EFEECB4}" srcOrd="1" destOrd="0" presId="urn:microsoft.com/office/officeart/2005/8/layout/hierarchy3"/>
    <dgm:cxn modelId="{F4182179-42F0-4A48-AC0A-A70E4E5B354C}" type="presParOf" srcId="{9789F52E-2C53-48D5-8BF1-ACD889F8B8D4}" destId="{6781D831-51CE-49B1-85F4-0BE8E68AE60E}" srcOrd="3" destOrd="0" presId="urn:microsoft.com/office/officeart/2005/8/layout/hierarchy3"/>
    <dgm:cxn modelId="{A99A6709-B971-4BA7-837D-33BBAF5FE263}" type="presParOf" srcId="{6781D831-51CE-49B1-85F4-0BE8E68AE60E}" destId="{3A7A526F-0944-4CFB-9BBD-15170723040F}" srcOrd="0" destOrd="0" presId="urn:microsoft.com/office/officeart/2005/8/layout/hierarchy3"/>
    <dgm:cxn modelId="{F0E9463D-7CD2-465E-A0DE-0BA31222C998}" type="presParOf" srcId="{3A7A526F-0944-4CFB-9BBD-15170723040F}" destId="{6590599E-9629-4543-83F4-E09CE7EE2143}" srcOrd="0" destOrd="0" presId="urn:microsoft.com/office/officeart/2005/8/layout/hierarchy3"/>
    <dgm:cxn modelId="{6D017FFA-49A3-4539-9EE2-9233828D1919}" type="presParOf" srcId="{3A7A526F-0944-4CFB-9BBD-15170723040F}" destId="{1F526C64-A946-4851-99AE-BD50B6807CEC}" srcOrd="1" destOrd="0" presId="urn:microsoft.com/office/officeart/2005/8/layout/hierarchy3"/>
    <dgm:cxn modelId="{C79D2A3D-A27A-4E69-A8AF-459766138756}" type="presParOf" srcId="{6781D831-51CE-49B1-85F4-0BE8E68AE60E}" destId="{8BFC6F08-6043-4985-90D6-3A9B3B009424}" srcOrd="1" destOrd="0" presId="urn:microsoft.com/office/officeart/2005/8/layout/hierarchy3"/>
    <dgm:cxn modelId="{5EF59D01-093A-4BD3-B677-29B0377C5EDA}" type="presParOf" srcId="{9789F52E-2C53-48D5-8BF1-ACD889F8B8D4}" destId="{705B8AD1-167A-460F-A0FC-D2E49A19A764}" srcOrd="4" destOrd="0" presId="urn:microsoft.com/office/officeart/2005/8/layout/hierarchy3"/>
    <dgm:cxn modelId="{18D2D934-109A-4130-A030-2C72BB805BAE}" type="presParOf" srcId="{705B8AD1-167A-460F-A0FC-D2E49A19A764}" destId="{BFC0FE3E-0A0A-47E8-B42B-399F4EB7FF26}" srcOrd="0" destOrd="0" presId="urn:microsoft.com/office/officeart/2005/8/layout/hierarchy3"/>
    <dgm:cxn modelId="{88F16000-3939-4F5B-B70D-52567FBAFC66}" type="presParOf" srcId="{BFC0FE3E-0A0A-47E8-B42B-399F4EB7FF26}" destId="{619BA166-20C7-4052-BC64-3B9226A6EDAF}" srcOrd="0" destOrd="0" presId="urn:microsoft.com/office/officeart/2005/8/layout/hierarchy3"/>
    <dgm:cxn modelId="{0FA5D3C5-2554-44E2-A3C7-82136ABC4A00}" type="presParOf" srcId="{BFC0FE3E-0A0A-47E8-B42B-399F4EB7FF26}" destId="{6B3FA83B-66AB-4322-877F-53FF2A208770}" srcOrd="1" destOrd="0" presId="urn:microsoft.com/office/officeart/2005/8/layout/hierarchy3"/>
    <dgm:cxn modelId="{A21B2CDB-6F3F-4FC7-A4CC-8DBBA34D710F}" type="presParOf" srcId="{705B8AD1-167A-460F-A0FC-D2E49A19A764}" destId="{64B43C2B-EC00-4ED9-9699-DBAD9F0709A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1FBE60-71B5-4CC6-856D-63646B487744}" type="doc">
      <dgm:prSet loTypeId="urn:microsoft.com/office/officeart/2005/8/layout/hierarchy3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61FC5ACA-7480-4E65-8886-4A57FD7FAF57}">
      <dgm:prSet phldrT="[نص]"/>
      <dgm:spPr/>
      <dgm:t>
        <a:bodyPr/>
        <a:lstStyle/>
        <a:p>
          <a:pPr rtl="1"/>
          <a:r>
            <a:rPr lang="ar-OM" dirty="0" smtClean="0"/>
            <a:t>التعلم</a:t>
          </a:r>
          <a:endParaRPr lang="ar-SA" dirty="0"/>
        </a:p>
      </dgm:t>
    </dgm:pt>
    <dgm:pt modelId="{CD5BCBDA-16E2-4ABE-B689-DEBE762229AF}" type="parTrans" cxnId="{3212E212-4F8C-4106-A2EF-B27D500D10AB}">
      <dgm:prSet/>
      <dgm:spPr/>
      <dgm:t>
        <a:bodyPr/>
        <a:lstStyle/>
        <a:p>
          <a:pPr rtl="1"/>
          <a:endParaRPr lang="ar-SA"/>
        </a:p>
      </dgm:t>
    </dgm:pt>
    <dgm:pt modelId="{79ADE386-7DD3-48B8-9E96-06ED8A5CDAAF}" type="sibTrans" cxnId="{3212E212-4F8C-4106-A2EF-B27D500D10AB}">
      <dgm:prSet/>
      <dgm:spPr/>
      <dgm:t>
        <a:bodyPr/>
        <a:lstStyle/>
        <a:p>
          <a:pPr rtl="1"/>
          <a:endParaRPr lang="ar-SA"/>
        </a:p>
      </dgm:t>
    </dgm:pt>
    <dgm:pt modelId="{40CB96E7-3CD8-4031-8D8B-E9495CADD066}">
      <dgm:prSet phldrT="[نص]"/>
      <dgm:spPr/>
      <dgm:t>
        <a:bodyPr/>
        <a:lstStyle/>
        <a:p>
          <a:pPr rtl="1"/>
          <a:r>
            <a:rPr lang="ar-OM" dirty="0" smtClean="0"/>
            <a:t>الانضباط</a:t>
          </a:r>
          <a:endParaRPr lang="ar-SA" dirty="0"/>
        </a:p>
      </dgm:t>
    </dgm:pt>
    <dgm:pt modelId="{EC68C74A-CACF-4434-ADDF-0A0D9CEF6A87}" type="parTrans" cxnId="{F8054CD7-D0B3-4F16-822F-193B5F2BE240}">
      <dgm:prSet/>
      <dgm:spPr/>
      <dgm:t>
        <a:bodyPr/>
        <a:lstStyle/>
        <a:p>
          <a:pPr rtl="1"/>
          <a:endParaRPr lang="ar-SA"/>
        </a:p>
      </dgm:t>
    </dgm:pt>
    <dgm:pt modelId="{A38342C6-9375-4B3E-845E-8B4B611EF763}" type="sibTrans" cxnId="{F8054CD7-D0B3-4F16-822F-193B5F2BE240}">
      <dgm:prSet/>
      <dgm:spPr/>
      <dgm:t>
        <a:bodyPr/>
        <a:lstStyle/>
        <a:p>
          <a:pPr rtl="1"/>
          <a:endParaRPr lang="ar-SA"/>
        </a:p>
      </dgm:t>
    </dgm:pt>
    <dgm:pt modelId="{771AD180-99B7-406A-8254-E0AD7769D8E7}">
      <dgm:prSet phldrT="[نص]"/>
      <dgm:spPr/>
      <dgm:t>
        <a:bodyPr/>
        <a:lstStyle/>
        <a:p>
          <a:pPr rtl="1"/>
          <a:r>
            <a:rPr lang="ar-OM" dirty="0" smtClean="0"/>
            <a:t>الانفعالات</a:t>
          </a:r>
          <a:endParaRPr lang="ar-SA" dirty="0"/>
        </a:p>
      </dgm:t>
    </dgm:pt>
    <dgm:pt modelId="{28D078AA-DD3A-4E5E-8974-0A46B1076D6A}" type="parTrans" cxnId="{3F19F4DE-5C02-4F49-88F5-0F887B9D9174}">
      <dgm:prSet/>
      <dgm:spPr/>
      <dgm:t>
        <a:bodyPr/>
        <a:lstStyle/>
        <a:p>
          <a:pPr rtl="1"/>
          <a:endParaRPr lang="ar-SA"/>
        </a:p>
      </dgm:t>
    </dgm:pt>
    <dgm:pt modelId="{E94F2512-4B66-426B-92B6-BE41B9914C33}" type="sibTrans" cxnId="{3F19F4DE-5C02-4F49-88F5-0F887B9D9174}">
      <dgm:prSet/>
      <dgm:spPr/>
      <dgm:t>
        <a:bodyPr/>
        <a:lstStyle/>
        <a:p>
          <a:pPr rtl="1"/>
          <a:endParaRPr lang="ar-SA"/>
        </a:p>
      </dgm:t>
    </dgm:pt>
    <dgm:pt modelId="{89C35CEB-1302-4BCE-9E74-18387B23391E}" type="pres">
      <dgm:prSet presAssocID="{C91FBE60-71B5-4CC6-856D-63646B487744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D2030DB6-1878-485F-A305-44B55C15ED65}" type="pres">
      <dgm:prSet presAssocID="{61FC5ACA-7480-4E65-8886-4A57FD7FAF57}" presName="root" presStyleCnt="0"/>
      <dgm:spPr/>
      <dgm:t>
        <a:bodyPr/>
        <a:lstStyle/>
        <a:p>
          <a:pPr rtl="1"/>
          <a:endParaRPr lang="ar-SA"/>
        </a:p>
      </dgm:t>
    </dgm:pt>
    <dgm:pt modelId="{7F080140-C392-4D36-BF81-B802EF2A1915}" type="pres">
      <dgm:prSet presAssocID="{61FC5ACA-7480-4E65-8886-4A57FD7FAF57}" presName="rootComposite" presStyleCnt="0"/>
      <dgm:spPr/>
      <dgm:t>
        <a:bodyPr/>
        <a:lstStyle/>
        <a:p>
          <a:pPr rtl="1"/>
          <a:endParaRPr lang="ar-SA"/>
        </a:p>
      </dgm:t>
    </dgm:pt>
    <dgm:pt modelId="{53F10C17-1285-4A71-86A9-37A9AC2AEF99}" type="pres">
      <dgm:prSet presAssocID="{61FC5ACA-7480-4E65-8886-4A57FD7FAF57}" presName="rootText" presStyleLbl="node1" presStyleIdx="0" presStyleCnt="3"/>
      <dgm:spPr/>
      <dgm:t>
        <a:bodyPr/>
        <a:lstStyle/>
        <a:p>
          <a:pPr rtl="1"/>
          <a:endParaRPr lang="ar-SA"/>
        </a:p>
      </dgm:t>
    </dgm:pt>
    <dgm:pt modelId="{DC0E977D-0B03-4862-9DE4-073E501DFF5B}" type="pres">
      <dgm:prSet presAssocID="{61FC5ACA-7480-4E65-8886-4A57FD7FAF57}" presName="rootConnector" presStyleLbl="node1" presStyleIdx="0" presStyleCnt="3"/>
      <dgm:spPr/>
      <dgm:t>
        <a:bodyPr/>
        <a:lstStyle/>
        <a:p>
          <a:pPr rtl="1"/>
          <a:endParaRPr lang="ar-SA"/>
        </a:p>
      </dgm:t>
    </dgm:pt>
    <dgm:pt modelId="{4EBDEAB3-322D-4716-B8D0-683D3F50DADE}" type="pres">
      <dgm:prSet presAssocID="{61FC5ACA-7480-4E65-8886-4A57FD7FAF57}" presName="childShape" presStyleCnt="0"/>
      <dgm:spPr/>
      <dgm:t>
        <a:bodyPr/>
        <a:lstStyle/>
        <a:p>
          <a:pPr rtl="1"/>
          <a:endParaRPr lang="ar-SA"/>
        </a:p>
      </dgm:t>
    </dgm:pt>
    <dgm:pt modelId="{76DC71D5-57FE-413E-8AF5-8144773C5BF1}" type="pres">
      <dgm:prSet presAssocID="{40CB96E7-3CD8-4031-8D8B-E9495CADD066}" presName="root" presStyleCnt="0"/>
      <dgm:spPr/>
      <dgm:t>
        <a:bodyPr/>
        <a:lstStyle/>
        <a:p>
          <a:pPr rtl="1"/>
          <a:endParaRPr lang="ar-SA"/>
        </a:p>
      </dgm:t>
    </dgm:pt>
    <dgm:pt modelId="{52D3D232-B2F9-4B73-BBAF-21C99B48B949}" type="pres">
      <dgm:prSet presAssocID="{40CB96E7-3CD8-4031-8D8B-E9495CADD066}" presName="rootComposite" presStyleCnt="0"/>
      <dgm:spPr/>
      <dgm:t>
        <a:bodyPr/>
        <a:lstStyle/>
        <a:p>
          <a:pPr rtl="1"/>
          <a:endParaRPr lang="ar-SA"/>
        </a:p>
      </dgm:t>
    </dgm:pt>
    <dgm:pt modelId="{CB03B968-5D8E-4ED3-AC28-254D58A6FEAE}" type="pres">
      <dgm:prSet presAssocID="{40CB96E7-3CD8-4031-8D8B-E9495CADD066}" presName="rootText" presStyleLbl="node1" presStyleIdx="1" presStyleCnt="3"/>
      <dgm:spPr/>
      <dgm:t>
        <a:bodyPr/>
        <a:lstStyle/>
        <a:p>
          <a:pPr rtl="1"/>
          <a:endParaRPr lang="ar-SA"/>
        </a:p>
      </dgm:t>
    </dgm:pt>
    <dgm:pt modelId="{EC2CDC69-9177-4A29-9A6A-00B9D6A041B3}" type="pres">
      <dgm:prSet presAssocID="{40CB96E7-3CD8-4031-8D8B-E9495CADD066}" presName="rootConnector" presStyleLbl="node1" presStyleIdx="1" presStyleCnt="3"/>
      <dgm:spPr/>
      <dgm:t>
        <a:bodyPr/>
        <a:lstStyle/>
        <a:p>
          <a:pPr rtl="1"/>
          <a:endParaRPr lang="ar-SA"/>
        </a:p>
      </dgm:t>
    </dgm:pt>
    <dgm:pt modelId="{8451FF44-3329-4E28-9E40-3A01ACAB8BAB}" type="pres">
      <dgm:prSet presAssocID="{40CB96E7-3CD8-4031-8D8B-E9495CADD066}" presName="childShape" presStyleCnt="0"/>
      <dgm:spPr/>
      <dgm:t>
        <a:bodyPr/>
        <a:lstStyle/>
        <a:p>
          <a:pPr rtl="1"/>
          <a:endParaRPr lang="ar-SA"/>
        </a:p>
      </dgm:t>
    </dgm:pt>
    <dgm:pt modelId="{12C91085-3697-4D8D-85A4-1BE4506430E8}" type="pres">
      <dgm:prSet presAssocID="{771AD180-99B7-406A-8254-E0AD7769D8E7}" presName="root" presStyleCnt="0"/>
      <dgm:spPr/>
      <dgm:t>
        <a:bodyPr/>
        <a:lstStyle/>
        <a:p>
          <a:pPr rtl="1"/>
          <a:endParaRPr lang="ar-SA"/>
        </a:p>
      </dgm:t>
    </dgm:pt>
    <dgm:pt modelId="{EBE043AD-1509-49BE-93F6-86698FDFC790}" type="pres">
      <dgm:prSet presAssocID="{771AD180-99B7-406A-8254-E0AD7769D8E7}" presName="rootComposite" presStyleCnt="0"/>
      <dgm:spPr/>
      <dgm:t>
        <a:bodyPr/>
        <a:lstStyle/>
        <a:p>
          <a:pPr rtl="1"/>
          <a:endParaRPr lang="ar-SA"/>
        </a:p>
      </dgm:t>
    </dgm:pt>
    <dgm:pt modelId="{67996F39-3E9C-46F8-88AC-A6D7C8227B1B}" type="pres">
      <dgm:prSet presAssocID="{771AD180-99B7-406A-8254-E0AD7769D8E7}" presName="rootText" presStyleLbl="node1" presStyleIdx="2" presStyleCnt="3" custLinFactNeighborX="-43" custLinFactNeighborY="-5477"/>
      <dgm:spPr/>
      <dgm:t>
        <a:bodyPr/>
        <a:lstStyle/>
        <a:p>
          <a:pPr rtl="1"/>
          <a:endParaRPr lang="ar-SA"/>
        </a:p>
      </dgm:t>
    </dgm:pt>
    <dgm:pt modelId="{FD426443-2F5E-4100-B69A-102D258B23D1}" type="pres">
      <dgm:prSet presAssocID="{771AD180-99B7-406A-8254-E0AD7769D8E7}" presName="rootConnector" presStyleLbl="node1" presStyleIdx="2" presStyleCnt="3"/>
      <dgm:spPr/>
      <dgm:t>
        <a:bodyPr/>
        <a:lstStyle/>
        <a:p>
          <a:pPr rtl="1"/>
          <a:endParaRPr lang="ar-SA"/>
        </a:p>
      </dgm:t>
    </dgm:pt>
    <dgm:pt modelId="{B1B94CC6-8331-423E-BA67-19670806B7B2}" type="pres">
      <dgm:prSet presAssocID="{771AD180-99B7-406A-8254-E0AD7769D8E7}" presName="childShape" presStyleCnt="0"/>
      <dgm:spPr/>
      <dgm:t>
        <a:bodyPr/>
        <a:lstStyle/>
        <a:p>
          <a:pPr rtl="1"/>
          <a:endParaRPr lang="ar-SA"/>
        </a:p>
      </dgm:t>
    </dgm:pt>
  </dgm:ptLst>
  <dgm:cxnLst>
    <dgm:cxn modelId="{DA2C228C-ED35-44F8-94C4-55D5F0BF4490}" type="presOf" srcId="{61FC5ACA-7480-4E65-8886-4A57FD7FAF57}" destId="{53F10C17-1285-4A71-86A9-37A9AC2AEF99}" srcOrd="0" destOrd="0" presId="urn:microsoft.com/office/officeart/2005/8/layout/hierarchy3"/>
    <dgm:cxn modelId="{1ECB525F-7E85-4D4F-84B0-7BA1C56BB136}" type="presOf" srcId="{771AD180-99B7-406A-8254-E0AD7769D8E7}" destId="{FD426443-2F5E-4100-B69A-102D258B23D1}" srcOrd="1" destOrd="0" presId="urn:microsoft.com/office/officeart/2005/8/layout/hierarchy3"/>
    <dgm:cxn modelId="{C92E4803-5531-42DB-8A79-E77D2E3B52CA}" type="presOf" srcId="{C91FBE60-71B5-4CC6-856D-63646B487744}" destId="{89C35CEB-1302-4BCE-9E74-18387B23391E}" srcOrd="0" destOrd="0" presId="urn:microsoft.com/office/officeart/2005/8/layout/hierarchy3"/>
    <dgm:cxn modelId="{3F19F4DE-5C02-4F49-88F5-0F887B9D9174}" srcId="{C91FBE60-71B5-4CC6-856D-63646B487744}" destId="{771AD180-99B7-406A-8254-E0AD7769D8E7}" srcOrd="2" destOrd="0" parTransId="{28D078AA-DD3A-4E5E-8974-0A46B1076D6A}" sibTransId="{E94F2512-4B66-426B-92B6-BE41B9914C33}"/>
    <dgm:cxn modelId="{31D62167-C7EB-40FD-B0C1-BF65E212B8D6}" type="presOf" srcId="{40CB96E7-3CD8-4031-8D8B-E9495CADD066}" destId="{CB03B968-5D8E-4ED3-AC28-254D58A6FEAE}" srcOrd="0" destOrd="0" presId="urn:microsoft.com/office/officeart/2005/8/layout/hierarchy3"/>
    <dgm:cxn modelId="{3E3BE307-0CEC-4C77-8616-9278BFC03CA2}" type="presOf" srcId="{771AD180-99B7-406A-8254-E0AD7769D8E7}" destId="{67996F39-3E9C-46F8-88AC-A6D7C8227B1B}" srcOrd="0" destOrd="0" presId="urn:microsoft.com/office/officeart/2005/8/layout/hierarchy3"/>
    <dgm:cxn modelId="{D418EC22-EFE9-4BBC-A520-5ED974572C56}" type="presOf" srcId="{61FC5ACA-7480-4E65-8886-4A57FD7FAF57}" destId="{DC0E977D-0B03-4862-9DE4-073E501DFF5B}" srcOrd="1" destOrd="0" presId="urn:microsoft.com/office/officeart/2005/8/layout/hierarchy3"/>
    <dgm:cxn modelId="{F8054CD7-D0B3-4F16-822F-193B5F2BE240}" srcId="{C91FBE60-71B5-4CC6-856D-63646B487744}" destId="{40CB96E7-3CD8-4031-8D8B-E9495CADD066}" srcOrd="1" destOrd="0" parTransId="{EC68C74A-CACF-4434-ADDF-0A0D9CEF6A87}" sibTransId="{A38342C6-9375-4B3E-845E-8B4B611EF763}"/>
    <dgm:cxn modelId="{94FD8A8B-7F34-4BB9-8684-65554474BB4D}" type="presOf" srcId="{40CB96E7-3CD8-4031-8D8B-E9495CADD066}" destId="{EC2CDC69-9177-4A29-9A6A-00B9D6A041B3}" srcOrd="1" destOrd="0" presId="urn:microsoft.com/office/officeart/2005/8/layout/hierarchy3"/>
    <dgm:cxn modelId="{3212E212-4F8C-4106-A2EF-B27D500D10AB}" srcId="{C91FBE60-71B5-4CC6-856D-63646B487744}" destId="{61FC5ACA-7480-4E65-8886-4A57FD7FAF57}" srcOrd="0" destOrd="0" parTransId="{CD5BCBDA-16E2-4ABE-B689-DEBE762229AF}" sibTransId="{79ADE386-7DD3-48B8-9E96-06ED8A5CDAAF}"/>
    <dgm:cxn modelId="{EBE55D7E-1DD4-4B22-9C3C-50F491360C7F}" type="presParOf" srcId="{89C35CEB-1302-4BCE-9E74-18387B23391E}" destId="{D2030DB6-1878-485F-A305-44B55C15ED65}" srcOrd="0" destOrd="0" presId="urn:microsoft.com/office/officeart/2005/8/layout/hierarchy3"/>
    <dgm:cxn modelId="{23106F74-19E0-465D-958E-5FB2A2BE4F88}" type="presParOf" srcId="{D2030DB6-1878-485F-A305-44B55C15ED65}" destId="{7F080140-C392-4D36-BF81-B802EF2A1915}" srcOrd="0" destOrd="0" presId="urn:microsoft.com/office/officeart/2005/8/layout/hierarchy3"/>
    <dgm:cxn modelId="{50DD3C0F-24C5-4236-B830-C3EF0199B595}" type="presParOf" srcId="{7F080140-C392-4D36-BF81-B802EF2A1915}" destId="{53F10C17-1285-4A71-86A9-37A9AC2AEF99}" srcOrd="0" destOrd="0" presId="urn:microsoft.com/office/officeart/2005/8/layout/hierarchy3"/>
    <dgm:cxn modelId="{984E207C-7352-446E-A1B5-92682B24E9C0}" type="presParOf" srcId="{7F080140-C392-4D36-BF81-B802EF2A1915}" destId="{DC0E977D-0B03-4862-9DE4-073E501DFF5B}" srcOrd="1" destOrd="0" presId="urn:microsoft.com/office/officeart/2005/8/layout/hierarchy3"/>
    <dgm:cxn modelId="{BDF554B1-2BAE-4E2E-8091-C492819C37DE}" type="presParOf" srcId="{D2030DB6-1878-485F-A305-44B55C15ED65}" destId="{4EBDEAB3-322D-4716-B8D0-683D3F50DADE}" srcOrd="1" destOrd="0" presId="urn:microsoft.com/office/officeart/2005/8/layout/hierarchy3"/>
    <dgm:cxn modelId="{44177A63-D0B1-4FD7-9926-144C77F35846}" type="presParOf" srcId="{89C35CEB-1302-4BCE-9E74-18387B23391E}" destId="{76DC71D5-57FE-413E-8AF5-8144773C5BF1}" srcOrd="1" destOrd="0" presId="urn:microsoft.com/office/officeart/2005/8/layout/hierarchy3"/>
    <dgm:cxn modelId="{9EE5487E-EE2D-4515-A348-4D3B0CA1FFE0}" type="presParOf" srcId="{76DC71D5-57FE-413E-8AF5-8144773C5BF1}" destId="{52D3D232-B2F9-4B73-BBAF-21C99B48B949}" srcOrd="0" destOrd="0" presId="urn:microsoft.com/office/officeart/2005/8/layout/hierarchy3"/>
    <dgm:cxn modelId="{61C6818F-53ED-4465-B8F0-C218FD720F4D}" type="presParOf" srcId="{52D3D232-B2F9-4B73-BBAF-21C99B48B949}" destId="{CB03B968-5D8E-4ED3-AC28-254D58A6FEAE}" srcOrd="0" destOrd="0" presId="urn:microsoft.com/office/officeart/2005/8/layout/hierarchy3"/>
    <dgm:cxn modelId="{A4D014CB-9E2D-4B42-8011-F30A9A765A41}" type="presParOf" srcId="{52D3D232-B2F9-4B73-BBAF-21C99B48B949}" destId="{EC2CDC69-9177-4A29-9A6A-00B9D6A041B3}" srcOrd="1" destOrd="0" presId="urn:microsoft.com/office/officeart/2005/8/layout/hierarchy3"/>
    <dgm:cxn modelId="{7899183E-A276-4401-BE9C-3250BB2ABCA0}" type="presParOf" srcId="{76DC71D5-57FE-413E-8AF5-8144773C5BF1}" destId="{8451FF44-3329-4E28-9E40-3A01ACAB8BAB}" srcOrd="1" destOrd="0" presId="urn:microsoft.com/office/officeart/2005/8/layout/hierarchy3"/>
    <dgm:cxn modelId="{1E542CC9-F58D-4AE8-935E-A00FC2FC7554}" type="presParOf" srcId="{89C35CEB-1302-4BCE-9E74-18387B23391E}" destId="{12C91085-3697-4D8D-85A4-1BE4506430E8}" srcOrd="2" destOrd="0" presId="urn:microsoft.com/office/officeart/2005/8/layout/hierarchy3"/>
    <dgm:cxn modelId="{225289BC-1AF4-4A67-A347-F0DEBEC2B73A}" type="presParOf" srcId="{12C91085-3697-4D8D-85A4-1BE4506430E8}" destId="{EBE043AD-1509-49BE-93F6-86698FDFC790}" srcOrd="0" destOrd="0" presId="urn:microsoft.com/office/officeart/2005/8/layout/hierarchy3"/>
    <dgm:cxn modelId="{B6A3D38A-5D24-45A1-9848-78C95C1257AD}" type="presParOf" srcId="{EBE043AD-1509-49BE-93F6-86698FDFC790}" destId="{67996F39-3E9C-46F8-88AC-A6D7C8227B1B}" srcOrd="0" destOrd="0" presId="urn:microsoft.com/office/officeart/2005/8/layout/hierarchy3"/>
    <dgm:cxn modelId="{969DE8AE-42E6-40ED-894F-957E41553954}" type="presParOf" srcId="{EBE043AD-1509-49BE-93F6-86698FDFC790}" destId="{FD426443-2F5E-4100-B69A-102D258B23D1}" srcOrd="1" destOrd="0" presId="urn:microsoft.com/office/officeart/2005/8/layout/hierarchy3"/>
    <dgm:cxn modelId="{ED2B7DD7-50DB-4F25-B3D2-613E77399BB1}" type="presParOf" srcId="{12C91085-3697-4D8D-85A4-1BE4506430E8}" destId="{B1B94CC6-8331-423E-BA67-19670806B7B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1FBE60-71B5-4CC6-856D-63646B487744}" type="doc">
      <dgm:prSet loTypeId="urn:microsoft.com/office/officeart/2005/8/layout/hierarchy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61FC5ACA-7480-4E65-8886-4A57FD7FAF57}">
      <dgm:prSet phldrT="[نص]"/>
      <dgm:spPr/>
      <dgm:t>
        <a:bodyPr/>
        <a:lstStyle/>
        <a:p>
          <a:pPr rtl="1"/>
          <a:r>
            <a:rPr lang="ar-OM" dirty="0" smtClean="0"/>
            <a:t>طريقة العصف الذهني</a:t>
          </a:r>
          <a:endParaRPr lang="ar-SA" dirty="0"/>
        </a:p>
      </dgm:t>
    </dgm:pt>
    <dgm:pt modelId="{CD5BCBDA-16E2-4ABE-B689-DEBE762229AF}" type="parTrans" cxnId="{3212E212-4F8C-4106-A2EF-B27D500D10AB}">
      <dgm:prSet/>
      <dgm:spPr/>
      <dgm:t>
        <a:bodyPr/>
        <a:lstStyle/>
        <a:p>
          <a:pPr rtl="1"/>
          <a:endParaRPr lang="ar-SA"/>
        </a:p>
      </dgm:t>
    </dgm:pt>
    <dgm:pt modelId="{79ADE386-7DD3-48B8-9E96-06ED8A5CDAAF}" type="sibTrans" cxnId="{3212E212-4F8C-4106-A2EF-B27D500D10AB}">
      <dgm:prSet/>
      <dgm:spPr/>
      <dgm:t>
        <a:bodyPr/>
        <a:lstStyle/>
        <a:p>
          <a:pPr rtl="1"/>
          <a:endParaRPr lang="ar-SA"/>
        </a:p>
      </dgm:t>
    </dgm:pt>
    <dgm:pt modelId="{40CB96E7-3CD8-4031-8D8B-E9495CADD066}">
      <dgm:prSet phldrT="[نص]"/>
      <dgm:spPr/>
      <dgm:t>
        <a:bodyPr/>
        <a:lstStyle/>
        <a:p>
          <a:pPr rtl="1"/>
          <a:r>
            <a:rPr lang="ar-OM" dirty="0" smtClean="0"/>
            <a:t>طريقة </a:t>
          </a:r>
          <a:r>
            <a:rPr lang="ar-OM" dirty="0" err="1" smtClean="0"/>
            <a:t>الاستبانة</a:t>
          </a:r>
          <a:endParaRPr lang="ar-SA" dirty="0"/>
        </a:p>
      </dgm:t>
    </dgm:pt>
    <dgm:pt modelId="{EC68C74A-CACF-4434-ADDF-0A0D9CEF6A87}" type="parTrans" cxnId="{F8054CD7-D0B3-4F16-822F-193B5F2BE240}">
      <dgm:prSet/>
      <dgm:spPr/>
      <dgm:t>
        <a:bodyPr/>
        <a:lstStyle/>
        <a:p>
          <a:pPr rtl="1"/>
          <a:endParaRPr lang="ar-SA"/>
        </a:p>
      </dgm:t>
    </dgm:pt>
    <dgm:pt modelId="{A38342C6-9375-4B3E-845E-8B4B611EF763}" type="sibTrans" cxnId="{F8054CD7-D0B3-4F16-822F-193B5F2BE240}">
      <dgm:prSet/>
      <dgm:spPr/>
      <dgm:t>
        <a:bodyPr/>
        <a:lstStyle/>
        <a:p>
          <a:pPr rtl="1"/>
          <a:endParaRPr lang="ar-SA"/>
        </a:p>
      </dgm:t>
    </dgm:pt>
    <dgm:pt modelId="{771AD180-99B7-406A-8254-E0AD7769D8E7}">
      <dgm:prSet phldrT="[نص]"/>
      <dgm:spPr/>
      <dgm:t>
        <a:bodyPr/>
        <a:lstStyle/>
        <a:p>
          <a:pPr rtl="1"/>
          <a:r>
            <a:rPr lang="ar-OM" dirty="0" smtClean="0"/>
            <a:t>طريقة الاختيار</a:t>
          </a:r>
          <a:endParaRPr lang="ar-SA" dirty="0"/>
        </a:p>
      </dgm:t>
    </dgm:pt>
    <dgm:pt modelId="{28D078AA-DD3A-4E5E-8974-0A46B1076D6A}" type="parTrans" cxnId="{3F19F4DE-5C02-4F49-88F5-0F887B9D9174}">
      <dgm:prSet/>
      <dgm:spPr/>
      <dgm:t>
        <a:bodyPr/>
        <a:lstStyle/>
        <a:p>
          <a:pPr rtl="1"/>
          <a:endParaRPr lang="ar-SA"/>
        </a:p>
      </dgm:t>
    </dgm:pt>
    <dgm:pt modelId="{E94F2512-4B66-426B-92B6-BE41B9914C33}" type="sibTrans" cxnId="{3F19F4DE-5C02-4F49-88F5-0F887B9D9174}">
      <dgm:prSet/>
      <dgm:spPr/>
      <dgm:t>
        <a:bodyPr/>
        <a:lstStyle/>
        <a:p>
          <a:pPr rtl="1"/>
          <a:endParaRPr lang="ar-SA"/>
        </a:p>
      </dgm:t>
    </dgm:pt>
    <dgm:pt modelId="{89C35CEB-1302-4BCE-9E74-18387B23391E}" type="pres">
      <dgm:prSet presAssocID="{C91FBE60-71B5-4CC6-856D-63646B487744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D2030DB6-1878-485F-A305-44B55C15ED65}" type="pres">
      <dgm:prSet presAssocID="{61FC5ACA-7480-4E65-8886-4A57FD7FAF57}" presName="root" presStyleCnt="0"/>
      <dgm:spPr/>
      <dgm:t>
        <a:bodyPr/>
        <a:lstStyle/>
        <a:p>
          <a:pPr rtl="1"/>
          <a:endParaRPr lang="ar-SA"/>
        </a:p>
      </dgm:t>
    </dgm:pt>
    <dgm:pt modelId="{7F080140-C392-4D36-BF81-B802EF2A1915}" type="pres">
      <dgm:prSet presAssocID="{61FC5ACA-7480-4E65-8886-4A57FD7FAF57}" presName="rootComposite" presStyleCnt="0"/>
      <dgm:spPr/>
      <dgm:t>
        <a:bodyPr/>
        <a:lstStyle/>
        <a:p>
          <a:pPr rtl="1"/>
          <a:endParaRPr lang="ar-SA"/>
        </a:p>
      </dgm:t>
    </dgm:pt>
    <dgm:pt modelId="{53F10C17-1285-4A71-86A9-37A9AC2AEF99}" type="pres">
      <dgm:prSet presAssocID="{61FC5ACA-7480-4E65-8886-4A57FD7FAF57}" presName="rootText" presStyleLbl="node1" presStyleIdx="0" presStyleCnt="3" custLinFactNeighborX="6736"/>
      <dgm:spPr/>
      <dgm:t>
        <a:bodyPr/>
        <a:lstStyle/>
        <a:p>
          <a:pPr rtl="1"/>
          <a:endParaRPr lang="ar-SA"/>
        </a:p>
      </dgm:t>
    </dgm:pt>
    <dgm:pt modelId="{DC0E977D-0B03-4862-9DE4-073E501DFF5B}" type="pres">
      <dgm:prSet presAssocID="{61FC5ACA-7480-4E65-8886-4A57FD7FAF57}" presName="rootConnector" presStyleLbl="node1" presStyleIdx="0" presStyleCnt="3"/>
      <dgm:spPr/>
      <dgm:t>
        <a:bodyPr/>
        <a:lstStyle/>
        <a:p>
          <a:pPr rtl="1"/>
          <a:endParaRPr lang="ar-SA"/>
        </a:p>
      </dgm:t>
    </dgm:pt>
    <dgm:pt modelId="{4EBDEAB3-322D-4716-B8D0-683D3F50DADE}" type="pres">
      <dgm:prSet presAssocID="{61FC5ACA-7480-4E65-8886-4A57FD7FAF57}" presName="childShape" presStyleCnt="0"/>
      <dgm:spPr/>
      <dgm:t>
        <a:bodyPr/>
        <a:lstStyle/>
        <a:p>
          <a:pPr rtl="1"/>
          <a:endParaRPr lang="ar-SA"/>
        </a:p>
      </dgm:t>
    </dgm:pt>
    <dgm:pt modelId="{76DC71D5-57FE-413E-8AF5-8144773C5BF1}" type="pres">
      <dgm:prSet presAssocID="{40CB96E7-3CD8-4031-8D8B-E9495CADD066}" presName="root" presStyleCnt="0"/>
      <dgm:spPr/>
      <dgm:t>
        <a:bodyPr/>
        <a:lstStyle/>
        <a:p>
          <a:pPr rtl="1"/>
          <a:endParaRPr lang="ar-SA"/>
        </a:p>
      </dgm:t>
    </dgm:pt>
    <dgm:pt modelId="{52D3D232-B2F9-4B73-BBAF-21C99B48B949}" type="pres">
      <dgm:prSet presAssocID="{40CB96E7-3CD8-4031-8D8B-E9495CADD066}" presName="rootComposite" presStyleCnt="0"/>
      <dgm:spPr/>
      <dgm:t>
        <a:bodyPr/>
        <a:lstStyle/>
        <a:p>
          <a:pPr rtl="1"/>
          <a:endParaRPr lang="ar-SA"/>
        </a:p>
      </dgm:t>
    </dgm:pt>
    <dgm:pt modelId="{CB03B968-5D8E-4ED3-AC28-254D58A6FEAE}" type="pres">
      <dgm:prSet presAssocID="{40CB96E7-3CD8-4031-8D8B-E9495CADD066}" presName="rootText" presStyleLbl="node1" presStyleIdx="1" presStyleCnt="3" custScaleX="128178" custLinFactNeighborX="1479"/>
      <dgm:spPr/>
      <dgm:t>
        <a:bodyPr/>
        <a:lstStyle/>
        <a:p>
          <a:pPr rtl="1"/>
          <a:endParaRPr lang="ar-SA"/>
        </a:p>
      </dgm:t>
    </dgm:pt>
    <dgm:pt modelId="{EC2CDC69-9177-4A29-9A6A-00B9D6A041B3}" type="pres">
      <dgm:prSet presAssocID="{40CB96E7-3CD8-4031-8D8B-E9495CADD066}" presName="rootConnector" presStyleLbl="node1" presStyleIdx="1" presStyleCnt="3"/>
      <dgm:spPr/>
      <dgm:t>
        <a:bodyPr/>
        <a:lstStyle/>
        <a:p>
          <a:pPr rtl="1"/>
          <a:endParaRPr lang="ar-SA"/>
        </a:p>
      </dgm:t>
    </dgm:pt>
    <dgm:pt modelId="{8451FF44-3329-4E28-9E40-3A01ACAB8BAB}" type="pres">
      <dgm:prSet presAssocID="{40CB96E7-3CD8-4031-8D8B-E9495CADD066}" presName="childShape" presStyleCnt="0"/>
      <dgm:spPr/>
      <dgm:t>
        <a:bodyPr/>
        <a:lstStyle/>
        <a:p>
          <a:pPr rtl="1"/>
          <a:endParaRPr lang="ar-SA"/>
        </a:p>
      </dgm:t>
    </dgm:pt>
    <dgm:pt modelId="{12C91085-3697-4D8D-85A4-1BE4506430E8}" type="pres">
      <dgm:prSet presAssocID="{771AD180-99B7-406A-8254-E0AD7769D8E7}" presName="root" presStyleCnt="0"/>
      <dgm:spPr/>
      <dgm:t>
        <a:bodyPr/>
        <a:lstStyle/>
        <a:p>
          <a:pPr rtl="1"/>
          <a:endParaRPr lang="ar-SA"/>
        </a:p>
      </dgm:t>
    </dgm:pt>
    <dgm:pt modelId="{EBE043AD-1509-49BE-93F6-86698FDFC790}" type="pres">
      <dgm:prSet presAssocID="{771AD180-99B7-406A-8254-E0AD7769D8E7}" presName="rootComposite" presStyleCnt="0"/>
      <dgm:spPr/>
      <dgm:t>
        <a:bodyPr/>
        <a:lstStyle/>
        <a:p>
          <a:pPr rtl="1"/>
          <a:endParaRPr lang="ar-SA"/>
        </a:p>
      </dgm:t>
    </dgm:pt>
    <dgm:pt modelId="{67996F39-3E9C-46F8-88AC-A6D7C8227B1B}" type="pres">
      <dgm:prSet presAssocID="{771AD180-99B7-406A-8254-E0AD7769D8E7}" presName="rootText" presStyleLbl="node1" presStyleIdx="2" presStyleCnt="3" custScaleX="110193"/>
      <dgm:spPr/>
      <dgm:t>
        <a:bodyPr/>
        <a:lstStyle/>
        <a:p>
          <a:pPr rtl="1"/>
          <a:endParaRPr lang="ar-SA"/>
        </a:p>
      </dgm:t>
    </dgm:pt>
    <dgm:pt modelId="{FD426443-2F5E-4100-B69A-102D258B23D1}" type="pres">
      <dgm:prSet presAssocID="{771AD180-99B7-406A-8254-E0AD7769D8E7}" presName="rootConnector" presStyleLbl="node1" presStyleIdx="2" presStyleCnt="3"/>
      <dgm:spPr/>
      <dgm:t>
        <a:bodyPr/>
        <a:lstStyle/>
        <a:p>
          <a:pPr rtl="1"/>
          <a:endParaRPr lang="ar-SA"/>
        </a:p>
      </dgm:t>
    </dgm:pt>
    <dgm:pt modelId="{B1B94CC6-8331-423E-BA67-19670806B7B2}" type="pres">
      <dgm:prSet presAssocID="{771AD180-99B7-406A-8254-E0AD7769D8E7}" presName="childShape" presStyleCnt="0"/>
      <dgm:spPr/>
      <dgm:t>
        <a:bodyPr/>
        <a:lstStyle/>
        <a:p>
          <a:pPr rtl="1"/>
          <a:endParaRPr lang="ar-SA"/>
        </a:p>
      </dgm:t>
    </dgm:pt>
  </dgm:ptLst>
  <dgm:cxnLst>
    <dgm:cxn modelId="{2154F4FB-003B-4AF1-A747-E15960E30A23}" type="presOf" srcId="{40CB96E7-3CD8-4031-8D8B-E9495CADD066}" destId="{CB03B968-5D8E-4ED3-AC28-254D58A6FEAE}" srcOrd="0" destOrd="0" presId="urn:microsoft.com/office/officeart/2005/8/layout/hierarchy3"/>
    <dgm:cxn modelId="{CCAF9E64-021E-42B4-A40D-405BF645809F}" type="presOf" srcId="{40CB96E7-3CD8-4031-8D8B-E9495CADD066}" destId="{EC2CDC69-9177-4A29-9A6A-00B9D6A041B3}" srcOrd="1" destOrd="0" presId="urn:microsoft.com/office/officeart/2005/8/layout/hierarchy3"/>
    <dgm:cxn modelId="{3F19F4DE-5C02-4F49-88F5-0F887B9D9174}" srcId="{C91FBE60-71B5-4CC6-856D-63646B487744}" destId="{771AD180-99B7-406A-8254-E0AD7769D8E7}" srcOrd="2" destOrd="0" parTransId="{28D078AA-DD3A-4E5E-8974-0A46B1076D6A}" sibTransId="{E94F2512-4B66-426B-92B6-BE41B9914C33}"/>
    <dgm:cxn modelId="{C86E248D-862A-41A7-AC2B-06ECB8690C43}" type="presOf" srcId="{61FC5ACA-7480-4E65-8886-4A57FD7FAF57}" destId="{53F10C17-1285-4A71-86A9-37A9AC2AEF99}" srcOrd="0" destOrd="0" presId="urn:microsoft.com/office/officeart/2005/8/layout/hierarchy3"/>
    <dgm:cxn modelId="{B33CFB81-23B4-44B8-B309-0ECC540B45EF}" type="presOf" srcId="{C91FBE60-71B5-4CC6-856D-63646B487744}" destId="{89C35CEB-1302-4BCE-9E74-18387B23391E}" srcOrd="0" destOrd="0" presId="urn:microsoft.com/office/officeart/2005/8/layout/hierarchy3"/>
    <dgm:cxn modelId="{F8054CD7-D0B3-4F16-822F-193B5F2BE240}" srcId="{C91FBE60-71B5-4CC6-856D-63646B487744}" destId="{40CB96E7-3CD8-4031-8D8B-E9495CADD066}" srcOrd="1" destOrd="0" parTransId="{EC68C74A-CACF-4434-ADDF-0A0D9CEF6A87}" sibTransId="{A38342C6-9375-4B3E-845E-8B4B611EF763}"/>
    <dgm:cxn modelId="{7F36F42A-3AC0-4B82-9029-ED54E70F3B4B}" type="presOf" srcId="{61FC5ACA-7480-4E65-8886-4A57FD7FAF57}" destId="{DC0E977D-0B03-4862-9DE4-073E501DFF5B}" srcOrd="1" destOrd="0" presId="urn:microsoft.com/office/officeart/2005/8/layout/hierarchy3"/>
    <dgm:cxn modelId="{6881E055-FE48-454E-852A-B515C72EB7BE}" type="presOf" srcId="{771AD180-99B7-406A-8254-E0AD7769D8E7}" destId="{FD426443-2F5E-4100-B69A-102D258B23D1}" srcOrd="1" destOrd="0" presId="urn:microsoft.com/office/officeart/2005/8/layout/hierarchy3"/>
    <dgm:cxn modelId="{58C97B61-A4B5-490F-B74D-EBB0FD3EE30A}" type="presOf" srcId="{771AD180-99B7-406A-8254-E0AD7769D8E7}" destId="{67996F39-3E9C-46F8-88AC-A6D7C8227B1B}" srcOrd="0" destOrd="0" presId="urn:microsoft.com/office/officeart/2005/8/layout/hierarchy3"/>
    <dgm:cxn modelId="{3212E212-4F8C-4106-A2EF-B27D500D10AB}" srcId="{C91FBE60-71B5-4CC6-856D-63646B487744}" destId="{61FC5ACA-7480-4E65-8886-4A57FD7FAF57}" srcOrd="0" destOrd="0" parTransId="{CD5BCBDA-16E2-4ABE-B689-DEBE762229AF}" sibTransId="{79ADE386-7DD3-48B8-9E96-06ED8A5CDAAF}"/>
    <dgm:cxn modelId="{8F44EAC1-CD19-4729-98C5-3D358A36C6EF}" type="presParOf" srcId="{89C35CEB-1302-4BCE-9E74-18387B23391E}" destId="{D2030DB6-1878-485F-A305-44B55C15ED65}" srcOrd="0" destOrd="0" presId="urn:microsoft.com/office/officeart/2005/8/layout/hierarchy3"/>
    <dgm:cxn modelId="{EA3023DF-0DFD-4FBA-9427-789AE898263A}" type="presParOf" srcId="{D2030DB6-1878-485F-A305-44B55C15ED65}" destId="{7F080140-C392-4D36-BF81-B802EF2A1915}" srcOrd="0" destOrd="0" presId="urn:microsoft.com/office/officeart/2005/8/layout/hierarchy3"/>
    <dgm:cxn modelId="{902BE835-DC9F-4436-A373-6BB25D994CE9}" type="presParOf" srcId="{7F080140-C392-4D36-BF81-B802EF2A1915}" destId="{53F10C17-1285-4A71-86A9-37A9AC2AEF99}" srcOrd="0" destOrd="0" presId="urn:microsoft.com/office/officeart/2005/8/layout/hierarchy3"/>
    <dgm:cxn modelId="{4ADD87DF-0C93-4036-A312-5827B3A8DFA2}" type="presParOf" srcId="{7F080140-C392-4D36-BF81-B802EF2A1915}" destId="{DC0E977D-0B03-4862-9DE4-073E501DFF5B}" srcOrd="1" destOrd="0" presId="urn:microsoft.com/office/officeart/2005/8/layout/hierarchy3"/>
    <dgm:cxn modelId="{747A9FD9-EBAF-4388-AFC1-810531C9DBC1}" type="presParOf" srcId="{D2030DB6-1878-485F-A305-44B55C15ED65}" destId="{4EBDEAB3-322D-4716-B8D0-683D3F50DADE}" srcOrd="1" destOrd="0" presId="urn:microsoft.com/office/officeart/2005/8/layout/hierarchy3"/>
    <dgm:cxn modelId="{08B41891-3A3A-46CD-9F84-530E982C259A}" type="presParOf" srcId="{89C35CEB-1302-4BCE-9E74-18387B23391E}" destId="{76DC71D5-57FE-413E-8AF5-8144773C5BF1}" srcOrd="1" destOrd="0" presId="urn:microsoft.com/office/officeart/2005/8/layout/hierarchy3"/>
    <dgm:cxn modelId="{D3239E64-BF45-405B-85AE-0365E560A73F}" type="presParOf" srcId="{76DC71D5-57FE-413E-8AF5-8144773C5BF1}" destId="{52D3D232-B2F9-4B73-BBAF-21C99B48B949}" srcOrd="0" destOrd="0" presId="urn:microsoft.com/office/officeart/2005/8/layout/hierarchy3"/>
    <dgm:cxn modelId="{AA0BC66B-4290-4FC3-AFD2-EA1ED6EFF43D}" type="presParOf" srcId="{52D3D232-B2F9-4B73-BBAF-21C99B48B949}" destId="{CB03B968-5D8E-4ED3-AC28-254D58A6FEAE}" srcOrd="0" destOrd="0" presId="urn:microsoft.com/office/officeart/2005/8/layout/hierarchy3"/>
    <dgm:cxn modelId="{93BB55FD-BFA5-4785-9C13-F09039DB086B}" type="presParOf" srcId="{52D3D232-B2F9-4B73-BBAF-21C99B48B949}" destId="{EC2CDC69-9177-4A29-9A6A-00B9D6A041B3}" srcOrd="1" destOrd="0" presId="urn:microsoft.com/office/officeart/2005/8/layout/hierarchy3"/>
    <dgm:cxn modelId="{9685D01B-F1FB-4B69-B3CC-2D2036CABCD0}" type="presParOf" srcId="{76DC71D5-57FE-413E-8AF5-8144773C5BF1}" destId="{8451FF44-3329-4E28-9E40-3A01ACAB8BAB}" srcOrd="1" destOrd="0" presId="urn:microsoft.com/office/officeart/2005/8/layout/hierarchy3"/>
    <dgm:cxn modelId="{6B49BC60-78D7-48F3-84CA-EB441659DC3A}" type="presParOf" srcId="{89C35CEB-1302-4BCE-9E74-18387B23391E}" destId="{12C91085-3697-4D8D-85A4-1BE4506430E8}" srcOrd="2" destOrd="0" presId="urn:microsoft.com/office/officeart/2005/8/layout/hierarchy3"/>
    <dgm:cxn modelId="{52A2C203-5CDC-4A9E-9D41-FAFCA6982ED7}" type="presParOf" srcId="{12C91085-3697-4D8D-85A4-1BE4506430E8}" destId="{EBE043AD-1509-49BE-93F6-86698FDFC790}" srcOrd="0" destOrd="0" presId="urn:microsoft.com/office/officeart/2005/8/layout/hierarchy3"/>
    <dgm:cxn modelId="{5D896FA0-24A8-477C-BE1C-97406532C27A}" type="presParOf" srcId="{EBE043AD-1509-49BE-93F6-86698FDFC790}" destId="{67996F39-3E9C-46F8-88AC-A6D7C8227B1B}" srcOrd="0" destOrd="0" presId="urn:microsoft.com/office/officeart/2005/8/layout/hierarchy3"/>
    <dgm:cxn modelId="{0B6D5D55-12D0-42B3-A989-4035C41AD2B0}" type="presParOf" srcId="{EBE043AD-1509-49BE-93F6-86698FDFC790}" destId="{FD426443-2F5E-4100-B69A-102D258B23D1}" srcOrd="1" destOrd="0" presId="urn:microsoft.com/office/officeart/2005/8/layout/hierarchy3"/>
    <dgm:cxn modelId="{1C5B3D8A-E544-45BD-8057-DB4CFC615117}" type="presParOf" srcId="{12C91085-3697-4D8D-85A4-1BE4506430E8}" destId="{B1B94CC6-8331-423E-BA67-19670806B7B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A18ACB-3FAE-4EDD-8E41-949BBB28A79B}">
      <dsp:nvSpPr>
        <dsp:cNvPr id="0" name=""/>
        <dsp:cNvSpPr/>
      </dsp:nvSpPr>
      <dsp:spPr>
        <a:xfrm>
          <a:off x="804474" y="-54219"/>
          <a:ext cx="3420253" cy="3420253"/>
        </a:xfrm>
        <a:prstGeom prst="circularArrow">
          <a:avLst>
            <a:gd name="adj1" fmla="val 4668"/>
            <a:gd name="adj2" fmla="val 272909"/>
            <a:gd name="adj3" fmla="val 13078493"/>
            <a:gd name="adj4" fmla="val 17864741"/>
            <a:gd name="adj5" fmla="val 484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02CB0-4E52-4916-A763-5141FEA947E2}">
      <dsp:nvSpPr>
        <dsp:cNvPr id="0" name=""/>
        <dsp:cNvSpPr/>
      </dsp:nvSpPr>
      <dsp:spPr>
        <a:xfrm>
          <a:off x="1448842" y="1146"/>
          <a:ext cx="2131517" cy="10657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u="none" kern="1200" dirty="0" smtClean="0">
              <a:solidFill>
                <a:srgbClr val="002060"/>
              </a:solidFill>
            </a:rPr>
            <a:t>مفهوم ادارة الغرف الصفية</a:t>
          </a:r>
          <a:endParaRPr lang="ar-EG" sz="2800" b="1" u="none" kern="1200" dirty="0">
            <a:solidFill>
              <a:srgbClr val="002060"/>
            </a:solidFill>
          </a:endParaRPr>
        </a:p>
      </dsp:txBody>
      <dsp:txXfrm>
        <a:off x="1448842" y="1146"/>
        <a:ext cx="2131517" cy="1065758"/>
      </dsp:txXfrm>
    </dsp:sp>
    <dsp:sp modelId="{7B12B91E-4115-4398-94F3-35ADBBCDEE51}">
      <dsp:nvSpPr>
        <dsp:cNvPr id="0" name=""/>
        <dsp:cNvSpPr/>
      </dsp:nvSpPr>
      <dsp:spPr>
        <a:xfrm>
          <a:off x="2676940" y="1229244"/>
          <a:ext cx="2131517" cy="1065758"/>
        </a:xfrm>
        <a:prstGeom prst="roundRect">
          <a:avLst/>
        </a:prstGeom>
        <a:solidFill>
          <a:schemeClr val="accent5">
            <a:hueOff val="-3327248"/>
            <a:satOff val="-5151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b="1" kern="1200" dirty="0" smtClean="0">
              <a:solidFill>
                <a:srgbClr val="002060"/>
              </a:solidFill>
            </a:rPr>
            <a:t>الادارة الفعالة</a:t>
          </a:r>
          <a:endParaRPr lang="ar-EG" sz="2800" b="1" kern="1200" dirty="0">
            <a:solidFill>
              <a:srgbClr val="002060"/>
            </a:solidFill>
          </a:endParaRPr>
        </a:p>
      </dsp:txBody>
      <dsp:txXfrm>
        <a:off x="2676940" y="1229244"/>
        <a:ext cx="2131517" cy="1065758"/>
      </dsp:txXfrm>
    </dsp:sp>
    <dsp:sp modelId="{732F62CE-D1EC-4F22-AF39-10B84BF6B6A6}">
      <dsp:nvSpPr>
        <dsp:cNvPr id="0" name=""/>
        <dsp:cNvSpPr/>
      </dsp:nvSpPr>
      <dsp:spPr>
        <a:xfrm>
          <a:off x="1448842" y="2457342"/>
          <a:ext cx="2131517" cy="1065758"/>
        </a:xfrm>
        <a:prstGeom prst="roundRect">
          <a:avLst/>
        </a:prstGeom>
        <a:solidFill>
          <a:schemeClr val="accent5">
            <a:hueOff val="-6654497"/>
            <a:satOff val="-10303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rgbClr val="002060"/>
              </a:solidFill>
            </a:rPr>
            <a:t>ا</a:t>
          </a:r>
          <a:r>
            <a:rPr lang="ar-JO" sz="2800" b="1" kern="1200" dirty="0" smtClean="0">
              <a:solidFill>
                <a:srgbClr val="002060"/>
              </a:solidFill>
            </a:rPr>
            <a:t>لنظام الصفي</a:t>
          </a:r>
          <a:endParaRPr lang="ar-EG" sz="2800" b="1" kern="1200" dirty="0">
            <a:solidFill>
              <a:srgbClr val="002060"/>
            </a:solidFill>
          </a:endParaRPr>
        </a:p>
      </dsp:txBody>
      <dsp:txXfrm>
        <a:off x="1448842" y="2457342"/>
        <a:ext cx="2131517" cy="1065758"/>
      </dsp:txXfrm>
    </dsp:sp>
    <dsp:sp modelId="{8AF8BAB0-C7BA-4264-9C4E-5EC7A31E0116}">
      <dsp:nvSpPr>
        <dsp:cNvPr id="0" name=""/>
        <dsp:cNvSpPr/>
      </dsp:nvSpPr>
      <dsp:spPr>
        <a:xfrm>
          <a:off x="220744" y="1229244"/>
          <a:ext cx="2131517" cy="1065758"/>
        </a:xfrm>
        <a:prstGeom prst="round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b="1" kern="1200" dirty="0" smtClean="0">
              <a:solidFill>
                <a:srgbClr val="002060"/>
              </a:solidFill>
            </a:rPr>
            <a:t>تعديل السلوك و ادارة الصف</a:t>
          </a:r>
          <a:endParaRPr lang="ar-EG" sz="2800" b="1" kern="1200" dirty="0">
            <a:solidFill>
              <a:srgbClr val="002060"/>
            </a:solidFill>
          </a:endParaRPr>
        </a:p>
      </dsp:txBody>
      <dsp:txXfrm>
        <a:off x="220744" y="1229244"/>
        <a:ext cx="2131517" cy="10657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D3D18B-E1F3-457F-9A68-952F432D9AC0}">
      <dsp:nvSpPr>
        <dsp:cNvPr id="0" name=""/>
        <dsp:cNvSpPr/>
      </dsp:nvSpPr>
      <dsp:spPr>
        <a:xfrm>
          <a:off x="451195" y="219928"/>
          <a:ext cx="764130" cy="382065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300" kern="1200" dirty="0"/>
        </a:p>
      </dsp:txBody>
      <dsp:txXfrm>
        <a:off x="451195" y="219928"/>
        <a:ext cx="764130" cy="382065"/>
      </dsp:txXfrm>
    </dsp:sp>
    <dsp:sp modelId="{DE2F45A9-CE24-4237-8BC9-29EE7AF7A158}">
      <dsp:nvSpPr>
        <dsp:cNvPr id="0" name=""/>
        <dsp:cNvSpPr/>
      </dsp:nvSpPr>
      <dsp:spPr>
        <a:xfrm rot="19449482">
          <a:off x="1179763" y="259160"/>
          <a:ext cx="375591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375591" y="41835"/>
              </a:lnTo>
            </a:path>
          </a:pathLst>
        </a:custGeom>
        <a:noFill/>
        <a:ln w="1905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19449482">
        <a:off x="1358170" y="291607"/>
        <a:ext cx="18779" cy="18779"/>
      </dsp:txXfrm>
    </dsp:sp>
    <dsp:sp modelId="{D46F743B-B455-4980-8081-EC1F30AE2C5B}">
      <dsp:nvSpPr>
        <dsp:cNvPr id="0" name=""/>
        <dsp:cNvSpPr/>
      </dsp:nvSpPr>
      <dsp:spPr>
        <a:xfrm>
          <a:off x="1519793" y="0"/>
          <a:ext cx="764130" cy="38206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لوحة إعلانية</a:t>
          </a:r>
          <a:endParaRPr lang="ar-SA" sz="1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19793" y="0"/>
        <a:ext cx="764130" cy="382065"/>
      </dsp:txXfrm>
    </dsp:sp>
    <dsp:sp modelId="{C181FB93-06B1-41B3-ADAA-90D2B9260555}">
      <dsp:nvSpPr>
        <dsp:cNvPr id="0" name=""/>
        <dsp:cNvSpPr/>
      </dsp:nvSpPr>
      <dsp:spPr>
        <a:xfrm rot="2142401">
          <a:off x="1179946" y="478968"/>
          <a:ext cx="376411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376411" y="41835"/>
              </a:lnTo>
            </a:path>
          </a:pathLst>
        </a:custGeom>
        <a:noFill/>
        <a:ln w="1905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2142401">
        <a:off x="1358741" y="511394"/>
        <a:ext cx="18820" cy="18820"/>
      </dsp:txXfrm>
    </dsp:sp>
    <dsp:sp modelId="{5698954B-EB8A-49C3-B88A-23D3A368EEF4}">
      <dsp:nvSpPr>
        <dsp:cNvPr id="0" name=""/>
        <dsp:cNvSpPr/>
      </dsp:nvSpPr>
      <dsp:spPr>
        <a:xfrm>
          <a:off x="1520978" y="439615"/>
          <a:ext cx="764130" cy="38206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نسخ مطبوعة</a:t>
          </a:r>
          <a:endParaRPr lang="ar-SA" sz="1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20978" y="439615"/>
        <a:ext cx="764130" cy="3820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D3D18B-E1F3-457F-9A68-952F432D9AC0}">
      <dsp:nvSpPr>
        <dsp:cNvPr id="0" name=""/>
        <dsp:cNvSpPr/>
      </dsp:nvSpPr>
      <dsp:spPr>
        <a:xfrm>
          <a:off x="86807" y="220114"/>
          <a:ext cx="763384" cy="381692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6807" y="220114"/>
        <a:ext cx="763384" cy="381692"/>
      </dsp:txXfrm>
    </dsp:sp>
    <dsp:sp modelId="{DE2F45A9-CE24-4237-8BC9-29EE7AF7A158}">
      <dsp:nvSpPr>
        <dsp:cNvPr id="0" name=""/>
        <dsp:cNvSpPr/>
      </dsp:nvSpPr>
      <dsp:spPr>
        <a:xfrm rot="19446503">
          <a:off x="814547" y="259108"/>
          <a:ext cx="37546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375460" y="41795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9446503">
        <a:off x="992890" y="291517"/>
        <a:ext cx="18773" cy="18773"/>
      </dsp:txXfrm>
    </dsp:sp>
    <dsp:sp modelId="{D46F743B-B455-4980-8081-EC1F30AE2C5B}">
      <dsp:nvSpPr>
        <dsp:cNvPr id="0" name=""/>
        <dsp:cNvSpPr/>
      </dsp:nvSpPr>
      <dsp:spPr>
        <a:xfrm>
          <a:off x="1154362" y="0"/>
          <a:ext cx="1483629" cy="381692"/>
        </a:xfrm>
        <a:prstGeom prst="roundRect">
          <a:avLst>
            <a:gd name="adj" fmla="val 10000"/>
          </a:avLst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فصل دراسي واحد</a:t>
          </a:r>
          <a:endParaRPr lang="ar-SA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54362" y="0"/>
        <a:ext cx="1483629" cy="381692"/>
      </dsp:txXfrm>
    </dsp:sp>
    <dsp:sp modelId="{C181FB93-06B1-41B3-ADAA-90D2B9260555}">
      <dsp:nvSpPr>
        <dsp:cNvPr id="0" name=""/>
        <dsp:cNvSpPr/>
      </dsp:nvSpPr>
      <dsp:spPr>
        <a:xfrm rot="2142401">
          <a:off x="814846" y="478902"/>
          <a:ext cx="376044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376044" y="41795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2142401">
        <a:off x="993467" y="511296"/>
        <a:ext cx="18802" cy="18802"/>
      </dsp:txXfrm>
    </dsp:sp>
    <dsp:sp modelId="{5698954B-EB8A-49C3-B88A-23D3A368EEF4}">
      <dsp:nvSpPr>
        <dsp:cNvPr id="0" name=""/>
        <dsp:cNvSpPr/>
      </dsp:nvSpPr>
      <dsp:spPr>
        <a:xfrm>
          <a:off x="1155545" y="439587"/>
          <a:ext cx="1493950" cy="381692"/>
        </a:xfrm>
        <a:prstGeom prst="roundRect">
          <a:avLst>
            <a:gd name="adj" fmla="val 10000"/>
          </a:avLst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سنة دراسية كاملة</a:t>
          </a:r>
          <a:endParaRPr lang="ar-SA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55545" y="439587"/>
        <a:ext cx="1493950" cy="3816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EADA01-4D29-4D6E-A6D6-1124A36F28A7}">
      <dsp:nvSpPr>
        <dsp:cNvPr id="0" name=""/>
        <dsp:cNvSpPr/>
      </dsp:nvSpPr>
      <dsp:spPr>
        <a:xfrm rot="5400000">
          <a:off x="6127503" y="121513"/>
          <a:ext cx="810090" cy="567063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1600" kern="1200" dirty="0" smtClean="0"/>
            <a:t>مثال</a:t>
          </a:r>
          <a:endParaRPr lang="ar-SA" sz="1600" kern="1200" dirty="0"/>
        </a:p>
      </dsp:txBody>
      <dsp:txXfrm rot="5400000">
        <a:off x="6127503" y="121513"/>
        <a:ext cx="810090" cy="567063"/>
      </dsp:txXfrm>
    </dsp:sp>
    <dsp:sp modelId="{5F52B2FF-B281-46E0-BB8E-28D081F64E89}">
      <dsp:nvSpPr>
        <dsp:cNvPr id="0" name=""/>
        <dsp:cNvSpPr/>
      </dsp:nvSpPr>
      <dsp:spPr>
        <a:xfrm rot="16200000">
          <a:off x="2873414" y="-2807225"/>
          <a:ext cx="526558" cy="62490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84912" bIns="16510" numCol="1" spcCol="1270" anchor="ctr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OM" sz="2600" kern="1200" dirty="0" smtClean="0"/>
            <a:t>أن تكون الطالب:( محترما لبقا، متعاونا، مسؤلا، مثابرا)</a:t>
          </a:r>
          <a:endParaRPr lang="ar-SA" sz="2600" kern="1200" dirty="0"/>
        </a:p>
      </dsp:txBody>
      <dsp:txXfrm rot="16200000">
        <a:off x="2873414" y="-2807225"/>
        <a:ext cx="526558" cy="624901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EADA01-4D29-4D6E-A6D6-1124A36F28A7}">
      <dsp:nvSpPr>
        <dsp:cNvPr id="0" name=""/>
        <dsp:cNvSpPr/>
      </dsp:nvSpPr>
      <dsp:spPr>
        <a:xfrm rot="5400000">
          <a:off x="6267407" y="61747"/>
          <a:ext cx="651430" cy="5345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الحضور والانصراف</a:t>
          </a:r>
          <a:endParaRPr lang="ar-S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267407" y="61747"/>
        <a:ext cx="651430" cy="534547"/>
      </dsp:txXfrm>
    </dsp:sp>
    <dsp:sp modelId="{5F52B2FF-B281-46E0-BB8E-28D081F64E89}">
      <dsp:nvSpPr>
        <dsp:cNvPr id="0" name=""/>
        <dsp:cNvSpPr/>
      </dsp:nvSpPr>
      <dsp:spPr>
        <a:xfrm rot="16200000">
          <a:off x="2960916" y="-2979374"/>
          <a:ext cx="423652" cy="6384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99568" bIns="8890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OM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الالتزام بمواعيد الحضور اليومي </a:t>
          </a:r>
          <a:r>
            <a:rPr lang="ar-OM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س</a:t>
          </a:r>
          <a:r>
            <a:rPr lang="ar-OM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(...) ، والانصراف اليومي س(...).</a:t>
          </a:r>
          <a:endParaRPr lang="ar-S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60916" y="-2979374"/>
        <a:ext cx="423652" cy="6384758"/>
      </dsp:txXfrm>
    </dsp:sp>
    <dsp:sp modelId="{54D93BB4-68A3-4581-B719-716306BC9105}">
      <dsp:nvSpPr>
        <dsp:cNvPr id="0" name=""/>
        <dsp:cNvSpPr/>
      </dsp:nvSpPr>
      <dsp:spPr>
        <a:xfrm rot="5400000">
          <a:off x="6267407" y="649887"/>
          <a:ext cx="651430" cy="45600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في الممرات</a:t>
          </a:r>
          <a:endParaRPr lang="ar-S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267407" y="649887"/>
        <a:ext cx="651430" cy="456001"/>
      </dsp:txXfrm>
    </dsp:sp>
    <dsp:sp modelId="{8C9E0C95-2E10-4D0F-8259-451AF8408167}">
      <dsp:nvSpPr>
        <dsp:cNvPr id="0" name=""/>
        <dsp:cNvSpPr/>
      </dsp:nvSpPr>
      <dsp:spPr>
        <a:xfrm rot="16200000">
          <a:off x="2961028" y="-2428491"/>
          <a:ext cx="423429" cy="6384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99568" bIns="8890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OM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المشي بانتباه وهدوء،</a:t>
          </a:r>
          <a:r>
            <a:rPr lang="ar-OM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افساح</a:t>
          </a:r>
          <a:r>
            <a:rPr lang="ar-OM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الطريق للآخرين،التحدث بصوت منخفض،</a:t>
          </a:r>
          <a:r>
            <a:rPr lang="ar-OM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القاء</a:t>
          </a:r>
          <a:r>
            <a:rPr lang="ar-OM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التحية على المعلمين...</a:t>
          </a:r>
          <a:endParaRPr lang="ar-S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61028" y="-2428491"/>
        <a:ext cx="423429" cy="6384758"/>
      </dsp:txXfrm>
    </dsp:sp>
    <dsp:sp modelId="{DCDA22F9-EFF1-4C6E-8C53-16D72C684E8B}">
      <dsp:nvSpPr>
        <dsp:cNvPr id="0" name=""/>
        <dsp:cNvSpPr/>
      </dsp:nvSpPr>
      <dsp:spPr>
        <a:xfrm rot="5400000">
          <a:off x="6267407" y="1198754"/>
          <a:ext cx="651430" cy="45600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الساحة</a:t>
          </a:r>
          <a:endParaRPr lang="ar-S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267407" y="1198754"/>
        <a:ext cx="651430" cy="456001"/>
      </dsp:txXfrm>
    </dsp:sp>
    <dsp:sp modelId="{AC7E9F76-84D2-46BD-8B41-C81551A61FB2}">
      <dsp:nvSpPr>
        <dsp:cNvPr id="0" name=""/>
        <dsp:cNvSpPr/>
      </dsp:nvSpPr>
      <dsp:spPr>
        <a:xfrm rot="16200000">
          <a:off x="2961028" y="-1879624"/>
          <a:ext cx="423429" cy="6384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99568" bIns="8890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OM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الابتعاد عن الاماكن المشمسة،التحدث بصوت منخفض،رمي المخلفات في السلة...الخ</a:t>
          </a:r>
          <a:endParaRPr lang="ar-S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61028" y="-1879624"/>
        <a:ext cx="423429" cy="6384758"/>
      </dsp:txXfrm>
    </dsp:sp>
    <dsp:sp modelId="{A9648A37-40B6-4CDD-8A93-5A756BA08FFD}">
      <dsp:nvSpPr>
        <dsp:cNvPr id="0" name=""/>
        <dsp:cNvSpPr/>
      </dsp:nvSpPr>
      <dsp:spPr>
        <a:xfrm rot="5400000">
          <a:off x="6267407" y="1747622"/>
          <a:ext cx="651430" cy="45600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الرحلات المدرسية</a:t>
          </a:r>
          <a:endParaRPr lang="ar-S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267407" y="1747622"/>
        <a:ext cx="651430" cy="456001"/>
      </dsp:txXfrm>
    </dsp:sp>
    <dsp:sp modelId="{AED4FCCB-83D1-4E30-A6C3-E210470E6C31}">
      <dsp:nvSpPr>
        <dsp:cNvPr id="0" name=""/>
        <dsp:cNvSpPr/>
      </dsp:nvSpPr>
      <dsp:spPr>
        <a:xfrm rot="16200000">
          <a:off x="2961028" y="-1330757"/>
          <a:ext cx="423429" cy="6384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99568" bIns="8890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OM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الاستماع للتعليمات،اظهار التهذيب في التعامل،الجلوس بهدوء في الحافلة،الحرص على البقاء بالقرب من المشرف</a:t>
          </a:r>
          <a:endParaRPr lang="ar-S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61028" y="-1330757"/>
        <a:ext cx="423429" cy="6384758"/>
      </dsp:txXfrm>
    </dsp:sp>
    <dsp:sp modelId="{14CCA387-997B-437D-81EC-08F265DA1378}">
      <dsp:nvSpPr>
        <dsp:cNvPr id="0" name=""/>
        <dsp:cNvSpPr/>
      </dsp:nvSpPr>
      <dsp:spPr>
        <a:xfrm rot="5400000">
          <a:off x="6267407" y="2296489"/>
          <a:ext cx="651430" cy="45600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العاملين بالمدرسة</a:t>
          </a:r>
          <a:endParaRPr lang="ar-S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267407" y="2296489"/>
        <a:ext cx="651430" cy="456001"/>
      </dsp:txXfrm>
    </dsp:sp>
    <dsp:sp modelId="{B1F72D71-22E3-4C19-A7AD-1AEE6C138592}">
      <dsp:nvSpPr>
        <dsp:cNvPr id="0" name=""/>
        <dsp:cNvSpPr/>
      </dsp:nvSpPr>
      <dsp:spPr>
        <a:xfrm rot="16200000">
          <a:off x="2961028" y="-781889"/>
          <a:ext cx="423429" cy="6384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99568" bIns="8890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OM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احترام العاملين، تنفيذ التعليمات، التحدث بتهذيب ولباقة.</a:t>
          </a:r>
          <a:endParaRPr lang="ar-S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61028" y="-781889"/>
        <a:ext cx="423429" cy="6384758"/>
      </dsp:txXfrm>
    </dsp:sp>
    <dsp:sp modelId="{F5FCB560-F507-446B-8B7B-982211B96C2A}">
      <dsp:nvSpPr>
        <dsp:cNvPr id="0" name=""/>
        <dsp:cNvSpPr/>
      </dsp:nvSpPr>
      <dsp:spPr>
        <a:xfrm rot="5400000">
          <a:off x="6267407" y="2845356"/>
          <a:ext cx="651430" cy="45600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الحافلات المدرسية</a:t>
          </a:r>
          <a:endParaRPr lang="ar-S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267407" y="2845356"/>
        <a:ext cx="651430" cy="456001"/>
      </dsp:txXfrm>
    </dsp:sp>
    <dsp:sp modelId="{42064938-F45C-4E69-BC8E-329CF87F021D}">
      <dsp:nvSpPr>
        <dsp:cNvPr id="0" name=""/>
        <dsp:cNvSpPr/>
      </dsp:nvSpPr>
      <dsp:spPr>
        <a:xfrm rot="16200000">
          <a:off x="2961028" y="-233022"/>
          <a:ext cx="423429" cy="6384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99568" bIns="8890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OM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الالتزام بوقت </a:t>
          </a:r>
          <a:r>
            <a:rPr lang="ar-OM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الركوب </a:t>
          </a:r>
          <a:r>
            <a:rPr lang="ar-OM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،المساح </a:t>
          </a:r>
          <a:r>
            <a:rPr lang="ar-OM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للاخرين</a:t>
          </a:r>
          <a:r>
            <a:rPr lang="ar-OM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r-OM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بالمرور </a:t>
          </a:r>
          <a:r>
            <a:rPr lang="ar-OM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،اظهار الهدوء</a:t>
          </a:r>
          <a:endParaRPr lang="ar-S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961028" y="-233022"/>
        <a:ext cx="423429" cy="638475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09FE99-12C5-4763-B220-DFC290FDB9D0}">
      <dsp:nvSpPr>
        <dsp:cNvPr id="0" name=""/>
        <dsp:cNvSpPr/>
      </dsp:nvSpPr>
      <dsp:spPr>
        <a:xfrm>
          <a:off x="0" y="3651199"/>
          <a:ext cx="6648400" cy="4529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يكافئ المعلم السلوك الايجابي للطلبة.</a:t>
          </a:r>
          <a:endParaRPr lang="ar-SA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651199"/>
        <a:ext cx="6648400" cy="452933"/>
      </dsp:txXfrm>
    </dsp:sp>
    <dsp:sp modelId="{938DA74A-7B9F-459B-8188-B1B3819AFB2F}">
      <dsp:nvSpPr>
        <dsp:cNvPr id="0" name=""/>
        <dsp:cNvSpPr/>
      </dsp:nvSpPr>
      <dsp:spPr>
        <a:xfrm rot="10800000">
          <a:off x="0" y="2961381"/>
          <a:ext cx="6648400" cy="696611"/>
        </a:xfrm>
        <a:prstGeom prst="upArrowCallout">
          <a:avLst/>
        </a:prstGeom>
        <a:solidFill>
          <a:schemeClr val="accent2">
            <a:hueOff val="686585"/>
            <a:satOff val="-12202"/>
            <a:lumOff val="392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د- يحدد المعلم الفترة الزمنية للتنفيذ والمتابعة.</a:t>
          </a:r>
          <a:endParaRPr lang="ar-SA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961381"/>
        <a:ext cx="6648400" cy="696611"/>
      </dsp:txXfrm>
    </dsp:sp>
    <dsp:sp modelId="{75ADB0FB-F077-4B54-9D01-CC2447B9EB2B}">
      <dsp:nvSpPr>
        <dsp:cNvPr id="0" name=""/>
        <dsp:cNvSpPr/>
      </dsp:nvSpPr>
      <dsp:spPr>
        <a:xfrm rot="10800000">
          <a:off x="0" y="2271564"/>
          <a:ext cx="6648400" cy="696611"/>
        </a:xfrm>
        <a:prstGeom prst="upArrowCallou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ج-  يحدد المعلم أسلوب التنفيذ والمتابعة.</a:t>
          </a:r>
          <a:endParaRPr lang="ar-SA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271564"/>
        <a:ext cx="6648400" cy="696611"/>
      </dsp:txXfrm>
    </dsp:sp>
    <dsp:sp modelId="{D796C5B7-CB02-4179-B03F-CC6E213F0481}">
      <dsp:nvSpPr>
        <dsp:cNvPr id="0" name=""/>
        <dsp:cNvSpPr/>
      </dsp:nvSpPr>
      <dsp:spPr>
        <a:xfrm rot="10800000">
          <a:off x="0" y="1206058"/>
          <a:ext cx="6648400" cy="1072300"/>
        </a:xfrm>
        <a:prstGeom prst="upArrowCallout">
          <a:avLst/>
        </a:prstGeom>
        <a:solidFill>
          <a:schemeClr val="accent2">
            <a:hueOff val="2059755"/>
            <a:satOff val="-36606"/>
            <a:lumOff val="117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ب- يختار المعلم أي القواعد السلوكية يتم إدراجها في قائمة السلوك الصفي.</a:t>
          </a:r>
          <a:endParaRPr lang="ar-SA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206058"/>
        <a:ext cx="6648400" cy="1072300"/>
      </dsp:txXfrm>
    </dsp:sp>
    <dsp:sp modelId="{C90EFD43-57A6-445D-B3C3-04D5D158B3D1}">
      <dsp:nvSpPr>
        <dsp:cNvPr id="0" name=""/>
        <dsp:cNvSpPr/>
      </dsp:nvSpPr>
      <dsp:spPr>
        <a:xfrm rot="10800000">
          <a:off x="0" y="3"/>
          <a:ext cx="6648400" cy="1212528"/>
        </a:xfrm>
        <a:prstGeom prst="upArrowCallou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أ. يتصور المعلم كيف يرغب أن تكون سلوكيات الطلبة في الصف / الحصة؟</a:t>
          </a:r>
          <a:endParaRPr lang="ar-SA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3"/>
        <a:ext cx="6648400" cy="121252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68A3D-BF91-4167-98A2-5CF5A4FCFF91}">
      <dsp:nvSpPr>
        <dsp:cNvPr id="0" name=""/>
        <dsp:cNvSpPr/>
      </dsp:nvSpPr>
      <dsp:spPr>
        <a:xfrm>
          <a:off x="3445" y="546637"/>
          <a:ext cx="1174982" cy="11521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هادئون</a:t>
          </a:r>
          <a:endParaRPr lang="ar-S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45" y="546637"/>
        <a:ext cx="1174982" cy="1152122"/>
      </dsp:txXfrm>
    </dsp:sp>
    <dsp:sp modelId="{27ADD08A-AD71-4108-BFC1-6C4979943057}">
      <dsp:nvSpPr>
        <dsp:cNvPr id="0" name=""/>
        <dsp:cNvSpPr/>
      </dsp:nvSpPr>
      <dsp:spPr>
        <a:xfrm>
          <a:off x="1472173" y="546637"/>
          <a:ext cx="1174982" cy="11635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متفاعلون</a:t>
          </a:r>
          <a:endParaRPr lang="ar-S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2173" y="546637"/>
        <a:ext cx="1174982" cy="1163549"/>
      </dsp:txXfrm>
    </dsp:sp>
    <dsp:sp modelId="{8AB6997D-81C0-4A3E-A08A-555E747B89C3}">
      <dsp:nvSpPr>
        <dsp:cNvPr id="0" name=""/>
        <dsp:cNvSpPr/>
      </dsp:nvSpPr>
      <dsp:spPr>
        <a:xfrm>
          <a:off x="2952333" y="618646"/>
          <a:ext cx="1174982" cy="11749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منصتون</a:t>
          </a:r>
          <a:endParaRPr lang="ar-S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2333" y="618646"/>
        <a:ext cx="1174982" cy="1174976"/>
      </dsp:txXfrm>
    </dsp:sp>
    <dsp:sp modelId="{6590599E-9629-4543-83F4-E09CE7EE2143}">
      <dsp:nvSpPr>
        <dsp:cNvPr id="0" name=""/>
        <dsp:cNvSpPr/>
      </dsp:nvSpPr>
      <dsp:spPr>
        <a:xfrm>
          <a:off x="4409628" y="546637"/>
          <a:ext cx="1174982" cy="11521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متعاونون في جماعات</a:t>
          </a:r>
          <a:endParaRPr lang="ar-S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09628" y="546637"/>
        <a:ext cx="1174982" cy="1152128"/>
      </dsp:txXfrm>
    </dsp:sp>
    <dsp:sp modelId="{619BA166-20C7-4052-BC64-3B9226A6EDAF}">
      <dsp:nvSpPr>
        <dsp:cNvPr id="0" name=""/>
        <dsp:cNvSpPr/>
      </dsp:nvSpPr>
      <dsp:spPr>
        <a:xfrm>
          <a:off x="5878356" y="546637"/>
          <a:ext cx="1174982" cy="11521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مقدرون لزملائهم</a:t>
          </a:r>
          <a:endParaRPr lang="ar-S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78356" y="546637"/>
        <a:ext cx="1174982" cy="115212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F10C17-1285-4A71-86A9-37A9AC2AEF99}">
      <dsp:nvSpPr>
        <dsp:cNvPr id="0" name=""/>
        <dsp:cNvSpPr/>
      </dsp:nvSpPr>
      <dsp:spPr>
        <a:xfrm>
          <a:off x="4622403" y="257"/>
          <a:ext cx="1619151" cy="8095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3500" kern="1200" dirty="0" smtClean="0"/>
            <a:t>التعلم</a:t>
          </a:r>
          <a:endParaRPr lang="ar-SA" sz="3500" kern="1200" dirty="0"/>
        </a:p>
      </dsp:txBody>
      <dsp:txXfrm>
        <a:off x="4622403" y="257"/>
        <a:ext cx="1619151" cy="809575"/>
      </dsp:txXfrm>
    </dsp:sp>
    <dsp:sp modelId="{CB03B968-5D8E-4ED3-AC28-254D58A6FEAE}">
      <dsp:nvSpPr>
        <dsp:cNvPr id="0" name=""/>
        <dsp:cNvSpPr/>
      </dsp:nvSpPr>
      <dsp:spPr>
        <a:xfrm>
          <a:off x="2598464" y="257"/>
          <a:ext cx="1619151" cy="8095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3500" kern="1200" dirty="0" smtClean="0"/>
            <a:t>الانضباط</a:t>
          </a:r>
          <a:endParaRPr lang="ar-SA" sz="3500" kern="1200" dirty="0"/>
        </a:p>
      </dsp:txBody>
      <dsp:txXfrm>
        <a:off x="2598464" y="257"/>
        <a:ext cx="1619151" cy="809575"/>
      </dsp:txXfrm>
    </dsp:sp>
    <dsp:sp modelId="{67996F39-3E9C-46F8-88AC-A6D7C8227B1B}">
      <dsp:nvSpPr>
        <dsp:cNvPr id="0" name=""/>
        <dsp:cNvSpPr/>
      </dsp:nvSpPr>
      <dsp:spPr>
        <a:xfrm>
          <a:off x="573828" y="0"/>
          <a:ext cx="1619151" cy="8095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3500" kern="1200" dirty="0" smtClean="0"/>
            <a:t>الانفعالات</a:t>
          </a:r>
          <a:endParaRPr lang="ar-SA" sz="3500" kern="1200" dirty="0"/>
        </a:p>
      </dsp:txBody>
      <dsp:txXfrm>
        <a:off x="573828" y="0"/>
        <a:ext cx="1619151" cy="80957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F10C17-1285-4A71-86A9-37A9AC2AEF99}">
      <dsp:nvSpPr>
        <dsp:cNvPr id="0" name=""/>
        <dsp:cNvSpPr/>
      </dsp:nvSpPr>
      <dsp:spPr>
        <a:xfrm>
          <a:off x="6080742" y="150"/>
          <a:ext cx="1619577" cy="8097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2400" kern="1200" dirty="0" smtClean="0"/>
            <a:t>طريقة العصف الذهني</a:t>
          </a:r>
          <a:endParaRPr lang="ar-SA" sz="2400" kern="1200" dirty="0"/>
        </a:p>
      </dsp:txBody>
      <dsp:txXfrm>
        <a:off x="6080742" y="150"/>
        <a:ext cx="1619577" cy="809788"/>
      </dsp:txXfrm>
    </dsp:sp>
    <dsp:sp modelId="{CB03B968-5D8E-4ED3-AC28-254D58A6FEAE}">
      <dsp:nvSpPr>
        <dsp:cNvPr id="0" name=""/>
        <dsp:cNvSpPr/>
      </dsp:nvSpPr>
      <dsp:spPr>
        <a:xfrm>
          <a:off x="3514764" y="150"/>
          <a:ext cx="2075942" cy="809788"/>
        </a:xfrm>
        <a:prstGeom prst="roundRect">
          <a:avLst>
            <a:gd name="adj" fmla="val 10000"/>
          </a:avLst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2400" kern="1200" dirty="0" smtClean="0"/>
            <a:t>طريقة </a:t>
          </a:r>
          <a:r>
            <a:rPr lang="ar-OM" sz="2400" kern="1200" dirty="0" err="1" smtClean="0"/>
            <a:t>الاستبانة</a:t>
          </a:r>
          <a:endParaRPr lang="ar-SA" sz="2400" kern="1200" dirty="0"/>
        </a:p>
      </dsp:txBody>
      <dsp:txXfrm>
        <a:off x="3514764" y="150"/>
        <a:ext cx="2075942" cy="809788"/>
      </dsp:txXfrm>
    </dsp:sp>
    <dsp:sp modelId="{67996F39-3E9C-46F8-88AC-A6D7C8227B1B}">
      <dsp:nvSpPr>
        <dsp:cNvPr id="0" name=""/>
        <dsp:cNvSpPr/>
      </dsp:nvSpPr>
      <dsp:spPr>
        <a:xfrm>
          <a:off x="1301255" y="150"/>
          <a:ext cx="1784661" cy="809788"/>
        </a:xfrm>
        <a:prstGeom prst="roundRect">
          <a:avLst>
            <a:gd name="adj" fmla="val 10000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OM" sz="2400" kern="1200" dirty="0" smtClean="0"/>
            <a:t>طريقة الاختيار</a:t>
          </a:r>
          <a:endParaRPr lang="ar-SA" sz="2400" kern="1200" dirty="0"/>
        </a:p>
      </dsp:txBody>
      <dsp:txXfrm>
        <a:off x="1301255" y="150"/>
        <a:ext cx="1784661" cy="809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lIns="91440" tIns="45720" rIns="91440" bIns="45720"/>
          <a:lstStyle>
            <a:lvl1pPr lvl="0" algn="r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lIns="91440" tIns="45720" rIns="91440" bIns="45720"/>
          <a:lstStyle>
            <a:lvl1pPr lvl="0" algn="l">
              <a:defRPr sz="1200"/>
            </a:lvl1pPr>
          </a:lstStyle>
          <a:p>
            <a:endParaRPr/>
          </a:p>
        </p:txBody>
      </p:sp>
      <p:sp>
        <p:nvSpPr>
          <p:cNvPr id="4" name="Slide Image Placeholder 3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lIns="91440" tIns="45720" rIns="91440" bIns="45720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lIns="91440" tIns="45720" rIns="91440" bIns="45720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3886200" y="8685214"/>
            <a:ext cx="2971800" cy="458786"/>
          </a:xfrm>
          <a:prstGeom prst="rect">
            <a:avLst/>
          </a:prstGeom>
        </p:spPr>
        <p:txBody>
          <a:bodyPr lIns="91440" tIns="45720" rIns="91440" bIns="45720" anchor="b"/>
          <a:lstStyle>
            <a:lvl1pPr lvl="0" algn="r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1588" y="8685214"/>
            <a:ext cx="2971800" cy="458786"/>
          </a:xfrm>
          <a:prstGeom prst="rect">
            <a:avLst/>
          </a:prstGeom>
        </p:spPr>
        <p:txBody>
          <a:bodyPr lIns="91440" tIns="45720" rIns="91440" bIns="45720" anchor="b"/>
          <a:lstStyle>
            <a:lvl1pPr lvl="0" algn="l">
              <a:defRPr sz="1200"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14383CD-500E-4C1B-872F-4AD4763DF15A}" type="slidenum">
              <a:rPr lang="ar-SA" smtClean="0"/>
              <a:pPr/>
              <a:t>28</a:t>
            </a:fld>
            <a:endParaRPr lang="en-GB" smtClean="0"/>
          </a:p>
        </p:txBody>
      </p:sp>
      <p:sp>
        <p:nvSpPr>
          <p:cNvPr id="25603" name="Text Box 1025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25604" name="Rectangle 1026"/>
          <p:cNvSpPr>
            <a:spLocks noChangeArrowheads="1"/>
          </p:cNvSpPr>
          <p:nvPr>
            <p:ph type="body"/>
          </p:nvPr>
        </p:nvSpPr>
        <p:spPr>
          <a:xfrm>
            <a:off x="685512" y="4343230"/>
            <a:ext cx="5485536" cy="4115139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10F08D0-1815-403D-A5E0-A119B3EC52B3}" type="slidenum">
              <a:rPr lang="ar-SA" smtClean="0"/>
              <a:pPr/>
              <a:t>29</a:t>
            </a:fld>
            <a:endParaRPr lang="en-GB" smtClean="0"/>
          </a:p>
        </p:txBody>
      </p:sp>
      <p:sp>
        <p:nvSpPr>
          <p:cNvPr id="26627" name="Text Box 1025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26628" name="Rectangle 1026"/>
          <p:cNvSpPr>
            <a:spLocks noChangeArrowheads="1"/>
          </p:cNvSpPr>
          <p:nvPr>
            <p:ph type="body"/>
          </p:nvPr>
        </p:nvSpPr>
        <p:spPr>
          <a:xfrm>
            <a:off x="685512" y="4343230"/>
            <a:ext cx="5485536" cy="4115139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CDA929C-845A-4B57-B708-B857D3B65102}" type="slidenum">
              <a:rPr lang="ar-SA" smtClean="0"/>
              <a:pPr/>
              <a:t>30</a:t>
            </a:fld>
            <a:endParaRPr lang="en-GB" smtClean="0"/>
          </a:p>
        </p:txBody>
      </p:sp>
      <p:sp>
        <p:nvSpPr>
          <p:cNvPr id="27651" name="Text Box 1025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27652" name="Rectangle 1026"/>
          <p:cNvSpPr>
            <a:spLocks noChangeArrowheads="1"/>
          </p:cNvSpPr>
          <p:nvPr>
            <p:ph type="body"/>
          </p:nvPr>
        </p:nvSpPr>
        <p:spPr>
          <a:xfrm>
            <a:off x="685512" y="4343230"/>
            <a:ext cx="5485536" cy="4115139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FFD3349-358B-4678-8091-C7229AED3751}" type="slidenum">
              <a:rPr lang="ar-SA" smtClean="0"/>
              <a:pPr/>
              <a:t>31</a:t>
            </a:fld>
            <a:endParaRPr lang="en-GB" smtClean="0"/>
          </a:p>
        </p:txBody>
      </p:sp>
      <p:sp>
        <p:nvSpPr>
          <p:cNvPr id="28675" name="Text Box 1025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28676" name="Rectangle 1026"/>
          <p:cNvSpPr>
            <a:spLocks noChangeArrowheads="1"/>
          </p:cNvSpPr>
          <p:nvPr>
            <p:ph type="body"/>
          </p:nvPr>
        </p:nvSpPr>
        <p:spPr>
          <a:xfrm>
            <a:off x="685512" y="4343230"/>
            <a:ext cx="5485536" cy="4115139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77BA69D-6B02-4EC6-BCF5-64757854660E}" type="slidenum">
              <a:rPr lang="ar-SA" smtClean="0"/>
              <a:pPr/>
              <a:t>32</a:t>
            </a:fld>
            <a:endParaRPr lang="en-GB" smtClean="0"/>
          </a:p>
        </p:txBody>
      </p:sp>
      <p:sp>
        <p:nvSpPr>
          <p:cNvPr id="29699" name="Text Box 1025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29700" name="Rectangle 1026"/>
          <p:cNvSpPr>
            <a:spLocks noChangeArrowheads="1"/>
          </p:cNvSpPr>
          <p:nvPr>
            <p:ph type="body"/>
          </p:nvPr>
        </p:nvSpPr>
        <p:spPr>
          <a:xfrm>
            <a:off x="685512" y="4343230"/>
            <a:ext cx="5485536" cy="4115139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F143069-8824-4EE9-9BBD-F2016E840188}" type="slidenum">
              <a:rPr lang="ar-SA" smtClean="0"/>
              <a:pPr/>
              <a:t>33</a:t>
            </a:fld>
            <a:endParaRPr lang="en-GB" smtClean="0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30724" name="Rectangle 2"/>
          <p:cNvSpPr>
            <a:spLocks noChangeArrowheads="1"/>
          </p:cNvSpPr>
          <p:nvPr>
            <p:ph type="body"/>
          </p:nvPr>
        </p:nvSpPr>
        <p:spPr>
          <a:xfrm>
            <a:off x="685512" y="4343230"/>
            <a:ext cx="5485536" cy="4115139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16C2415-2B55-4E68-B056-11F006A5B3A5}" type="slidenum">
              <a:rPr lang="ar-SA" smtClean="0"/>
              <a:pPr/>
              <a:t>34</a:t>
            </a:fld>
            <a:endParaRPr lang="en-GB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31748" name="Rectangle 2"/>
          <p:cNvSpPr>
            <a:spLocks noChangeArrowheads="1"/>
          </p:cNvSpPr>
          <p:nvPr>
            <p:ph type="body"/>
          </p:nvPr>
        </p:nvSpPr>
        <p:spPr>
          <a:xfrm>
            <a:off x="685512" y="4343230"/>
            <a:ext cx="5485536" cy="4115139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51B58CA-3C8F-4809-9634-3C6B837A057F}" type="slidenum">
              <a:rPr lang="ar-SA" smtClean="0"/>
              <a:pPr/>
              <a:t>36</a:t>
            </a:fld>
            <a:endParaRPr lang="en-GB" smtClean="0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37892" name="Rectangle 2"/>
          <p:cNvSpPr>
            <a:spLocks noChangeArrowheads="1"/>
          </p:cNvSpPr>
          <p:nvPr>
            <p:ph type="body"/>
          </p:nvPr>
        </p:nvSpPr>
        <p:spPr>
          <a:xfrm>
            <a:off x="685512" y="4343230"/>
            <a:ext cx="5485536" cy="4115139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ar-JO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JO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8DBA3-52F9-4AF4-A6A4-FA4D7DB2F99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lang="ar-JO"/>
          </a:p>
        </p:txBody>
      </p:sp>
      <p:sp>
        <p:nvSpPr>
          <p:cNvPr id="7" name="مستطيل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8B38DBA3-52F9-4AF4-A6A4-FA4D7DB2F99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712638"/>
            <a:ext cx="7772400" cy="757907"/>
          </a:xfrm>
          <a:prstGeom prst="rect">
            <a:avLst/>
          </a:prstGeom>
        </p:spPr>
        <p:txBody>
          <a:bodyPr/>
          <a:lstStyle>
            <a:lvl1pPr lvl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CA"/>
              <a:t>PRESENTATION  NAME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1254521"/>
            <a:ext cx="6400800" cy="669157"/>
          </a:xfrm>
          <a:prstGeom prst="rect">
            <a:avLst/>
          </a:prstGeom>
        </p:spPr>
        <p:txBody>
          <a:bodyPr/>
          <a:lstStyle>
            <a:lvl1pPr marL="0" lv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/>
              <a:t>Company Name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blipFill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349996"/>
            <a:ext cx="8229600" cy="857250"/>
          </a:xfrm>
          <a:prstGeom prst="rect">
            <a:avLst/>
          </a:prstGeom>
        </p:spPr>
        <p:txBody>
          <a:bodyPr/>
          <a:lstStyle>
            <a:lvl1pPr lvl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/>
              <a:t>Title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344167"/>
            <a:ext cx="8229600" cy="3603848"/>
          </a:xfrm>
          <a:prstGeom prst="rect">
            <a:avLst/>
          </a:prstGeom>
        </p:spPr>
        <p:txBody>
          <a:bodyPr/>
          <a:lstStyle>
            <a:lvl1pPr lvl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/>
              <a:t>Lorem ipsum dolor sit amet, consectetuer adipiscing elit. Vivamus et magna. Fusce sed sem sed magna suscipit egestas.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601" y="342397"/>
            <a:ext cx="7771680" cy="857610"/>
          </a:xfrm>
        </p:spPr>
        <p:txBody>
          <a:bodyPr lIns="74057" tIns="37029" rIns="74057" bIns="37029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601" y="1486236"/>
            <a:ext cx="3816000" cy="3085884"/>
          </a:xfrm>
        </p:spPr>
        <p:txBody>
          <a:bodyPr lIns="74057" tIns="37029" rIns="74057" bIns="37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7840" y="1486236"/>
            <a:ext cx="3817440" cy="3085884"/>
          </a:xfrm>
        </p:spPr>
        <p:txBody>
          <a:bodyPr lIns="74057" tIns="37029" rIns="74057" bIns="37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74057" tIns="37029" rIns="74057" bIns="3702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74057" tIns="37029" rIns="74057" bIns="3702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lIns="74057" tIns="37029" rIns="74057" bIns="37029"/>
          <a:lstStyle>
            <a:lvl1pPr>
              <a:defRPr/>
            </a:lvl1pPr>
          </a:lstStyle>
          <a:p>
            <a:pPr>
              <a:defRPr/>
            </a:pPr>
            <a:fld id="{65AE7373-7D4C-488A-8A99-1D026B8A7A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226219"/>
            <a:ext cx="7772400" cy="1096566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685800" y="1485900"/>
            <a:ext cx="7772400" cy="3086100"/>
          </a:xfrm>
        </p:spPr>
        <p:txBody>
          <a:bodyPr rtlCol="1">
            <a:normAutofit/>
          </a:bodyPr>
          <a:lstStyle/>
          <a:p>
            <a:pPr lvl="0"/>
            <a:endParaRPr lang="ar-SA" noProof="0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D64B7-7209-4CF6-958C-FC0DCE51F049}" type="datetime1">
              <a:rPr lang="en-US"/>
              <a:pPr>
                <a:defRPr/>
              </a:pPr>
              <a:t>1/7/2016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قبسات تربوية حول الإدارة الصفية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91AA5-B582-4DA8-9831-209346AA5F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38DBA3-52F9-4AF4-A6A4-FA4D7DB2F99C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B38DBA3-52F9-4AF4-A6A4-FA4D7DB2F99C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ar-JO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38DBA3-52F9-4AF4-A6A4-FA4D7DB2F99C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ar-JO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38DBA3-52F9-4AF4-A6A4-FA4D7DB2F99C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JO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38DBA3-52F9-4AF4-A6A4-FA4D7DB2F99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8DBA3-52F9-4AF4-A6A4-FA4D7DB2F99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38DBA3-52F9-4AF4-A6A4-FA4D7DB2F99C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endParaRPr lang="ar-JO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8B38DBA3-52F9-4AF4-A6A4-FA4D7DB2F99C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JO"/>
          </a:p>
        </p:txBody>
      </p:sp>
      <p:sp>
        <p:nvSpPr>
          <p:cNvPr id="7" name="مستطيل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38DBA3-52F9-4AF4-A6A4-FA4D7DB2F99C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3" r:id="rId14"/>
    <p:sldLayoutId id="2147483744" r:id="rId15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diagramQuickstyle" Target="../diagrams/quickStyle1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8.gif"/><Relationship Id="rId7" Type="http://schemas.openxmlformats.org/officeDocument/2006/relationships/diagramColors" Target="../diagrams/colors8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drew_Classroom_De_La_Salle_University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75606"/>
            <a:ext cx="9144000" cy="3867893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ctrTitle"/>
          </p:nvPr>
        </p:nvSpPr>
        <p:spPr>
          <a:xfrm>
            <a:off x="2627784" y="195486"/>
            <a:ext cx="3816424" cy="9361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ar-JO" b="1" u="none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ادارة الغرف الصفية</a:t>
            </a:r>
            <a:endParaRPr lang="ar-EG" b="1" u="none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assroom-Renderin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 rot="21346827">
            <a:off x="1654004" y="1138858"/>
            <a:ext cx="6184366" cy="3118352"/>
          </a:xfrm>
          <a:custGeom>
            <a:avLst/>
            <a:gdLst/>
            <a:ahLst/>
            <a:cxnLst/>
            <a:rect l="0" t="0" r="0" b="0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gradFill rotWithShape="1">
            <a:gsLst>
              <a:gs pos="0">
                <a:srgbClr val="00B0F0">
                  <a:alpha val="68000"/>
                </a:srgbClr>
              </a:gs>
              <a:gs pos="100000">
                <a:srgbClr val="0070C0">
                  <a:alpha val="88000"/>
                </a:srgbClr>
              </a:gs>
            </a:gsLst>
            <a:lin ang="18900000" scaled="1"/>
          </a:gradFill>
          <a:ln>
            <a:noFill/>
          </a:ln>
          <a:effectLst>
            <a:outerShdw dist="22999" dir="5400000" algn="ctr">
              <a:srgbClr val="000000">
                <a:alpha val="32999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3" name="Picture 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234398" y="1034350"/>
            <a:ext cx="889330" cy="8893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21361315">
            <a:off x="1867290" y="1375200"/>
            <a:ext cx="5739703" cy="26896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lvl1pPr marL="342900" lvl="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</a:lstStyle>
          <a:p>
            <a:pPr marL="0" lvl="0" indent="0" algn="ctr"/>
            <a:endParaRPr lang="ar-JO" dirty="0" smtClean="0"/>
          </a:p>
          <a:p>
            <a:pPr marL="0" lvl="0" indent="0" algn="ctr"/>
            <a:endParaRPr dirty="0"/>
          </a:p>
          <a:p>
            <a:pPr marL="0" lvl="0" indent="0" algn="ctr"/>
            <a:endParaRPr dirty="0"/>
          </a:p>
          <a:p>
            <a:pPr marL="0" lvl="0" indent="0" algn="ctr">
              <a:buNone/>
            </a:pPr>
            <a:r>
              <a:rPr lang="ar-JO" dirty="0" smtClean="0"/>
              <a:t> </a:t>
            </a:r>
            <a:endParaRPr dirty="0"/>
          </a:p>
        </p:txBody>
      </p:sp>
      <p:sp>
        <p:nvSpPr>
          <p:cNvPr id="164865" name="Rectangle 1"/>
          <p:cNvSpPr>
            <a:spLocks noChangeArrowheads="1"/>
          </p:cNvSpPr>
          <p:nvPr/>
        </p:nvSpPr>
        <p:spPr bwMode="auto">
          <a:xfrm>
            <a:off x="3275856" y="1101975"/>
            <a:ext cx="431946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6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Trebuchet MS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3200" dirty="0" smtClean="0">
                <a:solidFill>
                  <a:srgbClr val="FFFF00"/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ثالثا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JO" sz="4400" dirty="0" smtClean="0">
              <a:solidFill>
                <a:srgbClr val="FF0000"/>
              </a:solidFill>
              <a:latin typeface="Trebuchet MS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العوامل الحاسمة في الادارة 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237877"/>
            <a:ext cx="7020272" cy="461665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</a:ln>
        </p:spPr>
        <p:txBody>
          <a:bodyPr wrap="square"/>
          <a:lstStyle>
            <a:lvl1pPr lvl="0">
              <a:defRPr/>
            </a:lvl1pPr>
          </a:lstStyle>
          <a:p>
            <a:pPr lvl="0" algn="just"/>
            <a:r>
              <a:rPr lang="ar-JO" sz="2400" b="1" dirty="0" smtClean="0">
                <a:solidFill>
                  <a:srgbClr val="002060"/>
                </a:solidFill>
                <a:latin typeface="Simplified Arabic"/>
              </a:rPr>
              <a:t>العوامل الحاسمة في الادارة </a:t>
            </a:r>
            <a:endParaRPr lang="ar-EG" sz="2400" b="1" dirty="0">
              <a:solidFill>
                <a:srgbClr val="002060"/>
              </a:solidFill>
              <a:latin typeface="Simplified Arabic"/>
            </a:endParaRPr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043503" y="1635346"/>
            <a:ext cx="7268150" cy="646113"/>
            <a:chOff x="0" y="-23"/>
            <a:chExt cx="3278" cy="40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25"/>
              <a:ext cx="384" cy="359"/>
              <a:chOff x="0" y="25"/>
              <a:chExt cx="384" cy="359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0" y="2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tint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tint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0" y="2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1999"/>
                    </a:schemeClr>
                  </a:gs>
                  <a:gs pos="100000">
                    <a:schemeClr val="accent2">
                      <a:shade val="0"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5" y="25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shade val="54118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shade val="54118"/>
                    </a:schemeClr>
                  </a:gs>
                </a:gsLst>
                <a:lin ang="18900000" scaled="1"/>
              </a:gra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0" y="50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shade val="63529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" y="28"/>
                <a:ext cx="300" cy="32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" y="47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878787">
                      <a:shade val="46275"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2" y="49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CECEC">
                      <a:tint val="34902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" y="51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ADADAD">
                      <a:shade val="79216"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0" y="59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tint val="0"/>
                    </a:srgbClr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14" name="Straight Connector 13"/>
            <p:cNvSpPr/>
            <p:nvPr/>
          </p:nvSpPr>
          <p:spPr>
            <a:xfrm>
              <a:off x="189" y="-23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330" y="47"/>
              <a:ext cx="2948" cy="2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/>
            <a:lstStyle>
              <a:lvl1pPr lvl="0">
                <a:defRPr/>
              </a:lvl1pPr>
            </a:lstStyle>
            <a:p>
              <a:pPr lvl="0" algn="ctr"/>
              <a:r>
                <a:rPr lang="ar-JO" sz="2400" b="1" dirty="0" smtClean="0">
                  <a:solidFill>
                    <a:srgbClr val="002060"/>
                  </a:solidFill>
                </a:rPr>
                <a:t>التلميذ</a:t>
              </a:r>
              <a:endParaRPr lang="ar-EG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0800000">
              <a:off x="81" y="53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wrap="none"/>
            <a:lstStyle>
              <a:lvl1pPr lvl="0">
                <a:defRPr/>
              </a:lvl1pPr>
            </a:lstStyle>
            <a:p>
              <a:pPr lvl="0" algn="ctr"/>
              <a:r>
                <a:rPr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rot="10800000">
            <a:off x="1179081" y="757462"/>
            <a:ext cx="7137333" cy="628650"/>
            <a:chOff x="0" y="-26"/>
            <a:chExt cx="3219" cy="396"/>
          </a:xfrm>
        </p:grpSpPr>
        <p:sp>
          <p:nvSpPr>
            <p:cNvPr id="18" name="Straight Connector 17"/>
            <p:cNvSpPr/>
            <p:nvPr/>
          </p:nvSpPr>
          <p:spPr>
            <a:xfrm>
              <a:off x="195" y="-26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340" y="25"/>
              <a:ext cx="2876" cy="2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/>
            <a:lstStyle>
              <a:lvl1pPr lvl="0">
                <a:defRPr/>
              </a:lvl1pPr>
            </a:lstStyle>
            <a:p>
              <a:pPr lvl="0" algn="ctr"/>
              <a:r>
                <a:rPr lang="ar-EG" sz="2400" b="1" dirty="0" smtClean="0">
                  <a:solidFill>
                    <a:srgbClr val="002060"/>
                  </a:solidFill>
                </a:rPr>
                <a:t>ا</a:t>
              </a:r>
              <a:r>
                <a:rPr lang="ar-JO" sz="2400" b="1" dirty="0" smtClean="0">
                  <a:solidFill>
                    <a:srgbClr val="002060"/>
                  </a:solidFill>
                </a:rPr>
                <a:t>لمعلم </a:t>
              </a:r>
              <a:endParaRPr lang="ar-EG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0" y="18"/>
              <a:ext cx="358" cy="352"/>
              <a:chOff x="0" y="6"/>
              <a:chExt cx="358" cy="35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0" y="6"/>
                <a:ext cx="358" cy="352"/>
                <a:chOff x="0" y="6"/>
                <a:chExt cx="358" cy="352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78" y="48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sz="2400" b="1">
                      <a:solidFill>
                        <a:srgbClr val="FFFFFF"/>
                      </a:solidFill>
                    </a:rPr>
                    <a:t>3</a:t>
                  </a: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0" y="28"/>
                  <a:ext cx="164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shade val="46275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0" y="28"/>
                  <a:ext cx="164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1999"/>
                      </a:schemeClr>
                    </a:gs>
                    <a:gs pos="100000">
                      <a:schemeClr val="hlink">
                        <a:shade val="0"/>
                        <a:alpha val="89999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8" y="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shade val="54118"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shade val="54118"/>
                      </a:schemeClr>
                    </a:gs>
                  </a:gsLst>
                  <a:lin ang="18900000" scaled="1"/>
                </a:gra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4" y="24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shade val="63529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6" y="22"/>
                  <a:ext cx="300" cy="32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8" y="47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78787">
                        <a:shade val="46275"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2" y="49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CECEC">
                        <a:tint val="34902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5" y="51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DADAD">
                        <a:shade val="79216"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70" y="59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tint val="0"/>
                      </a:srgbClr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 rot="10523901">
                <a:off x="78" y="48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/>
              <a:lstStyle>
                <a:lvl1pPr lvl="0">
                  <a:defRPr/>
                </a:lvl1pPr>
              </a:lstStyle>
              <a:p>
                <a:pPr lvl="0" algn="ctr"/>
                <a:r>
                  <a:rPr sz="2400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 rot="10800000">
            <a:off x="1187624" y="3311744"/>
            <a:ext cx="7124029" cy="646113"/>
            <a:chOff x="0" y="-23"/>
            <a:chExt cx="3213" cy="407"/>
          </a:xfrm>
        </p:grpSpPr>
        <p:grpSp>
          <p:nvGrpSpPr>
            <p:cNvPr id="34" name="Group 33"/>
            <p:cNvGrpSpPr/>
            <p:nvPr/>
          </p:nvGrpSpPr>
          <p:grpSpPr>
            <a:xfrm>
              <a:off x="0" y="25"/>
              <a:ext cx="384" cy="359"/>
              <a:chOff x="0" y="25"/>
              <a:chExt cx="384" cy="35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0" y="2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tint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tint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0" y="2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1999"/>
                    </a:schemeClr>
                  </a:gs>
                  <a:gs pos="100000">
                    <a:schemeClr val="accent2">
                      <a:shade val="0"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5" y="25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shade val="54118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shade val="54118"/>
                    </a:schemeClr>
                  </a:gs>
                </a:gsLst>
                <a:lin ang="18900000" scaled="1"/>
              </a:gra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0" y="50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shade val="63529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3" y="28"/>
                <a:ext cx="300" cy="32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8" y="47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878787">
                      <a:shade val="46275"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2" y="49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CECEC">
                      <a:tint val="34902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5" y="51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ADADAD">
                      <a:shade val="79216"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0" y="59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tint val="0"/>
                    </a:srgbClr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44" name="Straight Connector 43"/>
            <p:cNvSpPr/>
            <p:nvPr/>
          </p:nvSpPr>
          <p:spPr>
            <a:xfrm>
              <a:off x="189" y="-23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45" name="TextBox 44"/>
            <p:cNvSpPr txBox="1"/>
            <p:nvPr/>
          </p:nvSpPr>
          <p:spPr>
            <a:xfrm rot="10800000">
              <a:off x="384" y="44"/>
              <a:ext cx="2817" cy="2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/>
            <a:lstStyle>
              <a:lvl1pPr lvl="0">
                <a:defRPr/>
              </a:lvl1pPr>
            </a:lstStyle>
            <a:p>
              <a:pPr lvl="0" algn="ctr"/>
              <a:r>
                <a:rPr lang="ar-JO" sz="2400" b="1" dirty="0" smtClean="0">
                  <a:solidFill>
                    <a:srgbClr val="002060"/>
                  </a:solidFill>
                </a:rPr>
                <a:t>زمن الحصة والمكان</a:t>
              </a:r>
              <a:endParaRPr lang="ar-EG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10800000">
              <a:off x="80" y="50"/>
              <a:ext cx="225" cy="291"/>
            </a:xfrm>
            <a:prstGeom prst="rect">
              <a:avLst/>
            </a:prstGeom>
            <a:noFill/>
            <a:ln>
              <a:noFill/>
            </a:ln>
          </p:spPr>
          <p:txBody>
            <a:bodyPr wrap="none"/>
            <a:lstStyle>
              <a:lvl1pPr lvl="0">
                <a:defRPr/>
              </a:lvl1pPr>
            </a:lstStyle>
            <a:p>
              <a:pPr lvl="0" algn="ctr"/>
              <a:r>
                <a:rPr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 rot="10800000">
            <a:off x="1179081" y="2433861"/>
            <a:ext cx="7137333" cy="628650"/>
            <a:chOff x="0" y="-26"/>
            <a:chExt cx="3219" cy="396"/>
          </a:xfrm>
        </p:grpSpPr>
        <p:sp>
          <p:nvSpPr>
            <p:cNvPr id="48" name="Straight Connector 47"/>
            <p:cNvSpPr/>
            <p:nvPr/>
          </p:nvSpPr>
          <p:spPr>
            <a:xfrm>
              <a:off x="195" y="-26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49" name="TextBox 48"/>
            <p:cNvSpPr txBox="1"/>
            <p:nvPr/>
          </p:nvSpPr>
          <p:spPr>
            <a:xfrm rot="10800000">
              <a:off x="367" y="56"/>
              <a:ext cx="2849" cy="2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/>
            <a:lstStyle>
              <a:lvl1pPr lvl="0">
                <a:defRPr/>
              </a:lvl1pPr>
            </a:lstStyle>
            <a:p>
              <a:pPr lvl="0" algn="ctr"/>
              <a:r>
                <a:rPr lang="ar-JO" sz="2400" b="1" dirty="0" smtClean="0">
                  <a:solidFill>
                    <a:srgbClr val="002060"/>
                  </a:solidFill>
                </a:rPr>
                <a:t>المقر الدراسي</a:t>
              </a:r>
              <a:endParaRPr lang="ar-EG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0" y="18"/>
              <a:ext cx="358" cy="352"/>
              <a:chOff x="0" y="6"/>
              <a:chExt cx="358" cy="352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0" y="6"/>
                <a:ext cx="358" cy="352"/>
                <a:chOff x="0" y="6"/>
                <a:chExt cx="358" cy="352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78" y="48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sz="2400" b="1">
                      <a:solidFill>
                        <a:srgbClr val="FFFFFF"/>
                      </a:solidFill>
                    </a:rPr>
                    <a:t>3</a:t>
                  </a: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0" y="28"/>
                  <a:ext cx="164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shade val="46275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0" y="28"/>
                  <a:ext cx="164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1999"/>
                      </a:schemeClr>
                    </a:gs>
                    <a:gs pos="100000">
                      <a:schemeClr val="hlink">
                        <a:shade val="0"/>
                        <a:alpha val="89999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8" y="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shade val="54118"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shade val="54118"/>
                      </a:schemeClr>
                    </a:gs>
                  </a:gsLst>
                  <a:lin ang="18900000" scaled="1"/>
                </a:gra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24" y="24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shade val="63529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36" y="22"/>
                  <a:ext cx="300" cy="32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48" y="47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78787">
                        <a:shade val="46275"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52" y="49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CECEC">
                        <a:tint val="34902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55" y="51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DADAD">
                        <a:shade val="79216"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70" y="59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tint val="0"/>
                      </a:srgbClr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 rot="10523901">
                <a:off x="77" y="47"/>
                <a:ext cx="225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/>
              <a:lstStyle>
                <a:lvl1pPr lvl="0">
                  <a:defRPr/>
                </a:lvl1pPr>
              </a:lstStyle>
              <a:p>
                <a:pPr lvl="0" algn="ctr"/>
                <a:r>
                  <a:rPr sz="2400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 rot="10800000">
            <a:off x="1179082" y="4175347"/>
            <a:ext cx="7137334" cy="628650"/>
            <a:chOff x="0" y="-26"/>
            <a:chExt cx="3219" cy="396"/>
          </a:xfrm>
        </p:grpSpPr>
        <p:sp>
          <p:nvSpPr>
            <p:cNvPr id="64" name="Straight Connector 63"/>
            <p:cNvSpPr/>
            <p:nvPr/>
          </p:nvSpPr>
          <p:spPr>
            <a:xfrm>
              <a:off x="195" y="-26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65" name="TextBox 64"/>
            <p:cNvSpPr txBox="1"/>
            <p:nvPr/>
          </p:nvSpPr>
          <p:spPr>
            <a:xfrm rot="10800000">
              <a:off x="373" y="69"/>
              <a:ext cx="2843" cy="3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/>
            <a:lstStyle>
              <a:lvl1pPr lvl="0">
                <a:defRPr/>
              </a:lvl1pPr>
            </a:lstStyle>
            <a:p>
              <a:pPr lvl="0" algn="ctr"/>
              <a:r>
                <a:rPr lang="ar-JO" sz="2500" b="1" dirty="0" smtClean="0">
                  <a:solidFill>
                    <a:srgbClr val="002060"/>
                  </a:solidFill>
                </a:rPr>
                <a:t>المواد والتجهيزات العملية </a:t>
              </a:r>
              <a:endParaRPr lang="ar-EG" sz="25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0" y="18"/>
              <a:ext cx="358" cy="352"/>
              <a:chOff x="0" y="6"/>
              <a:chExt cx="358" cy="352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0" y="6"/>
                <a:ext cx="358" cy="352"/>
                <a:chOff x="0" y="6"/>
                <a:chExt cx="358" cy="352"/>
              </a:xfrm>
            </p:grpSpPr>
            <p:sp>
              <p:nvSpPr>
                <p:cNvPr id="68" name="TextBox 67"/>
                <p:cNvSpPr txBox="1"/>
                <p:nvPr/>
              </p:nvSpPr>
              <p:spPr>
                <a:xfrm>
                  <a:off x="78" y="48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sz="2400" b="1">
                      <a:solidFill>
                        <a:srgbClr val="FFFFFF"/>
                      </a:solidFill>
                    </a:rPr>
                    <a:t>3</a:t>
                  </a: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0" y="28"/>
                  <a:ext cx="164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shade val="46275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0" y="28"/>
                  <a:ext cx="164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1999"/>
                      </a:schemeClr>
                    </a:gs>
                    <a:gs pos="100000">
                      <a:schemeClr val="hlink">
                        <a:shade val="0"/>
                        <a:alpha val="89999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18" y="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shade val="54118"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shade val="54118"/>
                      </a:schemeClr>
                    </a:gs>
                  </a:gsLst>
                  <a:lin ang="18900000" scaled="1"/>
                </a:gra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24" y="24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shade val="63529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36" y="22"/>
                  <a:ext cx="300" cy="32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8" y="47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78787">
                        <a:shade val="46275"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52" y="49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CECEC">
                        <a:tint val="34902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55" y="51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DADAD">
                        <a:shade val="79216"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70" y="59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tint val="0"/>
                      </a:srgbClr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 rot="10523901">
                <a:off x="78" y="48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/>
              <a:lstStyle>
                <a:lvl1pPr lvl="0">
                  <a:defRPr/>
                </a:lvl1pPr>
              </a:lstStyle>
              <a:p>
                <a:pPr lvl="0" algn="ctr"/>
                <a:r>
                  <a:rPr sz="2400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sp>
        <p:nvSpPr>
          <p:cNvPr id="79" name="مخطط انسيابي: معالجة متعاقبة 78"/>
          <p:cNvSpPr/>
          <p:nvPr/>
        </p:nvSpPr>
        <p:spPr>
          <a:xfrm>
            <a:off x="179512" y="267494"/>
            <a:ext cx="936104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 smtClean="0">
                <a:solidFill>
                  <a:srgbClr val="FFFF00"/>
                </a:solidFill>
              </a:rPr>
              <a:t>ثالثا</a:t>
            </a:r>
            <a:endParaRPr lang="ar-JO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7250"/>
          </a:xfrm>
        </p:spPr>
        <p:txBody>
          <a:bodyPr/>
          <a:lstStyle/>
          <a:p>
            <a:pPr algn="r"/>
            <a:r>
              <a:rPr lang="ar-JO" dirty="0" smtClean="0">
                <a:solidFill>
                  <a:srgbClr val="FFFF00"/>
                </a:solidFill>
              </a:rPr>
              <a:t>خصائص الغرفة الصفية </a:t>
            </a:r>
            <a:endParaRPr lang="ar-JO" dirty="0">
              <a:solidFill>
                <a:srgbClr val="FFFF0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799184" y="771550"/>
            <a:ext cx="734481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ar-SA" sz="2000" b="1" dirty="0" smtClean="0"/>
              <a:t>للحصول على إدارة صفية فاعلة لابد من وجود خصائص متعددة </a:t>
            </a:r>
            <a:r>
              <a:rPr lang="ar-SA" sz="2000" b="1" dirty="0" err="1" smtClean="0"/>
              <a:t>لها </a:t>
            </a:r>
            <a:r>
              <a:rPr lang="ar-SA" sz="2000" b="1" dirty="0" smtClean="0"/>
              <a:t>، وتلك الخصائص هي ما يلي</a:t>
            </a:r>
            <a:r>
              <a:rPr lang="en-US" sz="2000" b="1" dirty="0" smtClean="0"/>
              <a:t>:</a:t>
            </a:r>
            <a:br>
              <a:rPr lang="en-US" sz="2000" b="1" dirty="0" smtClean="0"/>
            </a:br>
            <a:r>
              <a:rPr lang="en-US" b="1" dirty="0" smtClean="0"/>
              <a:t>1. </a:t>
            </a:r>
            <a:r>
              <a:rPr lang="ar-SA" b="1" dirty="0" smtClean="0"/>
              <a:t>تسهم في جعل التعليم ممكناً في غرفة </a:t>
            </a:r>
            <a:r>
              <a:rPr lang="ar-SA" b="1" dirty="0" err="1" smtClean="0"/>
              <a:t>الصف </a:t>
            </a:r>
            <a:r>
              <a:rPr lang="ar-SA" b="1" dirty="0" smtClean="0"/>
              <a:t>، وموجهاً لخدمة المتعلمين أنفسهم من أجل بلوغ الأهداف التربوية المرسومة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 smtClean="0"/>
              <a:t>2. </a:t>
            </a:r>
            <a:r>
              <a:rPr lang="ar-SA" b="1" dirty="0" smtClean="0"/>
              <a:t>الإدارة توفر مناخاً يسوده انضباط قائم على علاقات التفاعل والتفاهم بين المعلم وطلابه من </a:t>
            </a:r>
            <a:r>
              <a:rPr lang="ar-SA" b="1" dirty="0" err="1" smtClean="0"/>
              <a:t>جهة </a:t>
            </a:r>
            <a:r>
              <a:rPr lang="ar-SA" b="1" dirty="0" smtClean="0"/>
              <a:t>، وبين الطلاب أنفسهم من جهة أخرى</a:t>
            </a:r>
            <a:r>
              <a:rPr lang="en-US" b="1" dirty="0" smtClean="0"/>
              <a:t> .</a:t>
            </a:r>
            <a:br>
              <a:rPr lang="en-US" b="1" dirty="0" smtClean="0"/>
            </a:br>
            <a:r>
              <a:rPr lang="en-US" b="1" dirty="0" smtClean="0"/>
              <a:t>3. </a:t>
            </a:r>
            <a:r>
              <a:rPr lang="ar-SA" b="1" dirty="0" smtClean="0"/>
              <a:t>تدرب الطالب على الانضباط الذاتي فتجعله يتكيف تكيفاً واعياً لبيئته الاجتماعية فيضبط سلوكه ويحترم حريات الآخرين ومصالحهم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 smtClean="0"/>
              <a:t>4. </a:t>
            </a:r>
            <a:r>
              <a:rPr lang="ar-SA" b="1" dirty="0" smtClean="0"/>
              <a:t>تنمي ثقة الطالب بنفسه وبمن </a:t>
            </a:r>
            <a:r>
              <a:rPr lang="ar-SA" b="1" dirty="0" err="1" smtClean="0"/>
              <a:t>حوله </a:t>
            </a:r>
            <a:r>
              <a:rPr lang="ar-SA" b="1" dirty="0" smtClean="0"/>
              <a:t>، وبذلك يمكن أن يتعاون الطالب مع معلمه ومجتمعه المحيط</a:t>
            </a:r>
            <a:r>
              <a:rPr lang="en-US" b="1" dirty="0" smtClean="0"/>
              <a:t> .</a:t>
            </a:r>
            <a:br>
              <a:rPr lang="en-US" b="1" dirty="0" smtClean="0"/>
            </a:br>
            <a:r>
              <a:rPr lang="en-US" b="1" dirty="0" smtClean="0"/>
              <a:t>5. </a:t>
            </a:r>
            <a:r>
              <a:rPr lang="ar-SA" b="1" dirty="0" smtClean="0"/>
              <a:t>تشعر كل فرد في غرفة الصف بأن له دوراً هاماً يؤديه ويقدره من أجله</a:t>
            </a:r>
            <a:r>
              <a:rPr lang="en-US" b="1" dirty="0" smtClean="0"/>
              <a:t> .</a:t>
            </a:r>
            <a:br>
              <a:rPr lang="en-US" b="1" dirty="0" smtClean="0"/>
            </a:br>
            <a:r>
              <a:rPr lang="en-US" b="1" dirty="0" smtClean="0"/>
              <a:t>6. </a:t>
            </a:r>
            <a:r>
              <a:rPr lang="ar-SA" b="1" dirty="0" smtClean="0"/>
              <a:t>تسهم في تنفيذ العملية التعليمية </a:t>
            </a:r>
            <a:r>
              <a:rPr lang="ar-SA" b="1" dirty="0" err="1" smtClean="0"/>
              <a:t>التعلمية</a:t>
            </a:r>
            <a:r>
              <a:rPr lang="ar-SA" b="1" dirty="0" smtClean="0"/>
              <a:t> في غرفة الصف في جو مريح يشعر الطالب فيه بالود والدفء والصداقة </a:t>
            </a:r>
            <a:r>
              <a:rPr lang="ar-SA" b="1" dirty="0" err="1" smtClean="0"/>
              <a:t>والطمأنينة </a:t>
            </a:r>
            <a:r>
              <a:rPr lang="ar-SA" b="1" dirty="0" smtClean="0"/>
              <a:t>، ويسعد المعلم فيه بمشاركة طلابه</a:t>
            </a:r>
            <a:r>
              <a:rPr lang="en-US" b="1" dirty="0" smtClean="0"/>
              <a:t> .</a:t>
            </a:r>
            <a:br>
              <a:rPr lang="en-US" b="1" dirty="0" smtClean="0"/>
            </a:br>
            <a:r>
              <a:rPr lang="en-US" b="1" dirty="0" smtClean="0"/>
              <a:t>7. </a:t>
            </a:r>
            <a:r>
              <a:rPr lang="ar-SA" b="1" dirty="0" smtClean="0"/>
              <a:t>تزيد فرص التعلم وتقليل السلوك غير المرغوب فيه عند الطلاب</a:t>
            </a:r>
            <a:r>
              <a:rPr lang="en-US" b="1" dirty="0" smtClean="0"/>
              <a:t>.</a:t>
            </a:r>
            <a:br>
              <a:rPr lang="en-US" b="1" dirty="0" smtClean="0"/>
            </a:br>
            <a:endParaRPr lang="ar-JO" dirty="0"/>
          </a:p>
        </p:txBody>
      </p:sp>
      <p:sp>
        <p:nvSpPr>
          <p:cNvPr id="22" name="شكل بيضاوي 21"/>
          <p:cNvSpPr/>
          <p:nvPr/>
        </p:nvSpPr>
        <p:spPr>
          <a:xfrm>
            <a:off x="251520" y="0"/>
            <a:ext cx="792088" cy="915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>
                <a:solidFill>
                  <a:srgbClr val="FFFF00"/>
                </a:solidFill>
              </a:rPr>
              <a:t>رابعا</a:t>
            </a:r>
            <a:endParaRPr lang="ar-JO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Picture 4" descr="film-fest-classroom-makeovers-thinkst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1793081" y="1415892"/>
            <a:ext cx="5486400" cy="2140268"/>
          </a:xfrm>
          <a:prstGeom prst="rect">
            <a:avLst/>
          </a:prstGeom>
          <a:solidFill>
            <a:srgbClr val="00B0F0">
              <a:alpha val="71000"/>
            </a:srgbClr>
          </a:solidFill>
          <a:ln w="12700">
            <a:solidFill>
              <a:schemeClr val="bg1"/>
            </a:solidFill>
            <a:miter/>
          </a:ln>
        </p:spPr>
        <p:txBody>
          <a:bodyPr wrap="none" lIns="68573" tIns="34286" rIns="68573" bIns="34286" anchor="ctr"/>
          <a:lstStyle>
            <a:lvl1pPr lvl="0">
              <a:defRPr/>
            </a:lvl1pPr>
          </a:lstStyle>
          <a:p>
            <a:pPr lvl="0" algn="ctr"/>
            <a:r>
              <a:rPr lang="ar-EG" sz="3700" b="1" dirty="0">
                <a:solidFill>
                  <a:srgbClr val="002060"/>
                </a:solidFill>
              </a:rPr>
              <a:t>الوحدة التدريبية </a:t>
            </a:r>
            <a:r>
              <a:rPr lang="ar-EG" sz="3700" b="1" dirty="0" smtClean="0">
                <a:solidFill>
                  <a:srgbClr val="002060"/>
                </a:solidFill>
              </a:rPr>
              <a:t>ال</a:t>
            </a:r>
            <a:r>
              <a:rPr lang="ar-JO" sz="3700" b="1" dirty="0" smtClean="0">
                <a:solidFill>
                  <a:srgbClr val="002060"/>
                </a:solidFill>
              </a:rPr>
              <a:t>ثانية</a:t>
            </a:r>
          </a:p>
          <a:p>
            <a:pPr lvl="0" algn="ctr"/>
            <a:r>
              <a:rPr lang="ar-JO" sz="3200" b="1" dirty="0" smtClean="0">
                <a:solidFill>
                  <a:srgbClr val="FFC000"/>
                </a:solidFill>
              </a:rPr>
              <a:t>الإدارة الفعالة </a:t>
            </a:r>
            <a:endParaRPr lang="ar-EG" sz="3200" b="1" dirty="0">
              <a:solidFill>
                <a:srgbClr val="FFC000"/>
              </a:solidFill>
            </a:endParaRPr>
          </a:p>
          <a:p>
            <a:pPr lvl="0" algn="ctr"/>
            <a:endParaRPr lang="ar-EG" sz="37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lassroom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مخطط انسيابي: معالجة متعاقبة 7"/>
          <p:cNvSpPr/>
          <p:nvPr/>
        </p:nvSpPr>
        <p:spPr>
          <a:xfrm>
            <a:off x="1259632" y="1059582"/>
            <a:ext cx="3600400" cy="288032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251520" y="1347614"/>
            <a:ext cx="44279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*مفهومها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*عناصرها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*مجالاتها</a:t>
            </a:r>
            <a:endParaRPr kumimoji="0" lang="ar-JO" sz="2000" b="0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2000" dirty="0" smtClean="0">
                <a:solidFill>
                  <a:srgbClr val="E36C0A"/>
                </a:solidFill>
                <a:latin typeface="Tahoma" pitchFamily="34" charset="0"/>
                <a:cs typeface="Tahoma" pitchFamily="34" charset="0"/>
              </a:rPr>
              <a:t>*أنماط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*الاسس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*دور المعلم 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331640" y="123478"/>
            <a:ext cx="6812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ar-SA" sz="3600" dirty="0" smtClean="0">
                <a:solidFill>
                  <a:srgbClr val="FFFF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الوحدة التدريبية الثانية </a:t>
            </a:r>
            <a:endParaRPr lang="en-US" sz="11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pPr algn="r"/>
            <a:r>
              <a:rPr lang="ar-JO" dirty="0" smtClean="0"/>
              <a:t>مفهوم الإدارة الفعالة </a:t>
            </a:r>
            <a:endParaRPr lang="ar-JO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b="1" dirty="0" smtClean="0"/>
              <a:t>مجمل عمليات التوجيه و</a:t>
            </a:r>
            <a:r>
              <a:rPr lang="ar-JO" b="1" dirty="0" smtClean="0"/>
              <a:t> </a:t>
            </a:r>
            <a:r>
              <a:rPr lang="ar-SA" b="1" dirty="0" smtClean="0"/>
              <a:t>القيادة </a:t>
            </a:r>
            <a:r>
              <a:rPr lang="ar-JO" b="1" dirty="0" smtClean="0"/>
              <a:t> </a:t>
            </a:r>
            <a:r>
              <a:rPr lang="ar-SA" b="1" dirty="0" smtClean="0"/>
              <a:t>، والجهود التي يبذلها المعلم والمتعلمون في غرفة الصف</a:t>
            </a:r>
            <a:r>
              <a:rPr lang="ar-JO" b="1" dirty="0" smtClean="0"/>
              <a:t> </a:t>
            </a:r>
            <a:r>
              <a:rPr lang="ar-SA" b="1" dirty="0" smtClean="0"/>
              <a:t>وما ينشأ عن هذه الجهود من أنماط سلوكية</a:t>
            </a:r>
            <a:r>
              <a:rPr lang="en-US" b="1" dirty="0" smtClean="0"/>
              <a:t> . </a:t>
            </a:r>
            <a:r>
              <a:rPr lang="ar-SA" b="1" dirty="0" smtClean="0"/>
              <a:t>والأصل في هذه الجهود أن تعمل على توفير المناخ أو الجو الملائم لبلوغ الأهداف المخططة</a:t>
            </a:r>
            <a:r>
              <a:rPr lang="en-US" b="1" dirty="0" smtClean="0"/>
              <a:t> . </a:t>
            </a:r>
            <a:r>
              <a:rPr lang="ar-SA" b="1" dirty="0" smtClean="0"/>
              <a:t>ولتحقيق هذه الجهود لا بد من تحديد أدوار المعلم والمتعلمين وتنظيم البيئة الصفية بما فيها من مقاعد وأدوات وأجهزة</a:t>
            </a:r>
            <a:r>
              <a:rPr lang="en-US" b="1" dirty="0" smtClean="0"/>
              <a:t> .. </a:t>
            </a:r>
            <a:r>
              <a:rPr lang="ar-SA" b="1" dirty="0" smtClean="0"/>
              <a:t>لجعل عملية التعليم أمراً ممتعاً وهادفاً</a:t>
            </a:r>
            <a:r>
              <a:rPr lang="en-US" b="1" dirty="0" smtClean="0"/>
              <a:t>.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6176" y="237877"/>
            <a:ext cx="2843808" cy="461665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</a:ln>
        </p:spPr>
        <p:txBody>
          <a:bodyPr wrap="square"/>
          <a:lstStyle>
            <a:lvl1pPr lvl="0">
              <a:defRPr/>
            </a:lvl1pPr>
          </a:lstStyle>
          <a:p>
            <a:pPr lvl="0" algn="just"/>
            <a:r>
              <a:rPr lang="ar-JO" sz="2400" b="1" dirty="0" smtClean="0">
                <a:solidFill>
                  <a:srgbClr val="002060"/>
                </a:solidFill>
                <a:latin typeface="Simplified Arabic"/>
              </a:rPr>
              <a:t>عناصر الإدارة الفعالة</a:t>
            </a:r>
            <a:endParaRPr lang="ar-EG" sz="2400" b="1" dirty="0">
              <a:solidFill>
                <a:srgbClr val="002060"/>
              </a:solidFill>
              <a:latin typeface="Simplified Arabic"/>
            </a:endParaRPr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043608" y="1491630"/>
            <a:ext cx="7268150" cy="646113"/>
            <a:chOff x="0" y="-23"/>
            <a:chExt cx="3278" cy="40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25"/>
              <a:ext cx="384" cy="359"/>
              <a:chOff x="0" y="25"/>
              <a:chExt cx="384" cy="359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0" y="2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tint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tint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0" y="2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1999"/>
                    </a:schemeClr>
                  </a:gs>
                  <a:gs pos="100000">
                    <a:schemeClr val="accent2">
                      <a:shade val="0"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5" y="25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shade val="54118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shade val="54118"/>
                    </a:schemeClr>
                  </a:gs>
                </a:gsLst>
                <a:lin ang="18900000" scaled="1"/>
              </a:gra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0" y="50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shade val="63529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" y="28"/>
                <a:ext cx="300" cy="32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" y="47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878787">
                      <a:shade val="46275"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2" y="49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CECEC">
                      <a:tint val="34902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" y="51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ADADAD">
                      <a:shade val="79216"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0" y="59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tint val="0"/>
                    </a:srgbClr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14" name="Straight Connector 13"/>
            <p:cNvSpPr/>
            <p:nvPr/>
          </p:nvSpPr>
          <p:spPr>
            <a:xfrm>
              <a:off x="189" y="-23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330" y="2"/>
              <a:ext cx="2948" cy="2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/>
            <a:lstStyle>
              <a:lvl1pPr lvl="0">
                <a:defRPr/>
              </a:lvl1pPr>
            </a:lstStyle>
            <a:p>
              <a:pPr lvl="0" algn="ctr"/>
              <a:r>
                <a:rPr lang="ar-JO" sz="2400" b="1" dirty="0" smtClean="0">
                  <a:solidFill>
                    <a:srgbClr val="002060"/>
                  </a:solidFill>
                </a:rPr>
                <a:t>التنظيم</a:t>
              </a:r>
              <a:endParaRPr lang="ar-EG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0800000">
              <a:off x="81" y="53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wrap="none"/>
            <a:lstStyle>
              <a:lvl1pPr lvl="0">
                <a:defRPr/>
              </a:lvl1pPr>
            </a:lstStyle>
            <a:p>
              <a:pPr lvl="0" algn="ctr"/>
              <a:r>
                <a:rPr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rot="10800000">
            <a:off x="1179081" y="973486"/>
            <a:ext cx="7137333" cy="1060451"/>
            <a:chOff x="0" y="-298"/>
            <a:chExt cx="3219" cy="668"/>
          </a:xfrm>
        </p:grpSpPr>
        <p:sp>
          <p:nvSpPr>
            <p:cNvPr id="18" name="Straight Connector 17"/>
            <p:cNvSpPr/>
            <p:nvPr/>
          </p:nvSpPr>
          <p:spPr>
            <a:xfrm>
              <a:off x="195" y="-26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339" y="-298"/>
              <a:ext cx="2876" cy="5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/>
            <a:lstStyle>
              <a:lvl1pPr lvl="0">
                <a:defRPr/>
              </a:lvl1pPr>
            </a:lstStyle>
            <a:p>
              <a:pPr lvl="0" algn="ctr"/>
              <a:r>
                <a:rPr lang="ar-JO" sz="2400" b="1" dirty="0" smtClean="0">
                  <a:solidFill>
                    <a:srgbClr val="002060"/>
                  </a:solidFill>
                </a:rPr>
                <a:t>التخطيط</a:t>
              </a:r>
              <a:endParaRPr lang="ar-EG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0" y="18"/>
              <a:ext cx="358" cy="352"/>
              <a:chOff x="0" y="6"/>
              <a:chExt cx="358" cy="35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0" y="6"/>
                <a:ext cx="358" cy="352"/>
                <a:chOff x="0" y="6"/>
                <a:chExt cx="358" cy="352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78" y="48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sz="2400" b="1">
                      <a:solidFill>
                        <a:srgbClr val="FFFFFF"/>
                      </a:solidFill>
                    </a:rPr>
                    <a:t>3</a:t>
                  </a: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0" y="28"/>
                  <a:ext cx="164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shade val="46275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0" y="28"/>
                  <a:ext cx="164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1999"/>
                      </a:schemeClr>
                    </a:gs>
                    <a:gs pos="100000">
                      <a:schemeClr val="hlink">
                        <a:shade val="0"/>
                        <a:alpha val="89999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8" y="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shade val="54118"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shade val="54118"/>
                      </a:schemeClr>
                    </a:gs>
                  </a:gsLst>
                  <a:lin ang="18900000" scaled="1"/>
                </a:gra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4" y="24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shade val="63529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6" y="22"/>
                  <a:ext cx="300" cy="32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8" y="47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78787">
                        <a:shade val="46275"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2" y="49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CECEC">
                        <a:tint val="34902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5" y="51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DADAD">
                        <a:shade val="79216"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70" y="59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tint val="0"/>
                      </a:srgbClr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 rot="10523901">
                <a:off x="78" y="48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/>
              <a:lstStyle>
                <a:lvl1pPr lvl="0">
                  <a:defRPr/>
                </a:lvl1pPr>
              </a:lstStyle>
              <a:p>
                <a:pPr lvl="0" algn="ctr"/>
                <a:r>
                  <a:rPr sz="2400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 rot="10800000">
            <a:off x="1187624" y="3507854"/>
            <a:ext cx="7124029" cy="646113"/>
            <a:chOff x="0" y="-23"/>
            <a:chExt cx="3213" cy="407"/>
          </a:xfrm>
        </p:grpSpPr>
        <p:grpSp>
          <p:nvGrpSpPr>
            <p:cNvPr id="34" name="Group 33"/>
            <p:cNvGrpSpPr/>
            <p:nvPr/>
          </p:nvGrpSpPr>
          <p:grpSpPr>
            <a:xfrm>
              <a:off x="0" y="25"/>
              <a:ext cx="384" cy="359"/>
              <a:chOff x="0" y="25"/>
              <a:chExt cx="384" cy="35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0" y="2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tint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tint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0" y="2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1999"/>
                    </a:schemeClr>
                  </a:gs>
                  <a:gs pos="100000">
                    <a:schemeClr val="accent2">
                      <a:shade val="0"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5" y="25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shade val="54118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shade val="54118"/>
                    </a:schemeClr>
                  </a:gs>
                </a:gsLst>
                <a:lin ang="18900000" scaled="1"/>
              </a:gra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0" y="50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shade val="63529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3" y="28"/>
                <a:ext cx="300" cy="32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8" y="47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878787">
                      <a:shade val="46275"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2" y="49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CECEC">
                      <a:tint val="34902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5" y="51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ADADAD">
                      <a:shade val="79216"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0" y="59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tint val="0"/>
                    </a:srgbClr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44" name="Straight Connector 43"/>
            <p:cNvSpPr/>
            <p:nvPr/>
          </p:nvSpPr>
          <p:spPr>
            <a:xfrm>
              <a:off x="189" y="-23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45" name="TextBox 44"/>
            <p:cNvSpPr txBox="1"/>
            <p:nvPr/>
          </p:nvSpPr>
          <p:spPr>
            <a:xfrm rot="10800000">
              <a:off x="384" y="44"/>
              <a:ext cx="2817" cy="2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/>
            <a:lstStyle>
              <a:lvl1pPr lvl="0">
                <a:defRPr/>
              </a:lvl1pPr>
            </a:lstStyle>
            <a:p>
              <a:pPr lvl="0" algn="ctr"/>
              <a:r>
                <a:rPr lang="ar-JO" sz="2400" b="1" dirty="0" smtClean="0">
                  <a:solidFill>
                    <a:srgbClr val="002060"/>
                  </a:solidFill>
                </a:rPr>
                <a:t>الاتصال والقيادة </a:t>
              </a:r>
              <a:endParaRPr lang="ar-EG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10800000">
              <a:off x="80" y="50"/>
              <a:ext cx="225" cy="291"/>
            </a:xfrm>
            <a:prstGeom prst="rect">
              <a:avLst/>
            </a:prstGeom>
            <a:noFill/>
            <a:ln>
              <a:noFill/>
            </a:ln>
          </p:spPr>
          <p:txBody>
            <a:bodyPr wrap="none"/>
            <a:lstStyle>
              <a:lvl1pPr lvl="0">
                <a:defRPr/>
              </a:lvl1pPr>
            </a:lstStyle>
            <a:p>
              <a:pPr lvl="0" algn="ctr"/>
              <a:r>
                <a:rPr lang="en-US" sz="2400" b="1" dirty="0" smtClean="0">
                  <a:solidFill>
                    <a:srgbClr val="FFFFFF"/>
                  </a:solidFill>
                </a:rPr>
                <a:t>5</a:t>
              </a:r>
              <a:endParaRPr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10800000">
            <a:off x="1115616" y="2184599"/>
            <a:ext cx="7137333" cy="1001713"/>
            <a:chOff x="0" y="-261"/>
            <a:chExt cx="3219" cy="631"/>
          </a:xfrm>
        </p:grpSpPr>
        <p:sp>
          <p:nvSpPr>
            <p:cNvPr id="48" name="Straight Connector 47"/>
            <p:cNvSpPr/>
            <p:nvPr/>
          </p:nvSpPr>
          <p:spPr>
            <a:xfrm>
              <a:off x="195" y="-26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49" name="TextBox 48"/>
            <p:cNvSpPr txBox="1"/>
            <p:nvPr/>
          </p:nvSpPr>
          <p:spPr>
            <a:xfrm rot="10800000">
              <a:off x="370" y="-261"/>
              <a:ext cx="2849" cy="5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/>
            <a:lstStyle>
              <a:lvl1pPr lvl="0">
                <a:defRPr/>
              </a:lvl1pPr>
            </a:lstStyle>
            <a:p>
              <a:pPr lvl="0" algn="ctr"/>
              <a:r>
                <a:rPr lang="ar-JO" sz="2400" b="1" dirty="0" smtClean="0">
                  <a:solidFill>
                    <a:srgbClr val="002060"/>
                  </a:solidFill>
                </a:rPr>
                <a:t>التنسيق</a:t>
              </a:r>
              <a:endParaRPr lang="ar-EG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0" y="18"/>
              <a:ext cx="358" cy="352"/>
              <a:chOff x="0" y="6"/>
              <a:chExt cx="358" cy="352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0" y="6"/>
                <a:ext cx="358" cy="352"/>
                <a:chOff x="0" y="6"/>
                <a:chExt cx="358" cy="352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78" y="48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sz="2400" b="1">
                      <a:solidFill>
                        <a:srgbClr val="FFFFFF"/>
                      </a:solidFill>
                    </a:rPr>
                    <a:t>3</a:t>
                  </a: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0" y="28"/>
                  <a:ext cx="164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shade val="46275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0" y="28"/>
                  <a:ext cx="164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1999"/>
                      </a:schemeClr>
                    </a:gs>
                    <a:gs pos="100000">
                      <a:schemeClr val="hlink">
                        <a:shade val="0"/>
                        <a:alpha val="89999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8" y="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shade val="54118"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shade val="54118"/>
                      </a:schemeClr>
                    </a:gs>
                  </a:gsLst>
                  <a:lin ang="18900000" scaled="1"/>
                </a:gra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24" y="24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shade val="63529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36" y="22"/>
                  <a:ext cx="300" cy="32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48" y="47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78787">
                        <a:shade val="46275"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52" y="49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CECEC">
                        <a:tint val="34902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55" y="51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DADAD">
                        <a:shade val="79216"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70" y="59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tint val="0"/>
                      </a:srgbClr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 rot="10523901">
                <a:off x="77" y="47"/>
                <a:ext cx="225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/>
              <a:lstStyle>
                <a:lvl1pPr lvl="0">
                  <a:defRPr/>
                </a:lvl1pPr>
              </a:lstStyle>
              <a:p>
                <a:pPr lvl="0" algn="ctr"/>
                <a:r>
                  <a:rPr sz="2400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63" name="Group 32"/>
          <p:cNvGrpSpPr/>
          <p:nvPr/>
        </p:nvGrpSpPr>
        <p:grpSpPr>
          <a:xfrm rot="10800000">
            <a:off x="1187624" y="2787774"/>
            <a:ext cx="7124029" cy="646113"/>
            <a:chOff x="0" y="-23"/>
            <a:chExt cx="3213" cy="407"/>
          </a:xfrm>
        </p:grpSpPr>
        <p:grpSp>
          <p:nvGrpSpPr>
            <p:cNvPr id="64" name="Group 33"/>
            <p:cNvGrpSpPr/>
            <p:nvPr/>
          </p:nvGrpSpPr>
          <p:grpSpPr>
            <a:xfrm>
              <a:off x="0" y="25"/>
              <a:ext cx="384" cy="359"/>
              <a:chOff x="0" y="25"/>
              <a:chExt cx="384" cy="359"/>
            </a:xfrm>
          </p:grpSpPr>
          <p:sp>
            <p:nvSpPr>
              <p:cNvPr id="68" name="Oval 34"/>
              <p:cNvSpPr/>
              <p:nvPr/>
            </p:nvSpPr>
            <p:spPr>
              <a:xfrm>
                <a:off x="0" y="2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tint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tint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69" name="Oval 35"/>
              <p:cNvSpPr/>
              <p:nvPr/>
            </p:nvSpPr>
            <p:spPr>
              <a:xfrm>
                <a:off x="0" y="2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1999"/>
                    </a:schemeClr>
                  </a:gs>
                  <a:gs pos="100000">
                    <a:schemeClr val="accent2">
                      <a:shade val="0"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70" name="Oval 36"/>
              <p:cNvSpPr/>
              <p:nvPr/>
            </p:nvSpPr>
            <p:spPr>
              <a:xfrm>
                <a:off x="25" y="25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shade val="54118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shade val="54118"/>
                    </a:schemeClr>
                  </a:gs>
                </a:gsLst>
                <a:lin ang="18900000" scaled="1"/>
              </a:gra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71" name="Oval 37"/>
              <p:cNvSpPr/>
              <p:nvPr/>
            </p:nvSpPr>
            <p:spPr>
              <a:xfrm>
                <a:off x="50" y="50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shade val="63529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72" name="Oval 38"/>
              <p:cNvSpPr/>
              <p:nvPr/>
            </p:nvSpPr>
            <p:spPr>
              <a:xfrm>
                <a:off x="43" y="28"/>
                <a:ext cx="300" cy="32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73" name="Oval 39"/>
              <p:cNvSpPr/>
              <p:nvPr/>
            </p:nvSpPr>
            <p:spPr>
              <a:xfrm>
                <a:off x="48" y="47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878787">
                      <a:shade val="46275"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74" name="Oval 40"/>
              <p:cNvSpPr/>
              <p:nvPr/>
            </p:nvSpPr>
            <p:spPr>
              <a:xfrm>
                <a:off x="52" y="49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CECEC">
                      <a:tint val="34902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75" name="Oval 41"/>
              <p:cNvSpPr/>
              <p:nvPr/>
            </p:nvSpPr>
            <p:spPr>
              <a:xfrm>
                <a:off x="55" y="51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ADADAD">
                      <a:shade val="79216"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76" name="Oval 42"/>
              <p:cNvSpPr/>
              <p:nvPr/>
            </p:nvSpPr>
            <p:spPr>
              <a:xfrm>
                <a:off x="70" y="59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tint val="0"/>
                    </a:srgbClr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65" name="Straight Connector 43"/>
            <p:cNvSpPr/>
            <p:nvPr/>
          </p:nvSpPr>
          <p:spPr>
            <a:xfrm>
              <a:off x="189" y="-23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66" name="TextBox 44"/>
            <p:cNvSpPr txBox="1"/>
            <p:nvPr/>
          </p:nvSpPr>
          <p:spPr>
            <a:xfrm rot="10800000">
              <a:off x="384" y="44"/>
              <a:ext cx="2817" cy="2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/>
            <a:lstStyle>
              <a:lvl1pPr lvl="0">
                <a:defRPr/>
              </a:lvl1pPr>
            </a:lstStyle>
            <a:p>
              <a:pPr lvl="0" algn="ctr"/>
              <a:r>
                <a:rPr lang="ar-JO" sz="2400" b="1" dirty="0" smtClean="0">
                  <a:solidFill>
                    <a:srgbClr val="002060"/>
                  </a:solidFill>
                </a:rPr>
                <a:t>التوجيه والضبط</a:t>
              </a:r>
              <a:endParaRPr lang="ar-EG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67" name="TextBox 45"/>
            <p:cNvSpPr txBox="1"/>
            <p:nvPr/>
          </p:nvSpPr>
          <p:spPr>
            <a:xfrm rot="10800000">
              <a:off x="80" y="50"/>
              <a:ext cx="225" cy="291"/>
            </a:xfrm>
            <a:prstGeom prst="rect">
              <a:avLst/>
            </a:prstGeom>
            <a:noFill/>
            <a:ln>
              <a:noFill/>
            </a:ln>
          </p:spPr>
          <p:txBody>
            <a:bodyPr wrap="none"/>
            <a:lstStyle>
              <a:lvl1pPr lvl="0">
                <a:defRPr/>
              </a:lvl1pPr>
            </a:lstStyle>
            <a:p>
              <a:pPr lvl="0" algn="ctr"/>
              <a:r>
                <a:rPr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77" name="Group 32"/>
          <p:cNvGrpSpPr/>
          <p:nvPr/>
        </p:nvGrpSpPr>
        <p:grpSpPr>
          <a:xfrm rot="10800000">
            <a:off x="1115616" y="4227934"/>
            <a:ext cx="7124029" cy="646113"/>
            <a:chOff x="0" y="-23"/>
            <a:chExt cx="3213" cy="407"/>
          </a:xfrm>
        </p:grpSpPr>
        <p:grpSp>
          <p:nvGrpSpPr>
            <p:cNvPr id="78" name="Group 33"/>
            <p:cNvGrpSpPr/>
            <p:nvPr/>
          </p:nvGrpSpPr>
          <p:grpSpPr>
            <a:xfrm>
              <a:off x="0" y="25"/>
              <a:ext cx="384" cy="359"/>
              <a:chOff x="0" y="25"/>
              <a:chExt cx="384" cy="359"/>
            </a:xfrm>
          </p:grpSpPr>
          <p:sp>
            <p:nvSpPr>
              <p:cNvPr id="82" name="Oval 34"/>
              <p:cNvSpPr/>
              <p:nvPr/>
            </p:nvSpPr>
            <p:spPr>
              <a:xfrm>
                <a:off x="0" y="2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tint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tint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83" name="Oval 35"/>
              <p:cNvSpPr/>
              <p:nvPr/>
            </p:nvSpPr>
            <p:spPr>
              <a:xfrm>
                <a:off x="0" y="2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1999"/>
                    </a:schemeClr>
                  </a:gs>
                  <a:gs pos="100000">
                    <a:schemeClr val="accent2">
                      <a:shade val="0"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84" name="Oval 36"/>
              <p:cNvSpPr/>
              <p:nvPr/>
            </p:nvSpPr>
            <p:spPr>
              <a:xfrm>
                <a:off x="25" y="25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shade val="54118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shade val="54118"/>
                    </a:schemeClr>
                  </a:gs>
                </a:gsLst>
                <a:lin ang="18900000" scaled="1"/>
              </a:gra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85" name="Oval 37"/>
              <p:cNvSpPr/>
              <p:nvPr/>
            </p:nvSpPr>
            <p:spPr>
              <a:xfrm>
                <a:off x="50" y="50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shade val="63529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86" name="Oval 38"/>
              <p:cNvSpPr/>
              <p:nvPr/>
            </p:nvSpPr>
            <p:spPr>
              <a:xfrm>
                <a:off x="43" y="28"/>
                <a:ext cx="300" cy="32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87" name="Oval 39"/>
              <p:cNvSpPr/>
              <p:nvPr/>
            </p:nvSpPr>
            <p:spPr>
              <a:xfrm>
                <a:off x="48" y="47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878787">
                      <a:shade val="46275"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88" name="Oval 40"/>
              <p:cNvSpPr/>
              <p:nvPr/>
            </p:nvSpPr>
            <p:spPr>
              <a:xfrm>
                <a:off x="52" y="49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CECEC">
                      <a:tint val="34902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89" name="Oval 41"/>
              <p:cNvSpPr/>
              <p:nvPr/>
            </p:nvSpPr>
            <p:spPr>
              <a:xfrm>
                <a:off x="55" y="51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ADADAD">
                      <a:shade val="79216"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79" name="Straight Connector 43"/>
            <p:cNvSpPr/>
            <p:nvPr/>
          </p:nvSpPr>
          <p:spPr>
            <a:xfrm>
              <a:off x="189" y="-23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80" name="TextBox 44"/>
            <p:cNvSpPr txBox="1"/>
            <p:nvPr/>
          </p:nvSpPr>
          <p:spPr>
            <a:xfrm rot="10800000">
              <a:off x="384" y="44"/>
              <a:ext cx="2817" cy="2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/>
            <a:lstStyle>
              <a:lvl1pPr lvl="0">
                <a:defRPr/>
              </a:lvl1pPr>
            </a:lstStyle>
            <a:p>
              <a:pPr lvl="0" algn="ctr"/>
              <a:r>
                <a:rPr lang="ar-JO" sz="2400" b="1" dirty="0" smtClean="0">
                  <a:solidFill>
                    <a:srgbClr val="002060"/>
                  </a:solidFill>
                </a:rPr>
                <a:t>التقويم</a:t>
              </a:r>
              <a:endParaRPr lang="ar-EG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81" name="TextBox 45"/>
            <p:cNvSpPr txBox="1"/>
            <p:nvPr/>
          </p:nvSpPr>
          <p:spPr>
            <a:xfrm rot="10800000">
              <a:off x="80" y="50"/>
              <a:ext cx="225" cy="291"/>
            </a:xfrm>
            <a:prstGeom prst="rect">
              <a:avLst/>
            </a:prstGeom>
            <a:noFill/>
            <a:ln>
              <a:noFill/>
            </a:ln>
          </p:spPr>
          <p:txBody>
            <a:bodyPr wrap="none"/>
            <a:lstStyle>
              <a:lvl1pPr lvl="0">
                <a:defRPr/>
              </a:lvl1pPr>
            </a:lstStyle>
            <a:p>
              <a:pPr lvl="0" algn="ctr"/>
              <a:r>
                <a:rPr lang="en-US" sz="2400" b="1" dirty="0" smtClean="0">
                  <a:solidFill>
                    <a:srgbClr val="FFFFFF"/>
                  </a:solidFill>
                </a:rPr>
                <a:t>6</a:t>
              </a:r>
              <a:endParaRPr sz="2400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6176" y="237877"/>
            <a:ext cx="2843808" cy="461665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</a:ln>
        </p:spPr>
        <p:txBody>
          <a:bodyPr wrap="square"/>
          <a:lstStyle>
            <a:lvl1pPr lvl="0">
              <a:defRPr/>
            </a:lvl1pPr>
          </a:lstStyle>
          <a:p>
            <a:pPr lvl="0" algn="just"/>
            <a:r>
              <a:rPr lang="ar-JO" sz="2400" b="1" dirty="0" smtClean="0">
                <a:solidFill>
                  <a:srgbClr val="002060"/>
                </a:solidFill>
                <a:latin typeface="Simplified Arabic"/>
              </a:rPr>
              <a:t>مجالات الإدارة الفعالة</a:t>
            </a:r>
            <a:endParaRPr lang="ar-EG" sz="2400" b="1" dirty="0">
              <a:solidFill>
                <a:srgbClr val="002060"/>
              </a:solidFill>
              <a:latin typeface="Simplified Arabic"/>
            </a:endParaRPr>
          </a:p>
        </p:txBody>
      </p:sp>
      <p:grpSp>
        <p:nvGrpSpPr>
          <p:cNvPr id="3" name="Group 2"/>
          <p:cNvGrpSpPr/>
          <p:nvPr/>
        </p:nvGrpSpPr>
        <p:grpSpPr>
          <a:xfrm rot="10800000">
            <a:off x="899592" y="2571750"/>
            <a:ext cx="7268150" cy="646113"/>
            <a:chOff x="0" y="-23"/>
            <a:chExt cx="3278" cy="40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25"/>
              <a:ext cx="384" cy="359"/>
              <a:chOff x="0" y="25"/>
              <a:chExt cx="384" cy="359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0" y="2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tint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tint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0" y="2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1999"/>
                    </a:schemeClr>
                  </a:gs>
                  <a:gs pos="100000">
                    <a:schemeClr val="accent2">
                      <a:shade val="0"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5" y="25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shade val="54118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shade val="54118"/>
                    </a:schemeClr>
                  </a:gs>
                </a:gsLst>
                <a:lin ang="18900000" scaled="1"/>
              </a:gra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0" y="50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shade val="63529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" y="28"/>
                <a:ext cx="300" cy="32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" y="47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878787">
                      <a:shade val="46275"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2" y="49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CECEC">
                      <a:tint val="34902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" y="51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ADADAD">
                      <a:shade val="79216"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0" y="59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tint val="0"/>
                    </a:srgbClr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14" name="Straight Connector 13"/>
            <p:cNvSpPr/>
            <p:nvPr/>
          </p:nvSpPr>
          <p:spPr>
            <a:xfrm>
              <a:off x="189" y="-23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330" y="2"/>
              <a:ext cx="2948" cy="2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/>
            <a:lstStyle>
              <a:lvl1pPr lvl="0">
                <a:defRPr/>
              </a:lvl1pPr>
            </a:lstStyle>
            <a:p>
              <a:pPr lvl="0" algn="ctr"/>
              <a:endParaRPr lang="ar-EG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0800000">
              <a:off x="81" y="53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wrap="none"/>
            <a:lstStyle>
              <a:lvl1pPr lvl="0">
                <a:defRPr/>
              </a:lvl1pPr>
            </a:lstStyle>
            <a:p>
              <a:pPr lvl="0" algn="ctr"/>
              <a:r>
                <a:rPr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rot="10800000">
            <a:off x="1403648" y="1491630"/>
            <a:ext cx="7137333" cy="1060451"/>
            <a:chOff x="0" y="-298"/>
            <a:chExt cx="3219" cy="668"/>
          </a:xfrm>
        </p:grpSpPr>
        <p:sp>
          <p:nvSpPr>
            <p:cNvPr id="18" name="Straight Connector 17"/>
            <p:cNvSpPr/>
            <p:nvPr/>
          </p:nvSpPr>
          <p:spPr>
            <a:xfrm>
              <a:off x="195" y="-26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339" y="-298"/>
              <a:ext cx="2876" cy="5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/>
            <a:lstStyle>
              <a:lvl1pPr lvl="0">
                <a:defRPr/>
              </a:lvl1pPr>
            </a:lstStyle>
            <a:p>
              <a:pPr lvl="0" algn="ctr"/>
              <a:endParaRPr lang="ar-EG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0" y="18"/>
              <a:ext cx="358" cy="352"/>
              <a:chOff x="0" y="6"/>
              <a:chExt cx="358" cy="35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0" y="6"/>
                <a:ext cx="358" cy="352"/>
                <a:chOff x="0" y="6"/>
                <a:chExt cx="358" cy="352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78" y="48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sz="2400" b="1">
                      <a:solidFill>
                        <a:srgbClr val="FFFFFF"/>
                      </a:solidFill>
                    </a:rPr>
                    <a:t>3</a:t>
                  </a: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0" y="28"/>
                  <a:ext cx="164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shade val="46275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0" y="28"/>
                  <a:ext cx="164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1999"/>
                      </a:schemeClr>
                    </a:gs>
                    <a:gs pos="100000">
                      <a:schemeClr val="hlink">
                        <a:shade val="0"/>
                        <a:alpha val="89999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8" y="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shade val="54118"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shade val="54118"/>
                      </a:schemeClr>
                    </a:gs>
                  </a:gsLst>
                  <a:lin ang="18900000" scaled="1"/>
                </a:gra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4" y="24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shade val="63529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6" y="22"/>
                  <a:ext cx="300" cy="32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8" y="47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78787">
                        <a:shade val="46275"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2" y="49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CECEC">
                        <a:tint val="34902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5" y="51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DADAD">
                        <a:shade val="79216"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70" y="59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tint val="0"/>
                      </a:srgbClr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 rot="10523901">
                <a:off x="78" y="48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/>
              <a:lstStyle>
                <a:lvl1pPr lvl="0">
                  <a:defRPr/>
                </a:lvl1pPr>
              </a:lstStyle>
              <a:p>
                <a:pPr lvl="0" algn="ctr"/>
                <a:r>
                  <a:rPr sz="2400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sp>
        <p:nvSpPr>
          <p:cNvPr id="91" name="مستطيل 90"/>
          <p:cNvSpPr/>
          <p:nvPr/>
        </p:nvSpPr>
        <p:spPr>
          <a:xfrm>
            <a:off x="755576" y="2643758"/>
            <a:ext cx="6639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 </a:t>
            </a:r>
            <a:r>
              <a:rPr lang="ar-SA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المهمات المتعلقة بتنظيم عملية التفاعل الصفي</a:t>
            </a:r>
            <a:endParaRPr lang="ar-JO" sz="2800" dirty="0">
              <a:solidFill>
                <a:srgbClr val="7030A0"/>
              </a:solidFill>
            </a:endParaRPr>
          </a:p>
        </p:txBody>
      </p:sp>
      <p:sp>
        <p:nvSpPr>
          <p:cNvPr id="92" name="مستطيل 91"/>
          <p:cNvSpPr/>
          <p:nvPr/>
        </p:nvSpPr>
        <p:spPr>
          <a:xfrm>
            <a:off x="1475656" y="1419622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المهمات الإدارية العادية في إدارة الصف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ar-JO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237877"/>
            <a:ext cx="7020272" cy="461665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</a:ln>
        </p:spPr>
        <p:txBody>
          <a:bodyPr wrap="square"/>
          <a:lstStyle>
            <a:lvl1pPr lvl="0">
              <a:defRPr/>
            </a:lvl1pPr>
          </a:lstStyle>
          <a:p>
            <a:pPr lvl="0" algn="just"/>
            <a:r>
              <a:rPr lang="ar-JO" sz="2400" b="1" dirty="0" smtClean="0">
                <a:solidFill>
                  <a:srgbClr val="002060"/>
                </a:solidFill>
                <a:latin typeface="Simplified Arabic"/>
              </a:rPr>
              <a:t>صنف فلاندر السلوك اللفظي داخل الصف </a:t>
            </a:r>
            <a:r>
              <a:rPr lang="ar-JO" sz="2400" b="1" dirty="0" err="1" smtClean="0">
                <a:solidFill>
                  <a:srgbClr val="002060"/>
                </a:solidFill>
                <a:latin typeface="Simplified Arabic"/>
              </a:rPr>
              <a:t>الى  :</a:t>
            </a:r>
            <a:r>
              <a:rPr lang="ar-JO" sz="2400" b="1" dirty="0" smtClean="0">
                <a:solidFill>
                  <a:srgbClr val="002060"/>
                </a:solidFill>
                <a:latin typeface="Simplified Arabic"/>
              </a:rPr>
              <a:t> </a:t>
            </a:r>
            <a:endParaRPr lang="ar-EG" sz="2400" b="1" dirty="0">
              <a:solidFill>
                <a:srgbClr val="002060"/>
              </a:solidFill>
              <a:latin typeface="Simplified Arabic"/>
            </a:endParaRPr>
          </a:p>
        </p:txBody>
      </p:sp>
      <p:sp>
        <p:nvSpPr>
          <p:cNvPr id="205825" name="Rectangle 1"/>
          <p:cNvSpPr>
            <a:spLocks noChangeArrowheads="1"/>
          </p:cNvSpPr>
          <p:nvPr/>
        </p:nvSpPr>
        <p:spPr bwMode="auto">
          <a:xfrm>
            <a:off x="323528" y="1419622"/>
            <a:ext cx="8279904" cy="30315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كلام المعلم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كلام </a:t>
            </a:r>
            <a:r>
              <a:rPr kumimoji="0" lang="ar-SA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التلم</a:t>
            </a:r>
            <a:r>
              <a:rPr lang="ar-JO" sz="3600" b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يذ</a:t>
            </a:r>
            <a:r>
              <a:rPr lang="ar-JO" sz="36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8B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أ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B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8B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كلام المعلم غير المباشر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8B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ب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B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 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8B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كلام المعلم المباشر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B0000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8B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ج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B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 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8B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مشاركة التلاميذ التلقائية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B0000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ass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28575"/>
            <a:ext cx="9048750" cy="5086350"/>
          </a:xfrm>
          <a:prstGeom prst="rect">
            <a:avLst/>
          </a:prstGeom>
        </p:spPr>
      </p:pic>
      <p:sp>
        <p:nvSpPr>
          <p:cNvPr id="2" name="Folded Corner 1"/>
          <p:cNvSpPr/>
          <p:nvPr/>
        </p:nvSpPr>
        <p:spPr>
          <a:xfrm>
            <a:off x="1115616" y="1923678"/>
            <a:ext cx="6696745" cy="2304256"/>
          </a:xfrm>
          <a:prstGeom prst="foldedCorner">
            <a:avLst/>
          </a:prstGeom>
          <a:solidFill>
            <a:schemeClr val="lt1"/>
          </a:solidFill>
          <a:ln w="25400" cap="flat">
            <a:solidFill>
              <a:schemeClr val="accent5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endParaRPr lang="ar-JO" sz="2800" b="1" dirty="0" smtClean="0">
              <a:solidFill>
                <a:srgbClr val="C00000"/>
              </a:solidFill>
            </a:endParaRPr>
          </a:p>
          <a:p>
            <a:pPr lvl="0" algn="ctr"/>
            <a:endParaRPr lang="ar-EG" sz="2800" b="1" dirty="0">
              <a:solidFill>
                <a:srgbClr val="C00000"/>
              </a:solidFill>
            </a:endParaRPr>
          </a:p>
        </p:txBody>
      </p:sp>
      <p:sp>
        <p:nvSpPr>
          <p:cNvPr id="164865" name="Rectangle 1"/>
          <p:cNvSpPr>
            <a:spLocks noChangeArrowheads="1"/>
          </p:cNvSpPr>
          <p:nvPr/>
        </p:nvSpPr>
        <p:spPr bwMode="auto">
          <a:xfrm>
            <a:off x="1403648" y="3147814"/>
            <a:ext cx="59766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 يقوم احد الطلاب وتمثيل دور المعلم ويطرح اسئلة على الطلاب ويمارس فيها اسلوب مباشر وغير مباشر </a:t>
            </a:r>
            <a:endParaRPr kumimoji="0" lang="ar-J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635896" y="2139702"/>
            <a:ext cx="23856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تمرين</a:t>
            </a:r>
            <a:endParaRPr lang="ar-JO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assroom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863717539"/>
              </p:ext>
            </p:extLst>
          </p:nvPr>
        </p:nvGraphicFramePr>
        <p:xfrm>
          <a:off x="2286000" y="1104903"/>
          <a:ext cx="5029202" cy="352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45120" y="195486"/>
            <a:ext cx="1859328" cy="536972"/>
          </a:xfrm>
          <a:prstGeom prst="rect">
            <a:avLst/>
          </a:prstGeom>
          <a:solidFill>
            <a:schemeClr val="accent6"/>
          </a:solidFill>
          <a:ln w="38100" cap="flat">
            <a:solidFill>
              <a:schemeClr val="lt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lIns="68573" tIns="34286" rIns="68573" bIns="34286" anchor="ctr">
            <a:normAutofit fontScale="85000" lnSpcReduction="10000"/>
          </a:bodyPr>
          <a:lstStyle>
            <a:lvl1pPr lvl="0" algn="ctr">
              <a:buNone/>
              <a:defRPr sz="4900">
                <a:solidFill>
                  <a:schemeClr val="tx1"/>
                </a:solidFill>
                <a:latin typeface="Calibri"/>
              </a:defRPr>
            </a:lvl1pPr>
          </a:lstStyle>
          <a:p>
            <a:pPr lvl="0"/>
            <a:r>
              <a:rPr lang="ar-EG" sz="3600" b="1" dirty="0">
                <a:solidFill>
                  <a:schemeClr val="accent2">
                    <a:lumMod val="50000"/>
                  </a:schemeClr>
                </a:solidFill>
              </a:rPr>
              <a:t>محاور الدورة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6176" y="237877"/>
            <a:ext cx="2843808" cy="461665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</a:ln>
        </p:spPr>
        <p:txBody>
          <a:bodyPr wrap="square"/>
          <a:lstStyle>
            <a:lvl1pPr lvl="0">
              <a:defRPr/>
            </a:lvl1pPr>
          </a:lstStyle>
          <a:p>
            <a:pPr lvl="0" algn="just"/>
            <a:r>
              <a:rPr lang="ar-JO" sz="2400" b="1" dirty="0" smtClean="0">
                <a:solidFill>
                  <a:srgbClr val="002060"/>
                </a:solidFill>
                <a:latin typeface="Simplified Arabic"/>
              </a:rPr>
              <a:t>أنماط الإدارة الفعالة</a:t>
            </a:r>
            <a:endParaRPr lang="ar-EG" sz="2400" b="1" dirty="0">
              <a:solidFill>
                <a:srgbClr val="002060"/>
              </a:solidFill>
              <a:latin typeface="Simplified Arabic"/>
            </a:endParaRPr>
          </a:p>
        </p:txBody>
      </p:sp>
      <p:grpSp>
        <p:nvGrpSpPr>
          <p:cNvPr id="3" name="Group 2"/>
          <p:cNvGrpSpPr/>
          <p:nvPr/>
        </p:nvGrpSpPr>
        <p:grpSpPr>
          <a:xfrm rot="10800000">
            <a:off x="899592" y="2571750"/>
            <a:ext cx="7268150" cy="646113"/>
            <a:chOff x="0" y="-23"/>
            <a:chExt cx="3278" cy="40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25"/>
              <a:ext cx="384" cy="359"/>
              <a:chOff x="0" y="25"/>
              <a:chExt cx="384" cy="359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0" y="2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tint val="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tint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0" y="2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1999"/>
                    </a:schemeClr>
                  </a:gs>
                  <a:gs pos="100000">
                    <a:schemeClr val="accent2">
                      <a:shade val="0"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5" y="25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shade val="54118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shade val="54118"/>
                    </a:schemeClr>
                  </a:gs>
                </a:gsLst>
                <a:lin ang="18900000" scaled="1"/>
              </a:gra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0" y="50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shade val="63529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" y="28"/>
                <a:ext cx="300" cy="32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" y="47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878787">
                      <a:shade val="46275"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2" y="49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CECEC">
                      <a:tint val="34902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" y="51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ADADAD">
                      <a:shade val="79216"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0" y="59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tint val="0"/>
                    </a:srgbClr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>
                <a:lvl1pPr lvl="0">
                  <a:defRPr/>
                </a:lvl1pPr>
              </a:lstStyle>
              <a:p>
                <a:endParaRPr/>
              </a:p>
            </p:txBody>
          </p:sp>
        </p:grpSp>
        <p:sp>
          <p:nvSpPr>
            <p:cNvPr id="14" name="Straight Connector 13"/>
            <p:cNvSpPr/>
            <p:nvPr/>
          </p:nvSpPr>
          <p:spPr>
            <a:xfrm>
              <a:off x="189" y="-23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330" y="2"/>
              <a:ext cx="2948" cy="2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/>
            <a:lstStyle>
              <a:lvl1pPr lvl="0">
                <a:defRPr/>
              </a:lvl1pPr>
            </a:lstStyle>
            <a:p>
              <a:pPr lvl="0" algn="ctr"/>
              <a:endParaRPr lang="ar-EG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0800000">
              <a:off x="81" y="53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wrap="none"/>
            <a:lstStyle>
              <a:lvl1pPr lvl="0">
                <a:defRPr/>
              </a:lvl1pPr>
            </a:lstStyle>
            <a:p>
              <a:pPr lvl="0" algn="ctr"/>
              <a:r>
                <a:rPr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rot="10800000">
            <a:off x="1403648" y="1491630"/>
            <a:ext cx="7137333" cy="1060451"/>
            <a:chOff x="0" y="-298"/>
            <a:chExt cx="3219" cy="668"/>
          </a:xfrm>
        </p:grpSpPr>
        <p:sp>
          <p:nvSpPr>
            <p:cNvPr id="18" name="Straight Connector 17"/>
            <p:cNvSpPr/>
            <p:nvPr/>
          </p:nvSpPr>
          <p:spPr>
            <a:xfrm>
              <a:off x="195" y="-26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339" y="-298"/>
              <a:ext cx="2876" cy="5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/>
            <a:lstStyle>
              <a:lvl1pPr lvl="0">
                <a:defRPr/>
              </a:lvl1pPr>
            </a:lstStyle>
            <a:p>
              <a:pPr lvl="0" algn="ctr"/>
              <a:endParaRPr lang="ar-EG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0" y="18"/>
              <a:ext cx="358" cy="352"/>
              <a:chOff x="0" y="6"/>
              <a:chExt cx="358" cy="35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0" y="6"/>
                <a:ext cx="358" cy="352"/>
                <a:chOff x="0" y="6"/>
                <a:chExt cx="358" cy="352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78" y="48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/>
                <a:lstStyle>
                  <a:lvl1pPr lvl="0">
                    <a:defRPr/>
                  </a:lvl1pPr>
                </a:lstStyle>
                <a:p>
                  <a:pPr lvl="0" algn="ctr"/>
                  <a:r>
                    <a:rPr sz="2400" b="1">
                      <a:solidFill>
                        <a:srgbClr val="FFFFFF"/>
                      </a:solidFill>
                    </a:rPr>
                    <a:t>3</a:t>
                  </a: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0" y="28"/>
                  <a:ext cx="164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shade val="46275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0" y="28"/>
                  <a:ext cx="164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1999"/>
                      </a:schemeClr>
                    </a:gs>
                    <a:gs pos="100000">
                      <a:schemeClr val="hlink">
                        <a:shade val="0"/>
                        <a:alpha val="89999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8" y="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shade val="54118"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shade val="54118"/>
                      </a:schemeClr>
                    </a:gs>
                  </a:gsLst>
                  <a:lin ang="18900000" scaled="1"/>
                </a:gra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4" y="24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shade val="63529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6" y="22"/>
                  <a:ext cx="300" cy="32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8" y="47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78787">
                        <a:shade val="46275"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2" y="49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CECEC">
                        <a:tint val="34902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5" y="51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DADAD">
                        <a:shade val="79216"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70" y="59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tint val="0"/>
                      </a:srgbClr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lvl="0">
                    <a:defRPr/>
                  </a:lvl1pPr>
                </a:lstStyle>
                <a:p>
                  <a:endParaRPr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 rot="10523901">
                <a:off x="78" y="48"/>
                <a:ext cx="22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/>
              <a:lstStyle>
                <a:lvl1pPr lvl="0">
                  <a:defRPr/>
                </a:lvl1pPr>
              </a:lstStyle>
              <a:p>
                <a:pPr lvl="0" algn="ctr"/>
                <a:r>
                  <a:rPr sz="2400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sp>
        <p:nvSpPr>
          <p:cNvPr id="91" name="مستطيل 90"/>
          <p:cNvSpPr/>
          <p:nvPr/>
        </p:nvSpPr>
        <p:spPr>
          <a:xfrm>
            <a:off x="755576" y="2643758"/>
            <a:ext cx="6639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التسلطي</a:t>
            </a:r>
            <a:endParaRPr lang="ar-JO" sz="2800" dirty="0">
              <a:solidFill>
                <a:srgbClr val="7030A0"/>
              </a:solidFill>
            </a:endParaRPr>
          </a:p>
        </p:txBody>
      </p:sp>
      <p:sp>
        <p:nvSpPr>
          <p:cNvPr id="92" name="مستطيل 91"/>
          <p:cNvSpPr/>
          <p:nvPr/>
        </p:nvSpPr>
        <p:spPr>
          <a:xfrm>
            <a:off x="1475656" y="1419622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  التقليدي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ar-JO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:\Users\User\Pictures\خلفيات\111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8"/>
            <a:ext cx="9144000" cy="515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188" y="141685"/>
            <a:ext cx="7658100" cy="578644"/>
          </a:xfrm>
          <a:solidFill>
            <a:srgbClr val="3333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ar-EG" sz="4800" smtClean="0">
                <a:solidFill>
                  <a:schemeClr val="bg1"/>
                </a:solidFill>
                <a:cs typeface="PT Bold Heading" pitchFamily="2" charset="-78"/>
              </a:rPr>
              <a:t>النمط الحازم الديمقراطي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189" y="789385"/>
            <a:ext cx="7629525" cy="3713559"/>
          </a:xfrm>
          <a:ln w="762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ar-EG" sz="2800" smtClean="0">
                <a:cs typeface="PT Bold Heading" pitchFamily="2" charset="-78"/>
              </a:rPr>
              <a:t>يضع ضوابط على الطلاب وفي نفس الوقت يشع الاستقلالية ويشرح الأسباب التي وراء اتخاذ القرار</a:t>
            </a:r>
          </a:p>
          <a:p>
            <a:pPr eaLnBrk="1" hangingPunct="1">
              <a:lnSpc>
                <a:spcPct val="150000"/>
              </a:lnSpc>
            </a:pPr>
            <a:r>
              <a:rPr lang="ar-EG" sz="2800" smtClean="0">
                <a:cs typeface="PT Bold Heading" pitchFamily="2" charset="-78"/>
              </a:rPr>
              <a:t>يشرك التلاميذ في المناقشة وتبادل الرأي ووضع الأهداف ورسم الخطط والأساليب واتخاذ القرارات</a:t>
            </a:r>
          </a:p>
          <a:p>
            <a:pPr eaLnBrk="1" hangingPunct="1">
              <a:lnSpc>
                <a:spcPct val="150000"/>
              </a:lnSpc>
            </a:pPr>
            <a:r>
              <a:rPr lang="ar-EG" sz="2800" smtClean="0">
                <a:cs typeface="PT Bold Heading" pitchFamily="2" charset="-78"/>
              </a:rPr>
              <a:t>إتاحة الحرية الفكرية لكل الطلاب والثقة في قدراتهم</a:t>
            </a:r>
          </a:p>
          <a:p>
            <a:pPr eaLnBrk="1" hangingPunct="1">
              <a:lnSpc>
                <a:spcPct val="150000"/>
              </a:lnSpc>
            </a:pPr>
            <a:r>
              <a:rPr lang="ar-EG" sz="2800" smtClean="0">
                <a:cs typeface="PT Bold Heading" pitchFamily="2" charset="-78"/>
              </a:rPr>
              <a:t>احترام قيم الطلاب وتقدير مشاعرهم وتطلعاتهم </a:t>
            </a:r>
          </a:p>
          <a:p>
            <a:pPr eaLnBrk="1" hangingPunct="1">
              <a:lnSpc>
                <a:spcPct val="150000"/>
              </a:lnSpc>
            </a:pPr>
            <a:r>
              <a:rPr lang="ar-EG" sz="2800" smtClean="0">
                <a:cs typeface="PT Bold Heading" pitchFamily="2" charset="-78"/>
              </a:rPr>
              <a:t>يستخدم العقاب المهذب دون توبيخ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:\Users\User\Pictures\خلفيات\111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8"/>
            <a:ext cx="9144000" cy="515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57226" y="171451"/>
            <a:ext cx="7515225" cy="564356"/>
          </a:xfrm>
          <a:solidFill>
            <a:srgbClr val="990099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ar-EG" sz="4800" smtClean="0">
                <a:solidFill>
                  <a:schemeClr val="bg1"/>
                </a:solidFill>
                <a:cs typeface="PT Bold Heading" pitchFamily="2" charset="-78"/>
              </a:rPr>
              <a:t>النمط السلطوي  ( التسلطي )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288" y="789385"/>
            <a:ext cx="8208962" cy="3294459"/>
          </a:xfrm>
          <a:ln w="762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ar-EG" sz="2800" smtClean="0">
                <a:cs typeface="PT Bold Heading" pitchFamily="2" charset="-78"/>
              </a:rPr>
              <a:t>يضع قيودا صارمة على طلابه</a:t>
            </a:r>
          </a:p>
          <a:p>
            <a:pPr eaLnBrk="1" hangingPunct="1">
              <a:lnSpc>
                <a:spcPct val="150000"/>
              </a:lnSpc>
            </a:pPr>
            <a:r>
              <a:rPr lang="ar-EG" sz="2800" smtClean="0">
                <a:cs typeface="PT Bold Heading" pitchFamily="2" charset="-78"/>
              </a:rPr>
              <a:t>لا يجب على التلاميذ معرفة أسباب قراراته ولكن يطيعوه</a:t>
            </a:r>
          </a:p>
          <a:p>
            <a:pPr eaLnBrk="1" hangingPunct="1">
              <a:lnSpc>
                <a:spcPct val="150000"/>
              </a:lnSpc>
            </a:pPr>
            <a:r>
              <a:rPr lang="ar-EG" sz="2800" smtClean="0">
                <a:cs typeface="PT Bold Heading" pitchFamily="2" charset="-78"/>
              </a:rPr>
              <a:t>الاستبداد بالرأي وعدم السماح للتلاميذ بالتعبير عن آرائهم </a:t>
            </a:r>
          </a:p>
          <a:p>
            <a:pPr eaLnBrk="1" hangingPunct="1">
              <a:lnSpc>
                <a:spcPct val="150000"/>
              </a:lnSpc>
            </a:pPr>
            <a:r>
              <a:rPr lang="ar-EG" sz="2800" smtClean="0">
                <a:cs typeface="PT Bold Heading" pitchFamily="2" charset="-78"/>
              </a:rPr>
              <a:t>عدم طاعة المعلم يكون نتيجتها دائما العقاب </a:t>
            </a:r>
          </a:p>
          <a:p>
            <a:pPr eaLnBrk="1" hangingPunct="1">
              <a:lnSpc>
                <a:spcPct val="150000"/>
              </a:lnSpc>
            </a:pPr>
            <a:r>
              <a:rPr lang="ar-EG" sz="2800" smtClean="0">
                <a:cs typeface="PT Bold Heading" pitchFamily="2" charset="-78"/>
              </a:rPr>
              <a:t>استخدام أساليب لغرض الإرغام والتخويف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ass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28575"/>
            <a:ext cx="9048750" cy="5086350"/>
          </a:xfrm>
          <a:prstGeom prst="rect">
            <a:avLst/>
          </a:prstGeom>
        </p:spPr>
      </p:pic>
      <p:sp>
        <p:nvSpPr>
          <p:cNvPr id="2" name="Folded Corner 1"/>
          <p:cNvSpPr/>
          <p:nvPr/>
        </p:nvSpPr>
        <p:spPr>
          <a:xfrm>
            <a:off x="1331640" y="1923678"/>
            <a:ext cx="6480721" cy="2664296"/>
          </a:xfrm>
          <a:prstGeom prst="foldedCorner">
            <a:avLst/>
          </a:prstGeom>
          <a:solidFill>
            <a:schemeClr val="lt1"/>
          </a:solidFill>
          <a:ln w="25400" cap="flat">
            <a:solidFill>
              <a:schemeClr val="accent5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endParaRPr lang="ar-EG" sz="2800" b="1" dirty="0">
              <a:solidFill>
                <a:srgbClr val="C00000"/>
              </a:solidFill>
            </a:endParaRPr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49" name="WordArt 1"/>
          <p:cNvSpPr>
            <a:spLocks noChangeArrowheads="1" noChangeShapeType="1" noTextEdit="1"/>
          </p:cNvSpPr>
          <p:nvPr/>
        </p:nvSpPr>
        <p:spPr bwMode="auto">
          <a:xfrm>
            <a:off x="3779912" y="2283718"/>
            <a:ext cx="1954907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JO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تمرين رقم 2 </a:t>
            </a:r>
            <a:endParaRPr lang="ar-JO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1979712" y="3075806"/>
            <a:ext cx="51125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يطلب المعلم من الطلاب بعمل مجموعات وكل مجموعة تنفذ نمط من انماط الادارة </a:t>
            </a:r>
            <a:r>
              <a:rPr kumimoji="0" lang="ar-JO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حيث  </a:t>
            </a:r>
            <a:r>
              <a:rPr kumimoji="0" lang="ar-J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 يقوم قائد المجموعة بتمثيل الدور اما اعضاء المجموعة </a:t>
            </a:r>
            <a:endParaRPr kumimoji="0" lang="ar-J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film-fest-classroom-makeovers-thinkst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1187624" y="1563638"/>
            <a:ext cx="4536504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dirty="0" smtClean="0">
                <a:solidFill>
                  <a:schemeClr val="bg2">
                    <a:lumMod val="10000"/>
                  </a:schemeClr>
                </a:solidFill>
              </a:rPr>
              <a:t>الوحدة التدريبية الثالثة</a:t>
            </a:r>
          </a:p>
          <a:p>
            <a:pPr algn="ctr"/>
            <a:r>
              <a:rPr lang="ar-JO" sz="2800" dirty="0" smtClean="0">
                <a:solidFill>
                  <a:srgbClr val="FFFF00"/>
                </a:solidFill>
              </a:rPr>
              <a:t>النظام الصفي  </a:t>
            </a:r>
            <a:endParaRPr lang="ar-JO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827584" y="771550"/>
            <a:ext cx="7848872" cy="864096"/>
          </a:xfrm>
          <a:prstGeom prst="round2Diag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ar-JO" sz="2400" b="1" dirty="0" smtClean="0">
                <a:solidFill>
                  <a:srgbClr val="002060"/>
                </a:solidFill>
                <a:latin typeface="Simplified Arabic"/>
              </a:rPr>
              <a:t>المهارات </a:t>
            </a:r>
            <a:endParaRPr lang="ar-EG" sz="2400" b="1" dirty="0">
              <a:solidFill>
                <a:srgbClr val="002060"/>
              </a:solidFill>
              <a:latin typeface="Simplified Arabic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827584" y="2067694"/>
            <a:ext cx="7848872" cy="864096"/>
          </a:xfrm>
          <a:prstGeom prst="round2DiagRect">
            <a:avLst/>
          </a:prstGeom>
          <a:solidFill>
            <a:schemeClr val="lt1"/>
          </a:solidFill>
          <a:ln w="25400" cap="flat">
            <a:solidFill>
              <a:schemeClr val="accent4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ar-JO" sz="2400" b="1" dirty="0" smtClean="0">
                <a:solidFill>
                  <a:srgbClr val="002060"/>
                </a:solidFill>
                <a:latin typeface="Simplified Arabic"/>
              </a:rPr>
              <a:t>قواعد تنظيم البيئة الصفية </a:t>
            </a:r>
            <a:endParaRPr lang="ar-EG" sz="2400" b="1" dirty="0">
              <a:solidFill>
                <a:srgbClr val="002060"/>
              </a:solidFill>
              <a:latin typeface="Simplified Arabic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827584" y="3363838"/>
            <a:ext cx="7848872" cy="864096"/>
          </a:xfrm>
          <a:prstGeom prst="round2DiagRect">
            <a:avLst/>
          </a:prstGeom>
          <a:solidFill>
            <a:schemeClr val="lt1"/>
          </a:solidFill>
          <a:ln w="25400" cap="flat">
            <a:solidFill>
              <a:schemeClr val="accent1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ar-JO" sz="2400" b="1" dirty="0" smtClean="0">
                <a:solidFill>
                  <a:srgbClr val="002060"/>
                </a:solidFill>
                <a:latin typeface="Simplified Arabic"/>
              </a:rPr>
              <a:t>استراتيجيات تعزيز النظام </a:t>
            </a:r>
            <a:endParaRPr lang="ar-EG" sz="2400" b="1" dirty="0">
              <a:solidFill>
                <a:srgbClr val="002060"/>
              </a:solidFill>
              <a:latin typeface="Simplified Arabic"/>
            </a:endParaRPr>
          </a:p>
        </p:txBody>
      </p:sp>
      <p:sp>
        <p:nvSpPr>
          <p:cNvPr id="160769" name="Rectangle 1"/>
          <p:cNvSpPr>
            <a:spLocks noChangeArrowheads="1"/>
          </p:cNvSpPr>
          <p:nvPr/>
        </p:nvSpPr>
        <p:spPr bwMode="auto">
          <a:xfrm>
            <a:off x="3563888" y="195486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* النظام الصفي</a:t>
            </a:r>
            <a:r>
              <a:rPr kumimoji="0" lang="ar-JO" sz="2800" b="0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assroom-Renderin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 rot="21346827">
            <a:off x="1625087" y="1533092"/>
            <a:ext cx="5126101" cy="2293342"/>
          </a:xfrm>
          <a:custGeom>
            <a:avLst/>
            <a:gdLst/>
            <a:ahLst/>
            <a:cxnLst/>
            <a:rect l="0" t="0" r="0" b="0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gradFill rotWithShape="1">
            <a:gsLst>
              <a:gs pos="0">
                <a:srgbClr val="00B0F0">
                  <a:alpha val="68000"/>
                </a:srgbClr>
              </a:gs>
              <a:gs pos="100000">
                <a:srgbClr val="0070C0">
                  <a:alpha val="88000"/>
                </a:srgbClr>
              </a:gs>
            </a:gsLst>
            <a:lin ang="18900000" scaled="1"/>
          </a:gradFill>
          <a:ln>
            <a:noFill/>
          </a:ln>
          <a:effectLst>
            <a:outerShdw dist="22999" dir="5400000" algn="ctr">
              <a:srgbClr val="000000">
                <a:alpha val="32999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95736" y="1059582"/>
            <a:ext cx="1296144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21361315">
            <a:off x="2448869" y="1614550"/>
            <a:ext cx="3585120" cy="119432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lvl1pPr marL="342900" lvl="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</a:lstStyle>
          <a:p>
            <a:pPr marL="0" lvl="0" indent="0" algn="ctr"/>
            <a:endParaRPr dirty="0"/>
          </a:p>
          <a:p>
            <a:pPr marL="0" lvl="0" indent="0" algn="ctr">
              <a:buNone/>
            </a:pPr>
            <a:r>
              <a:rPr lang="ar-JO" sz="4800" dirty="0" smtClean="0"/>
              <a:t>المهارات</a:t>
            </a:r>
            <a:endParaRPr sz="4800" dirty="0"/>
          </a:p>
          <a:p>
            <a:pPr marL="0" lvl="0" indent="0" algn="ctr"/>
            <a:endParaRPr dirty="0"/>
          </a:p>
          <a:p>
            <a:pPr marL="0" lvl="0" indent="0" algn="ctr"/>
            <a:endParaRPr dirty="0"/>
          </a:p>
          <a:p>
            <a:pPr marL="0" lvl="0" indent="0" algn="ctr">
              <a:buNone/>
            </a:pPr>
            <a:endParaRPr lang="ar-EG" sz="5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880" y="267494"/>
            <a:ext cx="2411760" cy="461665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</a:ln>
        </p:spPr>
        <p:txBody>
          <a:bodyPr wrap="square"/>
          <a:lstStyle>
            <a:lvl1pPr lvl="0">
              <a:defRPr/>
            </a:lvl1pPr>
          </a:lstStyle>
          <a:p>
            <a:pPr lvl="0" algn="just"/>
            <a:r>
              <a:rPr lang="ar-JO" sz="2400" b="1" dirty="0" smtClean="0">
                <a:solidFill>
                  <a:srgbClr val="002060"/>
                </a:solidFill>
                <a:latin typeface="Simplified Arabic"/>
              </a:rPr>
              <a:t>        المهارات</a:t>
            </a:r>
            <a:endParaRPr lang="ar-EG" sz="2400" b="1" dirty="0">
              <a:solidFill>
                <a:srgbClr val="002060"/>
              </a:solidFill>
              <a:latin typeface="Simplified Arabic"/>
            </a:endParaRPr>
          </a:p>
        </p:txBody>
      </p:sp>
      <p:sp>
        <p:nvSpPr>
          <p:cNvPr id="63" name="شكل بيضاوي 62"/>
          <p:cNvSpPr/>
          <p:nvPr/>
        </p:nvSpPr>
        <p:spPr>
          <a:xfrm>
            <a:off x="6948264" y="1419622"/>
            <a:ext cx="165618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الدافعية </a:t>
            </a:r>
            <a:endParaRPr lang="ar-JO" dirty="0"/>
          </a:p>
        </p:txBody>
      </p:sp>
      <p:sp>
        <p:nvSpPr>
          <p:cNvPr id="65" name="شكل بيضاوي 64"/>
          <p:cNvSpPr/>
          <p:nvPr/>
        </p:nvSpPr>
        <p:spPr>
          <a:xfrm>
            <a:off x="5076056" y="3363838"/>
            <a:ext cx="136815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التحرك داخل الصف </a:t>
            </a:r>
            <a:endParaRPr lang="ar-JO" dirty="0"/>
          </a:p>
        </p:txBody>
      </p:sp>
      <p:sp>
        <p:nvSpPr>
          <p:cNvPr id="66" name="شكل بيضاوي 65"/>
          <p:cNvSpPr/>
          <p:nvPr/>
        </p:nvSpPr>
        <p:spPr>
          <a:xfrm>
            <a:off x="2771800" y="3435846"/>
            <a:ext cx="158417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التعزيز</a:t>
            </a:r>
            <a:endParaRPr lang="ar-JO" dirty="0"/>
          </a:p>
        </p:txBody>
      </p:sp>
      <p:sp>
        <p:nvSpPr>
          <p:cNvPr id="67" name="شكل بيضاوي 66"/>
          <p:cNvSpPr/>
          <p:nvPr/>
        </p:nvSpPr>
        <p:spPr>
          <a:xfrm>
            <a:off x="4932040" y="1491630"/>
            <a:ext cx="165618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المثيرات</a:t>
            </a:r>
            <a:endParaRPr lang="ar-JO" dirty="0"/>
          </a:p>
        </p:txBody>
      </p:sp>
      <p:sp>
        <p:nvSpPr>
          <p:cNvPr id="68" name="شكل بيضاوي 67"/>
          <p:cNvSpPr/>
          <p:nvPr/>
        </p:nvSpPr>
        <p:spPr>
          <a:xfrm>
            <a:off x="2771800" y="1419622"/>
            <a:ext cx="136815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التهيئة للدرس </a:t>
            </a:r>
            <a:endParaRPr lang="ar-JO" dirty="0"/>
          </a:p>
        </p:txBody>
      </p:sp>
      <p:sp>
        <p:nvSpPr>
          <p:cNvPr id="69" name="شكل بيضاوي 68"/>
          <p:cNvSpPr/>
          <p:nvPr/>
        </p:nvSpPr>
        <p:spPr>
          <a:xfrm>
            <a:off x="899592" y="2283718"/>
            <a:ext cx="129614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الاسئلة الصفية </a:t>
            </a:r>
            <a:endParaRPr lang="ar-JO" dirty="0"/>
          </a:p>
        </p:txBody>
      </p:sp>
      <p:sp>
        <p:nvSpPr>
          <p:cNvPr id="70" name="شكل بيضاوي 69"/>
          <p:cNvSpPr/>
          <p:nvPr/>
        </p:nvSpPr>
        <p:spPr>
          <a:xfrm>
            <a:off x="7164288" y="3291830"/>
            <a:ext cx="144016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التقييم الذاتي 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assroom-Render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 rot="21346827">
            <a:off x="1553080" y="1533091"/>
            <a:ext cx="5126101" cy="2293342"/>
          </a:xfrm>
          <a:custGeom>
            <a:avLst/>
            <a:gdLst/>
            <a:ahLst/>
            <a:cxnLst/>
            <a:rect l="0" t="0" r="0" b="0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gradFill rotWithShape="1">
            <a:gsLst>
              <a:gs pos="0">
                <a:srgbClr val="00B0F0">
                  <a:alpha val="68000"/>
                </a:srgbClr>
              </a:gs>
              <a:gs pos="100000">
                <a:srgbClr val="0070C0">
                  <a:alpha val="88000"/>
                </a:srgbClr>
              </a:gs>
            </a:gsLst>
            <a:lin ang="18900000" scaled="1"/>
          </a:gradFill>
          <a:ln>
            <a:noFill/>
          </a:ln>
          <a:effectLst>
            <a:outerShdw dist="22999" dir="5400000" algn="ctr">
              <a:srgbClr val="000000">
                <a:alpha val="32999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95736" y="1059582"/>
            <a:ext cx="1296144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21361315">
            <a:off x="2448869" y="1614550"/>
            <a:ext cx="3585120" cy="119432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lvl1pPr marL="342900" lvl="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</a:lstStyle>
          <a:p>
            <a:pPr marL="0" lvl="0" indent="0" algn="ctr"/>
            <a:endParaRPr dirty="0"/>
          </a:p>
          <a:p>
            <a:pPr marL="0" lvl="0" indent="0" algn="ctr">
              <a:buNone/>
            </a:pPr>
            <a:r>
              <a:rPr lang="ar-JO" sz="4800" dirty="0" smtClean="0"/>
              <a:t>قواعد تنظيم الصف</a:t>
            </a:r>
            <a:endParaRPr sz="4800" dirty="0"/>
          </a:p>
          <a:p>
            <a:pPr marL="0" lvl="0" indent="0" algn="ctr"/>
            <a:endParaRPr dirty="0"/>
          </a:p>
          <a:p>
            <a:pPr marL="0" lvl="0" indent="0" algn="ctr"/>
            <a:endParaRPr dirty="0"/>
          </a:p>
          <a:p>
            <a:pPr marL="0" lvl="0" indent="0" algn="ctr">
              <a:buNone/>
            </a:pPr>
            <a:endParaRPr lang="ar-EG" sz="5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algn="r">
              <a:lnSpc>
                <a:spcPct val="94000"/>
              </a:lnSpc>
              <a:tabLst>
                <a:tab pos="0" algn="l"/>
                <a:tab pos="362572" algn="l"/>
                <a:tab pos="726430" algn="l"/>
                <a:tab pos="1090287" algn="l"/>
                <a:tab pos="1454145" algn="l"/>
                <a:tab pos="1818003" algn="l"/>
                <a:tab pos="2181861" algn="l"/>
                <a:tab pos="2545718" algn="l"/>
                <a:tab pos="2909576" algn="l"/>
                <a:tab pos="3273434" algn="l"/>
                <a:tab pos="3637292" algn="l"/>
                <a:tab pos="4001149" algn="l"/>
                <a:tab pos="4365007" algn="l"/>
                <a:tab pos="4728864" algn="l"/>
                <a:tab pos="5092722" algn="l"/>
                <a:tab pos="5456580" algn="l"/>
                <a:tab pos="5820438" algn="l"/>
                <a:tab pos="6184295" algn="l"/>
                <a:tab pos="6548153" algn="l"/>
                <a:tab pos="6912011" algn="l"/>
                <a:tab pos="7275869" algn="l"/>
              </a:tabLst>
            </a:pPr>
            <a:r>
              <a:rPr lang="ar-JO" dirty="0" smtClean="0"/>
              <a:t>تنظيم المقاعد</a:t>
            </a:r>
            <a:endParaRPr lang="en-GB" dirty="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963681" y="1298296"/>
            <a:ext cx="3816000" cy="3085884"/>
          </a:xfrm>
        </p:spPr>
        <p:txBody>
          <a:bodyPr lIns="0" tIns="0" rIns="0" bIns="0"/>
          <a:lstStyle/>
          <a:p>
            <a:pPr>
              <a:lnSpc>
                <a:spcPct val="94000"/>
              </a:lnSpc>
              <a:tabLst>
                <a:tab pos="361287" algn="l"/>
                <a:tab pos="725144" algn="l"/>
                <a:tab pos="1089002" algn="l"/>
                <a:tab pos="1452859" algn="l"/>
                <a:tab pos="1816717" algn="l"/>
                <a:tab pos="2180575" algn="l"/>
                <a:tab pos="2544433" algn="l"/>
                <a:tab pos="2908290" algn="l"/>
                <a:tab pos="3272148" algn="l"/>
                <a:tab pos="3636006" algn="l"/>
                <a:tab pos="3999864" algn="l"/>
                <a:tab pos="4363721" algn="l"/>
                <a:tab pos="4727579" algn="l"/>
                <a:tab pos="5091436" algn="l"/>
                <a:tab pos="5455294" algn="l"/>
                <a:tab pos="5819152" algn="l"/>
                <a:tab pos="6183010" algn="l"/>
                <a:tab pos="6546867" algn="l"/>
                <a:tab pos="6910725" algn="l"/>
                <a:tab pos="7274583" algn="l"/>
              </a:tabLst>
            </a:pPr>
            <a:r>
              <a:rPr lang="ar-JO" dirty="0" smtClean="0"/>
              <a:t>تنظيم المقاعد في مجموعات</a:t>
            </a:r>
            <a:r>
              <a:rPr lang="ar-SA" dirty="0" err="1" smtClean="0"/>
              <a:t>،</a:t>
            </a:r>
            <a:r>
              <a:rPr lang="ar-JO" dirty="0" smtClean="0"/>
              <a:t> بحيث تتيح للطلبة </a:t>
            </a:r>
            <a:r>
              <a:rPr lang="ar-SA" dirty="0" smtClean="0"/>
              <a:t>أن يواجه </a:t>
            </a:r>
            <a:r>
              <a:rPr lang="ar-JO" dirty="0" smtClean="0"/>
              <a:t>بعضهم بعضاً</a:t>
            </a:r>
            <a:r>
              <a:rPr lang="ar-SA" dirty="0" err="1" smtClean="0"/>
              <a:t>،</a:t>
            </a:r>
            <a:r>
              <a:rPr lang="ar-JO" dirty="0" smtClean="0"/>
              <a:t> </a:t>
            </a:r>
            <a:r>
              <a:rPr lang="ar-SA" dirty="0" smtClean="0"/>
              <a:t>ممّا </a:t>
            </a:r>
            <a:r>
              <a:rPr lang="ar-JO" dirty="0" smtClean="0"/>
              <a:t>يحفزهم على المناقشة </a:t>
            </a:r>
            <a:r>
              <a:rPr lang="ar-JO" dirty="0" err="1" smtClean="0"/>
              <a:t>والحوار.</a:t>
            </a:r>
            <a:r>
              <a:rPr lang="ar-JO" dirty="0" smtClean="0"/>
              <a:t> </a:t>
            </a:r>
            <a:endParaRPr lang="en-GB" dirty="0" smtClean="0"/>
          </a:p>
        </p:txBody>
      </p:sp>
      <p:pic>
        <p:nvPicPr>
          <p:cNvPr id="7172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419623"/>
            <a:ext cx="5003207" cy="3384376"/>
          </a:xfrm>
          <a:noFill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algn="r">
              <a:lnSpc>
                <a:spcPct val="94000"/>
              </a:lnSpc>
              <a:tabLst>
                <a:tab pos="0" algn="l"/>
                <a:tab pos="362572" algn="l"/>
                <a:tab pos="726430" algn="l"/>
                <a:tab pos="1090287" algn="l"/>
                <a:tab pos="1454145" algn="l"/>
                <a:tab pos="1818003" algn="l"/>
                <a:tab pos="2181861" algn="l"/>
                <a:tab pos="2545718" algn="l"/>
                <a:tab pos="2909576" algn="l"/>
                <a:tab pos="3273434" algn="l"/>
                <a:tab pos="3637292" algn="l"/>
                <a:tab pos="4001149" algn="l"/>
                <a:tab pos="4365007" algn="l"/>
                <a:tab pos="4728864" algn="l"/>
                <a:tab pos="5092722" algn="l"/>
                <a:tab pos="5456580" algn="l"/>
                <a:tab pos="5820438" algn="l"/>
                <a:tab pos="6184295" algn="l"/>
                <a:tab pos="6548153" algn="l"/>
                <a:tab pos="6912011" algn="l"/>
                <a:tab pos="7275869" algn="l"/>
              </a:tabLst>
            </a:pPr>
            <a:r>
              <a:rPr lang="ar-JO" dirty="0" smtClean="0"/>
              <a:t>تنظيم المقاعد</a:t>
            </a:r>
            <a:endParaRPr lang="en-GB" dirty="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25600" y="1248611"/>
            <a:ext cx="3929760" cy="3085884"/>
          </a:xfrm>
          <a:extLst/>
        </p:spPr>
        <p:txBody>
          <a:bodyPr lIns="0" tIns="0" rIns="0" bIns="0"/>
          <a:lstStyle/>
          <a:p>
            <a:pPr>
              <a:lnSpc>
                <a:spcPct val="94000"/>
              </a:lnSpc>
              <a:tabLst>
                <a:tab pos="361287" algn="l"/>
                <a:tab pos="725144" algn="l"/>
                <a:tab pos="1089002" algn="l"/>
                <a:tab pos="1452859" algn="l"/>
                <a:tab pos="1816717" algn="l"/>
                <a:tab pos="2180575" algn="l"/>
                <a:tab pos="2544433" algn="l"/>
                <a:tab pos="2908290" algn="l"/>
                <a:tab pos="3272148" algn="l"/>
                <a:tab pos="3636006" algn="l"/>
                <a:tab pos="3999864" algn="l"/>
                <a:tab pos="4363721" algn="l"/>
                <a:tab pos="4727579" algn="l"/>
                <a:tab pos="5091436" algn="l"/>
                <a:tab pos="5455294" algn="l"/>
                <a:tab pos="5819152" algn="l"/>
                <a:tab pos="6183010" algn="l"/>
                <a:tab pos="6546867" algn="l"/>
                <a:tab pos="6910725" algn="l"/>
                <a:tab pos="7274583" algn="l"/>
              </a:tabLst>
              <a:defRPr/>
            </a:pPr>
            <a:r>
              <a:rPr lang="ar-JO" dirty="0" smtClean="0"/>
              <a:t>تنظيم المقاعد فردياً أو ثنائياً </a:t>
            </a:r>
          </a:p>
          <a:p>
            <a:pPr marL="0" indent="0">
              <a:lnSpc>
                <a:spcPct val="94000"/>
              </a:lnSpc>
              <a:buNone/>
              <a:tabLst>
                <a:tab pos="361287" algn="l"/>
                <a:tab pos="725144" algn="l"/>
                <a:tab pos="1089002" algn="l"/>
                <a:tab pos="1452859" algn="l"/>
                <a:tab pos="1816717" algn="l"/>
                <a:tab pos="2180575" algn="l"/>
                <a:tab pos="2544433" algn="l"/>
                <a:tab pos="2908290" algn="l"/>
                <a:tab pos="3272148" algn="l"/>
                <a:tab pos="3636006" algn="l"/>
                <a:tab pos="3999864" algn="l"/>
                <a:tab pos="4363721" algn="l"/>
                <a:tab pos="4727579" algn="l"/>
                <a:tab pos="5091436" algn="l"/>
                <a:tab pos="5455294" algn="l"/>
                <a:tab pos="5819152" algn="l"/>
                <a:tab pos="6183010" algn="l"/>
                <a:tab pos="6546867" algn="l"/>
                <a:tab pos="6910725" algn="l"/>
                <a:tab pos="7274583" algn="l"/>
              </a:tabLst>
              <a:defRPr/>
            </a:pPr>
            <a:r>
              <a:rPr lang="ar-JO" dirty="0" smtClean="0"/>
              <a:t> في صفوف يناسب غايات العروض التوضيحية أو العمل الفردي.</a:t>
            </a:r>
            <a:endParaRPr lang="en-GB" dirty="0" smtClean="0"/>
          </a:p>
          <a:p>
            <a:pPr>
              <a:lnSpc>
                <a:spcPct val="94000"/>
              </a:lnSpc>
              <a:tabLst>
                <a:tab pos="361287" algn="l"/>
                <a:tab pos="725144" algn="l"/>
                <a:tab pos="1089002" algn="l"/>
                <a:tab pos="1452859" algn="l"/>
                <a:tab pos="1816717" algn="l"/>
                <a:tab pos="2180575" algn="l"/>
                <a:tab pos="2544433" algn="l"/>
                <a:tab pos="2908290" algn="l"/>
                <a:tab pos="3272148" algn="l"/>
                <a:tab pos="3636006" algn="l"/>
                <a:tab pos="3999864" algn="l"/>
                <a:tab pos="4363721" algn="l"/>
                <a:tab pos="4727579" algn="l"/>
                <a:tab pos="5091436" algn="l"/>
                <a:tab pos="5455294" algn="l"/>
                <a:tab pos="5819152" algn="l"/>
                <a:tab pos="6183010" algn="l"/>
                <a:tab pos="6546867" algn="l"/>
                <a:tab pos="6910725" algn="l"/>
                <a:tab pos="7274583" algn="l"/>
              </a:tabLst>
              <a:defRPr/>
            </a:pPr>
            <a:endParaRPr lang="en-GB" sz="2500" dirty="0" smtClean="0"/>
          </a:p>
        </p:txBody>
      </p:sp>
      <p:pic>
        <p:nvPicPr>
          <p:cNvPr id="8196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0240" y="1831872"/>
            <a:ext cx="3817440" cy="1651494"/>
          </a:xfrm>
          <a:noFill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1547664" y="1995686"/>
            <a:ext cx="5616624" cy="1008112"/>
          </a:xfrm>
          <a:prstGeom prst="foldedCorner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  <a:headEnd type="none" w="med" len="med"/>
            <a:tailEnd type="none" w="med" len="med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wrap="none" lIns="68573" tIns="34286" rIns="68573" bIns="34286" anchor="ctr"/>
          <a:lstStyle>
            <a:lvl1pPr lvl="0">
              <a:defRPr/>
            </a:lvl1pPr>
          </a:lstStyle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ar-SA" sz="2000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أن يصبح المتدرب قادرا على إدارة غرفة صفية باحتراف </a:t>
            </a:r>
            <a:endParaRPr lang="ar-SA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9881" y="1718181"/>
            <a:ext cx="4617132" cy="781561"/>
          </a:xfrm>
          <a:prstGeom prst="rect">
            <a:avLst/>
          </a:prstGeom>
        </p:spPr>
        <p:txBody>
          <a:bodyPr wrap="square" lIns="68573" tIns="34286" rIns="68573" bIns="34286"/>
          <a:lstStyle>
            <a:lvl1pPr lvl="0">
              <a:defRPr/>
            </a:lvl1pPr>
          </a:lstStyle>
          <a:p>
            <a:pPr lvl="0" algn="ctr"/>
            <a:endParaRPr lang="ar-SA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339502"/>
            <a:ext cx="4392488" cy="536972"/>
          </a:xfrm>
          <a:prstGeom prst="rect">
            <a:avLst/>
          </a:prstGeom>
          <a:solidFill>
            <a:schemeClr val="accent6"/>
          </a:solidFill>
          <a:ln w="38100" cap="flat">
            <a:solidFill>
              <a:schemeClr val="lt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lIns="68573" tIns="34286" rIns="68573" bIns="34286" anchor="ctr"/>
          <a:lstStyle>
            <a:lvl1pPr lvl="0" algn="ctr">
              <a:buNone/>
              <a:defRPr sz="4900">
                <a:solidFill>
                  <a:schemeClr val="tx1"/>
                </a:solidFill>
                <a:latin typeface="Calibri"/>
              </a:defRPr>
            </a:lvl1pPr>
          </a:lstStyle>
          <a:p>
            <a:pPr lvl="0"/>
            <a:r>
              <a:rPr lang="ar-EG" sz="3100" b="1" dirty="0">
                <a:solidFill>
                  <a:schemeClr val="accent2">
                    <a:lumMod val="50000"/>
                  </a:schemeClr>
                </a:solidFill>
              </a:rPr>
              <a:t>الهدف العام للبرنامج التدريبي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JO" smtClean="0"/>
              <a:t>تنظيم المقاعد</a:t>
            </a:r>
            <a:endParaRPr lang="en-GB" smtClean="0"/>
          </a:p>
        </p:txBody>
      </p:sp>
      <p:sp>
        <p:nvSpPr>
          <p:cNvPr id="9220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983841" y="1515400"/>
            <a:ext cx="3816000" cy="3085884"/>
          </a:xfrm>
        </p:spPr>
        <p:txBody>
          <a:bodyPr/>
          <a:lstStyle/>
          <a:p>
            <a:pPr>
              <a:lnSpc>
                <a:spcPct val="94000"/>
              </a:lnSpc>
              <a:tabLst>
                <a:tab pos="361287" algn="l"/>
                <a:tab pos="725144" algn="l"/>
                <a:tab pos="1089002" algn="l"/>
                <a:tab pos="1452859" algn="l"/>
                <a:tab pos="1816717" algn="l"/>
                <a:tab pos="2180575" algn="l"/>
                <a:tab pos="2544433" algn="l"/>
                <a:tab pos="2908290" algn="l"/>
                <a:tab pos="3272148" algn="l"/>
                <a:tab pos="3636006" algn="l"/>
                <a:tab pos="3999864" algn="l"/>
                <a:tab pos="4363721" algn="l"/>
                <a:tab pos="4727579" algn="l"/>
                <a:tab pos="5091436" algn="l"/>
                <a:tab pos="5455294" algn="l"/>
                <a:tab pos="5819152" algn="l"/>
                <a:tab pos="6183010" algn="l"/>
                <a:tab pos="6546867" algn="l"/>
                <a:tab pos="6910725" algn="l"/>
                <a:tab pos="7274583" algn="l"/>
              </a:tabLst>
            </a:pPr>
            <a:r>
              <a:rPr lang="ar-JO" dirty="0" smtClean="0"/>
              <a:t>تنظيم المقاعد على شكل </a:t>
            </a:r>
            <a:r>
              <a:rPr lang="ar-JO" dirty="0" err="1" smtClean="0"/>
              <a:t>حرف (</a:t>
            </a:r>
            <a:r>
              <a:rPr lang="ar-JO" dirty="0" smtClean="0"/>
              <a:t> </a:t>
            </a:r>
            <a:r>
              <a:rPr lang="en-US" dirty="0" smtClean="0"/>
              <a:t>U</a:t>
            </a:r>
            <a:r>
              <a:rPr lang="ar-JO" dirty="0" smtClean="0"/>
              <a:t> </a:t>
            </a:r>
            <a:r>
              <a:rPr lang="ar-JO" dirty="0" err="1" smtClean="0"/>
              <a:t>)</a:t>
            </a:r>
            <a:r>
              <a:rPr lang="ar-JO" dirty="0" smtClean="0"/>
              <a:t> </a:t>
            </a:r>
            <a:r>
              <a:rPr lang="ar-SA" dirty="0" smtClean="0"/>
              <a:t>يناسب</a:t>
            </a:r>
            <a:r>
              <a:rPr lang="ar-JO" dirty="0" smtClean="0"/>
              <a:t> </a:t>
            </a:r>
            <a:r>
              <a:rPr lang="ar-SA" dirty="0" smtClean="0"/>
              <a:t>جميع </a:t>
            </a:r>
            <a:r>
              <a:rPr lang="ar-JO" dirty="0" smtClean="0"/>
              <a:t>الغايات.</a:t>
            </a:r>
            <a:endParaRPr lang="en-GB" dirty="0" smtClean="0"/>
          </a:p>
          <a:p>
            <a:pPr>
              <a:lnSpc>
                <a:spcPct val="94000"/>
              </a:lnSpc>
              <a:tabLst>
                <a:tab pos="361287" algn="l"/>
                <a:tab pos="725144" algn="l"/>
                <a:tab pos="1089002" algn="l"/>
                <a:tab pos="1452859" algn="l"/>
                <a:tab pos="1816717" algn="l"/>
                <a:tab pos="2180575" algn="l"/>
                <a:tab pos="2544433" algn="l"/>
                <a:tab pos="2908290" algn="l"/>
                <a:tab pos="3272148" algn="l"/>
                <a:tab pos="3636006" algn="l"/>
                <a:tab pos="3999864" algn="l"/>
                <a:tab pos="4363721" algn="l"/>
                <a:tab pos="4727579" algn="l"/>
                <a:tab pos="5091436" algn="l"/>
                <a:tab pos="5455294" algn="l"/>
                <a:tab pos="5819152" algn="l"/>
                <a:tab pos="6183010" algn="l"/>
                <a:tab pos="6546867" algn="l"/>
                <a:tab pos="6910725" algn="l"/>
                <a:tab pos="7274583" algn="l"/>
              </a:tabLst>
            </a:pPr>
            <a:endParaRPr lang="en-GB" sz="2500" dirty="0" smtClean="0"/>
          </a:p>
          <a:p>
            <a:pPr>
              <a:tabLst>
                <a:tab pos="361287" algn="l"/>
                <a:tab pos="725144" algn="l"/>
                <a:tab pos="1089002" algn="l"/>
                <a:tab pos="1452859" algn="l"/>
                <a:tab pos="1816717" algn="l"/>
                <a:tab pos="2180575" algn="l"/>
                <a:tab pos="2544433" algn="l"/>
                <a:tab pos="2908290" algn="l"/>
                <a:tab pos="3272148" algn="l"/>
                <a:tab pos="3636006" algn="l"/>
                <a:tab pos="3999864" algn="l"/>
                <a:tab pos="4363721" algn="l"/>
                <a:tab pos="4727579" algn="l"/>
                <a:tab pos="5091436" algn="l"/>
                <a:tab pos="5455294" algn="l"/>
                <a:tab pos="5819152" algn="l"/>
                <a:tab pos="6183010" algn="l"/>
                <a:tab pos="6546867" algn="l"/>
                <a:tab pos="6910725" algn="l"/>
                <a:tab pos="7274583" algn="l"/>
              </a:tabLst>
            </a:pPr>
            <a:endParaRPr lang="en-GB" sz="2500" dirty="0" smtClean="0"/>
          </a:p>
        </p:txBody>
      </p:sp>
      <p:pic>
        <p:nvPicPr>
          <p:cNvPr id="9221" name="Picture 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347614"/>
            <a:ext cx="5137343" cy="3134857"/>
          </a:xfr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algn="r">
              <a:lnSpc>
                <a:spcPct val="94000"/>
              </a:lnSpc>
              <a:tabLst>
                <a:tab pos="0" algn="l"/>
                <a:tab pos="362572" algn="l"/>
                <a:tab pos="726430" algn="l"/>
                <a:tab pos="1090287" algn="l"/>
                <a:tab pos="1454145" algn="l"/>
                <a:tab pos="1818003" algn="l"/>
                <a:tab pos="2181861" algn="l"/>
                <a:tab pos="2545718" algn="l"/>
                <a:tab pos="2909576" algn="l"/>
                <a:tab pos="3273434" algn="l"/>
                <a:tab pos="3637292" algn="l"/>
                <a:tab pos="4001149" algn="l"/>
                <a:tab pos="4365007" algn="l"/>
                <a:tab pos="4728864" algn="l"/>
                <a:tab pos="5092722" algn="l"/>
                <a:tab pos="5456580" algn="l"/>
                <a:tab pos="5820438" algn="l"/>
                <a:tab pos="6184295" algn="l"/>
                <a:tab pos="6548153" algn="l"/>
                <a:tab pos="6912011" algn="l"/>
                <a:tab pos="7275869" algn="l"/>
              </a:tabLst>
            </a:pPr>
            <a:r>
              <a:rPr lang="ar-JO" dirty="0" smtClean="0"/>
              <a:t>تنظيم المقاعد</a:t>
            </a:r>
            <a:endParaRPr lang="en-GB" dirty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766400" y="1395507"/>
            <a:ext cx="3993120" cy="3085884"/>
          </a:xfrm>
        </p:spPr>
        <p:txBody>
          <a:bodyPr lIns="0" tIns="0" rIns="0" bIns="0"/>
          <a:lstStyle/>
          <a:p>
            <a:pPr>
              <a:lnSpc>
                <a:spcPct val="94000"/>
              </a:lnSpc>
              <a:tabLst>
                <a:tab pos="361287" algn="l"/>
                <a:tab pos="725144" algn="l"/>
                <a:tab pos="1089002" algn="l"/>
                <a:tab pos="1452859" algn="l"/>
                <a:tab pos="1816717" algn="l"/>
                <a:tab pos="2180575" algn="l"/>
                <a:tab pos="2544433" algn="l"/>
                <a:tab pos="2908290" algn="l"/>
                <a:tab pos="3272148" algn="l"/>
                <a:tab pos="3636006" algn="l"/>
                <a:tab pos="3999864" algn="l"/>
                <a:tab pos="4363721" algn="l"/>
                <a:tab pos="4727579" algn="l"/>
                <a:tab pos="5091436" algn="l"/>
                <a:tab pos="5455294" algn="l"/>
                <a:tab pos="5819152" algn="l"/>
                <a:tab pos="6183010" algn="l"/>
                <a:tab pos="6546867" algn="l"/>
                <a:tab pos="6910725" algn="l"/>
                <a:tab pos="7274583" algn="l"/>
              </a:tabLst>
            </a:pPr>
            <a:r>
              <a:rPr lang="ar-JO" dirty="0" smtClean="0"/>
              <a:t>تنظيم المقاعد بحيث تشكل أركاناً تعليمية يناسب الطلبة الذين يتمتعون بمهارات عالية لإدارة الذات.</a:t>
            </a:r>
            <a:endParaRPr lang="en-GB" dirty="0" smtClean="0"/>
          </a:p>
          <a:p>
            <a:pPr>
              <a:lnSpc>
                <a:spcPct val="94000"/>
              </a:lnSpc>
              <a:buNone/>
              <a:tabLst>
                <a:tab pos="361287" algn="l"/>
                <a:tab pos="725144" algn="l"/>
                <a:tab pos="1089002" algn="l"/>
                <a:tab pos="1452859" algn="l"/>
                <a:tab pos="1816717" algn="l"/>
                <a:tab pos="2180575" algn="l"/>
                <a:tab pos="2544433" algn="l"/>
                <a:tab pos="2908290" algn="l"/>
                <a:tab pos="3272148" algn="l"/>
                <a:tab pos="3636006" algn="l"/>
                <a:tab pos="3999864" algn="l"/>
                <a:tab pos="4363721" algn="l"/>
                <a:tab pos="4727579" algn="l"/>
                <a:tab pos="5091436" algn="l"/>
                <a:tab pos="5455294" algn="l"/>
                <a:tab pos="5819152" algn="l"/>
                <a:tab pos="6183010" algn="l"/>
                <a:tab pos="6546867" algn="l"/>
                <a:tab pos="6910725" algn="l"/>
                <a:tab pos="7274583" algn="l"/>
              </a:tabLst>
            </a:pPr>
            <a:endParaRPr lang="en-GB" sz="2500" dirty="0" smtClean="0"/>
          </a:p>
        </p:txBody>
      </p:sp>
      <p:pic>
        <p:nvPicPr>
          <p:cNvPr id="10244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347614"/>
            <a:ext cx="4840687" cy="3158986"/>
          </a:xfrm>
          <a:noFill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74057" tIns="37029" rIns="74057" bIns="37029"/>
          <a:lstStyle/>
          <a:p>
            <a:pPr algn="r" eaLnBrk="1" hangingPunct="1"/>
            <a:r>
              <a:rPr lang="ar-JO" smtClean="0"/>
              <a:t>تنظيم المقاعد</a:t>
            </a:r>
            <a:endParaRPr lang="en-GB" smtClean="0"/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73601" y="1486236"/>
            <a:ext cx="7771680" cy="2154827"/>
          </a:xfrm>
        </p:spPr>
        <p:txBody>
          <a:bodyPr lIns="74057" tIns="37029" rIns="74057" bIns="37029"/>
          <a:lstStyle/>
          <a:p>
            <a:pPr algn="r" rtl="1" eaLnBrk="1" hangingPunct="1"/>
            <a:r>
              <a:rPr lang="ar-JO" dirty="0" smtClean="0"/>
              <a:t>تذكّر بأن</a:t>
            </a:r>
            <a:r>
              <a:rPr lang="ar-SA" dirty="0" smtClean="0"/>
              <a:t>ّ</a:t>
            </a:r>
            <a:r>
              <a:rPr lang="ar-JO" dirty="0" smtClean="0"/>
              <a:t> أي</a:t>
            </a:r>
            <a:r>
              <a:rPr lang="ar-SA" dirty="0" smtClean="0"/>
              <a:t>ّ</a:t>
            </a:r>
            <a:r>
              <a:rPr lang="ar-JO" dirty="0" smtClean="0"/>
              <a:t> تنظيم للمقاعد ينبغي أن يخدم المنحى الجامع للتعليم والتعلم.</a:t>
            </a:r>
          </a:p>
          <a:p>
            <a:pPr algn="r" rtl="1" eaLnBrk="1" hangingPunct="1"/>
            <a:r>
              <a:rPr lang="ar-JO" dirty="0" smtClean="0"/>
              <a:t>ذكر </a:t>
            </a:r>
            <a:r>
              <a:rPr lang="ar-JO" dirty="0" err="1" smtClean="0"/>
              <a:t>فورمان </a:t>
            </a:r>
            <a:r>
              <a:rPr lang="ar-JO" dirty="0" smtClean="0"/>
              <a:t>(1996) بأن</a:t>
            </a:r>
            <a:r>
              <a:rPr lang="ar-SA" dirty="0" smtClean="0"/>
              <a:t>ّ</a:t>
            </a:r>
            <a:r>
              <a:rPr lang="ar-JO" dirty="0" smtClean="0"/>
              <a:t> بعض الغرف الصفية </a:t>
            </a:r>
            <a:r>
              <a:rPr lang="ar-SA" dirty="0" smtClean="0"/>
              <a:t>ينبغي أن تكون ذات </a:t>
            </a:r>
            <a:r>
              <a:rPr lang="ar-JO" dirty="0" smtClean="0"/>
              <a:t>مساحات حرة تساعد على حفز وتيسير التعلم.</a:t>
            </a: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74057" tIns="37029" rIns="74057" bIns="37029"/>
          <a:lstStyle/>
          <a:p>
            <a:pPr algn="r" eaLnBrk="1" hangingPunct="1"/>
            <a:r>
              <a:rPr lang="ar-JO" smtClean="0"/>
              <a:t>تنظيم المقاعد</a:t>
            </a:r>
            <a:endParaRPr lang="en-GB" smtClean="0"/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73601" y="1259413"/>
            <a:ext cx="7771680" cy="3312708"/>
          </a:xfrm>
        </p:spPr>
        <p:txBody>
          <a:bodyPr lIns="74057" tIns="37029" rIns="74057" bIns="37029"/>
          <a:lstStyle/>
          <a:p>
            <a:pPr algn="r" rtl="1" eaLnBrk="1" hangingPunct="1">
              <a:lnSpc>
                <a:spcPct val="90000"/>
              </a:lnSpc>
            </a:pPr>
            <a:r>
              <a:rPr lang="ar-JO" smtClean="0"/>
              <a:t>ينبغي أن تكون مقاعد الطلبة الأكثر عرضة لتشتت الانتباه في أماكن متباعدة</a:t>
            </a:r>
            <a:r>
              <a:rPr lang="ar-SA" smtClean="0"/>
              <a:t>،</a:t>
            </a:r>
            <a:r>
              <a:rPr lang="ar-JO" smtClean="0"/>
              <a:t> وبعيدة عن الأبواب والشبابيك</a:t>
            </a:r>
            <a:r>
              <a:rPr lang="ar-SA" smtClean="0"/>
              <a:t>،</a:t>
            </a:r>
            <a:r>
              <a:rPr lang="ar-JO" smtClean="0"/>
              <a:t> أو أي مصدر آخر للتشتت.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JO" smtClean="0"/>
              <a:t>من الأفضل أن يجلس </a:t>
            </a:r>
            <a:r>
              <a:rPr lang="ar-SA" smtClean="0"/>
              <a:t>هؤلاء</a:t>
            </a:r>
            <a:r>
              <a:rPr lang="ar-JO" smtClean="0"/>
              <a:t> الطلبة على الأطراف في المقدمة.</a:t>
            </a:r>
            <a:endParaRPr lang="en-GB" smtClean="0"/>
          </a:p>
          <a:p>
            <a:pPr algn="r" rtl="1" eaLnBrk="1" hangingPunct="1">
              <a:lnSpc>
                <a:spcPct val="90000"/>
              </a:lnSpc>
            </a:pPr>
            <a:r>
              <a:rPr lang="ar-JO" smtClean="0"/>
              <a:t>حاول اتباع المنحى الجامع باختيار مكان جلوس الطالب بما يتواءم مع احتياجاته.  </a:t>
            </a:r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1137601" y="335916"/>
            <a:ext cx="7774560" cy="801444"/>
          </a:xfrm>
        </p:spPr>
        <p:txBody>
          <a:bodyPr lIns="0" tIns="0" rIns="0" bIns="0"/>
          <a:lstStyle/>
          <a:p>
            <a:pPr algn="r">
              <a:lnSpc>
                <a:spcPct val="94000"/>
              </a:lnSpc>
              <a:tabLst>
                <a:tab pos="0" algn="l"/>
                <a:tab pos="362572" algn="l"/>
                <a:tab pos="726430" algn="l"/>
                <a:tab pos="1090287" algn="l"/>
                <a:tab pos="1454145" algn="l"/>
                <a:tab pos="1818003" algn="l"/>
                <a:tab pos="2181861" algn="l"/>
                <a:tab pos="2545718" algn="l"/>
                <a:tab pos="2909576" algn="l"/>
                <a:tab pos="3273434" algn="l"/>
                <a:tab pos="3637292" algn="l"/>
                <a:tab pos="4001149" algn="l"/>
                <a:tab pos="4365007" algn="l"/>
                <a:tab pos="4728864" algn="l"/>
                <a:tab pos="5092722" algn="l"/>
                <a:tab pos="5456580" algn="l"/>
                <a:tab pos="5820438" algn="l"/>
                <a:tab pos="6184295" algn="l"/>
                <a:tab pos="6548153" algn="l"/>
                <a:tab pos="6912011" algn="l"/>
                <a:tab pos="7275869" algn="l"/>
              </a:tabLst>
            </a:pPr>
            <a:r>
              <a:rPr lang="ar-SA" dirty="0" smtClean="0">
                <a:solidFill>
                  <a:schemeClr val="tx1"/>
                </a:solidFill>
              </a:rPr>
              <a:t>تزيين الغرفة الصفية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02400" y="1453833"/>
            <a:ext cx="7774560" cy="3031879"/>
          </a:xfrm>
          <a:extLst/>
        </p:spPr>
        <p:txBody>
          <a:bodyPr lIns="0" tIns="0" rIns="0" bIns="0"/>
          <a:lstStyle/>
          <a:p>
            <a:pPr>
              <a:lnSpc>
                <a:spcPct val="94000"/>
              </a:lnSpc>
              <a:tabLst>
                <a:tab pos="361287" algn="l"/>
                <a:tab pos="725144" algn="l"/>
                <a:tab pos="1089002" algn="l"/>
                <a:tab pos="1452859" algn="l"/>
                <a:tab pos="1816717" algn="l"/>
                <a:tab pos="2180575" algn="l"/>
                <a:tab pos="2544433" algn="l"/>
                <a:tab pos="2908290" algn="l"/>
                <a:tab pos="3272148" algn="l"/>
                <a:tab pos="3636006" algn="l"/>
                <a:tab pos="3999864" algn="l"/>
                <a:tab pos="4363721" algn="l"/>
                <a:tab pos="4727579" algn="l"/>
                <a:tab pos="5091436" algn="l"/>
                <a:tab pos="5455294" algn="l"/>
                <a:tab pos="5819152" algn="l"/>
                <a:tab pos="6183010" algn="l"/>
                <a:tab pos="6546867" algn="l"/>
                <a:tab pos="6910725" algn="l"/>
                <a:tab pos="7274583" algn="l"/>
              </a:tabLst>
              <a:defRPr/>
            </a:pPr>
            <a:r>
              <a:rPr lang="ar-JO" dirty="0" smtClean="0"/>
              <a:t>يحبّ الطلبة رؤية أعمالهم معروضة</a:t>
            </a:r>
            <a:r>
              <a:rPr lang="ar-SA" dirty="0" smtClean="0"/>
              <a:t>ً</a:t>
            </a:r>
            <a:r>
              <a:rPr lang="ar-JO" dirty="0" smtClean="0"/>
              <a:t> في الغرف الصفية حتى وإن كانوا من طلبة المراحل العليا. </a:t>
            </a:r>
            <a:endParaRPr lang="en-GB" dirty="0" smtClean="0"/>
          </a:p>
          <a:p>
            <a:pPr>
              <a:lnSpc>
                <a:spcPct val="94000"/>
              </a:lnSpc>
              <a:tabLst>
                <a:tab pos="361287" algn="l"/>
                <a:tab pos="725144" algn="l"/>
                <a:tab pos="1089002" algn="l"/>
                <a:tab pos="1452859" algn="l"/>
                <a:tab pos="1816717" algn="l"/>
                <a:tab pos="2180575" algn="l"/>
                <a:tab pos="2544433" algn="l"/>
                <a:tab pos="2908290" algn="l"/>
                <a:tab pos="3272148" algn="l"/>
                <a:tab pos="3636006" algn="l"/>
                <a:tab pos="3999864" algn="l"/>
                <a:tab pos="4363721" algn="l"/>
                <a:tab pos="4727579" algn="l"/>
                <a:tab pos="5091436" algn="l"/>
                <a:tab pos="5455294" algn="l"/>
                <a:tab pos="5819152" algn="l"/>
                <a:tab pos="6183010" algn="l"/>
                <a:tab pos="6546867" algn="l"/>
                <a:tab pos="6910725" algn="l"/>
                <a:tab pos="7274583" algn="l"/>
              </a:tabLst>
              <a:defRPr/>
            </a:pPr>
            <a:r>
              <a:rPr lang="ar-JO" dirty="0" smtClean="0"/>
              <a:t>تساعد اللوحات الجدارية الصفية على تنمية روح الانتماء للغرفة الصفية.</a:t>
            </a:r>
            <a:endParaRPr lang="en-GB" dirty="0" smtClean="0"/>
          </a:p>
          <a:p>
            <a:pPr>
              <a:lnSpc>
                <a:spcPct val="94000"/>
              </a:lnSpc>
              <a:tabLst>
                <a:tab pos="361287" algn="l"/>
                <a:tab pos="725144" algn="l"/>
                <a:tab pos="1089002" algn="l"/>
                <a:tab pos="1452859" algn="l"/>
                <a:tab pos="1816717" algn="l"/>
                <a:tab pos="2180575" algn="l"/>
                <a:tab pos="2544433" algn="l"/>
                <a:tab pos="2908290" algn="l"/>
                <a:tab pos="3272148" algn="l"/>
                <a:tab pos="3636006" algn="l"/>
                <a:tab pos="3999864" algn="l"/>
                <a:tab pos="4363721" algn="l"/>
                <a:tab pos="4727579" algn="l"/>
                <a:tab pos="5091436" algn="l"/>
                <a:tab pos="5455294" algn="l"/>
                <a:tab pos="5819152" algn="l"/>
                <a:tab pos="6183010" algn="l"/>
                <a:tab pos="6546867" algn="l"/>
                <a:tab pos="6910725" algn="l"/>
                <a:tab pos="7274583" algn="l"/>
              </a:tabLst>
              <a:defRPr/>
            </a:pPr>
            <a:r>
              <a:rPr lang="ar-JO" dirty="0" smtClean="0"/>
              <a:t>هناك أثر إيجابي للنبات والحيوان على الغرفة الصفية. </a:t>
            </a:r>
          </a:p>
          <a:p>
            <a:pPr marL="0" indent="0">
              <a:lnSpc>
                <a:spcPct val="94000"/>
              </a:lnSpc>
              <a:buNone/>
              <a:tabLst>
                <a:tab pos="361287" algn="l"/>
                <a:tab pos="725144" algn="l"/>
                <a:tab pos="1089002" algn="l"/>
                <a:tab pos="1452859" algn="l"/>
                <a:tab pos="1816717" algn="l"/>
                <a:tab pos="2180575" algn="l"/>
                <a:tab pos="2544433" algn="l"/>
                <a:tab pos="2908290" algn="l"/>
                <a:tab pos="3272148" algn="l"/>
                <a:tab pos="3636006" algn="l"/>
                <a:tab pos="3999864" algn="l"/>
                <a:tab pos="4363721" algn="l"/>
                <a:tab pos="4727579" algn="l"/>
                <a:tab pos="5091436" algn="l"/>
                <a:tab pos="5455294" algn="l"/>
                <a:tab pos="5819152" algn="l"/>
                <a:tab pos="6183010" algn="l"/>
                <a:tab pos="6546867" algn="l"/>
                <a:tab pos="6910725" algn="l"/>
                <a:tab pos="7274583" algn="l"/>
              </a:tabLst>
              <a:defRPr/>
            </a:pPr>
            <a:r>
              <a:rPr lang="ar-JO" dirty="0" smtClean="0"/>
              <a:t>   ( </a:t>
            </a:r>
            <a:r>
              <a:rPr lang="ar-JO" dirty="0" smtClean="0"/>
              <a:t>نيكولاس، 2006</a:t>
            </a:r>
            <a:r>
              <a:rPr lang="ar-JO" dirty="0" err="1" smtClean="0"/>
              <a:t>)</a:t>
            </a:r>
            <a:endParaRPr lang="ar-JO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assroom-Render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 rot="21346827">
            <a:off x="1553080" y="1533091"/>
            <a:ext cx="5126101" cy="2293342"/>
          </a:xfrm>
          <a:custGeom>
            <a:avLst/>
            <a:gdLst/>
            <a:ahLst/>
            <a:cxnLst/>
            <a:rect l="0" t="0" r="0" b="0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gradFill rotWithShape="1">
            <a:gsLst>
              <a:gs pos="0">
                <a:srgbClr val="00B0F0">
                  <a:alpha val="68000"/>
                </a:srgbClr>
              </a:gs>
              <a:gs pos="100000">
                <a:srgbClr val="0070C0">
                  <a:alpha val="88000"/>
                </a:srgbClr>
              </a:gs>
            </a:gsLst>
            <a:lin ang="18900000" scaled="1"/>
          </a:gradFill>
          <a:ln>
            <a:noFill/>
          </a:ln>
          <a:effectLst>
            <a:outerShdw dist="22999" dir="5400000" algn="ctr">
              <a:srgbClr val="000000">
                <a:alpha val="32999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95736" y="1059582"/>
            <a:ext cx="1296144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21361315">
            <a:off x="2448869" y="1614550"/>
            <a:ext cx="3585120" cy="119432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lvl1pPr marL="342900" lvl="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</a:lstStyle>
          <a:p>
            <a:pPr marL="0" lvl="0" indent="0" algn="ctr"/>
            <a:endParaRPr dirty="0"/>
          </a:p>
          <a:p>
            <a:pPr marL="0" lvl="0" indent="0" algn="ctr">
              <a:buNone/>
            </a:pPr>
            <a:r>
              <a:rPr lang="ar-JO" sz="4800" dirty="0" smtClean="0"/>
              <a:t>الاستراتيجيات</a:t>
            </a:r>
            <a:endParaRPr sz="4800" dirty="0"/>
          </a:p>
          <a:p>
            <a:pPr marL="0" lvl="0" indent="0" algn="ctr"/>
            <a:endParaRPr dirty="0"/>
          </a:p>
          <a:p>
            <a:pPr marL="0" lvl="0" indent="0" algn="ctr"/>
            <a:endParaRPr dirty="0"/>
          </a:p>
          <a:p>
            <a:pPr marL="0" lvl="0" indent="0" algn="ctr">
              <a:buNone/>
            </a:pPr>
            <a:endParaRPr lang="ar-EG" sz="5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74057" tIns="37029" rIns="74057" bIns="37029"/>
          <a:lstStyle/>
          <a:p>
            <a:pPr algn="r" eaLnBrk="1" hangingPunct="1"/>
            <a:r>
              <a:rPr lang="ar-JO" smtClean="0"/>
              <a:t>الإستراتيجيات</a:t>
            </a:r>
            <a:endParaRPr lang="en-GB" smtClean="0"/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74057" tIns="37029" rIns="74057" bIns="37029"/>
          <a:lstStyle/>
          <a:p>
            <a:pPr algn="r" rtl="1" eaLnBrk="1" hangingPunct="1">
              <a:lnSpc>
                <a:spcPct val="90000"/>
              </a:lnSpc>
            </a:pPr>
            <a:r>
              <a:rPr lang="ar-JO" smtClean="0"/>
              <a:t>رح</a:t>
            </a:r>
            <a:r>
              <a:rPr lang="ar-SA" smtClean="0"/>
              <a:t>ّ</a:t>
            </a:r>
            <a:r>
              <a:rPr lang="ar-JO" smtClean="0"/>
              <a:t>ب بالطلبة شخصيّاً.</a:t>
            </a:r>
            <a:endParaRPr lang="en-GB" smtClean="0"/>
          </a:p>
          <a:p>
            <a:pPr algn="r" rtl="1" eaLnBrk="1" hangingPunct="1">
              <a:lnSpc>
                <a:spcPct val="90000"/>
              </a:lnSpc>
            </a:pPr>
            <a:r>
              <a:rPr lang="ar-JO" smtClean="0"/>
              <a:t>حافظ على التواصل البصري معهم.</a:t>
            </a:r>
            <a:endParaRPr lang="en-GB" smtClean="0"/>
          </a:p>
          <a:p>
            <a:pPr algn="r" rtl="1" eaLnBrk="1" hangingPunct="1">
              <a:lnSpc>
                <a:spcPct val="90000"/>
              </a:lnSpc>
            </a:pPr>
            <a:r>
              <a:rPr lang="ar-JO" smtClean="0"/>
              <a:t>ات</a:t>
            </a:r>
            <a:r>
              <a:rPr lang="ar-SA" smtClean="0"/>
              <a:t>ّ</a:t>
            </a:r>
            <a:r>
              <a:rPr lang="ar-JO" smtClean="0"/>
              <a:t>فق معهم على قواعد السلوك داخل الغرفة الصفي</a:t>
            </a:r>
            <a:r>
              <a:rPr lang="ar-SA" smtClean="0"/>
              <a:t>ّ</a:t>
            </a:r>
            <a:r>
              <a:rPr lang="ar-JO" smtClean="0"/>
              <a:t>ة.</a:t>
            </a:r>
            <a:endParaRPr lang="en-GB" smtClean="0"/>
          </a:p>
          <a:p>
            <a:pPr algn="r" rtl="1" eaLnBrk="1" hangingPunct="1">
              <a:lnSpc>
                <a:spcPct val="90000"/>
              </a:lnSpc>
            </a:pPr>
            <a:r>
              <a:rPr lang="ar-JO" smtClean="0"/>
              <a:t>عز</a:t>
            </a:r>
            <a:r>
              <a:rPr lang="ar-SA" smtClean="0"/>
              <a:t>ّ</a:t>
            </a:r>
            <a:r>
              <a:rPr lang="ar-JO" smtClean="0"/>
              <a:t>ز السلوك الإيجابي.</a:t>
            </a:r>
            <a:endParaRPr lang="en-GB" smtClean="0"/>
          </a:p>
          <a:p>
            <a:pPr algn="r" rtl="1" eaLnBrk="1" hangingPunct="1">
              <a:lnSpc>
                <a:spcPct val="90000"/>
              </a:lnSpc>
            </a:pPr>
            <a:r>
              <a:rPr lang="ar-JO" smtClean="0"/>
              <a:t>استخدم لغة</a:t>
            </a:r>
            <a:r>
              <a:rPr lang="ar-SA" smtClean="0"/>
              <a:t>ً</a:t>
            </a:r>
            <a:r>
              <a:rPr lang="ar-JO" smtClean="0"/>
              <a:t> إيجابية</a:t>
            </a:r>
            <a:r>
              <a:rPr lang="ar-SA" smtClean="0"/>
              <a:t>ً</a:t>
            </a:r>
            <a:r>
              <a:rPr lang="ar-JO" smtClean="0"/>
              <a:t>.</a:t>
            </a:r>
            <a:endParaRPr lang="en-GB" smtClean="0"/>
          </a:p>
          <a:p>
            <a:pPr algn="r" rtl="1" eaLnBrk="1" hangingPunct="1">
              <a:lnSpc>
                <a:spcPct val="90000"/>
              </a:lnSpc>
            </a:pPr>
            <a:r>
              <a:rPr lang="ar-JO" smtClean="0"/>
              <a:t>تواصل مع الطلبة خارج الغرفة الصفي</a:t>
            </a:r>
            <a:r>
              <a:rPr lang="ar-SA" smtClean="0"/>
              <a:t>ّ</a:t>
            </a:r>
            <a:r>
              <a:rPr lang="ar-JO" smtClean="0"/>
              <a:t>ة. </a:t>
            </a:r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ass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28575"/>
            <a:ext cx="9048750" cy="5086350"/>
          </a:xfrm>
          <a:prstGeom prst="rect">
            <a:avLst/>
          </a:prstGeom>
        </p:spPr>
      </p:pic>
      <p:sp>
        <p:nvSpPr>
          <p:cNvPr id="2" name="Folded Corner 1"/>
          <p:cNvSpPr/>
          <p:nvPr/>
        </p:nvSpPr>
        <p:spPr>
          <a:xfrm>
            <a:off x="1331640" y="1923678"/>
            <a:ext cx="6480721" cy="2664296"/>
          </a:xfrm>
          <a:prstGeom prst="foldedCorner">
            <a:avLst/>
          </a:prstGeom>
          <a:solidFill>
            <a:schemeClr val="lt1"/>
          </a:solidFill>
          <a:ln w="25400" cap="flat">
            <a:solidFill>
              <a:schemeClr val="accent5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endParaRPr lang="ar-EG" sz="2800" b="1" dirty="0">
              <a:solidFill>
                <a:srgbClr val="C00000"/>
              </a:solidFill>
            </a:endParaRPr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49" name="WordArt 1"/>
          <p:cNvSpPr>
            <a:spLocks noChangeArrowheads="1" noChangeShapeType="1" noTextEdit="1"/>
          </p:cNvSpPr>
          <p:nvPr/>
        </p:nvSpPr>
        <p:spPr bwMode="auto">
          <a:xfrm>
            <a:off x="3779912" y="2283718"/>
            <a:ext cx="1954907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JO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تمرين رقم 2 </a:t>
            </a:r>
            <a:endParaRPr lang="ar-JO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1979712" y="3075806"/>
            <a:ext cx="51125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يطلب المعلم من الطلاب بعمل مجموعات وكل مجموعة تنفذ نمط من انماط الادارة </a:t>
            </a:r>
            <a:r>
              <a:rPr kumimoji="0" lang="ar-JO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حيث  </a:t>
            </a:r>
            <a:r>
              <a:rPr kumimoji="0" lang="ar-J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 يقوم قائد المجموعة بتمثيل الدور اما اعضاء المجموعة </a:t>
            </a:r>
            <a:endParaRPr kumimoji="0" lang="ar-J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film-fest-classroom-makeovers-thinkst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1187624" y="1563638"/>
            <a:ext cx="4536504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dirty="0" smtClean="0">
                <a:solidFill>
                  <a:schemeClr val="bg2">
                    <a:lumMod val="10000"/>
                  </a:schemeClr>
                </a:solidFill>
              </a:rPr>
              <a:t>الوحدة التدريبية </a:t>
            </a:r>
            <a:r>
              <a:rPr lang="ar-JO" sz="3600" dirty="0" smtClean="0">
                <a:solidFill>
                  <a:schemeClr val="bg2">
                    <a:lumMod val="10000"/>
                  </a:schemeClr>
                </a:solidFill>
              </a:rPr>
              <a:t>الرابعة</a:t>
            </a:r>
            <a:endParaRPr lang="ar-JO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ar-JO" sz="2800" dirty="0" smtClean="0">
                <a:solidFill>
                  <a:srgbClr val="FFFF00"/>
                </a:solidFill>
              </a:rPr>
              <a:t>تعديل السلوك وإدارة الصف </a:t>
            </a:r>
            <a:r>
              <a:rPr lang="ar-JO" sz="2800" dirty="0" smtClean="0">
                <a:solidFill>
                  <a:srgbClr val="FFFF00"/>
                </a:solidFill>
              </a:rPr>
              <a:t>  </a:t>
            </a:r>
            <a:endParaRPr lang="ar-JO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995936" y="1347614"/>
            <a:ext cx="3384376" cy="1656184"/>
          </a:xfrm>
          <a:prstGeom prst="verticalScroll">
            <a:avLst/>
          </a:prstGeom>
          <a:solidFill>
            <a:schemeClr val="lt1"/>
          </a:solidFill>
          <a:ln w="25400" cap="flat">
            <a:solidFill>
              <a:schemeClr val="accent5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ar-JO" sz="2800" b="1" dirty="0" smtClean="0">
                <a:solidFill>
                  <a:srgbClr val="C00000"/>
                </a:solidFill>
                <a:latin typeface="Simplified Arabic"/>
              </a:rPr>
              <a:t>مفهوم تعديل السلوك</a:t>
            </a:r>
            <a:r>
              <a:rPr lang="ar-EG" sz="2800" b="1" dirty="0" smtClean="0">
                <a:solidFill>
                  <a:srgbClr val="C00000"/>
                </a:solidFill>
                <a:latin typeface="Simplified Arabic"/>
              </a:rPr>
              <a:t> </a:t>
            </a:r>
            <a:endParaRPr lang="ar-EG" sz="2800" b="1" dirty="0">
              <a:solidFill>
                <a:srgbClr val="C00000"/>
              </a:solidFill>
              <a:latin typeface="Simplified Arabic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1259632" y="3075806"/>
            <a:ext cx="4104456" cy="1656184"/>
          </a:xfrm>
          <a:prstGeom prst="verticalScroll">
            <a:avLst/>
          </a:prstGeom>
          <a:solidFill>
            <a:schemeClr val="lt1"/>
          </a:solidFill>
          <a:ln w="25400" cap="flat">
            <a:solidFill>
              <a:schemeClr val="accent5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ar-JO" sz="2800" b="1" dirty="0" smtClean="0">
                <a:solidFill>
                  <a:srgbClr val="C00000"/>
                </a:solidFill>
                <a:latin typeface="Simplified Arabic"/>
              </a:rPr>
              <a:t>استراتيجية تعديل السلوك</a:t>
            </a:r>
            <a:r>
              <a:rPr lang="ar-EG" sz="2800" b="1" dirty="0" smtClean="0">
                <a:solidFill>
                  <a:srgbClr val="C00000"/>
                </a:solidFill>
                <a:latin typeface="Simplified Arabic"/>
              </a:rPr>
              <a:t> </a:t>
            </a:r>
            <a:endParaRPr lang="ar-EG" sz="2800" b="1" dirty="0">
              <a:solidFill>
                <a:srgbClr val="C00000"/>
              </a:solidFill>
              <a:latin typeface="Simplified Arabic"/>
            </a:endParaRPr>
          </a:p>
        </p:txBody>
      </p:sp>
      <p:sp>
        <p:nvSpPr>
          <p:cNvPr id="7" name="علامة الطرح 6"/>
          <p:cNvSpPr/>
          <p:nvPr/>
        </p:nvSpPr>
        <p:spPr>
          <a:xfrm>
            <a:off x="1475656" y="0"/>
            <a:ext cx="4968552" cy="115212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تعديل السلوك وإدارة الصف 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assroom-Render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 rot="21346827">
            <a:off x="1654004" y="1138858"/>
            <a:ext cx="6184366" cy="3118352"/>
          </a:xfrm>
          <a:custGeom>
            <a:avLst/>
            <a:gdLst/>
            <a:ahLst/>
            <a:cxnLst/>
            <a:rect l="0" t="0" r="0" b="0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gradFill rotWithShape="1">
            <a:gsLst>
              <a:gs pos="0">
                <a:srgbClr val="00B0F0">
                  <a:alpha val="68000"/>
                </a:srgbClr>
              </a:gs>
              <a:gs pos="100000">
                <a:srgbClr val="0070C0">
                  <a:alpha val="88000"/>
                </a:srgbClr>
              </a:gs>
            </a:gsLst>
            <a:lin ang="18900000" scaled="1"/>
          </a:gradFill>
          <a:ln>
            <a:noFill/>
          </a:ln>
          <a:effectLst>
            <a:outerShdw dist="22999" dir="5400000" algn="ctr">
              <a:srgbClr val="000000">
                <a:alpha val="32999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34398" y="1034350"/>
            <a:ext cx="889330" cy="8893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21361315">
            <a:off x="1867290" y="1375200"/>
            <a:ext cx="5739703" cy="26896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lvl1pPr marL="342900" lvl="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</a:lstStyle>
          <a:p>
            <a:pPr marL="0" lvl="0" indent="0" algn="ctr"/>
            <a:endParaRPr lang="ar-JO" dirty="0" smtClean="0"/>
          </a:p>
          <a:p>
            <a:pPr marL="0" lvl="0" indent="0" algn="ctr"/>
            <a:endParaRPr dirty="0"/>
          </a:p>
          <a:p>
            <a:pPr marL="0" lvl="0" indent="0" algn="ctr"/>
            <a:endParaRPr dirty="0"/>
          </a:p>
          <a:p>
            <a:pPr marL="0" lvl="0" indent="0" algn="ctr">
              <a:buNone/>
            </a:pPr>
            <a:r>
              <a:rPr lang="ar-JO" dirty="0" smtClean="0"/>
              <a:t> </a:t>
            </a:r>
            <a:endParaRPr dirty="0"/>
          </a:p>
        </p:txBody>
      </p:sp>
      <p:sp>
        <p:nvSpPr>
          <p:cNvPr id="164865" name="Rectangle 1"/>
          <p:cNvSpPr>
            <a:spLocks noChangeArrowheads="1"/>
          </p:cNvSpPr>
          <p:nvPr/>
        </p:nvSpPr>
        <p:spPr bwMode="auto">
          <a:xfrm>
            <a:off x="3275856" y="1101975"/>
            <a:ext cx="431946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6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Trebuchet MS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3200" dirty="0" smtClean="0">
                <a:solidFill>
                  <a:srgbClr val="FFFF00"/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أولا  </a:t>
            </a:r>
            <a:endParaRPr lang="ar-JO" sz="3200" dirty="0" smtClean="0">
              <a:solidFill>
                <a:srgbClr val="FFFF00"/>
              </a:solidFill>
              <a:latin typeface="Trebuchet MS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JO" sz="4400" dirty="0" smtClean="0">
              <a:solidFill>
                <a:srgbClr val="FF0000"/>
              </a:solidFill>
              <a:latin typeface="Trebuchet MS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3600" dirty="0" smtClean="0">
                <a:solidFill>
                  <a:srgbClr val="FF0000"/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مفهوم تعديل السلوك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2483768" y="1851670"/>
            <a:ext cx="6435336" cy="2714163"/>
          </a:xfrm>
          <a:prstGeom prst="foldedCorner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  <a:headEnd type="none" w="med" len="med"/>
            <a:tailEnd type="none" w="med" len="med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wrap="none" lIns="68573" tIns="34286" rIns="68573" bIns="34286" anchor="ctr"/>
          <a:lstStyle>
            <a:lvl1pPr lvl="0">
              <a:defRPr/>
            </a:lvl1pPr>
          </a:lstStyle>
          <a:p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1763688" y="2067694"/>
            <a:ext cx="5165510" cy="1731235"/>
          </a:xfrm>
          <a:prstGeom prst="rect">
            <a:avLst/>
          </a:prstGeom>
        </p:spPr>
        <p:txBody>
          <a:bodyPr wrap="square" lIns="68573" tIns="34286" rIns="68573" bIns="34286"/>
          <a:lstStyle>
            <a:lvl1pPr lvl="0">
              <a:defRPr/>
            </a:lvl1pPr>
          </a:lstStyle>
          <a:p>
            <a:pPr marL="257175" lvl="0" indent="-257175" algn="r">
              <a:buFont typeface="Wingdings"/>
              <a:buChar char="ü"/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3035602" y="339502"/>
            <a:ext cx="6000896" cy="663147"/>
          </a:xfrm>
          <a:prstGeom prst="rect">
            <a:avLst/>
          </a:prstGeom>
          <a:solidFill>
            <a:schemeClr val="accent6"/>
          </a:solidFill>
          <a:ln w="38100" cap="flat">
            <a:solidFill>
              <a:schemeClr val="lt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lIns="68573" tIns="34286" rIns="68573" bIns="34286" anchor="ctr"/>
          <a:lstStyle>
            <a:lvl1pPr lvl="0" algn="ctr">
              <a:buNone/>
              <a:defRPr sz="4900">
                <a:solidFill>
                  <a:schemeClr val="tx1"/>
                </a:solidFill>
                <a:latin typeface="Calibri"/>
              </a:defRPr>
            </a:lvl1pPr>
          </a:lstStyle>
          <a:p>
            <a:pPr lvl="0"/>
            <a:r>
              <a:rPr lang="ar-EG" sz="3000" b="1">
                <a:solidFill>
                  <a:schemeClr val="accent2">
                    <a:lumMod val="50000"/>
                  </a:schemeClr>
                </a:solidFill>
              </a:rPr>
              <a:t>الأهداف التفصيلية للبرنامج التدريبي </a:t>
            </a:r>
          </a:p>
        </p:txBody>
      </p:sp>
      <p:sp>
        <p:nvSpPr>
          <p:cNvPr id="175105" name="Rectangle 1"/>
          <p:cNvSpPr>
            <a:spLocks noChangeArrowheads="1"/>
          </p:cNvSpPr>
          <p:nvPr/>
        </p:nvSpPr>
        <p:spPr bwMode="auto">
          <a:xfrm>
            <a:off x="3563888" y="1923678"/>
            <a:ext cx="4896544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9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ar-SA" sz="9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ar-JO" sz="9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JO" sz="1600" dirty="0" smtClean="0">
                <a:solidFill>
                  <a:srgbClr val="66666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1 </a:t>
            </a:r>
            <a:r>
              <a:rPr kumimoji="0" lang="ar-SA" sz="1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ان يتعرف المتدرب على المفهوم الصحيح للإدارة الصفية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kumimoji="0" lang="ar-JO" sz="1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ar-SA" sz="1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ان يتعرف المتدرب على معرفة أنماط إدارة الصف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 ان يصبح  قادرا على التعامل مع المشكلات الصفية وفق الاسس التربوية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4  ان يكون قادرا ان يتعامل مع الطلاب بكفاءة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5</a:t>
            </a:r>
            <a:r>
              <a:rPr kumimoji="0" lang="ar-JO" sz="1600" b="0" i="0" u="none" strike="noStrike" cap="none" normalizeH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ar-JO" sz="1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ان يطبق نظم الادارة لضبط الصف </a:t>
            </a:r>
            <a:endParaRPr kumimoji="0" lang="ar-J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15616" y="2355726"/>
            <a:ext cx="7772400" cy="757907"/>
          </a:xfrm>
        </p:spPr>
        <p:txBody>
          <a:bodyPr>
            <a:normAutofit fontScale="90000"/>
          </a:bodyPr>
          <a:lstStyle/>
          <a:p>
            <a:r>
              <a:rPr lang="ar-SA" sz="3100" dirty="0" smtClean="0">
                <a:solidFill>
                  <a:srgbClr val="C00000"/>
                </a:solidFill>
              </a:rPr>
              <a:t>عملية نظام ما بين </a:t>
            </a:r>
            <a:r>
              <a:rPr lang="ar-SA" sz="3100" dirty="0" smtClean="0">
                <a:solidFill>
                  <a:srgbClr val="C00000"/>
                </a:solidFill>
              </a:rPr>
              <a:t>الطلاب</a:t>
            </a: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ar-SA" sz="3100" dirty="0" smtClean="0">
                <a:solidFill>
                  <a:srgbClr val="C00000"/>
                </a:solidFill>
              </a:rPr>
              <a:t> </a:t>
            </a:r>
            <a:r>
              <a:rPr lang="ar-SA" sz="3100" dirty="0" smtClean="0">
                <a:solidFill>
                  <a:srgbClr val="C00000"/>
                </a:solidFill>
              </a:rPr>
              <a:t>, بحيث تؤدي إلى حدوث التعلم دون الحاجة إلى التنافس مع عوامل معيقة أو غير </a:t>
            </a:r>
            <a:r>
              <a:rPr lang="ar-SA" sz="3100" dirty="0" smtClean="0">
                <a:solidFill>
                  <a:srgbClr val="C00000"/>
                </a:solidFill>
              </a:rPr>
              <a:t>منتجة</a:t>
            </a: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ar-SA" sz="3100" dirty="0" err="1" smtClean="0">
                <a:solidFill>
                  <a:srgbClr val="C00000"/>
                </a:solidFill>
              </a:rPr>
              <a:t>.</a:t>
            </a:r>
            <a:r>
              <a:rPr lang="ar-SA" sz="3100" dirty="0" smtClean="0">
                <a:solidFill>
                  <a:srgbClr val="C00000"/>
                </a:solidFill>
              </a:rPr>
              <a:t> </a:t>
            </a:r>
            <a:r>
              <a:rPr lang="ar-SA" sz="3100" dirty="0" smtClean="0">
                <a:solidFill>
                  <a:srgbClr val="C00000"/>
                </a:solidFill>
              </a:rPr>
              <a:t>تلك العملية عبارة عن نظام مكون من مجموعة قوانين بهدف التحكم والسيطرة على السلوك واستراتيجيات لضمان استمرارية تلك القوانين</a:t>
            </a:r>
            <a:r>
              <a:rPr lang="en-US" dirty="0" smtClean="0"/>
              <a:t>.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assroom-Render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 rot="21346827">
            <a:off x="1654004" y="1138858"/>
            <a:ext cx="6184366" cy="3118352"/>
          </a:xfrm>
          <a:custGeom>
            <a:avLst/>
            <a:gdLst/>
            <a:ahLst/>
            <a:cxnLst/>
            <a:rect l="0" t="0" r="0" b="0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gradFill rotWithShape="1">
            <a:gsLst>
              <a:gs pos="0">
                <a:srgbClr val="00B0F0">
                  <a:alpha val="68000"/>
                </a:srgbClr>
              </a:gs>
              <a:gs pos="100000">
                <a:srgbClr val="0070C0">
                  <a:alpha val="88000"/>
                </a:srgbClr>
              </a:gs>
            </a:gsLst>
            <a:lin ang="18900000" scaled="1"/>
          </a:gradFill>
          <a:ln>
            <a:noFill/>
          </a:ln>
          <a:effectLst>
            <a:outerShdw dist="22999" dir="5400000" algn="ctr">
              <a:srgbClr val="000000">
                <a:alpha val="32999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34398" y="1034350"/>
            <a:ext cx="889330" cy="8893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21361315">
            <a:off x="1867290" y="1375200"/>
            <a:ext cx="5739703" cy="26896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lvl1pPr marL="342900" lvl="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</a:lstStyle>
          <a:p>
            <a:pPr marL="0" lvl="0" indent="0" algn="ctr"/>
            <a:endParaRPr lang="ar-JO" dirty="0" smtClean="0"/>
          </a:p>
          <a:p>
            <a:pPr marL="0" lvl="0" indent="0" algn="ctr"/>
            <a:endParaRPr dirty="0"/>
          </a:p>
          <a:p>
            <a:pPr marL="0" lvl="0" indent="0" algn="ctr"/>
            <a:endParaRPr dirty="0"/>
          </a:p>
          <a:p>
            <a:pPr marL="0" lvl="0" indent="0" algn="ctr">
              <a:buNone/>
            </a:pPr>
            <a:r>
              <a:rPr lang="ar-JO" dirty="0" smtClean="0"/>
              <a:t> </a:t>
            </a:r>
            <a:endParaRPr dirty="0"/>
          </a:p>
        </p:txBody>
      </p:sp>
      <p:sp>
        <p:nvSpPr>
          <p:cNvPr id="164865" name="Rectangle 1"/>
          <p:cNvSpPr>
            <a:spLocks noChangeArrowheads="1"/>
          </p:cNvSpPr>
          <p:nvPr/>
        </p:nvSpPr>
        <p:spPr bwMode="auto">
          <a:xfrm>
            <a:off x="3275856" y="1101975"/>
            <a:ext cx="431946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6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Trebuchet MS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3200" dirty="0" smtClean="0">
                <a:solidFill>
                  <a:srgbClr val="FFFF00"/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ثانيا </a:t>
            </a:r>
            <a:endParaRPr lang="ar-JO" sz="3200" dirty="0" smtClean="0">
              <a:solidFill>
                <a:srgbClr val="FFFF00"/>
              </a:solidFill>
              <a:latin typeface="Trebuchet MS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JO" sz="4400" dirty="0" smtClean="0">
              <a:solidFill>
                <a:srgbClr val="FF0000"/>
              </a:solidFill>
              <a:latin typeface="Trebuchet MS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إستراتيجية</a:t>
            </a:r>
            <a:r>
              <a:rPr kumimoji="0" lang="ar-JO" sz="3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تعديل السلوك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 descr="C:\Users\User\Pictures\خلفيات\خلفيات\180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387" name="_s45072"/>
          <p:cNvCxnSpPr>
            <a:cxnSpLocks noChangeShapeType="1"/>
          </p:cNvCxnSpPr>
          <p:nvPr/>
        </p:nvCxnSpPr>
        <p:spPr bwMode="auto">
          <a:xfrm rot="5400000" flipH="1" flipV="1">
            <a:off x="7050881" y="2002631"/>
            <a:ext cx="37623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" name="_s45068"/>
          <p:cNvCxnSpPr>
            <a:cxnSpLocks noChangeShapeType="1"/>
          </p:cNvCxnSpPr>
          <p:nvPr/>
        </p:nvCxnSpPr>
        <p:spPr bwMode="auto">
          <a:xfrm rot="16200000" flipV="1">
            <a:off x="5416352" y="-267692"/>
            <a:ext cx="579834" cy="269398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389" name="_s45066"/>
          <p:cNvCxnSpPr>
            <a:cxnSpLocks noChangeShapeType="1"/>
          </p:cNvCxnSpPr>
          <p:nvPr/>
        </p:nvCxnSpPr>
        <p:spPr bwMode="auto">
          <a:xfrm rot="5400000" flipH="1" flipV="1">
            <a:off x="2765624" y="-212526"/>
            <a:ext cx="591740" cy="259556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8" name="_s45062"/>
          <p:cNvSpPr>
            <a:spLocks noChangeArrowheads="1"/>
          </p:cNvSpPr>
          <p:nvPr/>
        </p:nvSpPr>
        <p:spPr bwMode="auto">
          <a:xfrm>
            <a:off x="1979758" y="250032"/>
            <a:ext cx="5040855" cy="592673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ar-S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قائمة السلوك الايجابي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8" name="_s45063"/>
          <p:cNvSpPr>
            <a:spLocks noChangeArrowheads="1"/>
          </p:cNvSpPr>
          <p:nvPr/>
        </p:nvSpPr>
        <p:spPr bwMode="auto">
          <a:xfrm>
            <a:off x="683568" y="1381499"/>
            <a:ext cx="2088232" cy="44688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ar-OM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الصفية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_s45065"/>
          <p:cNvSpPr>
            <a:spLocks noChangeArrowheads="1"/>
          </p:cNvSpPr>
          <p:nvPr/>
        </p:nvSpPr>
        <p:spPr bwMode="auto">
          <a:xfrm>
            <a:off x="6300192" y="1368822"/>
            <a:ext cx="2160240" cy="44688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ar-OM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المدرسية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مجموعة 16"/>
          <p:cNvGrpSpPr/>
          <p:nvPr/>
        </p:nvGrpSpPr>
        <p:grpSpPr>
          <a:xfrm>
            <a:off x="5868144" y="2192860"/>
            <a:ext cx="3022852" cy="3471361"/>
            <a:chOff x="6011611" y="2923812"/>
            <a:chExt cx="3022852" cy="4628482"/>
          </a:xfrm>
          <a:solidFill>
            <a:srgbClr val="FFFF66"/>
          </a:solidFill>
        </p:grpSpPr>
        <p:sp>
          <p:nvSpPr>
            <p:cNvPr id="19463" name="_s45071"/>
            <p:cNvSpPr>
              <a:spLocks noChangeArrowheads="1"/>
            </p:cNvSpPr>
            <p:nvPr/>
          </p:nvSpPr>
          <p:spPr bwMode="auto">
            <a:xfrm>
              <a:off x="6011611" y="2923812"/>
              <a:ext cx="3022852" cy="3672251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endParaRPr lang="ar-SA" sz="3100"/>
            </a:p>
            <a:p>
              <a:pPr algn="ctr">
                <a:defRPr/>
              </a:pPr>
              <a:endParaRPr lang="ar-SA" sz="3100"/>
            </a:p>
            <a:p>
              <a:pPr algn="ctr">
                <a:defRPr/>
              </a:pPr>
              <a:endParaRPr lang="ar-SA" sz="3100"/>
            </a:p>
            <a:p>
              <a:pPr algn="ctr">
                <a:defRPr/>
              </a:pPr>
              <a:endParaRPr lang="ar-SA" sz="3100"/>
            </a:p>
            <a:p>
              <a:pPr algn="ctr">
                <a:defRPr/>
              </a:pPr>
              <a:endParaRPr lang="en-US" sz="3100"/>
            </a:p>
          </p:txBody>
        </p:sp>
        <p:sp>
          <p:nvSpPr>
            <p:cNvPr id="45075" name="Text Box 19"/>
            <p:cNvSpPr txBox="1">
              <a:spLocks noChangeArrowheads="1"/>
            </p:cNvSpPr>
            <p:nvPr/>
          </p:nvSpPr>
          <p:spPr bwMode="auto">
            <a:xfrm>
              <a:off x="6156325" y="2997200"/>
              <a:ext cx="2736850" cy="45550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Low">
                <a:defRPr/>
              </a:pPr>
              <a:r>
                <a:rPr lang="ar-SA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قائمة تعدها </a:t>
              </a:r>
              <a:r>
                <a:rPr lang="ar-SA" sz="2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إدارة المدرسة </a:t>
              </a:r>
              <a:r>
                <a:rPr lang="ar-SA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للسلوكيات الايجابية(القواعد السلوكية المدرسية) التي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OM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ترغب أن يمارسها الطلبة وفقا للمرحلة </a:t>
              </a:r>
              <a:r>
                <a:rPr lang="ar-OM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النمائية</a:t>
              </a:r>
              <a:r>
                <a:rPr lang="ar-OM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للطلبة في المدرسة ويتم الالتزام بمتابعتها طوال العام الدراسي.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6400" name="_s45072"/>
          <p:cNvCxnSpPr>
            <a:cxnSpLocks noChangeShapeType="1"/>
          </p:cNvCxnSpPr>
          <p:nvPr/>
        </p:nvCxnSpPr>
        <p:spPr bwMode="auto">
          <a:xfrm rot="5400000" flipH="1" flipV="1">
            <a:off x="1548409" y="2031008"/>
            <a:ext cx="432197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4" name="مجموعة 15"/>
          <p:cNvGrpSpPr/>
          <p:nvPr/>
        </p:nvGrpSpPr>
        <p:grpSpPr>
          <a:xfrm>
            <a:off x="251520" y="2247714"/>
            <a:ext cx="3203848" cy="3082991"/>
            <a:chOff x="1" y="2996952"/>
            <a:chExt cx="3203848" cy="4110655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19460" name="_s45071"/>
            <p:cNvSpPr>
              <a:spLocks noChangeArrowheads="1"/>
            </p:cNvSpPr>
            <p:nvPr/>
          </p:nvSpPr>
          <p:spPr bwMode="auto">
            <a:xfrm>
              <a:off x="1" y="2996952"/>
              <a:ext cx="3203848" cy="3510682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endParaRPr lang="ar-SA" sz="3100"/>
            </a:p>
            <a:p>
              <a:pPr algn="ctr">
                <a:defRPr/>
              </a:pPr>
              <a:endParaRPr lang="ar-SA" sz="3100"/>
            </a:p>
            <a:p>
              <a:pPr algn="ctr">
                <a:defRPr/>
              </a:pPr>
              <a:endParaRPr lang="ar-SA" sz="3100"/>
            </a:p>
            <a:p>
              <a:pPr algn="ctr">
                <a:defRPr/>
              </a:pPr>
              <a:endParaRPr lang="ar-SA" sz="3100"/>
            </a:p>
            <a:p>
              <a:pPr algn="ctr">
                <a:defRPr/>
              </a:pPr>
              <a:endParaRPr lang="en-US" sz="3100"/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72009" y="3044957"/>
              <a:ext cx="2951163" cy="40626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Low">
                <a:defRPr/>
              </a:pPr>
              <a:r>
                <a:rPr lang="ar-SA" sz="2400" dirty="0"/>
                <a:t>قائمة </a:t>
              </a:r>
              <a:r>
                <a:rPr lang="ar-OM" sz="2400" dirty="0"/>
                <a:t>متخصصة (القواعد السلوكية الصفية) </a:t>
              </a:r>
              <a:r>
                <a:rPr lang="ar-OM" sz="2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يعدها المعلم </a:t>
              </a:r>
              <a:r>
                <a:rPr lang="ar-OM" sz="2400" dirty="0"/>
                <a:t>حول السلوكيات التي يرغب أن يمارسها الطلبة في لصف وتكون بمثابة (الروتين اليومي) مع مراعاة نوع المرحلة االنمائية للطلبة في الصف.</a:t>
              </a:r>
              <a:endParaRPr lang="en-US" sz="2400" dirty="0"/>
            </a:p>
          </p:txBody>
        </p:sp>
      </p:grpSp>
      <p:pic>
        <p:nvPicPr>
          <p:cNvPr id="16402" name="Picture 18" descr="C:\Users\User\Desktop\Untitled-132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1338" y="1113235"/>
            <a:ext cx="2786062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 descr="C:\Users\User\Pictures\خلفيات\خلفيات\180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-290512"/>
            <a:ext cx="9396413" cy="583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رابط مستقيم 18"/>
          <p:cNvCxnSpPr/>
          <p:nvPr/>
        </p:nvCxnSpPr>
        <p:spPr>
          <a:xfrm rot="5400000">
            <a:off x="3708003" y="4408091"/>
            <a:ext cx="216694" cy="2159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16200000" flipH="1">
            <a:off x="4905177" y="4381302"/>
            <a:ext cx="270272" cy="2159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1835696" y="141480"/>
            <a:ext cx="580319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OM" sz="4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قائمة السلوك الايجابي (المدرسية)</a:t>
            </a:r>
            <a:endParaRPr lang="ar-SA" sz="40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مجموعة 22"/>
          <p:cNvGrpSpPr>
            <a:grpSpLocks/>
          </p:cNvGrpSpPr>
          <p:nvPr/>
        </p:nvGrpSpPr>
        <p:grpSpPr bwMode="auto">
          <a:xfrm>
            <a:off x="2483768" y="843559"/>
            <a:ext cx="4440238" cy="3563540"/>
            <a:chOff x="2051720" y="1125457"/>
            <a:chExt cx="4439817" cy="47511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شكل حر 23"/>
            <p:cNvSpPr/>
            <p:nvPr/>
          </p:nvSpPr>
          <p:spPr>
            <a:xfrm>
              <a:off x="2051720" y="5497168"/>
              <a:ext cx="4439817" cy="379389"/>
            </a:xfrm>
            <a:custGeom>
              <a:avLst/>
              <a:gdLst>
                <a:gd name="connsiteX0" fmla="*/ 0 w 4439816"/>
                <a:gd name="connsiteY0" fmla="*/ 0 h 379413"/>
                <a:gd name="connsiteX1" fmla="*/ 4439816 w 4439816"/>
                <a:gd name="connsiteY1" fmla="*/ 0 h 379413"/>
                <a:gd name="connsiteX2" fmla="*/ 4439816 w 4439816"/>
                <a:gd name="connsiteY2" fmla="*/ 379413 h 379413"/>
                <a:gd name="connsiteX3" fmla="*/ 0 w 4439816"/>
                <a:gd name="connsiteY3" fmla="*/ 379413 h 379413"/>
                <a:gd name="connsiteX4" fmla="*/ 0 w 4439816"/>
                <a:gd name="connsiteY4" fmla="*/ 0 h 37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816" h="379413">
                  <a:moveTo>
                    <a:pt x="0" y="0"/>
                  </a:moveTo>
                  <a:lnTo>
                    <a:pt x="4439816" y="0"/>
                  </a:lnTo>
                  <a:lnTo>
                    <a:pt x="4439816" y="379413"/>
                  </a:lnTo>
                  <a:lnTo>
                    <a:pt x="0" y="37941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2240" tIns="142240" rIns="142240" bIns="14224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OM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و- ما النظام المستخدم في المتابعة؟</a:t>
              </a:r>
              <a:endParaRPr lang="ar-S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شكل حر 24"/>
            <p:cNvSpPr/>
            <p:nvPr/>
          </p:nvSpPr>
          <p:spPr>
            <a:xfrm rot="21600000">
              <a:off x="2051720" y="4919353"/>
              <a:ext cx="4439817" cy="584165"/>
            </a:xfrm>
            <a:custGeom>
              <a:avLst/>
              <a:gdLst>
                <a:gd name="connsiteX0" fmla="*/ 0 w 4439816"/>
                <a:gd name="connsiteY0" fmla="*/ 204372 h 583537"/>
                <a:gd name="connsiteX1" fmla="*/ 2146966 w 4439816"/>
                <a:gd name="connsiteY1" fmla="*/ 204372 h 583537"/>
                <a:gd name="connsiteX2" fmla="*/ 2146966 w 4439816"/>
                <a:gd name="connsiteY2" fmla="*/ 145884 h 583537"/>
                <a:gd name="connsiteX3" fmla="*/ 2074024 w 4439816"/>
                <a:gd name="connsiteY3" fmla="*/ 145884 h 583537"/>
                <a:gd name="connsiteX4" fmla="*/ 2219908 w 4439816"/>
                <a:gd name="connsiteY4" fmla="*/ 0 h 583537"/>
                <a:gd name="connsiteX5" fmla="*/ 2365792 w 4439816"/>
                <a:gd name="connsiteY5" fmla="*/ 145884 h 583537"/>
                <a:gd name="connsiteX6" fmla="*/ 2292850 w 4439816"/>
                <a:gd name="connsiteY6" fmla="*/ 145884 h 583537"/>
                <a:gd name="connsiteX7" fmla="*/ 2292850 w 4439816"/>
                <a:gd name="connsiteY7" fmla="*/ 204372 h 583537"/>
                <a:gd name="connsiteX8" fmla="*/ 4439816 w 4439816"/>
                <a:gd name="connsiteY8" fmla="*/ 204372 h 583537"/>
                <a:gd name="connsiteX9" fmla="*/ 4439816 w 4439816"/>
                <a:gd name="connsiteY9" fmla="*/ 583537 h 583537"/>
                <a:gd name="connsiteX10" fmla="*/ 0 w 4439816"/>
                <a:gd name="connsiteY10" fmla="*/ 583537 h 583537"/>
                <a:gd name="connsiteX11" fmla="*/ 0 w 4439816"/>
                <a:gd name="connsiteY11" fmla="*/ 204372 h 58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39816" h="583537">
                  <a:moveTo>
                    <a:pt x="4439816" y="379165"/>
                  </a:moveTo>
                  <a:lnTo>
                    <a:pt x="2292850" y="379165"/>
                  </a:lnTo>
                  <a:lnTo>
                    <a:pt x="2292850" y="437653"/>
                  </a:lnTo>
                  <a:lnTo>
                    <a:pt x="2365792" y="437653"/>
                  </a:lnTo>
                  <a:lnTo>
                    <a:pt x="2219908" y="583536"/>
                  </a:lnTo>
                  <a:lnTo>
                    <a:pt x="2074024" y="437653"/>
                  </a:lnTo>
                  <a:lnTo>
                    <a:pt x="2146966" y="437653"/>
                  </a:lnTo>
                  <a:lnTo>
                    <a:pt x="2146966" y="379165"/>
                  </a:lnTo>
                  <a:lnTo>
                    <a:pt x="0" y="379165"/>
                  </a:lnTo>
                  <a:lnTo>
                    <a:pt x="0" y="1"/>
                  </a:lnTo>
                  <a:lnTo>
                    <a:pt x="4439816" y="1"/>
                  </a:lnTo>
                  <a:lnTo>
                    <a:pt x="4439816" y="379165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0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  <p:txBody>
            <a:bodyPr lIns="142239" tIns="142241" rIns="142241" bIns="346612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OM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ما الفترة الزمنية اللازمة للمتابعة؟</a:t>
              </a:r>
              <a:endParaRPr lang="ar-S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شكل حر 25"/>
            <p:cNvSpPr/>
            <p:nvPr/>
          </p:nvSpPr>
          <p:spPr>
            <a:xfrm rot="21600000">
              <a:off x="2051720" y="4341538"/>
              <a:ext cx="4439817" cy="584165"/>
            </a:xfrm>
            <a:custGeom>
              <a:avLst/>
              <a:gdLst>
                <a:gd name="connsiteX0" fmla="*/ 0 w 4439816"/>
                <a:gd name="connsiteY0" fmla="*/ 204372 h 583537"/>
                <a:gd name="connsiteX1" fmla="*/ 2146966 w 4439816"/>
                <a:gd name="connsiteY1" fmla="*/ 204372 h 583537"/>
                <a:gd name="connsiteX2" fmla="*/ 2146966 w 4439816"/>
                <a:gd name="connsiteY2" fmla="*/ 145884 h 583537"/>
                <a:gd name="connsiteX3" fmla="*/ 2074024 w 4439816"/>
                <a:gd name="connsiteY3" fmla="*/ 145884 h 583537"/>
                <a:gd name="connsiteX4" fmla="*/ 2219908 w 4439816"/>
                <a:gd name="connsiteY4" fmla="*/ 0 h 583537"/>
                <a:gd name="connsiteX5" fmla="*/ 2365792 w 4439816"/>
                <a:gd name="connsiteY5" fmla="*/ 145884 h 583537"/>
                <a:gd name="connsiteX6" fmla="*/ 2292850 w 4439816"/>
                <a:gd name="connsiteY6" fmla="*/ 145884 h 583537"/>
                <a:gd name="connsiteX7" fmla="*/ 2292850 w 4439816"/>
                <a:gd name="connsiteY7" fmla="*/ 204372 h 583537"/>
                <a:gd name="connsiteX8" fmla="*/ 4439816 w 4439816"/>
                <a:gd name="connsiteY8" fmla="*/ 204372 h 583537"/>
                <a:gd name="connsiteX9" fmla="*/ 4439816 w 4439816"/>
                <a:gd name="connsiteY9" fmla="*/ 583537 h 583537"/>
                <a:gd name="connsiteX10" fmla="*/ 0 w 4439816"/>
                <a:gd name="connsiteY10" fmla="*/ 583537 h 583537"/>
                <a:gd name="connsiteX11" fmla="*/ 0 w 4439816"/>
                <a:gd name="connsiteY11" fmla="*/ 204372 h 58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39816" h="583537">
                  <a:moveTo>
                    <a:pt x="4439816" y="379165"/>
                  </a:moveTo>
                  <a:lnTo>
                    <a:pt x="2292850" y="379165"/>
                  </a:lnTo>
                  <a:lnTo>
                    <a:pt x="2292850" y="437653"/>
                  </a:lnTo>
                  <a:lnTo>
                    <a:pt x="2365792" y="437653"/>
                  </a:lnTo>
                  <a:lnTo>
                    <a:pt x="2219908" y="583536"/>
                  </a:lnTo>
                  <a:lnTo>
                    <a:pt x="2074024" y="437653"/>
                  </a:lnTo>
                  <a:lnTo>
                    <a:pt x="2146966" y="437653"/>
                  </a:lnTo>
                  <a:lnTo>
                    <a:pt x="2146966" y="379165"/>
                  </a:lnTo>
                  <a:lnTo>
                    <a:pt x="0" y="379165"/>
                  </a:lnTo>
                  <a:lnTo>
                    <a:pt x="0" y="1"/>
                  </a:lnTo>
                  <a:lnTo>
                    <a:pt x="4439816" y="1"/>
                  </a:lnTo>
                  <a:lnTo>
                    <a:pt x="4439816" y="379165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0">
              <a:schemeClr val="accent5">
                <a:hueOff val="-3973551"/>
                <a:satOff val="15924"/>
                <a:lumOff val="3451"/>
                <a:alphaOff val="0"/>
              </a:schemeClr>
            </a:effectRef>
            <a:fontRef idx="minor">
              <a:schemeClr val="lt1"/>
            </a:fontRef>
          </p:style>
          <p:txBody>
            <a:bodyPr lIns="142240" tIns="142241" rIns="142240" bIns="346612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OM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 – كيف تتم المتابعة؟</a:t>
              </a:r>
              <a:endParaRPr lang="ar-S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شكل حر 26"/>
            <p:cNvSpPr/>
            <p:nvPr/>
          </p:nvSpPr>
          <p:spPr>
            <a:xfrm rot="21600000">
              <a:off x="2051720" y="3763723"/>
              <a:ext cx="4439817" cy="584165"/>
            </a:xfrm>
            <a:custGeom>
              <a:avLst/>
              <a:gdLst>
                <a:gd name="connsiteX0" fmla="*/ 0 w 4439816"/>
                <a:gd name="connsiteY0" fmla="*/ 204372 h 583537"/>
                <a:gd name="connsiteX1" fmla="*/ 2146966 w 4439816"/>
                <a:gd name="connsiteY1" fmla="*/ 204372 h 583537"/>
                <a:gd name="connsiteX2" fmla="*/ 2146966 w 4439816"/>
                <a:gd name="connsiteY2" fmla="*/ 145884 h 583537"/>
                <a:gd name="connsiteX3" fmla="*/ 2074024 w 4439816"/>
                <a:gd name="connsiteY3" fmla="*/ 145884 h 583537"/>
                <a:gd name="connsiteX4" fmla="*/ 2219908 w 4439816"/>
                <a:gd name="connsiteY4" fmla="*/ 0 h 583537"/>
                <a:gd name="connsiteX5" fmla="*/ 2365792 w 4439816"/>
                <a:gd name="connsiteY5" fmla="*/ 145884 h 583537"/>
                <a:gd name="connsiteX6" fmla="*/ 2292850 w 4439816"/>
                <a:gd name="connsiteY6" fmla="*/ 145884 h 583537"/>
                <a:gd name="connsiteX7" fmla="*/ 2292850 w 4439816"/>
                <a:gd name="connsiteY7" fmla="*/ 204372 h 583537"/>
                <a:gd name="connsiteX8" fmla="*/ 4439816 w 4439816"/>
                <a:gd name="connsiteY8" fmla="*/ 204372 h 583537"/>
                <a:gd name="connsiteX9" fmla="*/ 4439816 w 4439816"/>
                <a:gd name="connsiteY9" fmla="*/ 583537 h 583537"/>
                <a:gd name="connsiteX10" fmla="*/ 0 w 4439816"/>
                <a:gd name="connsiteY10" fmla="*/ 583537 h 583537"/>
                <a:gd name="connsiteX11" fmla="*/ 0 w 4439816"/>
                <a:gd name="connsiteY11" fmla="*/ 204372 h 58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39816" h="583537">
                  <a:moveTo>
                    <a:pt x="4439816" y="379165"/>
                  </a:moveTo>
                  <a:lnTo>
                    <a:pt x="2292850" y="379165"/>
                  </a:lnTo>
                  <a:lnTo>
                    <a:pt x="2292850" y="437653"/>
                  </a:lnTo>
                  <a:lnTo>
                    <a:pt x="2365792" y="437653"/>
                  </a:lnTo>
                  <a:lnTo>
                    <a:pt x="2219908" y="583536"/>
                  </a:lnTo>
                  <a:lnTo>
                    <a:pt x="2074024" y="437653"/>
                  </a:lnTo>
                  <a:lnTo>
                    <a:pt x="2146966" y="437653"/>
                  </a:lnTo>
                  <a:lnTo>
                    <a:pt x="2146966" y="379165"/>
                  </a:lnTo>
                  <a:lnTo>
                    <a:pt x="0" y="379165"/>
                  </a:lnTo>
                  <a:lnTo>
                    <a:pt x="0" y="1"/>
                  </a:lnTo>
                  <a:lnTo>
                    <a:pt x="4439816" y="1"/>
                  </a:lnTo>
                  <a:lnTo>
                    <a:pt x="4439816" y="379165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960326"/>
                <a:satOff val="23887"/>
                <a:lumOff val="5177"/>
                <a:alphaOff val="0"/>
              </a:schemeClr>
            </a:fillRef>
            <a:effectRef idx="0">
              <a:schemeClr val="accent5">
                <a:hueOff val="-5960326"/>
                <a:satOff val="23887"/>
                <a:lumOff val="5177"/>
                <a:alphaOff val="0"/>
              </a:schemeClr>
            </a:effectRef>
            <a:fontRef idx="minor">
              <a:schemeClr val="lt1"/>
            </a:fontRef>
          </p:style>
          <p:txBody>
            <a:bodyPr lIns="142240" tIns="142241" rIns="142240" bIns="346612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OM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ج- كيف يتم تنفيذ القائمة؟</a:t>
              </a:r>
              <a:endParaRPr lang="ar-S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شكل حر 27"/>
            <p:cNvSpPr/>
            <p:nvPr/>
          </p:nvSpPr>
          <p:spPr>
            <a:xfrm rot="21600000">
              <a:off x="2051720" y="2620792"/>
              <a:ext cx="4439817" cy="1149281"/>
            </a:xfrm>
            <a:custGeom>
              <a:avLst/>
              <a:gdLst>
                <a:gd name="connsiteX0" fmla="*/ 0 w 4439816"/>
                <a:gd name="connsiteY0" fmla="*/ 402315 h 1148717"/>
                <a:gd name="connsiteX1" fmla="*/ 2076318 w 4439816"/>
                <a:gd name="connsiteY1" fmla="*/ 402315 h 1148717"/>
                <a:gd name="connsiteX2" fmla="*/ 2076318 w 4439816"/>
                <a:gd name="connsiteY2" fmla="*/ 287179 h 1148717"/>
                <a:gd name="connsiteX3" fmla="*/ 1932729 w 4439816"/>
                <a:gd name="connsiteY3" fmla="*/ 287179 h 1148717"/>
                <a:gd name="connsiteX4" fmla="*/ 2219908 w 4439816"/>
                <a:gd name="connsiteY4" fmla="*/ 0 h 1148717"/>
                <a:gd name="connsiteX5" fmla="*/ 2507087 w 4439816"/>
                <a:gd name="connsiteY5" fmla="*/ 287179 h 1148717"/>
                <a:gd name="connsiteX6" fmla="*/ 2363498 w 4439816"/>
                <a:gd name="connsiteY6" fmla="*/ 287179 h 1148717"/>
                <a:gd name="connsiteX7" fmla="*/ 2363498 w 4439816"/>
                <a:gd name="connsiteY7" fmla="*/ 402315 h 1148717"/>
                <a:gd name="connsiteX8" fmla="*/ 4439816 w 4439816"/>
                <a:gd name="connsiteY8" fmla="*/ 402315 h 1148717"/>
                <a:gd name="connsiteX9" fmla="*/ 4439816 w 4439816"/>
                <a:gd name="connsiteY9" fmla="*/ 1148717 h 1148717"/>
                <a:gd name="connsiteX10" fmla="*/ 0 w 4439816"/>
                <a:gd name="connsiteY10" fmla="*/ 1148717 h 1148717"/>
                <a:gd name="connsiteX11" fmla="*/ 0 w 4439816"/>
                <a:gd name="connsiteY11" fmla="*/ 402315 h 114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39816" h="1148717">
                  <a:moveTo>
                    <a:pt x="4439816" y="746402"/>
                  </a:moveTo>
                  <a:lnTo>
                    <a:pt x="2363498" y="746402"/>
                  </a:lnTo>
                  <a:lnTo>
                    <a:pt x="2363498" y="861538"/>
                  </a:lnTo>
                  <a:lnTo>
                    <a:pt x="2507087" y="861538"/>
                  </a:lnTo>
                  <a:lnTo>
                    <a:pt x="2219908" y="1148716"/>
                  </a:lnTo>
                  <a:lnTo>
                    <a:pt x="1932729" y="861538"/>
                  </a:lnTo>
                  <a:lnTo>
                    <a:pt x="2076318" y="861538"/>
                  </a:lnTo>
                  <a:lnTo>
                    <a:pt x="2076318" y="746402"/>
                  </a:lnTo>
                  <a:lnTo>
                    <a:pt x="0" y="746402"/>
                  </a:lnTo>
                  <a:lnTo>
                    <a:pt x="0" y="1"/>
                  </a:lnTo>
                  <a:lnTo>
                    <a:pt x="4439816" y="1"/>
                  </a:lnTo>
                  <a:lnTo>
                    <a:pt x="4439816" y="746402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947101"/>
                <a:satOff val="31849"/>
                <a:lumOff val="6902"/>
                <a:alphaOff val="0"/>
              </a:schemeClr>
            </a:fillRef>
            <a:effectRef idx="0">
              <a:schemeClr val="accent5">
                <a:hueOff val="-7947101"/>
                <a:satOff val="31849"/>
                <a:lumOff val="6902"/>
                <a:alphaOff val="0"/>
              </a:schemeClr>
            </a:effectRef>
            <a:fontRef idx="minor">
              <a:schemeClr val="lt1"/>
            </a:fontRef>
          </p:style>
          <p:txBody>
            <a:bodyPr lIns="142239" tIns="142241" rIns="142240" bIns="544555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OM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ب- ما القواعد السلوكية التي يجب أن تدرج في القائمة؟</a:t>
              </a:r>
              <a:endParaRPr lang="ar-S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شكل حر 28"/>
            <p:cNvSpPr/>
            <p:nvPr/>
          </p:nvSpPr>
          <p:spPr>
            <a:xfrm rot="21600000">
              <a:off x="2051720" y="1125457"/>
              <a:ext cx="4439817" cy="1500096"/>
            </a:xfrm>
            <a:custGeom>
              <a:avLst/>
              <a:gdLst>
                <a:gd name="connsiteX0" fmla="*/ 0 w 4439816"/>
                <a:gd name="connsiteY0" fmla="*/ 525629 h 1500811"/>
                <a:gd name="connsiteX1" fmla="*/ 2032307 w 4439816"/>
                <a:gd name="connsiteY1" fmla="*/ 525629 h 1500811"/>
                <a:gd name="connsiteX2" fmla="*/ 2032307 w 4439816"/>
                <a:gd name="connsiteY2" fmla="*/ 375203 h 1500811"/>
                <a:gd name="connsiteX3" fmla="*/ 1844705 w 4439816"/>
                <a:gd name="connsiteY3" fmla="*/ 375203 h 1500811"/>
                <a:gd name="connsiteX4" fmla="*/ 2219908 w 4439816"/>
                <a:gd name="connsiteY4" fmla="*/ 0 h 1500811"/>
                <a:gd name="connsiteX5" fmla="*/ 2595111 w 4439816"/>
                <a:gd name="connsiteY5" fmla="*/ 375203 h 1500811"/>
                <a:gd name="connsiteX6" fmla="*/ 2407509 w 4439816"/>
                <a:gd name="connsiteY6" fmla="*/ 375203 h 1500811"/>
                <a:gd name="connsiteX7" fmla="*/ 2407509 w 4439816"/>
                <a:gd name="connsiteY7" fmla="*/ 525629 h 1500811"/>
                <a:gd name="connsiteX8" fmla="*/ 4439816 w 4439816"/>
                <a:gd name="connsiteY8" fmla="*/ 525629 h 1500811"/>
                <a:gd name="connsiteX9" fmla="*/ 4439816 w 4439816"/>
                <a:gd name="connsiteY9" fmla="*/ 1500811 h 1500811"/>
                <a:gd name="connsiteX10" fmla="*/ 0 w 4439816"/>
                <a:gd name="connsiteY10" fmla="*/ 1500811 h 1500811"/>
                <a:gd name="connsiteX11" fmla="*/ 0 w 4439816"/>
                <a:gd name="connsiteY11" fmla="*/ 525629 h 15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39816" h="1500811">
                  <a:moveTo>
                    <a:pt x="4439816" y="975182"/>
                  </a:moveTo>
                  <a:lnTo>
                    <a:pt x="2407509" y="975182"/>
                  </a:lnTo>
                  <a:lnTo>
                    <a:pt x="2407509" y="1125608"/>
                  </a:lnTo>
                  <a:lnTo>
                    <a:pt x="2595111" y="1125608"/>
                  </a:lnTo>
                  <a:lnTo>
                    <a:pt x="2219908" y="1500810"/>
                  </a:lnTo>
                  <a:lnTo>
                    <a:pt x="1844705" y="1125608"/>
                  </a:lnTo>
                  <a:lnTo>
                    <a:pt x="2032307" y="1125608"/>
                  </a:lnTo>
                  <a:lnTo>
                    <a:pt x="2032307" y="975182"/>
                  </a:lnTo>
                  <a:lnTo>
                    <a:pt x="0" y="975182"/>
                  </a:lnTo>
                  <a:lnTo>
                    <a:pt x="0" y="1"/>
                  </a:lnTo>
                  <a:lnTo>
                    <a:pt x="4439816" y="1"/>
                  </a:lnTo>
                  <a:lnTo>
                    <a:pt x="4439816" y="975182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lIns="142239" tIns="142240" rIns="142240" bIns="66787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OM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أ- ما التصور العام لدى </a:t>
              </a:r>
              <a:r>
                <a:rPr lang="ar-OM" sz="2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ادارة</a:t>
              </a:r>
              <a:r>
                <a:rPr lang="ar-OM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المدرسة عما يجب أن تكون عليه سلوكيات الطلبة الايجابية في المدرسة؟</a:t>
              </a:r>
              <a:endParaRPr lang="ar-S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9" name="رسم تخطيطي 8"/>
          <p:cNvGraphicFramePr/>
          <p:nvPr/>
        </p:nvGraphicFramePr>
        <p:xfrm>
          <a:off x="5724128" y="2571750"/>
          <a:ext cx="2736304" cy="82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رسم تخطيطي 9"/>
          <p:cNvGraphicFramePr/>
          <p:nvPr/>
        </p:nvGraphicFramePr>
        <p:xfrm>
          <a:off x="6084168" y="3489852"/>
          <a:ext cx="2736304" cy="82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مستطيل ذو زاوية واحدة مستديرة 12"/>
          <p:cNvSpPr/>
          <p:nvPr/>
        </p:nvSpPr>
        <p:spPr>
          <a:xfrm>
            <a:off x="4716463" y="4624388"/>
            <a:ext cx="1439862" cy="323850"/>
          </a:xfrm>
          <a:prstGeom prst="round1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OM" dirty="0">
                <a:solidFill>
                  <a:schemeClr val="tx1"/>
                </a:solidFill>
              </a:rPr>
              <a:t>في حالة الالتزام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4" name="مستطيل ذو زاوية واحدة مستديرة 13"/>
          <p:cNvSpPr/>
          <p:nvPr/>
        </p:nvSpPr>
        <p:spPr>
          <a:xfrm>
            <a:off x="2843213" y="4624388"/>
            <a:ext cx="1441450" cy="323850"/>
          </a:xfrm>
          <a:prstGeom prst="round1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OM" dirty="0">
                <a:solidFill>
                  <a:schemeClr val="tx1"/>
                </a:solidFill>
              </a:rPr>
              <a:t>في حالة المخالفة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P spid="13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C:\Users\User\Pictures\خلفيات\خلفيات\180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-290513"/>
            <a:ext cx="9648825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8" descr="http://media.kenanaonline.com/photos/1238084/1238084416/large_1238084416.jpg?12935688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29929"/>
            <a:ext cx="2400300" cy="135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شكل حر 3"/>
          <p:cNvSpPr/>
          <p:nvPr/>
        </p:nvSpPr>
        <p:spPr>
          <a:xfrm>
            <a:off x="2627784" y="1005576"/>
            <a:ext cx="5688632" cy="1890210"/>
          </a:xfrm>
          <a:custGeom>
            <a:avLst/>
            <a:gdLst>
              <a:gd name="connsiteX0" fmla="*/ 0 w 4439816"/>
              <a:gd name="connsiteY0" fmla="*/ 525629 h 1500811"/>
              <a:gd name="connsiteX1" fmla="*/ 2032307 w 4439816"/>
              <a:gd name="connsiteY1" fmla="*/ 525629 h 1500811"/>
              <a:gd name="connsiteX2" fmla="*/ 2032307 w 4439816"/>
              <a:gd name="connsiteY2" fmla="*/ 375203 h 1500811"/>
              <a:gd name="connsiteX3" fmla="*/ 1844705 w 4439816"/>
              <a:gd name="connsiteY3" fmla="*/ 375203 h 1500811"/>
              <a:gd name="connsiteX4" fmla="*/ 2219908 w 4439816"/>
              <a:gd name="connsiteY4" fmla="*/ 0 h 1500811"/>
              <a:gd name="connsiteX5" fmla="*/ 2595111 w 4439816"/>
              <a:gd name="connsiteY5" fmla="*/ 375203 h 1500811"/>
              <a:gd name="connsiteX6" fmla="*/ 2407509 w 4439816"/>
              <a:gd name="connsiteY6" fmla="*/ 375203 h 1500811"/>
              <a:gd name="connsiteX7" fmla="*/ 2407509 w 4439816"/>
              <a:gd name="connsiteY7" fmla="*/ 525629 h 1500811"/>
              <a:gd name="connsiteX8" fmla="*/ 4439816 w 4439816"/>
              <a:gd name="connsiteY8" fmla="*/ 525629 h 1500811"/>
              <a:gd name="connsiteX9" fmla="*/ 4439816 w 4439816"/>
              <a:gd name="connsiteY9" fmla="*/ 1500811 h 1500811"/>
              <a:gd name="connsiteX10" fmla="*/ 0 w 4439816"/>
              <a:gd name="connsiteY10" fmla="*/ 1500811 h 1500811"/>
              <a:gd name="connsiteX11" fmla="*/ 0 w 4439816"/>
              <a:gd name="connsiteY11" fmla="*/ 525629 h 150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39816" h="1500811">
                <a:moveTo>
                  <a:pt x="4439816" y="975182"/>
                </a:moveTo>
                <a:lnTo>
                  <a:pt x="2407509" y="975182"/>
                </a:lnTo>
                <a:lnTo>
                  <a:pt x="2407509" y="1125608"/>
                </a:lnTo>
                <a:lnTo>
                  <a:pt x="2595111" y="1125608"/>
                </a:lnTo>
                <a:lnTo>
                  <a:pt x="2219908" y="1500810"/>
                </a:lnTo>
                <a:lnTo>
                  <a:pt x="1844705" y="1125608"/>
                </a:lnTo>
                <a:lnTo>
                  <a:pt x="2032307" y="1125608"/>
                </a:lnTo>
                <a:lnTo>
                  <a:pt x="2032307" y="975182"/>
                </a:lnTo>
                <a:lnTo>
                  <a:pt x="0" y="975182"/>
                </a:lnTo>
                <a:lnTo>
                  <a:pt x="0" y="1"/>
                </a:lnTo>
                <a:lnTo>
                  <a:pt x="4439816" y="1"/>
                </a:lnTo>
                <a:lnTo>
                  <a:pt x="4439816" y="975182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lIns="142239" tIns="142240" rIns="142240" bIns="667870" spcCol="127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ar-OM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أ- ما التصور العام لدى إدارة المدرسة عما يجب أن تكون عليه سلوكيات الطلبة الايجابية في المدرسة؟</a:t>
            </a:r>
            <a:endParaRPr lang="ar-SA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907705" y="3003798"/>
            <a:ext cx="6637337" cy="10772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OM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السلوكيات المرغوبة التي تؤكد إدارة المدرسة على ضرورة إكسابها للطالبات في المدرسة؟</a:t>
            </a: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رسم تخطيطي 5"/>
          <p:cNvGraphicFramePr/>
          <p:nvPr/>
        </p:nvGraphicFramePr>
        <p:xfrm>
          <a:off x="1907704" y="3921900"/>
          <a:ext cx="6816080" cy="81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C:\Users\User\Pictures\خلفيات\خلفيات\180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شكل حر 3"/>
          <p:cNvSpPr/>
          <p:nvPr/>
        </p:nvSpPr>
        <p:spPr>
          <a:xfrm>
            <a:off x="684214" y="141685"/>
            <a:ext cx="7704137" cy="917897"/>
          </a:xfrm>
          <a:custGeom>
            <a:avLst/>
            <a:gdLst>
              <a:gd name="connsiteX0" fmla="*/ 0 w 4439816"/>
              <a:gd name="connsiteY0" fmla="*/ 402315 h 1148717"/>
              <a:gd name="connsiteX1" fmla="*/ 2076318 w 4439816"/>
              <a:gd name="connsiteY1" fmla="*/ 402315 h 1148717"/>
              <a:gd name="connsiteX2" fmla="*/ 2076318 w 4439816"/>
              <a:gd name="connsiteY2" fmla="*/ 287179 h 1148717"/>
              <a:gd name="connsiteX3" fmla="*/ 1932729 w 4439816"/>
              <a:gd name="connsiteY3" fmla="*/ 287179 h 1148717"/>
              <a:gd name="connsiteX4" fmla="*/ 2219908 w 4439816"/>
              <a:gd name="connsiteY4" fmla="*/ 0 h 1148717"/>
              <a:gd name="connsiteX5" fmla="*/ 2507087 w 4439816"/>
              <a:gd name="connsiteY5" fmla="*/ 287179 h 1148717"/>
              <a:gd name="connsiteX6" fmla="*/ 2363498 w 4439816"/>
              <a:gd name="connsiteY6" fmla="*/ 287179 h 1148717"/>
              <a:gd name="connsiteX7" fmla="*/ 2363498 w 4439816"/>
              <a:gd name="connsiteY7" fmla="*/ 402315 h 1148717"/>
              <a:gd name="connsiteX8" fmla="*/ 4439816 w 4439816"/>
              <a:gd name="connsiteY8" fmla="*/ 402315 h 1148717"/>
              <a:gd name="connsiteX9" fmla="*/ 4439816 w 4439816"/>
              <a:gd name="connsiteY9" fmla="*/ 1148717 h 1148717"/>
              <a:gd name="connsiteX10" fmla="*/ 0 w 4439816"/>
              <a:gd name="connsiteY10" fmla="*/ 1148717 h 1148717"/>
              <a:gd name="connsiteX11" fmla="*/ 0 w 4439816"/>
              <a:gd name="connsiteY11" fmla="*/ 402315 h 114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39816" h="1148717">
                <a:moveTo>
                  <a:pt x="4439816" y="746402"/>
                </a:moveTo>
                <a:lnTo>
                  <a:pt x="2363498" y="746402"/>
                </a:lnTo>
                <a:lnTo>
                  <a:pt x="2363498" y="861538"/>
                </a:lnTo>
                <a:lnTo>
                  <a:pt x="2507087" y="861538"/>
                </a:lnTo>
                <a:lnTo>
                  <a:pt x="2219908" y="1148716"/>
                </a:lnTo>
                <a:lnTo>
                  <a:pt x="1932729" y="861538"/>
                </a:lnTo>
                <a:lnTo>
                  <a:pt x="2076318" y="861538"/>
                </a:lnTo>
                <a:lnTo>
                  <a:pt x="2076318" y="746402"/>
                </a:lnTo>
                <a:lnTo>
                  <a:pt x="0" y="746402"/>
                </a:lnTo>
                <a:lnTo>
                  <a:pt x="0" y="1"/>
                </a:lnTo>
                <a:lnTo>
                  <a:pt x="4439816" y="1"/>
                </a:lnTo>
                <a:lnTo>
                  <a:pt x="4439816" y="746402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947101"/>
              <a:satOff val="31849"/>
              <a:lumOff val="6902"/>
              <a:alphaOff val="0"/>
            </a:schemeClr>
          </a:fillRef>
          <a:effectRef idx="0">
            <a:schemeClr val="accent5">
              <a:hueOff val="-7947101"/>
              <a:satOff val="31849"/>
              <a:lumOff val="6902"/>
              <a:alphaOff val="0"/>
            </a:schemeClr>
          </a:effectRef>
          <a:fontRef idx="minor">
            <a:schemeClr val="lt1"/>
          </a:fontRef>
        </p:style>
        <p:txBody>
          <a:bodyPr lIns="142239" tIns="142241" rIns="142240" bIns="544555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ar-OM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ب- ما القواعد السلوكية التي يجب أن تدرج في القائمة؟</a:t>
            </a:r>
            <a:endParaRPr lang="ar-S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899593" y="1167594"/>
            <a:ext cx="7272337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O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يتم اختيار ما تراه إدارة المدرسة مناسبا من خلال التالي: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رسم تخطيطي 5"/>
          <p:cNvGraphicFramePr/>
          <p:nvPr/>
        </p:nvGraphicFramePr>
        <p:xfrm>
          <a:off x="2123728" y="1653648"/>
          <a:ext cx="6840760" cy="340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:\Users\User\Pictures\خلفيات\خلفيات\118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071209" y="249493"/>
            <a:ext cx="491512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OM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قائمة السلوك الايجابي (الصفية)</a:t>
            </a:r>
            <a:endParaRPr lang="ar-SA" sz="36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3" name="رسم تخطيطي 12"/>
          <p:cNvGraphicFramePr/>
          <p:nvPr/>
        </p:nvGraphicFramePr>
        <p:xfrm>
          <a:off x="971600" y="843558"/>
          <a:ext cx="66484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C:\Users\User\Pictures\خلفيات\خلفيات\118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0" descr="C:\Users\User\Pictures\رجل ابيض\rule-30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6" y="3543300"/>
            <a:ext cx="3235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3"/>
          <p:cNvGrpSpPr>
            <a:grpSpLocks/>
          </p:cNvGrpSpPr>
          <p:nvPr/>
        </p:nvGrpSpPr>
        <p:grpSpPr bwMode="auto">
          <a:xfrm>
            <a:off x="971550" y="195262"/>
            <a:ext cx="7416800" cy="1188356"/>
            <a:chOff x="0" y="2364"/>
            <a:chExt cx="6648400" cy="1401379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5" name="وسيلة شرح مع سهم إلى الأعلى 4"/>
            <p:cNvSpPr/>
            <p:nvPr/>
          </p:nvSpPr>
          <p:spPr>
            <a:xfrm rot="10800000">
              <a:off x="0" y="2364"/>
              <a:ext cx="6648400" cy="1401379"/>
            </a:xfrm>
            <a:prstGeom prst="upArrowCallou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وسيلة شرح مع سهم إلى الأعلى 4"/>
            <p:cNvSpPr/>
            <p:nvPr/>
          </p:nvSpPr>
          <p:spPr>
            <a:xfrm rot="21600000">
              <a:off x="0" y="2364"/>
              <a:ext cx="6648400" cy="910811"/>
            </a:xfrm>
            <a:prstGeom prst="rec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9136" tIns="199136" rIns="199136" bIns="199136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OM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أ. يتصور المعلم كيف يرغب أن تكون سلوكيات الطلبة في الصف / الحصة؟</a:t>
              </a:r>
              <a:endPara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1403648" y="1437624"/>
            <a:ext cx="6637338" cy="1077218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OM" sz="3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يضع المعلم الأهداف السلوكية التي يرغب </a:t>
            </a:r>
            <a:r>
              <a:rPr lang="ar-OM" sz="3200" b="1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OM" sz="3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تكون عليها سلوكيات الطلبة في الصف.</a:t>
            </a:r>
            <a:endParaRPr lang="ar-SA" sz="32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رسم تخطيطي 7"/>
          <p:cNvGraphicFramePr/>
          <p:nvPr/>
        </p:nvGraphicFramePr>
        <p:xfrm>
          <a:off x="1259632" y="1977684"/>
          <a:ext cx="7056784" cy="226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C:\Users\User\Pictures\خلفيات\خلفيات\118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9" descr="C:\Users\User\Pictures\رجل ابيض\stick_figure_drawing_one_check_mark_nonlooping_sm_w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81375"/>
            <a:ext cx="23495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3"/>
          <p:cNvGrpSpPr>
            <a:grpSpLocks/>
          </p:cNvGrpSpPr>
          <p:nvPr/>
        </p:nvGrpSpPr>
        <p:grpSpPr bwMode="auto">
          <a:xfrm>
            <a:off x="1043608" y="735546"/>
            <a:ext cx="7368158" cy="1179575"/>
            <a:chOff x="-459306" y="1968365"/>
            <a:chExt cx="6714015" cy="15738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وسيلة شرح مع سهم إلى الأعلى 4"/>
            <p:cNvSpPr/>
            <p:nvPr/>
          </p:nvSpPr>
          <p:spPr>
            <a:xfrm rot="10800000">
              <a:off x="-393691" y="1968365"/>
              <a:ext cx="6648400" cy="1573849"/>
            </a:xfrm>
            <a:prstGeom prst="upArrowCallou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0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وسيلة شرح مع سهم إلى الأعلى 4"/>
            <p:cNvSpPr/>
            <p:nvPr/>
          </p:nvSpPr>
          <p:spPr>
            <a:xfrm>
              <a:off x="-459306" y="2040423"/>
              <a:ext cx="6648400" cy="92932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9136" tIns="199136" rIns="199136" bIns="199136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OM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ب- يختار المعلم أي القواعد السلوكية يتم أدرجها في قائمة السلوك الصفي.</a:t>
              </a:r>
              <a:endPara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1187625" y="1977684"/>
            <a:ext cx="7141393" cy="1569660"/>
          </a:xfrm>
          <a:prstGeom prst="rect">
            <a:avLst/>
          </a:prstGeom>
          <a:solidFill>
            <a:srgbClr val="00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Low">
              <a:defRPr/>
            </a:pPr>
            <a:r>
              <a:rPr lang="ar-OM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يختار المعلم القواعد السلوكية الملائمة لذلك، وقد تكون احد </a:t>
            </a:r>
            <a:r>
              <a:rPr lang="ar-OM" sz="32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او</a:t>
            </a:r>
            <a:r>
              <a:rPr lang="ar-OM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مجموعة من القواعد السلوكية في جوانب. </a:t>
            </a:r>
            <a:endParaRPr lang="ar-SA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رسم تخطيطي 7"/>
          <p:cNvGraphicFramePr/>
          <p:nvPr/>
        </p:nvGraphicFramePr>
        <p:xfrm>
          <a:off x="1979712" y="3489852"/>
          <a:ext cx="6816080" cy="81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C:\Users\User\Pictures\خلفيات\خلفيات\118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3"/>
          <p:cNvGrpSpPr>
            <a:grpSpLocks/>
          </p:cNvGrpSpPr>
          <p:nvPr/>
        </p:nvGrpSpPr>
        <p:grpSpPr bwMode="auto">
          <a:xfrm>
            <a:off x="1187450" y="250032"/>
            <a:ext cx="6648450" cy="917972"/>
            <a:chOff x="0" y="3028752"/>
            <a:chExt cx="6648400" cy="92881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وسيلة شرح مع سهم إلى الأعلى 4"/>
            <p:cNvSpPr/>
            <p:nvPr/>
          </p:nvSpPr>
          <p:spPr>
            <a:xfrm rot="10800000">
              <a:off x="0" y="3028752"/>
              <a:ext cx="6648400" cy="928814"/>
            </a:xfrm>
            <a:prstGeom prst="upArrowCallou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وسيلة شرح مع سهم إلى الأعلى 4"/>
            <p:cNvSpPr/>
            <p:nvPr/>
          </p:nvSpPr>
          <p:spPr>
            <a:xfrm rot="21600000">
              <a:off x="0" y="3028752"/>
              <a:ext cx="6648400" cy="6035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9136" tIns="199136" rIns="199136" bIns="199136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OM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ج-  يحدد المعلم أسلوب التنفيذ والمتابعة.</a:t>
              </a:r>
              <a:endPara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1258889" y="1275160"/>
            <a:ext cx="6637337" cy="1077218"/>
          </a:xfrm>
          <a:prstGeom prst="rect">
            <a:avLst/>
          </a:prstGeom>
          <a:solidFill>
            <a:srgbClr val="CC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OM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الاستعانة بأحد الأنشطة المساعدة لإكساب الطلبة السلوكيات المرغوبة.</a:t>
            </a: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رسم تخطيطي 7"/>
          <p:cNvGraphicFramePr/>
          <p:nvPr/>
        </p:nvGraphicFramePr>
        <p:xfrm>
          <a:off x="0" y="2301720"/>
          <a:ext cx="8892480" cy="81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مستطيل 9"/>
          <p:cNvSpPr/>
          <p:nvPr/>
        </p:nvSpPr>
        <p:spPr>
          <a:xfrm>
            <a:off x="6444208" y="3147814"/>
            <a:ext cx="2160909" cy="25925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>
              <a:buFont typeface="Arial" pitchFamily="34" charset="0"/>
              <a:buChar char="•"/>
              <a:defRPr/>
            </a:pPr>
            <a:r>
              <a:rPr lang="ar-OM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اجلس الطلبة في مجموعات صغيرة</a:t>
            </a:r>
          </a:p>
          <a:p>
            <a:pPr algn="justLow">
              <a:buFont typeface="Arial" pitchFamily="34" charset="0"/>
              <a:buChar char="•"/>
              <a:defRPr/>
            </a:pPr>
            <a:r>
              <a:rPr lang="ar-OM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اطلب منهم </a:t>
            </a:r>
            <a:r>
              <a:rPr lang="ar-OM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OM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يفكروا في مجموعة من القواعد السلوكية اللازمة للحصة.</a:t>
            </a:r>
          </a:p>
          <a:p>
            <a:pPr algn="justLow">
              <a:buFont typeface="Arial" pitchFamily="34" charset="0"/>
              <a:buChar char="•"/>
              <a:defRPr/>
            </a:pPr>
            <a:r>
              <a:rPr lang="ar-OM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حدد بمشاركة الطلبة القواعد </a:t>
            </a:r>
            <a:r>
              <a:rPr lang="ar-OM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الاكثر</a:t>
            </a:r>
            <a:r>
              <a:rPr lang="ar-OM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OM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اهمية</a:t>
            </a:r>
            <a:r>
              <a:rPr lang="ar-OM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لوضعها في لائحة الصف</a:t>
            </a:r>
            <a:endParaRPr lang="ar-S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563938" y="3274219"/>
            <a:ext cx="2087562" cy="1565672"/>
          </a:xfrm>
          <a:prstGeom prst="rect">
            <a:avLst/>
          </a:prstGeom>
          <a:solidFill>
            <a:srgbClr val="9966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>
              <a:buFont typeface="Arial" pitchFamily="34" charset="0"/>
              <a:buChar char="•"/>
              <a:defRPr/>
            </a:pPr>
            <a:r>
              <a:rPr lang="ar-O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جهز </a:t>
            </a:r>
            <a:r>
              <a:rPr lang="ar-OM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استبانة</a:t>
            </a:r>
            <a:r>
              <a:rPr lang="ar-O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مكونه من 10 قواعد.</a:t>
            </a:r>
          </a:p>
          <a:p>
            <a:pPr algn="justLow">
              <a:buFont typeface="Arial" pitchFamily="34" charset="0"/>
              <a:buChar char="•"/>
              <a:defRPr/>
            </a:pPr>
            <a:r>
              <a:rPr lang="ar-O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وزعها</a:t>
            </a:r>
          </a:p>
          <a:p>
            <a:pPr algn="justLow">
              <a:buFont typeface="Arial" pitchFamily="34" charset="0"/>
              <a:buChar char="•"/>
              <a:defRPr/>
            </a:pPr>
            <a:r>
              <a:rPr lang="ar-O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اجمع</a:t>
            </a:r>
          </a:p>
          <a:p>
            <a:pPr algn="justLow">
              <a:buFont typeface="Arial" pitchFamily="34" charset="0"/>
              <a:buChar char="•"/>
              <a:defRPr/>
            </a:pPr>
            <a:r>
              <a:rPr lang="ar-O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حدد القواعد التي تشعر باتفاق معظم الطلبة عليها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0" y="3075806"/>
            <a:ext cx="2304926" cy="228605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>
              <a:buFont typeface="Arial" pitchFamily="34" charset="0"/>
              <a:buChar char="•"/>
              <a:defRPr/>
            </a:pPr>
            <a:r>
              <a:rPr lang="ar-O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صمم مجموعة من البطاقات تحتوي على </a:t>
            </a:r>
            <a:r>
              <a:rPr lang="ar-OM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امثلة</a:t>
            </a:r>
            <a:r>
              <a:rPr lang="ar-O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سلوكية يقوم </a:t>
            </a:r>
            <a:r>
              <a:rPr lang="ar-OM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بها</a:t>
            </a:r>
            <a:r>
              <a:rPr lang="ar-O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الطلبة وعلقها على لوح.</a:t>
            </a:r>
          </a:p>
          <a:p>
            <a:pPr algn="justLow">
              <a:buFont typeface="Arial" pitchFamily="34" charset="0"/>
              <a:buChar char="•"/>
              <a:defRPr/>
            </a:pPr>
            <a:r>
              <a:rPr lang="ar-O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اطلب من كل طالب اختيار بطاقة وناقش القاعدة.</a:t>
            </a:r>
          </a:p>
          <a:p>
            <a:pPr algn="justLow">
              <a:buFont typeface="Arial" pitchFamily="34" charset="0"/>
              <a:buChar char="•"/>
              <a:defRPr/>
            </a:pPr>
            <a:r>
              <a:rPr lang="ar-O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ضمنها في لائحة القواعد السلوكية الصفية.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25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Graphic spid="8" grpId="0">
        <p:bldAsOne/>
      </p:bldGraphic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xrceyGkvXtpfHuPzPM3vifg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43808" y="0"/>
            <a:ext cx="3657600" cy="1035398"/>
          </a:xfrm>
          <a:prstGeom prst="rect">
            <a:avLst/>
          </a:prstGeom>
          <a:noFill/>
        </p:spPr>
        <p:txBody>
          <a:bodyPr wrap="none" lIns="68573" tIns="34286" rIns="68573" bIns="34286"/>
          <a:lstStyle>
            <a:lvl1pPr lvl="0">
              <a:defRPr/>
            </a:lvl1pPr>
          </a:lstStyle>
          <a:p>
            <a:pPr lvl="0" algn="ctr"/>
            <a:r>
              <a:rPr lang="ar-EG" sz="3600" b="1" dirty="0">
                <a:latin typeface="Times New Roman"/>
              </a:rPr>
              <a:t>لنبدأ البرنامج</a:t>
            </a:r>
          </a:p>
        </p:txBody>
      </p:sp>
      <p:pic>
        <p:nvPicPr>
          <p:cNvPr id="3" name="Picture 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771800" y="915566"/>
            <a:ext cx="3888433" cy="2899209"/>
          </a:xfrm>
          <a:prstGeom prst="rect">
            <a:avLst/>
          </a:prstGeom>
          <a:ln>
            <a:noFill/>
          </a:ln>
          <a:effectLst>
            <a:outerShdw blurRad="76200" dist="38099" dir="7800002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>
                                      <p:cBhvr override="normal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3" descr="C:\Users\User\Pictures\خلفيات\خلفيات\118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9" descr="C:\Users\User\Pictures\رجل ابيض\put_on_a_happy_face_sm_wm م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726" y="250032"/>
            <a:ext cx="2708275" cy="208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395536" y="303498"/>
            <a:ext cx="6637338" cy="584775"/>
          </a:xfrm>
          <a:prstGeom prst="rect">
            <a:avLst/>
          </a:prstGeom>
          <a:solidFill>
            <a:srgbClr val="CC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OM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متابعة إظهار الطلبة للقواعد السلوكية:</a:t>
            </a: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11560" y="1005576"/>
            <a:ext cx="6480200" cy="1077218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OM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 طريق مجموعة من الأنشطة تساعد على تعزيز السلوك المرغوب لدى الطلبة</a:t>
            </a:r>
            <a:endParaRPr lang="ar-S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مجموعة 9"/>
          <p:cNvGrpSpPr>
            <a:grpSpLocks/>
          </p:cNvGrpSpPr>
          <p:nvPr/>
        </p:nvGrpSpPr>
        <p:grpSpPr bwMode="auto">
          <a:xfrm>
            <a:off x="611189" y="2193132"/>
            <a:ext cx="7608887" cy="2593181"/>
            <a:chOff x="5004295" y="4650273"/>
            <a:chExt cx="3215432" cy="82903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شكل حر 10"/>
            <p:cNvSpPr/>
            <p:nvPr/>
          </p:nvSpPr>
          <p:spPr>
            <a:xfrm>
              <a:off x="7542158" y="4650273"/>
              <a:ext cx="676898" cy="338388"/>
            </a:xfrm>
            <a:custGeom>
              <a:avLst/>
              <a:gdLst>
                <a:gd name="connsiteX0" fmla="*/ 0 w 676763"/>
                <a:gd name="connsiteY0" fmla="*/ 33838 h 338381"/>
                <a:gd name="connsiteX1" fmla="*/ 9911 w 676763"/>
                <a:gd name="connsiteY1" fmla="*/ 9911 h 338381"/>
                <a:gd name="connsiteX2" fmla="*/ 33838 w 676763"/>
                <a:gd name="connsiteY2" fmla="*/ 0 h 338381"/>
                <a:gd name="connsiteX3" fmla="*/ 642925 w 676763"/>
                <a:gd name="connsiteY3" fmla="*/ 0 h 338381"/>
                <a:gd name="connsiteX4" fmla="*/ 666852 w 676763"/>
                <a:gd name="connsiteY4" fmla="*/ 9911 h 338381"/>
                <a:gd name="connsiteX5" fmla="*/ 676763 w 676763"/>
                <a:gd name="connsiteY5" fmla="*/ 33838 h 338381"/>
                <a:gd name="connsiteX6" fmla="*/ 676763 w 676763"/>
                <a:gd name="connsiteY6" fmla="*/ 304543 h 338381"/>
                <a:gd name="connsiteX7" fmla="*/ 666852 w 676763"/>
                <a:gd name="connsiteY7" fmla="*/ 328470 h 338381"/>
                <a:gd name="connsiteX8" fmla="*/ 642925 w 676763"/>
                <a:gd name="connsiteY8" fmla="*/ 338381 h 338381"/>
                <a:gd name="connsiteX9" fmla="*/ 33838 w 676763"/>
                <a:gd name="connsiteY9" fmla="*/ 338381 h 338381"/>
                <a:gd name="connsiteX10" fmla="*/ 9911 w 676763"/>
                <a:gd name="connsiteY10" fmla="*/ 328470 h 338381"/>
                <a:gd name="connsiteX11" fmla="*/ 0 w 676763"/>
                <a:gd name="connsiteY11" fmla="*/ 304543 h 338381"/>
                <a:gd name="connsiteX12" fmla="*/ 0 w 676763"/>
                <a:gd name="connsiteY12" fmla="*/ 33838 h 33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6763" h="338381">
                  <a:moveTo>
                    <a:pt x="0" y="33838"/>
                  </a:moveTo>
                  <a:cubicBezTo>
                    <a:pt x="0" y="24864"/>
                    <a:pt x="3565" y="16257"/>
                    <a:pt x="9911" y="9911"/>
                  </a:cubicBezTo>
                  <a:cubicBezTo>
                    <a:pt x="16257" y="3565"/>
                    <a:pt x="24864" y="0"/>
                    <a:pt x="33838" y="0"/>
                  </a:cubicBezTo>
                  <a:lnTo>
                    <a:pt x="642925" y="0"/>
                  </a:lnTo>
                  <a:cubicBezTo>
                    <a:pt x="651899" y="0"/>
                    <a:pt x="660506" y="3565"/>
                    <a:pt x="666852" y="9911"/>
                  </a:cubicBezTo>
                  <a:cubicBezTo>
                    <a:pt x="673198" y="16257"/>
                    <a:pt x="676763" y="24864"/>
                    <a:pt x="676763" y="33838"/>
                  </a:cubicBezTo>
                  <a:lnTo>
                    <a:pt x="676763" y="304543"/>
                  </a:lnTo>
                  <a:cubicBezTo>
                    <a:pt x="676763" y="313517"/>
                    <a:pt x="673198" y="322124"/>
                    <a:pt x="666852" y="328470"/>
                  </a:cubicBezTo>
                  <a:cubicBezTo>
                    <a:pt x="660506" y="334816"/>
                    <a:pt x="651899" y="338381"/>
                    <a:pt x="642925" y="338381"/>
                  </a:cubicBezTo>
                  <a:lnTo>
                    <a:pt x="33838" y="338381"/>
                  </a:lnTo>
                  <a:cubicBezTo>
                    <a:pt x="24864" y="338381"/>
                    <a:pt x="16257" y="334816"/>
                    <a:pt x="9911" y="328470"/>
                  </a:cubicBezTo>
                  <a:cubicBezTo>
                    <a:pt x="3565" y="322124"/>
                    <a:pt x="0" y="313517"/>
                    <a:pt x="0" y="304543"/>
                  </a:cubicBezTo>
                  <a:lnTo>
                    <a:pt x="0" y="33838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151" tIns="20071" rIns="25151" bIns="2007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OM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الطالب المجهول</a:t>
              </a:r>
              <a:endPara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شكل حر 11"/>
            <p:cNvSpPr/>
            <p:nvPr/>
          </p:nvSpPr>
          <p:spPr>
            <a:xfrm>
              <a:off x="6696204" y="4650273"/>
              <a:ext cx="676898" cy="338388"/>
            </a:xfrm>
            <a:custGeom>
              <a:avLst/>
              <a:gdLst>
                <a:gd name="connsiteX0" fmla="*/ 0 w 676763"/>
                <a:gd name="connsiteY0" fmla="*/ 33838 h 338381"/>
                <a:gd name="connsiteX1" fmla="*/ 9911 w 676763"/>
                <a:gd name="connsiteY1" fmla="*/ 9911 h 338381"/>
                <a:gd name="connsiteX2" fmla="*/ 33838 w 676763"/>
                <a:gd name="connsiteY2" fmla="*/ 0 h 338381"/>
                <a:gd name="connsiteX3" fmla="*/ 642925 w 676763"/>
                <a:gd name="connsiteY3" fmla="*/ 0 h 338381"/>
                <a:gd name="connsiteX4" fmla="*/ 666852 w 676763"/>
                <a:gd name="connsiteY4" fmla="*/ 9911 h 338381"/>
                <a:gd name="connsiteX5" fmla="*/ 676763 w 676763"/>
                <a:gd name="connsiteY5" fmla="*/ 33838 h 338381"/>
                <a:gd name="connsiteX6" fmla="*/ 676763 w 676763"/>
                <a:gd name="connsiteY6" fmla="*/ 304543 h 338381"/>
                <a:gd name="connsiteX7" fmla="*/ 666852 w 676763"/>
                <a:gd name="connsiteY7" fmla="*/ 328470 h 338381"/>
                <a:gd name="connsiteX8" fmla="*/ 642925 w 676763"/>
                <a:gd name="connsiteY8" fmla="*/ 338381 h 338381"/>
                <a:gd name="connsiteX9" fmla="*/ 33838 w 676763"/>
                <a:gd name="connsiteY9" fmla="*/ 338381 h 338381"/>
                <a:gd name="connsiteX10" fmla="*/ 9911 w 676763"/>
                <a:gd name="connsiteY10" fmla="*/ 328470 h 338381"/>
                <a:gd name="connsiteX11" fmla="*/ 0 w 676763"/>
                <a:gd name="connsiteY11" fmla="*/ 304543 h 338381"/>
                <a:gd name="connsiteX12" fmla="*/ 0 w 676763"/>
                <a:gd name="connsiteY12" fmla="*/ 33838 h 33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6763" h="338381">
                  <a:moveTo>
                    <a:pt x="0" y="33838"/>
                  </a:moveTo>
                  <a:cubicBezTo>
                    <a:pt x="0" y="24864"/>
                    <a:pt x="3565" y="16257"/>
                    <a:pt x="9911" y="9911"/>
                  </a:cubicBezTo>
                  <a:cubicBezTo>
                    <a:pt x="16257" y="3565"/>
                    <a:pt x="24864" y="0"/>
                    <a:pt x="33838" y="0"/>
                  </a:cubicBezTo>
                  <a:lnTo>
                    <a:pt x="642925" y="0"/>
                  </a:lnTo>
                  <a:cubicBezTo>
                    <a:pt x="651899" y="0"/>
                    <a:pt x="660506" y="3565"/>
                    <a:pt x="666852" y="9911"/>
                  </a:cubicBezTo>
                  <a:cubicBezTo>
                    <a:pt x="673198" y="16257"/>
                    <a:pt x="676763" y="24864"/>
                    <a:pt x="676763" y="33838"/>
                  </a:cubicBezTo>
                  <a:lnTo>
                    <a:pt x="676763" y="304543"/>
                  </a:lnTo>
                  <a:cubicBezTo>
                    <a:pt x="676763" y="313517"/>
                    <a:pt x="673198" y="322124"/>
                    <a:pt x="666852" y="328470"/>
                  </a:cubicBezTo>
                  <a:cubicBezTo>
                    <a:pt x="660506" y="334816"/>
                    <a:pt x="651899" y="338381"/>
                    <a:pt x="642925" y="338381"/>
                  </a:cubicBezTo>
                  <a:lnTo>
                    <a:pt x="33838" y="338381"/>
                  </a:lnTo>
                  <a:cubicBezTo>
                    <a:pt x="24864" y="338381"/>
                    <a:pt x="16257" y="334816"/>
                    <a:pt x="9911" y="328470"/>
                  </a:cubicBezTo>
                  <a:cubicBezTo>
                    <a:pt x="3565" y="322124"/>
                    <a:pt x="0" y="313517"/>
                    <a:pt x="0" y="304543"/>
                  </a:cubicBezTo>
                  <a:lnTo>
                    <a:pt x="0" y="33838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151" tIns="20071" rIns="25151" bIns="2007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OM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لائحة الحظ</a:t>
              </a:r>
              <a:endPara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شكل حر 12"/>
            <p:cNvSpPr/>
            <p:nvPr/>
          </p:nvSpPr>
          <p:spPr>
            <a:xfrm>
              <a:off x="5850249" y="4650273"/>
              <a:ext cx="676898" cy="338388"/>
            </a:xfrm>
            <a:custGeom>
              <a:avLst/>
              <a:gdLst>
                <a:gd name="connsiteX0" fmla="*/ 0 w 676763"/>
                <a:gd name="connsiteY0" fmla="*/ 33838 h 338381"/>
                <a:gd name="connsiteX1" fmla="*/ 9911 w 676763"/>
                <a:gd name="connsiteY1" fmla="*/ 9911 h 338381"/>
                <a:gd name="connsiteX2" fmla="*/ 33838 w 676763"/>
                <a:gd name="connsiteY2" fmla="*/ 0 h 338381"/>
                <a:gd name="connsiteX3" fmla="*/ 642925 w 676763"/>
                <a:gd name="connsiteY3" fmla="*/ 0 h 338381"/>
                <a:gd name="connsiteX4" fmla="*/ 666852 w 676763"/>
                <a:gd name="connsiteY4" fmla="*/ 9911 h 338381"/>
                <a:gd name="connsiteX5" fmla="*/ 676763 w 676763"/>
                <a:gd name="connsiteY5" fmla="*/ 33838 h 338381"/>
                <a:gd name="connsiteX6" fmla="*/ 676763 w 676763"/>
                <a:gd name="connsiteY6" fmla="*/ 304543 h 338381"/>
                <a:gd name="connsiteX7" fmla="*/ 666852 w 676763"/>
                <a:gd name="connsiteY7" fmla="*/ 328470 h 338381"/>
                <a:gd name="connsiteX8" fmla="*/ 642925 w 676763"/>
                <a:gd name="connsiteY8" fmla="*/ 338381 h 338381"/>
                <a:gd name="connsiteX9" fmla="*/ 33838 w 676763"/>
                <a:gd name="connsiteY9" fmla="*/ 338381 h 338381"/>
                <a:gd name="connsiteX10" fmla="*/ 9911 w 676763"/>
                <a:gd name="connsiteY10" fmla="*/ 328470 h 338381"/>
                <a:gd name="connsiteX11" fmla="*/ 0 w 676763"/>
                <a:gd name="connsiteY11" fmla="*/ 304543 h 338381"/>
                <a:gd name="connsiteX12" fmla="*/ 0 w 676763"/>
                <a:gd name="connsiteY12" fmla="*/ 33838 h 33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6763" h="338381">
                  <a:moveTo>
                    <a:pt x="0" y="33838"/>
                  </a:moveTo>
                  <a:cubicBezTo>
                    <a:pt x="0" y="24864"/>
                    <a:pt x="3565" y="16257"/>
                    <a:pt x="9911" y="9911"/>
                  </a:cubicBezTo>
                  <a:cubicBezTo>
                    <a:pt x="16257" y="3565"/>
                    <a:pt x="24864" y="0"/>
                    <a:pt x="33838" y="0"/>
                  </a:cubicBezTo>
                  <a:lnTo>
                    <a:pt x="642925" y="0"/>
                  </a:lnTo>
                  <a:cubicBezTo>
                    <a:pt x="651899" y="0"/>
                    <a:pt x="660506" y="3565"/>
                    <a:pt x="666852" y="9911"/>
                  </a:cubicBezTo>
                  <a:cubicBezTo>
                    <a:pt x="673198" y="16257"/>
                    <a:pt x="676763" y="24864"/>
                    <a:pt x="676763" y="33838"/>
                  </a:cubicBezTo>
                  <a:lnTo>
                    <a:pt x="676763" y="304543"/>
                  </a:lnTo>
                  <a:cubicBezTo>
                    <a:pt x="676763" y="313517"/>
                    <a:pt x="673198" y="322124"/>
                    <a:pt x="666852" y="328470"/>
                  </a:cubicBezTo>
                  <a:cubicBezTo>
                    <a:pt x="660506" y="334816"/>
                    <a:pt x="651899" y="338381"/>
                    <a:pt x="642925" y="338381"/>
                  </a:cubicBezTo>
                  <a:lnTo>
                    <a:pt x="33838" y="338381"/>
                  </a:lnTo>
                  <a:cubicBezTo>
                    <a:pt x="24864" y="338381"/>
                    <a:pt x="16257" y="334816"/>
                    <a:pt x="9911" y="328470"/>
                  </a:cubicBezTo>
                  <a:cubicBezTo>
                    <a:pt x="3565" y="322124"/>
                    <a:pt x="0" y="313517"/>
                    <a:pt x="0" y="304543"/>
                  </a:cubicBezTo>
                  <a:lnTo>
                    <a:pt x="0" y="33838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151" tIns="20071" rIns="25151" bIns="2007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OM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المنبة</a:t>
              </a:r>
              <a:endPara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شكل حر 13"/>
            <p:cNvSpPr/>
            <p:nvPr/>
          </p:nvSpPr>
          <p:spPr>
            <a:xfrm>
              <a:off x="5004295" y="4650273"/>
              <a:ext cx="676898" cy="338388"/>
            </a:xfrm>
            <a:custGeom>
              <a:avLst/>
              <a:gdLst>
                <a:gd name="connsiteX0" fmla="*/ 0 w 676763"/>
                <a:gd name="connsiteY0" fmla="*/ 33838 h 338381"/>
                <a:gd name="connsiteX1" fmla="*/ 9911 w 676763"/>
                <a:gd name="connsiteY1" fmla="*/ 9911 h 338381"/>
                <a:gd name="connsiteX2" fmla="*/ 33838 w 676763"/>
                <a:gd name="connsiteY2" fmla="*/ 0 h 338381"/>
                <a:gd name="connsiteX3" fmla="*/ 642925 w 676763"/>
                <a:gd name="connsiteY3" fmla="*/ 0 h 338381"/>
                <a:gd name="connsiteX4" fmla="*/ 666852 w 676763"/>
                <a:gd name="connsiteY4" fmla="*/ 9911 h 338381"/>
                <a:gd name="connsiteX5" fmla="*/ 676763 w 676763"/>
                <a:gd name="connsiteY5" fmla="*/ 33838 h 338381"/>
                <a:gd name="connsiteX6" fmla="*/ 676763 w 676763"/>
                <a:gd name="connsiteY6" fmla="*/ 304543 h 338381"/>
                <a:gd name="connsiteX7" fmla="*/ 666852 w 676763"/>
                <a:gd name="connsiteY7" fmla="*/ 328470 h 338381"/>
                <a:gd name="connsiteX8" fmla="*/ 642925 w 676763"/>
                <a:gd name="connsiteY8" fmla="*/ 338381 h 338381"/>
                <a:gd name="connsiteX9" fmla="*/ 33838 w 676763"/>
                <a:gd name="connsiteY9" fmla="*/ 338381 h 338381"/>
                <a:gd name="connsiteX10" fmla="*/ 9911 w 676763"/>
                <a:gd name="connsiteY10" fmla="*/ 328470 h 338381"/>
                <a:gd name="connsiteX11" fmla="*/ 0 w 676763"/>
                <a:gd name="connsiteY11" fmla="*/ 304543 h 338381"/>
                <a:gd name="connsiteX12" fmla="*/ 0 w 676763"/>
                <a:gd name="connsiteY12" fmla="*/ 33838 h 33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6763" h="338381">
                  <a:moveTo>
                    <a:pt x="0" y="33838"/>
                  </a:moveTo>
                  <a:cubicBezTo>
                    <a:pt x="0" y="24864"/>
                    <a:pt x="3565" y="16257"/>
                    <a:pt x="9911" y="9911"/>
                  </a:cubicBezTo>
                  <a:cubicBezTo>
                    <a:pt x="16257" y="3565"/>
                    <a:pt x="24864" y="0"/>
                    <a:pt x="33838" y="0"/>
                  </a:cubicBezTo>
                  <a:lnTo>
                    <a:pt x="642925" y="0"/>
                  </a:lnTo>
                  <a:cubicBezTo>
                    <a:pt x="651899" y="0"/>
                    <a:pt x="660506" y="3565"/>
                    <a:pt x="666852" y="9911"/>
                  </a:cubicBezTo>
                  <a:cubicBezTo>
                    <a:pt x="673198" y="16257"/>
                    <a:pt x="676763" y="24864"/>
                    <a:pt x="676763" y="33838"/>
                  </a:cubicBezTo>
                  <a:lnTo>
                    <a:pt x="676763" y="304543"/>
                  </a:lnTo>
                  <a:cubicBezTo>
                    <a:pt x="676763" y="313517"/>
                    <a:pt x="673198" y="322124"/>
                    <a:pt x="666852" y="328470"/>
                  </a:cubicBezTo>
                  <a:cubicBezTo>
                    <a:pt x="660506" y="334816"/>
                    <a:pt x="651899" y="338381"/>
                    <a:pt x="642925" y="338381"/>
                  </a:cubicBezTo>
                  <a:lnTo>
                    <a:pt x="33838" y="338381"/>
                  </a:lnTo>
                  <a:cubicBezTo>
                    <a:pt x="24864" y="338381"/>
                    <a:pt x="16257" y="334816"/>
                    <a:pt x="9911" y="328470"/>
                  </a:cubicBezTo>
                  <a:cubicBezTo>
                    <a:pt x="3565" y="322124"/>
                    <a:pt x="0" y="313517"/>
                    <a:pt x="0" y="304543"/>
                  </a:cubicBezTo>
                  <a:lnTo>
                    <a:pt x="0" y="33838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151" tIns="20071" rIns="25151" bIns="2007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OM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بطاقة المراقبة</a:t>
              </a:r>
              <a:endPara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شكل حر 14"/>
            <p:cNvSpPr/>
            <p:nvPr/>
          </p:nvSpPr>
          <p:spPr>
            <a:xfrm>
              <a:off x="7542829" y="5140916"/>
              <a:ext cx="676898" cy="338388"/>
            </a:xfrm>
            <a:custGeom>
              <a:avLst/>
              <a:gdLst>
                <a:gd name="connsiteX0" fmla="*/ 0 w 676763"/>
                <a:gd name="connsiteY0" fmla="*/ 33838 h 338381"/>
                <a:gd name="connsiteX1" fmla="*/ 9911 w 676763"/>
                <a:gd name="connsiteY1" fmla="*/ 9911 h 338381"/>
                <a:gd name="connsiteX2" fmla="*/ 33838 w 676763"/>
                <a:gd name="connsiteY2" fmla="*/ 0 h 338381"/>
                <a:gd name="connsiteX3" fmla="*/ 642925 w 676763"/>
                <a:gd name="connsiteY3" fmla="*/ 0 h 338381"/>
                <a:gd name="connsiteX4" fmla="*/ 666852 w 676763"/>
                <a:gd name="connsiteY4" fmla="*/ 9911 h 338381"/>
                <a:gd name="connsiteX5" fmla="*/ 676763 w 676763"/>
                <a:gd name="connsiteY5" fmla="*/ 33838 h 338381"/>
                <a:gd name="connsiteX6" fmla="*/ 676763 w 676763"/>
                <a:gd name="connsiteY6" fmla="*/ 304543 h 338381"/>
                <a:gd name="connsiteX7" fmla="*/ 666852 w 676763"/>
                <a:gd name="connsiteY7" fmla="*/ 328470 h 338381"/>
                <a:gd name="connsiteX8" fmla="*/ 642925 w 676763"/>
                <a:gd name="connsiteY8" fmla="*/ 338381 h 338381"/>
                <a:gd name="connsiteX9" fmla="*/ 33838 w 676763"/>
                <a:gd name="connsiteY9" fmla="*/ 338381 h 338381"/>
                <a:gd name="connsiteX10" fmla="*/ 9911 w 676763"/>
                <a:gd name="connsiteY10" fmla="*/ 328470 h 338381"/>
                <a:gd name="connsiteX11" fmla="*/ 0 w 676763"/>
                <a:gd name="connsiteY11" fmla="*/ 304543 h 338381"/>
                <a:gd name="connsiteX12" fmla="*/ 0 w 676763"/>
                <a:gd name="connsiteY12" fmla="*/ 33838 h 33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6763" h="338381">
                  <a:moveTo>
                    <a:pt x="0" y="33838"/>
                  </a:moveTo>
                  <a:cubicBezTo>
                    <a:pt x="0" y="24864"/>
                    <a:pt x="3565" y="16257"/>
                    <a:pt x="9911" y="9911"/>
                  </a:cubicBezTo>
                  <a:cubicBezTo>
                    <a:pt x="16257" y="3565"/>
                    <a:pt x="24864" y="0"/>
                    <a:pt x="33838" y="0"/>
                  </a:cubicBezTo>
                  <a:lnTo>
                    <a:pt x="642925" y="0"/>
                  </a:lnTo>
                  <a:cubicBezTo>
                    <a:pt x="651899" y="0"/>
                    <a:pt x="660506" y="3565"/>
                    <a:pt x="666852" y="9911"/>
                  </a:cubicBezTo>
                  <a:cubicBezTo>
                    <a:pt x="673198" y="16257"/>
                    <a:pt x="676763" y="24864"/>
                    <a:pt x="676763" y="33838"/>
                  </a:cubicBezTo>
                  <a:lnTo>
                    <a:pt x="676763" y="304543"/>
                  </a:lnTo>
                  <a:cubicBezTo>
                    <a:pt x="676763" y="313517"/>
                    <a:pt x="673198" y="322124"/>
                    <a:pt x="666852" y="328470"/>
                  </a:cubicBezTo>
                  <a:cubicBezTo>
                    <a:pt x="660506" y="334816"/>
                    <a:pt x="651899" y="338381"/>
                    <a:pt x="642925" y="338381"/>
                  </a:cubicBezTo>
                  <a:lnTo>
                    <a:pt x="33838" y="338381"/>
                  </a:lnTo>
                  <a:cubicBezTo>
                    <a:pt x="24864" y="338381"/>
                    <a:pt x="16257" y="334816"/>
                    <a:pt x="9911" y="328470"/>
                  </a:cubicBezTo>
                  <a:cubicBezTo>
                    <a:pt x="3565" y="322124"/>
                    <a:pt x="0" y="313517"/>
                    <a:pt x="0" y="304543"/>
                  </a:cubicBezTo>
                  <a:lnTo>
                    <a:pt x="0" y="33838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151" tIns="20071" rIns="25151" bIns="2007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OM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البطاقة الحمراء والخضراء</a:t>
              </a:r>
              <a:endPara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شكل حر 15"/>
            <p:cNvSpPr/>
            <p:nvPr/>
          </p:nvSpPr>
          <p:spPr>
            <a:xfrm>
              <a:off x="6763290" y="5140916"/>
              <a:ext cx="676227" cy="338388"/>
            </a:xfrm>
            <a:custGeom>
              <a:avLst/>
              <a:gdLst>
                <a:gd name="connsiteX0" fmla="*/ 0 w 676763"/>
                <a:gd name="connsiteY0" fmla="*/ 33838 h 338381"/>
                <a:gd name="connsiteX1" fmla="*/ 9911 w 676763"/>
                <a:gd name="connsiteY1" fmla="*/ 9911 h 338381"/>
                <a:gd name="connsiteX2" fmla="*/ 33838 w 676763"/>
                <a:gd name="connsiteY2" fmla="*/ 0 h 338381"/>
                <a:gd name="connsiteX3" fmla="*/ 642925 w 676763"/>
                <a:gd name="connsiteY3" fmla="*/ 0 h 338381"/>
                <a:gd name="connsiteX4" fmla="*/ 666852 w 676763"/>
                <a:gd name="connsiteY4" fmla="*/ 9911 h 338381"/>
                <a:gd name="connsiteX5" fmla="*/ 676763 w 676763"/>
                <a:gd name="connsiteY5" fmla="*/ 33838 h 338381"/>
                <a:gd name="connsiteX6" fmla="*/ 676763 w 676763"/>
                <a:gd name="connsiteY6" fmla="*/ 304543 h 338381"/>
                <a:gd name="connsiteX7" fmla="*/ 666852 w 676763"/>
                <a:gd name="connsiteY7" fmla="*/ 328470 h 338381"/>
                <a:gd name="connsiteX8" fmla="*/ 642925 w 676763"/>
                <a:gd name="connsiteY8" fmla="*/ 338381 h 338381"/>
                <a:gd name="connsiteX9" fmla="*/ 33838 w 676763"/>
                <a:gd name="connsiteY9" fmla="*/ 338381 h 338381"/>
                <a:gd name="connsiteX10" fmla="*/ 9911 w 676763"/>
                <a:gd name="connsiteY10" fmla="*/ 328470 h 338381"/>
                <a:gd name="connsiteX11" fmla="*/ 0 w 676763"/>
                <a:gd name="connsiteY11" fmla="*/ 304543 h 338381"/>
                <a:gd name="connsiteX12" fmla="*/ 0 w 676763"/>
                <a:gd name="connsiteY12" fmla="*/ 33838 h 33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6763" h="338381">
                  <a:moveTo>
                    <a:pt x="0" y="33838"/>
                  </a:moveTo>
                  <a:cubicBezTo>
                    <a:pt x="0" y="24864"/>
                    <a:pt x="3565" y="16257"/>
                    <a:pt x="9911" y="9911"/>
                  </a:cubicBezTo>
                  <a:cubicBezTo>
                    <a:pt x="16257" y="3565"/>
                    <a:pt x="24864" y="0"/>
                    <a:pt x="33838" y="0"/>
                  </a:cubicBezTo>
                  <a:lnTo>
                    <a:pt x="642925" y="0"/>
                  </a:lnTo>
                  <a:cubicBezTo>
                    <a:pt x="651899" y="0"/>
                    <a:pt x="660506" y="3565"/>
                    <a:pt x="666852" y="9911"/>
                  </a:cubicBezTo>
                  <a:cubicBezTo>
                    <a:pt x="673198" y="16257"/>
                    <a:pt x="676763" y="24864"/>
                    <a:pt x="676763" y="33838"/>
                  </a:cubicBezTo>
                  <a:lnTo>
                    <a:pt x="676763" y="304543"/>
                  </a:lnTo>
                  <a:cubicBezTo>
                    <a:pt x="676763" y="313517"/>
                    <a:pt x="673198" y="322124"/>
                    <a:pt x="666852" y="328470"/>
                  </a:cubicBezTo>
                  <a:cubicBezTo>
                    <a:pt x="660506" y="334816"/>
                    <a:pt x="651899" y="338381"/>
                    <a:pt x="642925" y="338381"/>
                  </a:cubicBezTo>
                  <a:lnTo>
                    <a:pt x="33838" y="338381"/>
                  </a:lnTo>
                  <a:cubicBezTo>
                    <a:pt x="24864" y="338381"/>
                    <a:pt x="16257" y="334816"/>
                    <a:pt x="9911" y="328470"/>
                  </a:cubicBezTo>
                  <a:cubicBezTo>
                    <a:pt x="3565" y="322124"/>
                    <a:pt x="0" y="313517"/>
                    <a:pt x="0" y="304543"/>
                  </a:cubicBezTo>
                  <a:lnTo>
                    <a:pt x="0" y="33838"/>
                  </a:lnTo>
                  <a:close/>
                </a:path>
              </a:pathLst>
            </a:custGeom>
            <a:solidFill>
              <a:srgbClr val="FF99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151" tIns="20071" rIns="25151" bIns="2007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OM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استخدام لغة الجسد والإشارات</a:t>
              </a:r>
              <a:endPara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شكل حر 16"/>
            <p:cNvSpPr/>
            <p:nvPr/>
          </p:nvSpPr>
          <p:spPr>
            <a:xfrm>
              <a:off x="5927398" y="5140916"/>
              <a:ext cx="676898" cy="338388"/>
            </a:xfrm>
            <a:custGeom>
              <a:avLst/>
              <a:gdLst>
                <a:gd name="connsiteX0" fmla="*/ 0 w 676763"/>
                <a:gd name="connsiteY0" fmla="*/ 33838 h 338381"/>
                <a:gd name="connsiteX1" fmla="*/ 9911 w 676763"/>
                <a:gd name="connsiteY1" fmla="*/ 9911 h 338381"/>
                <a:gd name="connsiteX2" fmla="*/ 33838 w 676763"/>
                <a:gd name="connsiteY2" fmla="*/ 0 h 338381"/>
                <a:gd name="connsiteX3" fmla="*/ 642925 w 676763"/>
                <a:gd name="connsiteY3" fmla="*/ 0 h 338381"/>
                <a:gd name="connsiteX4" fmla="*/ 666852 w 676763"/>
                <a:gd name="connsiteY4" fmla="*/ 9911 h 338381"/>
                <a:gd name="connsiteX5" fmla="*/ 676763 w 676763"/>
                <a:gd name="connsiteY5" fmla="*/ 33838 h 338381"/>
                <a:gd name="connsiteX6" fmla="*/ 676763 w 676763"/>
                <a:gd name="connsiteY6" fmla="*/ 304543 h 338381"/>
                <a:gd name="connsiteX7" fmla="*/ 666852 w 676763"/>
                <a:gd name="connsiteY7" fmla="*/ 328470 h 338381"/>
                <a:gd name="connsiteX8" fmla="*/ 642925 w 676763"/>
                <a:gd name="connsiteY8" fmla="*/ 338381 h 338381"/>
                <a:gd name="connsiteX9" fmla="*/ 33838 w 676763"/>
                <a:gd name="connsiteY9" fmla="*/ 338381 h 338381"/>
                <a:gd name="connsiteX10" fmla="*/ 9911 w 676763"/>
                <a:gd name="connsiteY10" fmla="*/ 328470 h 338381"/>
                <a:gd name="connsiteX11" fmla="*/ 0 w 676763"/>
                <a:gd name="connsiteY11" fmla="*/ 304543 h 338381"/>
                <a:gd name="connsiteX12" fmla="*/ 0 w 676763"/>
                <a:gd name="connsiteY12" fmla="*/ 33838 h 33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6763" h="338381">
                  <a:moveTo>
                    <a:pt x="0" y="33838"/>
                  </a:moveTo>
                  <a:cubicBezTo>
                    <a:pt x="0" y="24864"/>
                    <a:pt x="3565" y="16257"/>
                    <a:pt x="9911" y="9911"/>
                  </a:cubicBezTo>
                  <a:cubicBezTo>
                    <a:pt x="16257" y="3565"/>
                    <a:pt x="24864" y="0"/>
                    <a:pt x="33838" y="0"/>
                  </a:cubicBezTo>
                  <a:lnTo>
                    <a:pt x="642925" y="0"/>
                  </a:lnTo>
                  <a:cubicBezTo>
                    <a:pt x="651899" y="0"/>
                    <a:pt x="660506" y="3565"/>
                    <a:pt x="666852" y="9911"/>
                  </a:cubicBezTo>
                  <a:cubicBezTo>
                    <a:pt x="673198" y="16257"/>
                    <a:pt x="676763" y="24864"/>
                    <a:pt x="676763" y="33838"/>
                  </a:cubicBezTo>
                  <a:lnTo>
                    <a:pt x="676763" y="304543"/>
                  </a:lnTo>
                  <a:cubicBezTo>
                    <a:pt x="676763" y="313517"/>
                    <a:pt x="673198" y="322124"/>
                    <a:pt x="666852" y="328470"/>
                  </a:cubicBezTo>
                  <a:cubicBezTo>
                    <a:pt x="660506" y="334816"/>
                    <a:pt x="651899" y="338381"/>
                    <a:pt x="642925" y="338381"/>
                  </a:cubicBezTo>
                  <a:lnTo>
                    <a:pt x="33838" y="338381"/>
                  </a:lnTo>
                  <a:cubicBezTo>
                    <a:pt x="24864" y="338381"/>
                    <a:pt x="16257" y="334816"/>
                    <a:pt x="9911" y="328470"/>
                  </a:cubicBezTo>
                  <a:cubicBezTo>
                    <a:pt x="3565" y="322124"/>
                    <a:pt x="0" y="313517"/>
                    <a:pt x="0" y="304543"/>
                  </a:cubicBezTo>
                  <a:lnTo>
                    <a:pt x="0" y="33838"/>
                  </a:lnTo>
                  <a:close/>
                </a:path>
              </a:pathLst>
            </a:custGeom>
            <a:solidFill>
              <a:srgbClr val="66FF9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151" tIns="20071" rIns="25151" bIns="2007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OM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التوقيع</a:t>
              </a:r>
              <a:endPara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شكل حر 17"/>
            <p:cNvSpPr/>
            <p:nvPr/>
          </p:nvSpPr>
          <p:spPr>
            <a:xfrm>
              <a:off x="5027104" y="5140916"/>
              <a:ext cx="676898" cy="338388"/>
            </a:xfrm>
            <a:custGeom>
              <a:avLst/>
              <a:gdLst>
                <a:gd name="connsiteX0" fmla="*/ 0 w 676763"/>
                <a:gd name="connsiteY0" fmla="*/ 33838 h 338381"/>
                <a:gd name="connsiteX1" fmla="*/ 9911 w 676763"/>
                <a:gd name="connsiteY1" fmla="*/ 9911 h 338381"/>
                <a:gd name="connsiteX2" fmla="*/ 33838 w 676763"/>
                <a:gd name="connsiteY2" fmla="*/ 0 h 338381"/>
                <a:gd name="connsiteX3" fmla="*/ 642925 w 676763"/>
                <a:gd name="connsiteY3" fmla="*/ 0 h 338381"/>
                <a:gd name="connsiteX4" fmla="*/ 666852 w 676763"/>
                <a:gd name="connsiteY4" fmla="*/ 9911 h 338381"/>
                <a:gd name="connsiteX5" fmla="*/ 676763 w 676763"/>
                <a:gd name="connsiteY5" fmla="*/ 33838 h 338381"/>
                <a:gd name="connsiteX6" fmla="*/ 676763 w 676763"/>
                <a:gd name="connsiteY6" fmla="*/ 304543 h 338381"/>
                <a:gd name="connsiteX7" fmla="*/ 666852 w 676763"/>
                <a:gd name="connsiteY7" fmla="*/ 328470 h 338381"/>
                <a:gd name="connsiteX8" fmla="*/ 642925 w 676763"/>
                <a:gd name="connsiteY8" fmla="*/ 338381 h 338381"/>
                <a:gd name="connsiteX9" fmla="*/ 33838 w 676763"/>
                <a:gd name="connsiteY9" fmla="*/ 338381 h 338381"/>
                <a:gd name="connsiteX10" fmla="*/ 9911 w 676763"/>
                <a:gd name="connsiteY10" fmla="*/ 328470 h 338381"/>
                <a:gd name="connsiteX11" fmla="*/ 0 w 676763"/>
                <a:gd name="connsiteY11" fmla="*/ 304543 h 338381"/>
                <a:gd name="connsiteX12" fmla="*/ 0 w 676763"/>
                <a:gd name="connsiteY12" fmla="*/ 33838 h 33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6763" h="338381">
                  <a:moveTo>
                    <a:pt x="0" y="33838"/>
                  </a:moveTo>
                  <a:cubicBezTo>
                    <a:pt x="0" y="24864"/>
                    <a:pt x="3565" y="16257"/>
                    <a:pt x="9911" y="9911"/>
                  </a:cubicBezTo>
                  <a:cubicBezTo>
                    <a:pt x="16257" y="3565"/>
                    <a:pt x="24864" y="0"/>
                    <a:pt x="33838" y="0"/>
                  </a:cubicBezTo>
                  <a:lnTo>
                    <a:pt x="642925" y="0"/>
                  </a:lnTo>
                  <a:cubicBezTo>
                    <a:pt x="651899" y="0"/>
                    <a:pt x="660506" y="3565"/>
                    <a:pt x="666852" y="9911"/>
                  </a:cubicBezTo>
                  <a:cubicBezTo>
                    <a:pt x="673198" y="16257"/>
                    <a:pt x="676763" y="24864"/>
                    <a:pt x="676763" y="33838"/>
                  </a:cubicBezTo>
                  <a:lnTo>
                    <a:pt x="676763" y="304543"/>
                  </a:lnTo>
                  <a:cubicBezTo>
                    <a:pt x="676763" y="313517"/>
                    <a:pt x="673198" y="322124"/>
                    <a:pt x="666852" y="328470"/>
                  </a:cubicBezTo>
                  <a:cubicBezTo>
                    <a:pt x="660506" y="334816"/>
                    <a:pt x="651899" y="338381"/>
                    <a:pt x="642925" y="338381"/>
                  </a:cubicBezTo>
                  <a:lnTo>
                    <a:pt x="33838" y="338381"/>
                  </a:lnTo>
                  <a:cubicBezTo>
                    <a:pt x="24864" y="338381"/>
                    <a:pt x="16257" y="334816"/>
                    <a:pt x="9911" y="328470"/>
                  </a:cubicBezTo>
                  <a:cubicBezTo>
                    <a:pt x="3565" y="322124"/>
                    <a:pt x="0" y="313517"/>
                    <a:pt x="0" y="304543"/>
                  </a:cubicBezTo>
                  <a:lnTo>
                    <a:pt x="0" y="3383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151" tIns="20071" rIns="25151" bIns="2007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OM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الصندوق الأسود/ الصندوق الذهبي</a:t>
              </a:r>
              <a:endPara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ass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28575"/>
            <a:ext cx="9048750" cy="5086350"/>
          </a:xfrm>
          <a:prstGeom prst="rect">
            <a:avLst/>
          </a:prstGeom>
        </p:spPr>
      </p:pic>
      <p:sp>
        <p:nvSpPr>
          <p:cNvPr id="2" name="Folded Corner 1"/>
          <p:cNvSpPr/>
          <p:nvPr/>
        </p:nvSpPr>
        <p:spPr>
          <a:xfrm>
            <a:off x="1115616" y="1923678"/>
            <a:ext cx="6696745" cy="2088232"/>
          </a:xfrm>
          <a:prstGeom prst="foldedCorner">
            <a:avLst/>
          </a:prstGeom>
          <a:solidFill>
            <a:schemeClr val="lt1"/>
          </a:solidFill>
          <a:ln w="25400" cap="flat">
            <a:solidFill>
              <a:schemeClr val="accent5"/>
            </a:solidFill>
          </a:ln>
        </p:spPr>
        <p:txBody>
          <a:bodyPr anchor="ctr"/>
          <a:lstStyle>
            <a:lvl1pPr lvl="0">
              <a:defRPr/>
            </a:lvl1pPr>
          </a:lstStyle>
          <a:p>
            <a:pPr lvl="0" algn="ctr"/>
            <a:endParaRPr lang="ar-EG" sz="2000" b="1" dirty="0">
              <a:solidFill>
                <a:srgbClr val="002060"/>
              </a:solidFill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JO"/>
          </a:p>
        </p:txBody>
      </p:sp>
      <p:sp>
        <p:nvSpPr>
          <p:cNvPr id="146433" name="WordArt 1"/>
          <p:cNvSpPr>
            <a:spLocks noChangeArrowheads="1" noChangeShapeType="1" noTextEdit="1"/>
          </p:cNvSpPr>
          <p:nvPr/>
        </p:nvSpPr>
        <p:spPr bwMode="auto">
          <a:xfrm>
            <a:off x="2843808" y="627534"/>
            <a:ext cx="2808312" cy="11094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JO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تمرين  رقم 4 </a:t>
            </a:r>
            <a:endParaRPr lang="ar-JO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1979712" y="2067694"/>
            <a:ext cx="51115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OM" sz="20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تخصص بطاقة لكل طالب  تثبت على ملابسه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OM" sz="20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اختيار طالب او اثنان ممن لا يظهر دافعية واضحة للالتزام  بالسلوك </a:t>
            </a:r>
            <a:r>
              <a:rPr kumimoji="0" lang="ar-OM" sz="2000" b="1" i="0" u="none" strike="noStrike" cap="none" normalizeH="0" baseline="0" dirty="0" err="1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الجيد </a:t>
            </a:r>
            <a:r>
              <a:rPr kumimoji="0" lang="ar-OM" sz="20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لمتابعة </a:t>
            </a:r>
            <a:r>
              <a:rPr kumimoji="0" lang="ar-OM" sz="2000" b="1" i="0" u="none" strike="noStrike" cap="none" normalizeH="0" baseline="0" dirty="0" err="1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سلوكهم.</a:t>
            </a:r>
            <a:r>
              <a:rPr kumimoji="0" lang="ar-OM" sz="20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OM" sz="20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بعد 10 دقائق نستبدل البطاقة بطالب اخر </a:t>
            </a:r>
            <a:r>
              <a:rPr kumimoji="0" lang="ar-OM" sz="2000" b="1" i="0" u="none" strike="noStrike" cap="none" normalizeH="0" baseline="0" dirty="0" err="1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وهكذا.</a:t>
            </a:r>
            <a:r>
              <a:rPr kumimoji="0" lang="ar-OM" sz="20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OM" sz="20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في نهاية الحصة اعزز  السلوكيات الجيدة للطلاب  التي تمت مراقبتهم في </a:t>
            </a:r>
            <a:r>
              <a:rPr kumimoji="0" lang="ar-OM" sz="2000" b="1" i="0" u="none" strike="noStrike" cap="none" normalizeH="0" baseline="0" dirty="0" err="1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الحصة.</a:t>
            </a:r>
            <a:r>
              <a:rPr kumimoji="0" lang="ar-OM" sz="20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OM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m-fest-classroom-makeovers-thinksto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4500" y="1544478"/>
            <a:ext cx="5643564" cy="2113122"/>
          </a:xfrm>
          <a:prstGeom prst="rect">
            <a:avLst/>
          </a:prstGeom>
          <a:solidFill>
            <a:srgbClr val="0070C0">
              <a:alpha val="78000"/>
            </a:srgbClr>
          </a:solidFill>
          <a:ln w="12700">
            <a:solidFill>
              <a:schemeClr val="bg1"/>
            </a:solidFill>
            <a:miter/>
          </a:ln>
        </p:spPr>
        <p:txBody>
          <a:bodyPr lIns="68573" tIns="34286" rIns="68573" bIns="34286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793081" y="1415892"/>
            <a:ext cx="5486400" cy="2140268"/>
          </a:xfrm>
          <a:prstGeom prst="rect">
            <a:avLst/>
          </a:prstGeom>
          <a:solidFill>
            <a:srgbClr val="00B0F0">
              <a:alpha val="71000"/>
            </a:srgbClr>
          </a:solidFill>
          <a:ln w="12700">
            <a:solidFill>
              <a:schemeClr val="bg1"/>
            </a:solidFill>
            <a:miter/>
          </a:ln>
        </p:spPr>
        <p:txBody>
          <a:bodyPr wrap="none" lIns="68573" tIns="34286" rIns="68573" bIns="34286" anchor="ctr"/>
          <a:lstStyle>
            <a:lvl1pPr lvl="0">
              <a:defRPr/>
            </a:lvl1pPr>
          </a:lstStyle>
          <a:p>
            <a:pPr lvl="0" algn="ctr"/>
            <a:r>
              <a:rPr lang="ar-EG" sz="3700" b="1" dirty="0">
                <a:solidFill>
                  <a:srgbClr val="002060"/>
                </a:solidFill>
              </a:rPr>
              <a:t>الوحدة التدريبية </a:t>
            </a:r>
            <a:r>
              <a:rPr lang="ar-EG" sz="3700" b="1" dirty="0" smtClean="0">
                <a:solidFill>
                  <a:srgbClr val="002060"/>
                </a:solidFill>
              </a:rPr>
              <a:t>الاولى</a:t>
            </a:r>
            <a:endParaRPr lang="ar-JO" sz="3700" b="1" dirty="0" smtClean="0">
              <a:solidFill>
                <a:srgbClr val="002060"/>
              </a:solidFill>
            </a:endParaRPr>
          </a:p>
          <a:p>
            <a:pPr lvl="0" algn="ctr"/>
            <a:r>
              <a:rPr lang="ar-JO" sz="2400" b="1" dirty="0" smtClean="0">
                <a:solidFill>
                  <a:srgbClr val="92D050"/>
                </a:solidFill>
              </a:rPr>
              <a:t>مفهوم إدارة الغرفة الصفية</a:t>
            </a:r>
            <a:endParaRPr lang="ar-EG" sz="2000" b="1" dirty="0">
              <a:solidFill>
                <a:srgbClr val="92D050"/>
              </a:solidFill>
            </a:endParaRPr>
          </a:p>
          <a:p>
            <a:pPr lvl="0" algn="ctr"/>
            <a:endParaRPr lang="ar-EG" sz="37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8099" y="1738788"/>
            <a:ext cx="5236369" cy="276991"/>
          </a:xfrm>
          <a:prstGeom prst="rect">
            <a:avLst/>
          </a:prstGeom>
          <a:noFill/>
          <a:ln>
            <a:noFill/>
          </a:ln>
        </p:spPr>
        <p:txBody>
          <a:bodyPr lIns="68573" tIns="34286" rIns="68573" bIns="34286"/>
          <a:lstStyle>
            <a:lvl1pPr lvl="0">
              <a:defRPr/>
            </a:lvl1pPr>
          </a:lstStyle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assroom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64554"/>
            <a:ext cx="9144000" cy="51435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822041" y="411510"/>
            <a:ext cx="5455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الوحدة التدريبية الاولى </a:t>
            </a:r>
            <a:endParaRPr lang="ar-JO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3059832" y="1347614"/>
            <a:ext cx="4536504" cy="324036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3059832" y="1450980"/>
            <a:ext cx="43924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مفهوم إدارة الغرفة الصفية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أهمية الادارة الصفية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مواصفات الإدارة الناجحة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خصائص الغرفة الصفية </a:t>
            </a:r>
            <a:endParaRPr kumimoji="0" lang="ar-J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assroom-Renderin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 rot="21346827">
            <a:off x="1679088" y="1144970"/>
            <a:ext cx="6184366" cy="3118352"/>
          </a:xfrm>
          <a:custGeom>
            <a:avLst/>
            <a:gdLst/>
            <a:ahLst/>
            <a:cxnLst/>
            <a:rect l="0" t="0" r="0" b="0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gradFill rotWithShape="1">
            <a:gsLst>
              <a:gs pos="0">
                <a:srgbClr val="00B0F0">
                  <a:alpha val="68000"/>
                </a:srgbClr>
              </a:gs>
              <a:gs pos="100000">
                <a:srgbClr val="0070C0">
                  <a:alpha val="88000"/>
                </a:srgbClr>
              </a:gs>
            </a:gsLst>
            <a:lin ang="18900000" scaled="1"/>
          </a:gradFill>
          <a:ln>
            <a:noFill/>
          </a:ln>
          <a:effectLst>
            <a:outerShdw dist="22999" dir="5400000" algn="ctr">
              <a:srgbClr val="000000">
                <a:alpha val="32999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3" name="Picture 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234398" y="1034350"/>
            <a:ext cx="889330" cy="8893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21361315">
            <a:off x="1867290" y="1375200"/>
            <a:ext cx="5739703" cy="26896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lvl1pPr marL="342900" lvl="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</a:lstStyle>
          <a:p>
            <a:pPr marL="0" lvl="0" indent="0" algn="ctr">
              <a:buNone/>
            </a:pPr>
            <a:endParaRPr dirty="0"/>
          </a:p>
          <a:p>
            <a:pPr marL="0" lvl="0" indent="0" algn="ctr"/>
            <a:endParaRPr dirty="0"/>
          </a:p>
          <a:p>
            <a:pPr marL="0" lvl="0" indent="0" algn="ctr"/>
            <a:endParaRPr dirty="0"/>
          </a:p>
        </p:txBody>
      </p:sp>
      <p:sp>
        <p:nvSpPr>
          <p:cNvPr id="167937" name="Rectangle 1"/>
          <p:cNvSpPr>
            <a:spLocks noChangeArrowheads="1"/>
          </p:cNvSpPr>
          <p:nvPr/>
        </p:nvSpPr>
        <p:spPr bwMode="auto">
          <a:xfrm>
            <a:off x="2555776" y="896984"/>
            <a:ext cx="446348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000" b="0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000" b="0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3200" dirty="0" smtClean="0">
                <a:solidFill>
                  <a:srgbClr val="FFFF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اولا</a:t>
            </a: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000" b="0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مفهوم الادارة الصفية</a:t>
            </a:r>
            <a:r>
              <a:rPr kumimoji="0" lang="ar-JO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مجموعة من الانشطة والعلاقات الاجتماعية الانسانية الجيدة التي تساعد على ايجاد جو تعليمي واجتماعي فعال او الطريقة التي يخطط وينظم بها المعلم لعمله داخل الصف بغية الوصول للأهداف </a:t>
            </a:r>
            <a:endParaRPr kumimoji="0" lang="ar-JO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3347864" y="339502"/>
            <a:ext cx="2448272" cy="648072"/>
          </a:xfrm>
          <a:prstGeom prst="foldedCorner">
            <a:avLst/>
          </a:prstGeom>
          <a:solidFill>
            <a:schemeClr val="accent4"/>
          </a:solidFill>
          <a:ln w="38100" cap="flat">
            <a:solidFill>
              <a:schemeClr val="lt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ar-EG" dirty="0"/>
              <a:t> </a:t>
            </a:r>
          </a:p>
          <a:p>
            <a:pPr lvl="0" algn="ctr"/>
            <a:r>
              <a:rPr lang="ar-JO" sz="3200" b="1" dirty="0" smtClean="0">
                <a:latin typeface="Simplified Arabic"/>
              </a:rPr>
              <a:t>الاهمية </a:t>
            </a:r>
            <a:r>
              <a:rPr lang="ar-JO" sz="3200" b="1" dirty="0" err="1" smtClean="0">
                <a:latin typeface="Simplified Arabic"/>
              </a:rPr>
              <a:t>والاهداف</a:t>
            </a:r>
            <a:r>
              <a:rPr lang="ar-JO" sz="3200" b="1" dirty="0" smtClean="0">
                <a:latin typeface="Simplified Arabic"/>
              </a:rPr>
              <a:t> </a:t>
            </a:r>
            <a:endParaRPr lang="ar-EG" sz="3200" b="1" dirty="0">
              <a:latin typeface="Simplified Arab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7841" y="2197216"/>
            <a:ext cx="3195073" cy="334963"/>
          </a:xfrm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endParaRPr/>
          </a:p>
        </p:txBody>
      </p:sp>
      <p:grpSp>
        <p:nvGrpSpPr>
          <p:cNvPr id="5" name="Group 4"/>
          <p:cNvGrpSpPr/>
          <p:nvPr/>
        </p:nvGrpSpPr>
        <p:grpSpPr>
          <a:xfrm>
            <a:off x="4788024" y="2139702"/>
            <a:ext cx="3888432" cy="546777"/>
            <a:chOff x="0" y="0"/>
            <a:chExt cx="6561756" cy="546060"/>
          </a:xfrm>
        </p:grpSpPr>
        <p:sp>
          <p:nvSpPr>
            <p:cNvPr id="6" name="Rectangle 5"/>
            <p:cNvSpPr/>
            <p:nvPr/>
          </p:nvSpPr>
          <p:spPr>
            <a:xfrm>
              <a:off x="0" y="192074"/>
              <a:ext cx="6561756" cy="353986"/>
            </a:xfrm>
            <a:prstGeom prst="rect">
              <a:avLst/>
            </a:prstGeom>
            <a:gradFill rotWithShape="1">
              <a:gsLst>
                <a:gs pos="0">
                  <a:srgbClr val="FFBCC9">
                    <a:tint val="50000"/>
                    <a:satMod val="300000"/>
                  </a:srgbClr>
                </a:gs>
                <a:gs pos="35000">
                  <a:srgbClr val="FFD0D9">
                    <a:tint val="37000"/>
                    <a:satMod val="300000"/>
                  </a:srgbClr>
                </a:gs>
                <a:gs pos="100000">
                  <a:srgbClr val="FFEDF1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>
              <a:solidFill>
                <a:srgbClr val="FA0071">
                  <a:shade val="95000"/>
                  <a:satMod val="105000"/>
                </a:srgbClr>
              </a:solidFill>
            </a:ln>
            <a:effectLst>
              <a:outerShdw blurRad="40000" dist="19999" dir="540000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331" y="0"/>
              <a:ext cx="6433094" cy="482482"/>
            </a:xfrm>
            <a:prstGeom prst="rect">
              <a:avLst/>
            </a:prstGeom>
            <a:solidFill>
              <a:srgbClr val="FF0174">
                <a:alpha val="70000"/>
              </a:srgbClr>
            </a:solidFill>
            <a:ln w="38100" cap="flat">
              <a:solidFill>
                <a:srgbClr val="FFFFFF"/>
              </a:solidFill>
            </a:ln>
            <a:effectLst>
              <a:outerShdw blurRad="40000" dist="19999" dir="540000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331" y="42335"/>
              <a:ext cx="6433094" cy="4610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/>
            <a:lstStyle>
              <a:lvl1pPr lvl="0">
                <a:defRPr/>
              </a:lvl1pPr>
            </a:lstStyle>
            <a:p>
              <a:pPr lvl="0" algn="ctr"/>
              <a:r>
                <a:rPr lang="ar-JO" sz="2400" b="1" dirty="0" smtClean="0">
                  <a:solidFill>
                    <a:srgbClr val="FFFFFF"/>
                  </a:solidFill>
                </a:rPr>
                <a:t>الاهداف </a:t>
              </a:r>
              <a:endParaRPr lang="ar-EG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07504" y="2197216"/>
            <a:ext cx="3195072" cy="334963"/>
          </a:xfrm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endParaRPr/>
          </a:p>
        </p:txBody>
      </p:sp>
      <p:grpSp>
        <p:nvGrpSpPr>
          <p:cNvPr id="10" name="Group 9"/>
          <p:cNvGrpSpPr/>
          <p:nvPr/>
        </p:nvGrpSpPr>
        <p:grpSpPr>
          <a:xfrm>
            <a:off x="171703" y="2096981"/>
            <a:ext cx="3888432" cy="546777"/>
            <a:chOff x="0" y="0"/>
            <a:chExt cx="6561756" cy="546060"/>
          </a:xfrm>
        </p:grpSpPr>
        <p:sp>
          <p:nvSpPr>
            <p:cNvPr id="11" name="Rectangle 10"/>
            <p:cNvSpPr/>
            <p:nvPr/>
          </p:nvSpPr>
          <p:spPr>
            <a:xfrm>
              <a:off x="0" y="192074"/>
              <a:ext cx="6561756" cy="353986"/>
            </a:xfrm>
            <a:prstGeom prst="rect">
              <a:avLst/>
            </a:prstGeom>
            <a:gradFill rotWithShape="1">
              <a:gsLst>
                <a:gs pos="0">
                  <a:srgbClr val="FFBCC9">
                    <a:tint val="50000"/>
                    <a:satMod val="300000"/>
                  </a:srgbClr>
                </a:gs>
                <a:gs pos="35000">
                  <a:srgbClr val="FFD0D9">
                    <a:tint val="37000"/>
                    <a:satMod val="300000"/>
                  </a:srgbClr>
                </a:gs>
                <a:gs pos="100000">
                  <a:srgbClr val="FFEDF1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>
              <a:solidFill>
                <a:srgbClr val="FA0071">
                  <a:shade val="95000"/>
                  <a:satMod val="105000"/>
                </a:srgbClr>
              </a:solidFill>
            </a:ln>
            <a:effectLst>
              <a:outerShdw blurRad="40000" dist="19999" dir="540000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331" y="0"/>
              <a:ext cx="6433094" cy="482482"/>
            </a:xfrm>
            <a:prstGeom prst="rect">
              <a:avLst/>
            </a:prstGeom>
            <a:solidFill>
              <a:srgbClr val="FF0174">
                <a:alpha val="70000"/>
              </a:srgbClr>
            </a:solidFill>
            <a:ln w="38100" cap="flat">
              <a:solidFill>
                <a:srgbClr val="FFFFFF"/>
              </a:solidFill>
            </a:ln>
            <a:effectLst>
              <a:outerShdw blurRad="40000" dist="19999" dir="540000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331" y="42335"/>
              <a:ext cx="6433094" cy="4610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/>
            <a:lstStyle>
              <a:lvl1pPr lvl="0">
                <a:defRPr/>
              </a:lvl1pPr>
            </a:lstStyle>
            <a:p>
              <a:pPr lvl="0" algn="ctr"/>
              <a:r>
                <a:rPr lang="ar-JO" sz="2400" b="1" dirty="0" smtClean="0">
                  <a:solidFill>
                    <a:srgbClr val="FFFFFF"/>
                  </a:solidFill>
                </a:rPr>
                <a:t>الاهمية </a:t>
              </a:r>
              <a:endParaRPr lang="ar-EG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ound Diagonal Corner Rectangle 13"/>
          <p:cNvSpPr/>
          <p:nvPr/>
        </p:nvSpPr>
        <p:spPr>
          <a:xfrm>
            <a:off x="5148064" y="2787774"/>
            <a:ext cx="3346254" cy="2232249"/>
          </a:xfrm>
          <a:prstGeom prst="round2DiagRect">
            <a:avLst/>
          </a:prstGeom>
          <a:solidFill>
            <a:srgbClr val="FFFFFF"/>
          </a:solidFill>
          <a:ln w="25400" cap="flat">
            <a:solidFill>
              <a:srgbClr val="FF0174"/>
            </a:solidFill>
          </a:ln>
        </p:spPr>
        <p:txBody>
          <a:bodyPr wrap="none" lIns="91440" tIns="45720" rIns="91440" bIns="45720" anchor="ctr"/>
          <a:lstStyle>
            <a:lvl1pPr lvl="0">
              <a:defRPr/>
            </a:lvl1pPr>
          </a:lstStyle>
          <a:p>
            <a:endParaRPr lang="ar-J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148064" y="3219822"/>
            <a:ext cx="3346254" cy="1323439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 algn="just"/>
            <a:endParaRPr lang="ar-SA" sz="2000" b="1" dirty="0">
              <a:solidFill>
                <a:srgbClr val="880B3C"/>
              </a:solidFill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395536" y="2787774"/>
            <a:ext cx="3346254" cy="2232249"/>
          </a:xfrm>
          <a:prstGeom prst="round2DiagRect">
            <a:avLst/>
          </a:prstGeom>
          <a:solidFill>
            <a:srgbClr val="FFFFFF"/>
          </a:solidFill>
          <a:ln w="25400" cap="flat">
            <a:solidFill>
              <a:srgbClr val="FF0174"/>
            </a:solidFill>
          </a:ln>
        </p:spPr>
        <p:txBody>
          <a:bodyPr wrap="none" lIns="91440" tIns="45720" rIns="91440" bIns="45720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395536" y="3291830"/>
            <a:ext cx="3346254" cy="1015663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 algn="just"/>
            <a:r>
              <a:rPr lang="ar-JO" sz="2800" b="1" dirty="0" smtClean="0">
                <a:solidFill>
                  <a:srgbClr val="880B3C"/>
                </a:solidFill>
              </a:rPr>
              <a:t>#حفظ النظام </a:t>
            </a:r>
          </a:p>
          <a:p>
            <a:pPr lvl="0" algn="just"/>
            <a:r>
              <a:rPr lang="ar-JO" sz="2800" b="1" dirty="0" smtClean="0">
                <a:solidFill>
                  <a:srgbClr val="880B3C"/>
                </a:solidFill>
              </a:rPr>
              <a:t>#توفر العلاقات الانسانية </a:t>
            </a:r>
          </a:p>
          <a:p>
            <a:pPr lvl="0" algn="just"/>
            <a:r>
              <a:rPr lang="ar-JO" sz="2800" b="1" dirty="0" smtClean="0">
                <a:solidFill>
                  <a:srgbClr val="880B3C"/>
                </a:solidFill>
              </a:rPr>
              <a:t>#متابعة الطلاب </a:t>
            </a:r>
            <a:endParaRPr lang="ar-SA" sz="2800" b="1" dirty="0">
              <a:solidFill>
                <a:srgbClr val="880B3C"/>
              </a:solidFill>
            </a:endParaRP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5004048" y="3176417"/>
            <a:ext cx="3419872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# 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توفير المناخ التعليمي المناسب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.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Mudir MT" pitchFamily="2" charset="-78"/>
              </a:rPr>
              <a:t>#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توفير البيئة التعليمية الآمنة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.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# 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رفع مستوى التحصيل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.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# 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ترسيخ المبادئ والقيم والاتجاهات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.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#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مراعاة النمو المتكامل للمتعلمين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251520" y="339502"/>
            <a:ext cx="100811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 smtClean="0">
                <a:solidFill>
                  <a:srgbClr val="FFFF00"/>
                </a:solidFill>
              </a:rPr>
              <a:t>ثانيا</a:t>
            </a:r>
            <a:endParaRPr lang="ar-JO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لوان متوسطة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227</TotalTime>
  <Words>1366</Words>
  <Application>Microsoft Office PowerPoint</Application>
  <PresentationFormat>عرض على الشاشة (9:16)‏</PresentationFormat>
  <Paragraphs>293</Paragraphs>
  <Slides>51</Slides>
  <Notes>20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51</vt:i4>
      </vt:variant>
    </vt:vector>
  </HeadingPairs>
  <TitlesOfParts>
    <vt:vector size="52" baseType="lpstr">
      <vt:lpstr>ألوان متوسطة</vt:lpstr>
      <vt:lpstr>ادارة الغرف الصفية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خصائص الغرفة الصفية </vt:lpstr>
      <vt:lpstr>الشريحة 13</vt:lpstr>
      <vt:lpstr>الشريحة 14</vt:lpstr>
      <vt:lpstr>مفهوم الإدارة الفعالة </vt:lpstr>
      <vt:lpstr>الشريحة 16</vt:lpstr>
      <vt:lpstr>الشريحة 17</vt:lpstr>
      <vt:lpstr>الشريحة 18</vt:lpstr>
      <vt:lpstr>الشريحة 19</vt:lpstr>
      <vt:lpstr>الشريحة 20</vt:lpstr>
      <vt:lpstr>النمط الحازم الديمقراطي </vt:lpstr>
      <vt:lpstr>النمط السلطوي  ( التسلطي ) </vt:lpstr>
      <vt:lpstr>الشريحة 23</vt:lpstr>
      <vt:lpstr>الشريحة 24</vt:lpstr>
      <vt:lpstr>الشريحة 25</vt:lpstr>
      <vt:lpstr>الشريحة 26</vt:lpstr>
      <vt:lpstr>الشريحة 27</vt:lpstr>
      <vt:lpstr>تنظيم المقاعد</vt:lpstr>
      <vt:lpstr>تنظيم المقاعد</vt:lpstr>
      <vt:lpstr>تنظيم المقاعد</vt:lpstr>
      <vt:lpstr>تنظيم المقاعد</vt:lpstr>
      <vt:lpstr>تنظيم المقاعد</vt:lpstr>
      <vt:lpstr>تنظيم المقاعد</vt:lpstr>
      <vt:lpstr>تزيين الغرفة الصفية</vt:lpstr>
      <vt:lpstr>الشريحة 35</vt:lpstr>
      <vt:lpstr>الإستراتيجيات</vt:lpstr>
      <vt:lpstr>الشريحة 37</vt:lpstr>
      <vt:lpstr>الشريحة 38</vt:lpstr>
      <vt:lpstr>الشريحة 39</vt:lpstr>
      <vt:lpstr>عملية نظام ما بين الطلاب  , بحيث تؤدي إلى حدوث التعلم دون الحاجة إلى التنافس مع عوامل معيقة أو غير منتجة . تلك العملية عبارة عن نظام مكون من مجموعة قوانين بهدف التحكم والسيطرة على السلوك واستراتيجيات لضمان استمرارية تلك القوانين.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ما هو الأندرويد؟؟ تعريف شامل و كامل</dc:title>
  <dc:creator>just</dc:creator>
  <cp:lastModifiedBy>Ramtha-PC</cp:lastModifiedBy>
  <cp:revision>30</cp:revision>
  <dcterms:modified xsi:type="dcterms:W3CDTF">2016-01-07T19:17:10Z</dcterms:modified>
</cp:coreProperties>
</file>