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3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4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5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6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7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8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4"/>
  </p:notesMasterIdLst>
  <p:sldIdLst>
    <p:sldId id="256" r:id="rId2"/>
    <p:sldId id="390" r:id="rId3"/>
    <p:sldId id="458" r:id="rId4"/>
    <p:sldId id="459" r:id="rId5"/>
    <p:sldId id="462" r:id="rId6"/>
    <p:sldId id="257" r:id="rId7"/>
    <p:sldId id="282" r:id="rId8"/>
    <p:sldId id="283" r:id="rId9"/>
    <p:sldId id="284" r:id="rId10"/>
    <p:sldId id="463" r:id="rId11"/>
    <p:sldId id="468" r:id="rId12"/>
    <p:sldId id="393" r:id="rId13"/>
    <p:sldId id="285" r:id="rId14"/>
    <p:sldId id="394" r:id="rId15"/>
    <p:sldId id="395" r:id="rId16"/>
    <p:sldId id="396" r:id="rId17"/>
    <p:sldId id="287" r:id="rId18"/>
    <p:sldId id="397" r:id="rId19"/>
    <p:sldId id="407" r:id="rId20"/>
    <p:sldId id="297" r:id="rId21"/>
    <p:sldId id="464" r:id="rId22"/>
    <p:sldId id="465" r:id="rId23"/>
    <p:sldId id="298" r:id="rId24"/>
    <p:sldId id="299" r:id="rId25"/>
    <p:sldId id="302" r:id="rId26"/>
    <p:sldId id="303" r:id="rId27"/>
    <p:sldId id="304" r:id="rId28"/>
    <p:sldId id="305" r:id="rId29"/>
    <p:sldId id="306" r:id="rId30"/>
    <p:sldId id="307" r:id="rId31"/>
    <p:sldId id="310" r:id="rId32"/>
    <p:sldId id="309" r:id="rId33"/>
    <p:sldId id="311" r:id="rId34"/>
    <p:sldId id="313" r:id="rId35"/>
    <p:sldId id="314" r:id="rId36"/>
    <p:sldId id="466" r:id="rId37"/>
    <p:sldId id="467" r:id="rId38"/>
    <p:sldId id="410" r:id="rId39"/>
    <p:sldId id="411" r:id="rId40"/>
    <p:sldId id="412" r:id="rId41"/>
    <p:sldId id="319" r:id="rId42"/>
    <p:sldId id="320" r:id="rId43"/>
    <p:sldId id="321" r:id="rId44"/>
    <p:sldId id="322" r:id="rId45"/>
    <p:sldId id="323" r:id="rId46"/>
    <p:sldId id="324" r:id="rId47"/>
    <p:sldId id="325" r:id="rId48"/>
    <p:sldId id="327" r:id="rId49"/>
    <p:sldId id="328" r:id="rId50"/>
    <p:sldId id="333" r:id="rId51"/>
    <p:sldId id="334" r:id="rId52"/>
    <p:sldId id="335" r:id="rId53"/>
    <p:sldId id="336" r:id="rId54"/>
    <p:sldId id="417" r:id="rId55"/>
    <p:sldId id="418" r:id="rId56"/>
    <p:sldId id="419" r:id="rId57"/>
    <p:sldId id="471" r:id="rId58"/>
    <p:sldId id="472" r:id="rId59"/>
    <p:sldId id="420" r:id="rId60"/>
    <p:sldId id="421" r:id="rId61"/>
    <p:sldId id="422" r:id="rId62"/>
    <p:sldId id="423" r:id="rId63"/>
    <p:sldId id="424" r:id="rId64"/>
    <p:sldId id="425" r:id="rId65"/>
    <p:sldId id="426" r:id="rId66"/>
    <p:sldId id="427" r:id="rId67"/>
    <p:sldId id="428" r:id="rId68"/>
    <p:sldId id="429" r:id="rId69"/>
    <p:sldId id="431" r:id="rId70"/>
    <p:sldId id="430" r:id="rId71"/>
    <p:sldId id="432" r:id="rId72"/>
    <p:sldId id="433" r:id="rId73"/>
    <p:sldId id="434" r:id="rId74"/>
    <p:sldId id="413" r:id="rId75"/>
    <p:sldId id="414" r:id="rId76"/>
    <p:sldId id="435" r:id="rId77"/>
    <p:sldId id="415" r:id="rId78"/>
    <p:sldId id="473" r:id="rId79"/>
    <p:sldId id="474" r:id="rId80"/>
    <p:sldId id="475" r:id="rId81"/>
    <p:sldId id="391" r:id="rId82"/>
    <p:sldId id="343" r:id="rId83"/>
    <p:sldId id="346" r:id="rId84"/>
    <p:sldId id="345" r:id="rId85"/>
    <p:sldId id="347" r:id="rId86"/>
    <p:sldId id="348" r:id="rId87"/>
    <p:sldId id="349" r:id="rId88"/>
    <p:sldId id="436" r:id="rId89"/>
    <p:sldId id="350" r:id="rId90"/>
    <p:sldId id="351" r:id="rId91"/>
    <p:sldId id="352" r:id="rId92"/>
    <p:sldId id="353" r:id="rId93"/>
    <p:sldId id="354" r:id="rId94"/>
    <p:sldId id="355" r:id="rId95"/>
    <p:sldId id="356" r:id="rId96"/>
    <p:sldId id="357" r:id="rId97"/>
    <p:sldId id="358" r:id="rId98"/>
    <p:sldId id="359" r:id="rId99"/>
    <p:sldId id="360" r:id="rId100"/>
    <p:sldId id="361" r:id="rId101"/>
    <p:sldId id="362" r:id="rId102"/>
    <p:sldId id="363" r:id="rId103"/>
    <p:sldId id="364" r:id="rId104"/>
    <p:sldId id="365" r:id="rId105"/>
    <p:sldId id="366" r:id="rId106"/>
    <p:sldId id="367" r:id="rId107"/>
    <p:sldId id="368" r:id="rId108"/>
    <p:sldId id="437" r:id="rId109"/>
    <p:sldId id="438" r:id="rId110"/>
    <p:sldId id="440" r:id="rId111"/>
    <p:sldId id="476" r:id="rId112"/>
    <p:sldId id="477" r:id="rId113"/>
    <p:sldId id="370" r:id="rId114"/>
    <p:sldId id="371" r:id="rId115"/>
    <p:sldId id="372" r:id="rId116"/>
    <p:sldId id="373" r:id="rId117"/>
    <p:sldId id="374" r:id="rId118"/>
    <p:sldId id="375" r:id="rId119"/>
    <p:sldId id="376" r:id="rId120"/>
    <p:sldId id="377" r:id="rId121"/>
    <p:sldId id="378" r:id="rId122"/>
    <p:sldId id="379" r:id="rId123"/>
    <p:sldId id="380" r:id="rId124"/>
    <p:sldId id="381" r:id="rId125"/>
    <p:sldId id="385" r:id="rId126"/>
    <p:sldId id="386" r:id="rId127"/>
    <p:sldId id="387" r:id="rId128"/>
    <p:sldId id="388" r:id="rId129"/>
    <p:sldId id="441" r:id="rId130"/>
    <p:sldId id="450" r:id="rId131"/>
    <p:sldId id="451" r:id="rId132"/>
    <p:sldId id="389" r:id="rId133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r" defTabSz="914400" rtl="1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r" defTabSz="914400" rtl="1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r" defTabSz="914400" rtl="1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r" defTabSz="914400" rtl="1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4D4D4D"/>
    <a:srgbClr val="B92D14"/>
    <a:srgbClr val="35759D"/>
    <a:srgbClr val="35B19D"/>
    <a:srgbClr val="20A6C6"/>
    <a:srgbClr val="DEDEDE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87" autoAdjust="0"/>
    <p:restoredTop sz="95596" autoAdjust="0"/>
  </p:normalViewPr>
  <p:slideViewPr>
    <p:cSldViewPr>
      <p:cViewPr varScale="1">
        <p:scale>
          <a:sx n="105" d="100"/>
          <a:sy n="105" d="100"/>
        </p:scale>
        <p:origin x="7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13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diagrams/_rels/data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2E7F79-1D26-47FC-997D-372235ECFB2F}" type="doc">
      <dgm:prSet loTypeId="urn:microsoft.com/office/officeart/2005/8/layout/cycle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rtl="1"/>
          <a:endParaRPr lang="ar-EG"/>
        </a:p>
      </dgm:t>
    </dgm:pt>
    <dgm:pt modelId="{04DDBBE1-A2F4-43D7-9918-B24353E49B9D}">
      <dgm:prSet phldrT="[Text]"/>
      <dgm:spPr/>
      <dgm:t>
        <a:bodyPr/>
        <a:lstStyle/>
        <a:p>
          <a:pPr rtl="1"/>
          <a:r>
            <a:rPr lang="ar-EG" b="1" dirty="0" smtClean="0">
              <a:solidFill>
                <a:srgbClr val="0033CC"/>
              </a:solidFill>
            </a:rPr>
            <a:t>المشكلات الادارية</a:t>
          </a:r>
          <a:endParaRPr lang="ar-EG" dirty="0">
            <a:solidFill>
              <a:srgbClr val="0033CC"/>
            </a:solidFill>
          </a:endParaRPr>
        </a:p>
      </dgm:t>
    </dgm:pt>
    <dgm:pt modelId="{8CD3F63A-5156-4257-9825-4DC1BBDEC93D}" type="parTrans" cxnId="{5F27F4D4-6CBC-432E-82B6-3C0CB17F3E4E}">
      <dgm:prSet/>
      <dgm:spPr/>
      <dgm:t>
        <a:bodyPr/>
        <a:lstStyle/>
        <a:p>
          <a:pPr rtl="1"/>
          <a:endParaRPr lang="ar-EG"/>
        </a:p>
      </dgm:t>
    </dgm:pt>
    <dgm:pt modelId="{60A63E98-34E4-4AC1-A519-ABCDFE44BFAC}" type="sibTrans" cxnId="{5F27F4D4-6CBC-432E-82B6-3C0CB17F3E4E}">
      <dgm:prSet/>
      <dgm:spPr/>
      <dgm:t>
        <a:bodyPr/>
        <a:lstStyle/>
        <a:p>
          <a:pPr rtl="1"/>
          <a:endParaRPr lang="ar-EG"/>
        </a:p>
      </dgm:t>
    </dgm:pt>
    <dgm:pt modelId="{B1890B25-1125-485B-AB9D-8D0E36E68D15}">
      <dgm:prSet phldrT="[Text]"/>
      <dgm:spPr/>
      <dgm:t>
        <a:bodyPr/>
        <a:lstStyle/>
        <a:p>
          <a:pPr rtl="1"/>
          <a:r>
            <a:rPr lang="ar-SA" b="1" dirty="0" smtClean="0">
              <a:solidFill>
                <a:srgbClr val="0033CC"/>
              </a:solidFill>
            </a:rPr>
            <a:t>حل المشكلات</a:t>
          </a:r>
          <a:endParaRPr lang="ar-EG" dirty="0">
            <a:solidFill>
              <a:srgbClr val="0033CC"/>
            </a:solidFill>
          </a:endParaRPr>
        </a:p>
      </dgm:t>
    </dgm:pt>
    <dgm:pt modelId="{6663547B-C514-4144-A839-709C90C14FB7}" type="parTrans" cxnId="{91D23ECB-4044-413C-8ADB-E23D9A292348}">
      <dgm:prSet/>
      <dgm:spPr/>
      <dgm:t>
        <a:bodyPr/>
        <a:lstStyle/>
        <a:p>
          <a:pPr rtl="1"/>
          <a:endParaRPr lang="ar-EG"/>
        </a:p>
      </dgm:t>
    </dgm:pt>
    <dgm:pt modelId="{E8D526B9-B220-4A46-98C6-F7ED7FD9E269}" type="sibTrans" cxnId="{91D23ECB-4044-413C-8ADB-E23D9A292348}">
      <dgm:prSet/>
      <dgm:spPr/>
      <dgm:t>
        <a:bodyPr/>
        <a:lstStyle/>
        <a:p>
          <a:pPr rtl="1"/>
          <a:endParaRPr lang="ar-EG"/>
        </a:p>
      </dgm:t>
    </dgm:pt>
    <dgm:pt modelId="{809F151C-AAB3-4D10-92A0-744B375FE5D5}">
      <dgm:prSet phldrT="[Text]"/>
      <dgm:spPr/>
      <dgm:t>
        <a:bodyPr/>
        <a:lstStyle/>
        <a:p>
          <a:pPr rtl="1"/>
          <a:r>
            <a:rPr lang="ar-SA" b="1" dirty="0" smtClean="0">
              <a:solidFill>
                <a:srgbClr val="0033CC"/>
              </a:solidFill>
            </a:rPr>
            <a:t>عملية اتخاذ القرارات</a:t>
          </a:r>
          <a:endParaRPr lang="ar-EG" dirty="0">
            <a:solidFill>
              <a:srgbClr val="0033CC"/>
            </a:solidFill>
          </a:endParaRPr>
        </a:p>
      </dgm:t>
    </dgm:pt>
    <dgm:pt modelId="{F2E6688D-534D-41A8-85BB-7C1B663BE49B}" type="parTrans" cxnId="{B376F1C8-5722-4664-A6AC-4AFF3B5C22E5}">
      <dgm:prSet/>
      <dgm:spPr/>
      <dgm:t>
        <a:bodyPr/>
        <a:lstStyle/>
        <a:p>
          <a:pPr rtl="1"/>
          <a:endParaRPr lang="ar-EG"/>
        </a:p>
      </dgm:t>
    </dgm:pt>
    <dgm:pt modelId="{85B41E86-3C52-4004-A7B9-602E95FFFAF7}" type="sibTrans" cxnId="{B376F1C8-5722-4664-A6AC-4AFF3B5C22E5}">
      <dgm:prSet/>
      <dgm:spPr/>
      <dgm:t>
        <a:bodyPr/>
        <a:lstStyle/>
        <a:p>
          <a:pPr rtl="1"/>
          <a:endParaRPr lang="ar-EG"/>
        </a:p>
      </dgm:t>
    </dgm:pt>
    <dgm:pt modelId="{4DBD7316-DD4F-43FC-8E6A-BEC879BCFBB2}" type="pres">
      <dgm:prSet presAssocID="{642E7F79-1D26-47FC-997D-372235ECFB2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EG"/>
        </a:p>
      </dgm:t>
    </dgm:pt>
    <dgm:pt modelId="{61175438-2EDF-4730-903B-A30AC0E4A726}" type="pres">
      <dgm:prSet presAssocID="{04DDBBE1-A2F4-43D7-9918-B24353E49B9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53C5889F-9391-4C50-BEF6-90F2B3830A18}" type="pres">
      <dgm:prSet presAssocID="{04DDBBE1-A2F4-43D7-9918-B24353E49B9D}" presName="spNode" presStyleCnt="0"/>
      <dgm:spPr/>
    </dgm:pt>
    <dgm:pt modelId="{6B16DEA2-880C-41C6-B543-47E10CD17E95}" type="pres">
      <dgm:prSet presAssocID="{60A63E98-34E4-4AC1-A519-ABCDFE44BFAC}" presName="sibTrans" presStyleLbl="sibTrans1D1" presStyleIdx="0" presStyleCnt="3"/>
      <dgm:spPr/>
      <dgm:t>
        <a:bodyPr/>
        <a:lstStyle/>
        <a:p>
          <a:pPr rtl="1"/>
          <a:endParaRPr lang="ar-EG"/>
        </a:p>
      </dgm:t>
    </dgm:pt>
    <dgm:pt modelId="{4AF59827-4FC2-43EA-AFB3-B461E1F9F46A}" type="pres">
      <dgm:prSet presAssocID="{B1890B25-1125-485B-AB9D-8D0E36E68D1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A50D991B-18A9-43B6-88F4-2F5E22D60B1E}" type="pres">
      <dgm:prSet presAssocID="{B1890B25-1125-485B-AB9D-8D0E36E68D15}" presName="spNode" presStyleCnt="0"/>
      <dgm:spPr/>
    </dgm:pt>
    <dgm:pt modelId="{2A2D076F-42DF-458E-A839-77653AF8FBA1}" type="pres">
      <dgm:prSet presAssocID="{E8D526B9-B220-4A46-98C6-F7ED7FD9E269}" presName="sibTrans" presStyleLbl="sibTrans1D1" presStyleIdx="1" presStyleCnt="3"/>
      <dgm:spPr/>
      <dgm:t>
        <a:bodyPr/>
        <a:lstStyle/>
        <a:p>
          <a:pPr rtl="1"/>
          <a:endParaRPr lang="ar-EG"/>
        </a:p>
      </dgm:t>
    </dgm:pt>
    <dgm:pt modelId="{098168D6-CA04-4FAC-BC21-15D8F92AAD5B}" type="pres">
      <dgm:prSet presAssocID="{809F151C-AAB3-4D10-92A0-744B375FE5D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B0459341-A9A4-41C8-8768-18BA676C6208}" type="pres">
      <dgm:prSet presAssocID="{809F151C-AAB3-4D10-92A0-744B375FE5D5}" presName="spNode" presStyleCnt="0"/>
      <dgm:spPr/>
    </dgm:pt>
    <dgm:pt modelId="{53A051C5-CDAA-4EA5-9CF1-AB9AB2BBAC31}" type="pres">
      <dgm:prSet presAssocID="{85B41E86-3C52-4004-A7B9-602E95FFFAF7}" presName="sibTrans" presStyleLbl="sibTrans1D1" presStyleIdx="2" presStyleCnt="3"/>
      <dgm:spPr/>
      <dgm:t>
        <a:bodyPr/>
        <a:lstStyle/>
        <a:p>
          <a:pPr rtl="1"/>
          <a:endParaRPr lang="ar-EG"/>
        </a:p>
      </dgm:t>
    </dgm:pt>
  </dgm:ptLst>
  <dgm:cxnLst>
    <dgm:cxn modelId="{B376F1C8-5722-4664-A6AC-4AFF3B5C22E5}" srcId="{642E7F79-1D26-47FC-997D-372235ECFB2F}" destId="{809F151C-AAB3-4D10-92A0-744B375FE5D5}" srcOrd="2" destOrd="0" parTransId="{F2E6688D-534D-41A8-85BB-7C1B663BE49B}" sibTransId="{85B41E86-3C52-4004-A7B9-602E95FFFAF7}"/>
    <dgm:cxn modelId="{AE1574AB-7061-499B-8783-10114E2472AC}" type="presOf" srcId="{809F151C-AAB3-4D10-92A0-744B375FE5D5}" destId="{098168D6-CA04-4FAC-BC21-15D8F92AAD5B}" srcOrd="0" destOrd="0" presId="urn:microsoft.com/office/officeart/2005/8/layout/cycle5"/>
    <dgm:cxn modelId="{91D23ECB-4044-413C-8ADB-E23D9A292348}" srcId="{642E7F79-1D26-47FC-997D-372235ECFB2F}" destId="{B1890B25-1125-485B-AB9D-8D0E36E68D15}" srcOrd="1" destOrd="0" parTransId="{6663547B-C514-4144-A839-709C90C14FB7}" sibTransId="{E8D526B9-B220-4A46-98C6-F7ED7FD9E269}"/>
    <dgm:cxn modelId="{7F76F4EA-AD64-43A0-AFAA-8A6A7AA57E14}" type="presOf" srcId="{85B41E86-3C52-4004-A7B9-602E95FFFAF7}" destId="{53A051C5-CDAA-4EA5-9CF1-AB9AB2BBAC31}" srcOrd="0" destOrd="0" presId="urn:microsoft.com/office/officeart/2005/8/layout/cycle5"/>
    <dgm:cxn modelId="{5F27F4D4-6CBC-432E-82B6-3C0CB17F3E4E}" srcId="{642E7F79-1D26-47FC-997D-372235ECFB2F}" destId="{04DDBBE1-A2F4-43D7-9918-B24353E49B9D}" srcOrd="0" destOrd="0" parTransId="{8CD3F63A-5156-4257-9825-4DC1BBDEC93D}" sibTransId="{60A63E98-34E4-4AC1-A519-ABCDFE44BFAC}"/>
    <dgm:cxn modelId="{121EBB7F-9555-4DA0-BD0E-E4B158E87D5C}" type="presOf" srcId="{04DDBBE1-A2F4-43D7-9918-B24353E49B9D}" destId="{61175438-2EDF-4730-903B-A30AC0E4A726}" srcOrd="0" destOrd="0" presId="urn:microsoft.com/office/officeart/2005/8/layout/cycle5"/>
    <dgm:cxn modelId="{70F3D8D7-2D20-4086-A281-943670DAAC6C}" type="presOf" srcId="{642E7F79-1D26-47FC-997D-372235ECFB2F}" destId="{4DBD7316-DD4F-43FC-8E6A-BEC879BCFBB2}" srcOrd="0" destOrd="0" presId="urn:microsoft.com/office/officeart/2005/8/layout/cycle5"/>
    <dgm:cxn modelId="{1A149B2F-E578-4900-A4A3-AD65F91549AA}" type="presOf" srcId="{60A63E98-34E4-4AC1-A519-ABCDFE44BFAC}" destId="{6B16DEA2-880C-41C6-B543-47E10CD17E95}" srcOrd="0" destOrd="0" presId="urn:microsoft.com/office/officeart/2005/8/layout/cycle5"/>
    <dgm:cxn modelId="{4FC5F16C-369B-4818-9578-81246BB27281}" type="presOf" srcId="{B1890B25-1125-485B-AB9D-8D0E36E68D15}" destId="{4AF59827-4FC2-43EA-AFB3-B461E1F9F46A}" srcOrd="0" destOrd="0" presId="urn:microsoft.com/office/officeart/2005/8/layout/cycle5"/>
    <dgm:cxn modelId="{C28720AA-DE5B-480E-A88C-7F990982E5A2}" type="presOf" srcId="{E8D526B9-B220-4A46-98C6-F7ED7FD9E269}" destId="{2A2D076F-42DF-458E-A839-77653AF8FBA1}" srcOrd="0" destOrd="0" presId="urn:microsoft.com/office/officeart/2005/8/layout/cycle5"/>
    <dgm:cxn modelId="{00CE3F40-60A8-4778-802C-3767E9D165EA}" type="presParOf" srcId="{4DBD7316-DD4F-43FC-8E6A-BEC879BCFBB2}" destId="{61175438-2EDF-4730-903B-A30AC0E4A726}" srcOrd="0" destOrd="0" presId="urn:microsoft.com/office/officeart/2005/8/layout/cycle5"/>
    <dgm:cxn modelId="{1D1C3746-131B-4827-89D4-19D1D71D8F26}" type="presParOf" srcId="{4DBD7316-DD4F-43FC-8E6A-BEC879BCFBB2}" destId="{53C5889F-9391-4C50-BEF6-90F2B3830A18}" srcOrd="1" destOrd="0" presId="urn:microsoft.com/office/officeart/2005/8/layout/cycle5"/>
    <dgm:cxn modelId="{2BBC86F7-53B0-4DBA-914C-029961569439}" type="presParOf" srcId="{4DBD7316-DD4F-43FC-8E6A-BEC879BCFBB2}" destId="{6B16DEA2-880C-41C6-B543-47E10CD17E95}" srcOrd="2" destOrd="0" presId="urn:microsoft.com/office/officeart/2005/8/layout/cycle5"/>
    <dgm:cxn modelId="{CE1A098B-012D-4159-9805-BD7E7E051D82}" type="presParOf" srcId="{4DBD7316-DD4F-43FC-8E6A-BEC879BCFBB2}" destId="{4AF59827-4FC2-43EA-AFB3-B461E1F9F46A}" srcOrd="3" destOrd="0" presId="urn:microsoft.com/office/officeart/2005/8/layout/cycle5"/>
    <dgm:cxn modelId="{32097F7B-A351-43DF-90A5-153417366340}" type="presParOf" srcId="{4DBD7316-DD4F-43FC-8E6A-BEC879BCFBB2}" destId="{A50D991B-18A9-43B6-88F4-2F5E22D60B1E}" srcOrd="4" destOrd="0" presId="urn:microsoft.com/office/officeart/2005/8/layout/cycle5"/>
    <dgm:cxn modelId="{6F82348D-3069-4A5B-9597-856F65E97130}" type="presParOf" srcId="{4DBD7316-DD4F-43FC-8E6A-BEC879BCFBB2}" destId="{2A2D076F-42DF-458E-A839-77653AF8FBA1}" srcOrd="5" destOrd="0" presId="urn:microsoft.com/office/officeart/2005/8/layout/cycle5"/>
    <dgm:cxn modelId="{0EC42E47-58A7-4BB5-8690-D061600587FD}" type="presParOf" srcId="{4DBD7316-DD4F-43FC-8E6A-BEC879BCFBB2}" destId="{098168D6-CA04-4FAC-BC21-15D8F92AAD5B}" srcOrd="6" destOrd="0" presId="urn:microsoft.com/office/officeart/2005/8/layout/cycle5"/>
    <dgm:cxn modelId="{FEA035B2-77C6-4657-A5D1-9ACF411BA6DD}" type="presParOf" srcId="{4DBD7316-DD4F-43FC-8E6A-BEC879BCFBB2}" destId="{B0459341-A9A4-41C8-8768-18BA676C6208}" srcOrd="7" destOrd="0" presId="urn:microsoft.com/office/officeart/2005/8/layout/cycle5"/>
    <dgm:cxn modelId="{B22082D5-92B9-48BC-A25D-F27C3DA42369}" type="presParOf" srcId="{4DBD7316-DD4F-43FC-8E6A-BEC879BCFBB2}" destId="{53A051C5-CDAA-4EA5-9CF1-AB9AB2BBAC31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5122DF9-1308-4F1B-8381-16A087277380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pPr rtl="1"/>
          <a:endParaRPr lang="ar-EG"/>
        </a:p>
      </dgm:t>
    </dgm:pt>
    <dgm:pt modelId="{8D8343B0-F1C7-45E1-ADC9-6B4676755E25}">
      <dgm:prSet phldrT="[Text]" custT="1"/>
      <dgm:spPr/>
      <dgm:t>
        <a:bodyPr/>
        <a:lstStyle/>
        <a:p>
          <a:pPr algn="ctr" rtl="1"/>
          <a:r>
            <a:rPr lang="ar-SA" sz="3200" b="1" dirty="0" smtClean="0"/>
            <a:t>بالمقارنة مع التاريخ السابق</a:t>
          </a:r>
          <a:endParaRPr lang="ar-EG" sz="3200" dirty="0"/>
        </a:p>
      </dgm:t>
    </dgm:pt>
    <dgm:pt modelId="{F5130771-5EF0-4C40-9144-8E4A42DC2F27}" type="parTrans" cxnId="{18DAC31C-EAF6-40EA-83BE-45BF129A4932}">
      <dgm:prSet/>
      <dgm:spPr/>
      <dgm:t>
        <a:bodyPr/>
        <a:lstStyle/>
        <a:p>
          <a:pPr rtl="1"/>
          <a:endParaRPr lang="ar-EG"/>
        </a:p>
      </dgm:t>
    </dgm:pt>
    <dgm:pt modelId="{4B6F42F1-3AF0-4816-9665-E93AEEBD84FB}" type="sibTrans" cxnId="{18DAC31C-EAF6-40EA-83BE-45BF129A4932}">
      <dgm:prSet/>
      <dgm:spPr/>
      <dgm:t>
        <a:bodyPr/>
        <a:lstStyle/>
        <a:p>
          <a:pPr rtl="1"/>
          <a:endParaRPr lang="ar-EG"/>
        </a:p>
      </dgm:t>
    </dgm:pt>
    <dgm:pt modelId="{B9751F20-6B5B-4F29-9E58-6460D54C102F}">
      <dgm:prSet phldrT="[Text]" custT="1"/>
      <dgm:spPr/>
      <dgm:t>
        <a:bodyPr/>
        <a:lstStyle/>
        <a:p>
          <a:pPr algn="ctr" rtl="1"/>
          <a:r>
            <a:rPr lang="ar-SA" sz="3200" b="1" dirty="0" smtClean="0"/>
            <a:t>بالمقارنة مع مجموعات متشابهة</a:t>
          </a:r>
          <a:endParaRPr lang="ar-EG" sz="3200" dirty="0"/>
        </a:p>
      </dgm:t>
    </dgm:pt>
    <dgm:pt modelId="{93E63D95-621F-430E-969D-F4824C8F54C0}" type="parTrans" cxnId="{66D87DD4-E1C1-487B-9803-57A7BFEBD791}">
      <dgm:prSet/>
      <dgm:spPr/>
      <dgm:t>
        <a:bodyPr/>
        <a:lstStyle/>
        <a:p>
          <a:pPr rtl="1"/>
          <a:endParaRPr lang="ar-EG"/>
        </a:p>
      </dgm:t>
    </dgm:pt>
    <dgm:pt modelId="{2EB04648-F704-4C02-9EE7-6A730B092621}" type="sibTrans" cxnId="{66D87DD4-E1C1-487B-9803-57A7BFEBD791}">
      <dgm:prSet/>
      <dgm:spPr/>
      <dgm:t>
        <a:bodyPr/>
        <a:lstStyle/>
        <a:p>
          <a:pPr rtl="1"/>
          <a:endParaRPr lang="ar-EG"/>
        </a:p>
      </dgm:t>
    </dgm:pt>
    <dgm:pt modelId="{91DB9BB2-F60F-49BD-9431-7060F96324D2}">
      <dgm:prSet phldrT="[Text]" custT="1"/>
      <dgm:spPr/>
      <dgm:t>
        <a:bodyPr/>
        <a:lstStyle/>
        <a:p>
          <a:pPr algn="ctr" rtl="1"/>
          <a:r>
            <a:rPr lang="ar-SA" sz="3200" b="1" dirty="0" smtClean="0"/>
            <a:t>من خلال النقد الخارجي</a:t>
          </a:r>
          <a:endParaRPr lang="ar-EG" sz="3200" dirty="0"/>
        </a:p>
      </dgm:t>
    </dgm:pt>
    <dgm:pt modelId="{736F46C4-6563-4F2F-890C-9618F364373D}" type="parTrans" cxnId="{DFC39482-F1C0-4FA5-8061-C3EE440215D4}">
      <dgm:prSet/>
      <dgm:spPr/>
      <dgm:t>
        <a:bodyPr/>
        <a:lstStyle/>
        <a:p>
          <a:pPr rtl="1"/>
          <a:endParaRPr lang="ar-EG"/>
        </a:p>
      </dgm:t>
    </dgm:pt>
    <dgm:pt modelId="{46F41071-B1B8-452B-8892-5999F0DBEAA9}" type="sibTrans" cxnId="{DFC39482-F1C0-4FA5-8061-C3EE440215D4}">
      <dgm:prSet/>
      <dgm:spPr/>
      <dgm:t>
        <a:bodyPr/>
        <a:lstStyle/>
        <a:p>
          <a:pPr rtl="1"/>
          <a:endParaRPr lang="ar-EG"/>
        </a:p>
      </dgm:t>
    </dgm:pt>
    <dgm:pt modelId="{CB5DB59D-4B29-4FCD-9398-CFAC62D2B47A}">
      <dgm:prSet phldrT="[Text]" custT="1"/>
      <dgm:spPr/>
      <dgm:t>
        <a:bodyPr/>
        <a:lstStyle/>
        <a:p>
          <a:pPr algn="ctr" rtl="1"/>
          <a:r>
            <a:rPr lang="ar-SA" sz="3200" b="1" dirty="0" smtClean="0"/>
            <a:t>بالرجوع لأهداف الخطة وبرامجها</a:t>
          </a:r>
          <a:endParaRPr lang="ar-EG" sz="3200" dirty="0"/>
        </a:p>
      </dgm:t>
    </dgm:pt>
    <dgm:pt modelId="{FBC5D6D9-9E0C-4825-9436-30EAF6A68851}" type="parTrans" cxnId="{566C2190-5A11-4A04-A7F0-4F75E1BA2F3A}">
      <dgm:prSet/>
      <dgm:spPr/>
      <dgm:t>
        <a:bodyPr/>
        <a:lstStyle/>
        <a:p>
          <a:pPr rtl="1"/>
          <a:endParaRPr lang="ar-EG"/>
        </a:p>
      </dgm:t>
    </dgm:pt>
    <dgm:pt modelId="{EC03A9EC-764B-4FEB-9B9F-FEF90F1C8AC1}" type="sibTrans" cxnId="{566C2190-5A11-4A04-A7F0-4F75E1BA2F3A}">
      <dgm:prSet/>
      <dgm:spPr/>
      <dgm:t>
        <a:bodyPr/>
        <a:lstStyle/>
        <a:p>
          <a:pPr rtl="1"/>
          <a:endParaRPr lang="ar-EG"/>
        </a:p>
      </dgm:t>
    </dgm:pt>
    <dgm:pt modelId="{7522CDF2-5D50-491E-84DC-F77861CBB372}" type="pres">
      <dgm:prSet presAssocID="{45122DF9-1308-4F1B-8381-16A08727738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pPr rtl="1"/>
          <a:endParaRPr lang="ar-EG"/>
        </a:p>
      </dgm:t>
    </dgm:pt>
    <dgm:pt modelId="{AF9A9FDA-F629-44C9-ABEE-40E818C8E917}" type="pres">
      <dgm:prSet presAssocID="{45122DF9-1308-4F1B-8381-16A087277380}" presName="Name1" presStyleCnt="0"/>
      <dgm:spPr/>
    </dgm:pt>
    <dgm:pt modelId="{12949313-782B-4394-9B91-2C0A80F7346F}" type="pres">
      <dgm:prSet presAssocID="{45122DF9-1308-4F1B-8381-16A087277380}" presName="cycle" presStyleCnt="0"/>
      <dgm:spPr/>
    </dgm:pt>
    <dgm:pt modelId="{06E9C64F-3817-42F0-AC22-F6A7390C830E}" type="pres">
      <dgm:prSet presAssocID="{45122DF9-1308-4F1B-8381-16A087277380}" presName="srcNode" presStyleLbl="node1" presStyleIdx="0" presStyleCnt="4"/>
      <dgm:spPr/>
    </dgm:pt>
    <dgm:pt modelId="{90A0AAD6-A1A6-431A-8300-EF51FC5547C8}" type="pres">
      <dgm:prSet presAssocID="{45122DF9-1308-4F1B-8381-16A087277380}" presName="conn" presStyleLbl="parChTrans1D2" presStyleIdx="0" presStyleCnt="1"/>
      <dgm:spPr/>
      <dgm:t>
        <a:bodyPr/>
        <a:lstStyle/>
        <a:p>
          <a:pPr rtl="1"/>
          <a:endParaRPr lang="ar-EG"/>
        </a:p>
      </dgm:t>
    </dgm:pt>
    <dgm:pt modelId="{EB9F80BC-9C22-4231-B406-43F81DD3D9B0}" type="pres">
      <dgm:prSet presAssocID="{45122DF9-1308-4F1B-8381-16A087277380}" presName="extraNode" presStyleLbl="node1" presStyleIdx="0" presStyleCnt="4"/>
      <dgm:spPr/>
    </dgm:pt>
    <dgm:pt modelId="{8BB2A9F4-9596-455D-A359-C133DA42FDA6}" type="pres">
      <dgm:prSet presAssocID="{45122DF9-1308-4F1B-8381-16A087277380}" presName="dstNode" presStyleLbl="node1" presStyleIdx="0" presStyleCnt="4"/>
      <dgm:spPr/>
    </dgm:pt>
    <dgm:pt modelId="{C82FFB71-2D61-4B2C-A7CE-A6F0D9BFC522}" type="pres">
      <dgm:prSet presAssocID="{8D8343B0-F1C7-45E1-ADC9-6B4676755E25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5549AA79-E10C-4E51-BA58-373B62FFB840}" type="pres">
      <dgm:prSet presAssocID="{8D8343B0-F1C7-45E1-ADC9-6B4676755E25}" presName="accent_1" presStyleCnt="0"/>
      <dgm:spPr/>
    </dgm:pt>
    <dgm:pt modelId="{5B9940F7-A086-489E-9A0B-EACE98601068}" type="pres">
      <dgm:prSet presAssocID="{8D8343B0-F1C7-45E1-ADC9-6B4676755E25}" presName="accentRepeatNode" presStyleLbl="solidFgAcc1" presStyleIdx="0" presStyleCnt="4"/>
      <dgm:spPr/>
    </dgm:pt>
    <dgm:pt modelId="{B1FE72C6-16DC-4B5B-898C-7A51A7EBB41B}" type="pres">
      <dgm:prSet presAssocID="{B9751F20-6B5B-4F29-9E58-6460D54C102F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AE0D6935-7FE4-4455-AE3C-A4E463ACD4A8}" type="pres">
      <dgm:prSet presAssocID="{B9751F20-6B5B-4F29-9E58-6460D54C102F}" presName="accent_2" presStyleCnt="0"/>
      <dgm:spPr/>
    </dgm:pt>
    <dgm:pt modelId="{D587DDE0-261A-4B05-BA5B-1BE563A4851C}" type="pres">
      <dgm:prSet presAssocID="{B9751F20-6B5B-4F29-9E58-6460D54C102F}" presName="accentRepeatNode" presStyleLbl="solidFgAcc1" presStyleIdx="1" presStyleCnt="4"/>
      <dgm:spPr/>
    </dgm:pt>
    <dgm:pt modelId="{9582E115-D103-4CCC-8767-76AF2667C44E}" type="pres">
      <dgm:prSet presAssocID="{91DB9BB2-F60F-49BD-9431-7060F96324D2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47D30116-DE5E-4E80-9CCD-8BE65B935F3A}" type="pres">
      <dgm:prSet presAssocID="{91DB9BB2-F60F-49BD-9431-7060F96324D2}" presName="accent_3" presStyleCnt="0"/>
      <dgm:spPr/>
    </dgm:pt>
    <dgm:pt modelId="{3C4434F9-D734-4066-B040-AA7A93BDFFEB}" type="pres">
      <dgm:prSet presAssocID="{91DB9BB2-F60F-49BD-9431-7060F96324D2}" presName="accentRepeatNode" presStyleLbl="solidFgAcc1" presStyleIdx="2" presStyleCnt="4"/>
      <dgm:spPr/>
    </dgm:pt>
    <dgm:pt modelId="{82863142-D8F0-49EC-B906-3AA3B0383455}" type="pres">
      <dgm:prSet presAssocID="{CB5DB59D-4B29-4FCD-9398-CFAC62D2B47A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160BE07A-AB6A-47E2-9890-5D3181FECBA9}" type="pres">
      <dgm:prSet presAssocID="{CB5DB59D-4B29-4FCD-9398-CFAC62D2B47A}" presName="accent_4" presStyleCnt="0"/>
      <dgm:spPr/>
    </dgm:pt>
    <dgm:pt modelId="{659D562C-2A96-4E56-95D9-93F30462AA8B}" type="pres">
      <dgm:prSet presAssocID="{CB5DB59D-4B29-4FCD-9398-CFAC62D2B47A}" presName="accentRepeatNode" presStyleLbl="solidFgAcc1" presStyleIdx="3" presStyleCnt="4"/>
      <dgm:spPr/>
    </dgm:pt>
  </dgm:ptLst>
  <dgm:cxnLst>
    <dgm:cxn modelId="{C84A25B1-EC77-4269-B60F-BBF19B0F9F61}" type="presOf" srcId="{CB5DB59D-4B29-4FCD-9398-CFAC62D2B47A}" destId="{82863142-D8F0-49EC-B906-3AA3B0383455}" srcOrd="0" destOrd="0" presId="urn:microsoft.com/office/officeart/2008/layout/VerticalCurvedList"/>
    <dgm:cxn modelId="{4C070BAF-3308-4179-BF79-2C14B0242D8A}" type="presOf" srcId="{B9751F20-6B5B-4F29-9E58-6460D54C102F}" destId="{B1FE72C6-16DC-4B5B-898C-7A51A7EBB41B}" srcOrd="0" destOrd="0" presId="urn:microsoft.com/office/officeart/2008/layout/VerticalCurvedList"/>
    <dgm:cxn modelId="{FA793377-077A-4BAF-9C25-7DF5F8670280}" type="presOf" srcId="{4B6F42F1-3AF0-4816-9665-E93AEEBD84FB}" destId="{90A0AAD6-A1A6-431A-8300-EF51FC5547C8}" srcOrd="0" destOrd="0" presId="urn:microsoft.com/office/officeart/2008/layout/VerticalCurvedList"/>
    <dgm:cxn modelId="{EB4330A8-33E6-4343-9214-0E5E4D59505B}" type="presOf" srcId="{8D8343B0-F1C7-45E1-ADC9-6B4676755E25}" destId="{C82FFB71-2D61-4B2C-A7CE-A6F0D9BFC522}" srcOrd="0" destOrd="0" presId="urn:microsoft.com/office/officeart/2008/layout/VerticalCurvedList"/>
    <dgm:cxn modelId="{66D87DD4-E1C1-487B-9803-57A7BFEBD791}" srcId="{45122DF9-1308-4F1B-8381-16A087277380}" destId="{B9751F20-6B5B-4F29-9E58-6460D54C102F}" srcOrd="1" destOrd="0" parTransId="{93E63D95-621F-430E-969D-F4824C8F54C0}" sibTransId="{2EB04648-F704-4C02-9EE7-6A730B092621}"/>
    <dgm:cxn modelId="{18DAC31C-EAF6-40EA-83BE-45BF129A4932}" srcId="{45122DF9-1308-4F1B-8381-16A087277380}" destId="{8D8343B0-F1C7-45E1-ADC9-6B4676755E25}" srcOrd="0" destOrd="0" parTransId="{F5130771-5EF0-4C40-9144-8E4A42DC2F27}" sibTransId="{4B6F42F1-3AF0-4816-9665-E93AEEBD84FB}"/>
    <dgm:cxn modelId="{9D133899-32B6-44BE-97BD-9A99F05C10B1}" type="presOf" srcId="{45122DF9-1308-4F1B-8381-16A087277380}" destId="{7522CDF2-5D50-491E-84DC-F77861CBB372}" srcOrd="0" destOrd="0" presId="urn:microsoft.com/office/officeart/2008/layout/VerticalCurvedList"/>
    <dgm:cxn modelId="{DFC39482-F1C0-4FA5-8061-C3EE440215D4}" srcId="{45122DF9-1308-4F1B-8381-16A087277380}" destId="{91DB9BB2-F60F-49BD-9431-7060F96324D2}" srcOrd="2" destOrd="0" parTransId="{736F46C4-6563-4F2F-890C-9618F364373D}" sibTransId="{46F41071-B1B8-452B-8892-5999F0DBEAA9}"/>
    <dgm:cxn modelId="{566C2190-5A11-4A04-A7F0-4F75E1BA2F3A}" srcId="{45122DF9-1308-4F1B-8381-16A087277380}" destId="{CB5DB59D-4B29-4FCD-9398-CFAC62D2B47A}" srcOrd="3" destOrd="0" parTransId="{FBC5D6D9-9E0C-4825-9436-30EAF6A68851}" sibTransId="{EC03A9EC-764B-4FEB-9B9F-FEF90F1C8AC1}"/>
    <dgm:cxn modelId="{4E4325FC-702E-4BC3-B1B1-F96CDD60B798}" type="presOf" srcId="{91DB9BB2-F60F-49BD-9431-7060F96324D2}" destId="{9582E115-D103-4CCC-8767-76AF2667C44E}" srcOrd="0" destOrd="0" presId="urn:microsoft.com/office/officeart/2008/layout/VerticalCurvedList"/>
    <dgm:cxn modelId="{61BE6B14-9B2C-40C9-92F0-4B1C3AA6EE8E}" type="presParOf" srcId="{7522CDF2-5D50-491E-84DC-F77861CBB372}" destId="{AF9A9FDA-F629-44C9-ABEE-40E818C8E917}" srcOrd="0" destOrd="0" presId="urn:microsoft.com/office/officeart/2008/layout/VerticalCurvedList"/>
    <dgm:cxn modelId="{10A9553B-1CFE-4544-8F05-05EA1E158F98}" type="presParOf" srcId="{AF9A9FDA-F629-44C9-ABEE-40E818C8E917}" destId="{12949313-782B-4394-9B91-2C0A80F7346F}" srcOrd="0" destOrd="0" presId="urn:microsoft.com/office/officeart/2008/layout/VerticalCurvedList"/>
    <dgm:cxn modelId="{BA195CB7-222C-4FD1-A10B-B2BDFCA9162C}" type="presParOf" srcId="{12949313-782B-4394-9B91-2C0A80F7346F}" destId="{06E9C64F-3817-42F0-AC22-F6A7390C830E}" srcOrd="0" destOrd="0" presId="urn:microsoft.com/office/officeart/2008/layout/VerticalCurvedList"/>
    <dgm:cxn modelId="{97CB4F87-3E02-4DA0-B158-DFD50C1F8B71}" type="presParOf" srcId="{12949313-782B-4394-9B91-2C0A80F7346F}" destId="{90A0AAD6-A1A6-431A-8300-EF51FC5547C8}" srcOrd="1" destOrd="0" presId="urn:microsoft.com/office/officeart/2008/layout/VerticalCurvedList"/>
    <dgm:cxn modelId="{ECE11C95-796D-4921-8D69-5FE212BA89F8}" type="presParOf" srcId="{12949313-782B-4394-9B91-2C0A80F7346F}" destId="{EB9F80BC-9C22-4231-B406-43F81DD3D9B0}" srcOrd="2" destOrd="0" presId="urn:microsoft.com/office/officeart/2008/layout/VerticalCurvedList"/>
    <dgm:cxn modelId="{B117B5CD-A054-4BF8-A0E8-F1130394DF34}" type="presParOf" srcId="{12949313-782B-4394-9B91-2C0A80F7346F}" destId="{8BB2A9F4-9596-455D-A359-C133DA42FDA6}" srcOrd="3" destOrd="0" presId="urn:microsoft.com/office/officeart/2008/layout/VerticalCurvedList"/>
    <dgm:cxn modelId="{2FE33A73-5A0A-4DC5-A7B7-2B4926F8CD71}" type="presParOf" srcId="{AF9A9FDA-F629-44C9-ABEE-40E818C8E917}" destId="{C82FFB71-2D61-4B2C-A7CE-A6F0D9BFC522}" srcOrd="1" destOrd="0" presId="urn:microsoft.com/office/officeart/2008/layout/VerticalCurvedList"/>
    <dgm:cxn modelId="{2D967D14-7D35-4CFC-941F-33A1F62F4B66}" type="presParOf" srcId="{AF9A9FDA-F629-44C9-ABEE-40E818C8E917}" destId="{5549AA79-E10C-4E51-BA58-373B62FFB840}" srcOrd="2" destOrd="0" presId="urn:microsoft.com/office/officeart/2008/layout/VerticalCurvedList"/>
    <dgm:cxn modelId="{D0572A24-1544-44E2-87D6-3D58CE303E58}" type="presParOf" srcId="{5549AA79-E10C-4E51-BA58-373B62FFB840}" destId="{5B9940F7-A086-489E-9A0B-EACE98601068}" srcOrd="0" destOrd="0" presId="urn:microsoft.com/office/officeart/2008/layout/VerticalCurvedList"/>
    <dgm:cxn modelId="{026855D2-5D28-4777-932B-3CCFADD8E8B0}" type="presParOf" srcId="{AF9A9FDA-F629-44C9-ABEE-40E818C8E917}" destId="{B1FE72C6-16DC-4B5B-898C-7A51A7EBB41B}" srcOrd="3" destOrd="0" presId="urn:microsoft.com/office/officeart/2008/layout/VerticalCurvedList"/>
    <dgm:cxn modelId="{AFBEFDC0-AC91-4269-89CD-6D39A6CFE4E8}" type="presParOf" srcId="{AF9A9FDA-F629-44C9-ABEE-40E818C8E917}" destId="{AE0D6935-7FE4-4455-AE3C-A4E463ACD4A8}" srcOrd="4" destOrd="0" presId="urn:microsoft.com/office/officeart/2008/layout/VerticalCurvedList"/>
    <dgm:cxn modelId="{29D6E63D-010C-4E4C-9FB0-57C1E828F170}" type="presParOf" srcId="{AE0D6935-7FE4-4455-AE3C-A4E463ACD4A8}" destId="{D587DDE0-261A-4B05-BA5B-1BE563A4851C}" srcOrd="0" destOrd="0" presId="urn:microsoft.com/office/officeart/2008/layout/VerticalCurvedList"/>
    <dgm:cxn modelId="{C6BC21BE-2EAE-44A9-BEC8-12E5FA3FAC2F}" type="presParOf" srcId="{AF9A9FDA-F629-44C9-ABEE-40E818C8E917}" destId="{9582E115-D103-4CCC-8767-76AF2667C44E}" srcOrd="5" destOrd="0" presId="urn:microsoft.com/office/officeart/2008/layout/VerticalCurvedList"/>
    <dgm:cxn modelId="{B863683F-D835-4921-B2CB-FA1BC023BA08}" type="presParOf" srcId="{AF9A9FDA-F629-44C9-ABEE-40E818C8E917}" destId="{47D30116-DE5E-4E80-9CCD-8BE65B935F3A}" srcOrd="6" destOrd="0" presId="urn:microsoft.com/office/officeart/2008/layout/VerticalCurvedList"/>
    <dgm:cxn modelId="{61DED1D7-A207-4359-A30D-2830471074BD}" type="presParOf" srcId="{47D30116-DE5E-4E80-9CCD-8BE65B935F3A}" destId="{3C4434F9-D734-4066-B040-AA7A93BDFFEB}" srcOrd="0" destOrd="0" presId="urn:microsoft.com/office/officeart/2008/layout/VerticalCurvedList"/>
    <dgm:cxn modelId="{14F5E54E-0E71-4BFE-8F58-E0497E0855BC}" type="presParOf" srcId="{AF9A9FDA-F629-44C9-ABEE-40E818C8E917}" destId="{82863142-D8F0-49EC-B906-3AA3B0383455}" srcOrd="7" destOrd="0" presId="urn:microsoft.com/office/officeart/2008/layout/VerticalCurvedList"/>
    <dgm:cxn modelId="{4BDEAC4A-5149-476A-B636-0DAC5B99C931}" type="presParOf" srcId="{AF9A9FDA-F629-44C9-ABEE-40E818C8E917}" destId="{160BE07A-AB6A-47E2-9890-5D3181FECBA9}" srcOrd="8" destOrd="0" presId="urn:microsoft.com/office/officeart/2008/layout/VerticalCurvedList"/>
    <dgm:cxn modelId="{0C4BAF4D-73C5-4861-AD6D-8A2C37369BC1}" type="presParOf" srcId="{160BE07A-AB6A-47E2-9890-5D3181FECBA9}" destId="{659D562C-2A96-4E56-95D9-93F30462AA8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5122DF9-1308-4F1B-8381-16A087277380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pPr rtl="1"/>
          <a:endParaRPr lang="ar-EG"/>
        </a:p>
      </dgm:t>
    </dgm:pt>
    <dgm:pt modelId="{8D8343B0-F1C7-45E1-ADC9-6B4676755E25}">
      <dgm:prSet phldrT="[Text]" custT="1"/>
      <dgm:spPr/>
      <dgm:t>
        <a:bodyPr/>
        <a:lstStyle/>
        <a:p>
          <a:pPr algn="ctr" rtl="1"/>
          <a:r>
            <a:rPr lang="ar-EG" sz="3200" b="1" dirty="0" smtClean="0"/>
            <a:t>ما مدى حدّة المشكلة وصعوبتها ؟</a:t>
          </a:r>
          <a:endParaRPr lang="ar-EG" sz="3200" dirty="0"/>
        </a:p>
      </dgm:t>
    </dgm:pt>
    <dgm:pt modelId="{F5130771-5EF0-4C40-9144-8E4A42DC2F27}" type="parTrans" cxnId="{18DAC31C-EAF6-40EA-83BE-45BF129A4932}">
      <dgm:prSet/>
      <dgm:spPr/>
      <dgm:t>
        <a:bodyPr/>
        <a:lstStyle/>
        <a:p>
          <a:pPr rtl="1"/>
          <a:endParaRPr lang="ar-EG"/>
        </a:p>
      </dgm:t>
    </dgm:pt>
    <dgm:pt modelId="{4B6F42F1-3AF0-4816-9665-E93AEEBD84FB}" type="sibTrans" cxnId="{18DAC31C-EAF6-40EA-83BE-45BF129A4932}">
      <dgm:prSet/>
      <dgm:spPr/>
      <dgm:t>
        <a:bodyPr/>
        <a:lstStyle/>
        <a:p>
          <a:pPr rtl="1"/>
          <a:endParaRPr lang="ar-EG"/>
        </a:p>
      </dgm:t>
    </dgm:pt>
    <dgm:pt modelId="{B9751F20-6B5B-4F29-9E58-6460D54C102F}">
      <dgm:prSet phldrT="[Text]" custT="1"/>
      <dgm:spPr/>
      <dgm:t>
        <a:bodyPr/>
        <a:lstStyle/>
        <a:p>
          <a:pPr algn="ctr" rtl="1"/>
          <a:r>
            <a:rPr lang="ar-EG" sz="3200" b="1" dirty="0" smtClean="0"/>
            <a:t>ماذا عن تكرار حدوث المشكلة ؟</a:t>
          </a:r>
          <a:endParaRPr lang="ar-EG" sz="3200" dirty="0"/>
        </a:p>
      </dgm:t>
    </dgm:pt>
    <dgm:pt modelId="{93E63D95-621F-430E-969D-F4824C8F54C0}" type="parTrans" cxnId="{66D87DD4-E1C1-487B-9803-57A7BFEBD791}">
      <dgm:prSet/>
      <dgm:spPr/>
      <dgm:t>
        <a:bodyPr/>
        <a:lstStyle/>
        <a:p>
          <a:pPr rtl="1"/>
          <a:endParaRPr lang="ar-EG"/>
        </a:p>
      </dgm:t>
    </dgm:pt>
    <dgm:pt modelId="{2EB04648-F704-4C02-9EE7-6A730B092621}" type="sibTrans" cxnId="{66D87DD4-E1C1-487B-9803-57A7BFEBD791}">
      <dgm:prSet/>
      <dgm:spPr/>
      <dgm:t>
        <a:bodyPr/>
        <a:lstStyle/>
        <a:p>
          <a:pPr rtl="1"/>
          <a:endParaRPr lang="ar-EG"/>
        </a:p>
      </dgm:t>
    </dgm:pt>
    <dgm:pt modelId="{91DB9BB2-F60F-49BD-9431-7060F96324D2}">
      <dgm:prSet phldrT="[Text]" custT="1"/>
      <dgm:spPr/>
      <dgm:t>
        <a:bodyPr/>
        <a:lstStyle/>
        <a:p>
          <a:pPr algn="ctr" rtl="1"/>
          <a:r>
            <a:rPr lang="ar-EG" sz="3200" b="1" dirty="0" smtClean="0"/>
            <a:t>ما مدى أهميّة المشكلة ؟</a:t>
          </a:r>
          <a:endParaRPr lang="ar-EG" sz="3200" dirty="0"/>
        </a:p>
      </dgm:t>
    </dgm:pt>
    <dgm:pt modelId="{736F46C4-6563-4F2F-890C-9618F364373D}" type="parTrans" cxnId="{DFC39482-F1C0-4FA5-8061-C3EE440215D4}">
      <dgm:prSet/>
      <dgm:spPr/>
      <dgm:t>
        <a:bodyPr/>
        <a:lstStyle/>
        <a:p>
          <a:pPr rtl="1"/>
          <a:endParaRPr lang="ar-EG"/>
        </a:p>
      </dgm:t>
    </dgm:pt>
    <dgm:pt modelId="{46F41071-B1B8-452B-8892-5999F0DBEAA9}" type="sibTrans" cxnId="{DFC39482-F1C0-4FA5-8061-C3EE440215D4}">
      <dgm:prSet/>
      <dgm:spPr/>
      <dgm:t>
        <a:bodyPr/>
        <a:lstStyle/>
        <a:p>
          <a:pPr rtl="1"/>
          <a:endParaRPr lang="ar-EG"/>
        </a:p>
      </dgm:t>
    </dgm:pt>
    <dgm:pt modelId="{7522CDF2-5D50-491E-84DC-F77861CBB372}" type="pres">
      <dgm:prSet presAssocID="{45122DF9-1308-4F1B-8381-16A08727738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pPr rtl="1"/>
          <a:endParaRPr lang="ar-EG"/>
        </a:p>
      </dgm:t>
    </dgm:pt>
    <dgm:pt modelId="{AF9A9FDA-F629-44C9-ABEE-40E818C8E917}" type="pres">
      <dgm:prSet presAssocID="{45122DF9-1308-4F1B-8381-16A087277380}" presName="Name1" presStyleCnt="0"/>
      <dgm:spPr/>
    </dgm:pt>
    <dgm:pt modelId="{12949313-782B-4394-9B91-2C0A80F7346F}" type="pres">
      <dgm:prSet presAssocID="{45122DF9-1308-4F1B-8381-16A087277380}" presName="cycle" presStyleCnt="0"/>
      <dgm:spPr/>
    </dgm:pt>
    <dgm:pt modelId="{06E9C64F-3817-42F0-AC22-F6A7390C830E}" type="pres">
      <dgm:prSet presAssocID="{45122DF9-1308-4F1B-8381-16A087277380}" presName="srcNode" presStyleLbl="node1" presStyleIdx="0" presStyleCnt="3"/>
      <dgm:spPr/>
    </dgm:pt>
    <dgm:pt modelId="{90A0AAD6-A1A6-431A-8300-EF51FC5547C8}" type="pres">
      <dgm:prSet presAssocID="{45122DF9-1308-4F1B-8381-16A087277380}" presName="conn" presStyleLbl="parChTrans1D2" presStyleIdx="0" presStyleCnt="1"/>
      <dgm:spPr/>
      <dgm:t>
        <a:bodyPr/>
        <a:lstStyle/>
        <a:p>
          <a:pPr rtl="1"/>
          <a:endParaRPr lang="ar-EG"/>
        </a:p>
      </dgm:t>
    </dgm:pt>
    <dgm:pt modelId="{EB9F80BC-9C22-4231-B406-43F81DD3D9B0}" type="pres">
      <dgm:prSet presAssocID="{45122DF9-1308-4F1B-8381-16A087277380}" presName="extraNode" presStyleLbl="node1" presStyleIdx="0" presStyleCnt="3"/>
      <dgm:spPr/>
    </dgm:pt>
    <dgm:pt modelId="{8BB2A9F4-9596-455D-A359-C133DA42FDA6}" type="pres">
      <dgm:prSet presAssocID="{45122DF9-1308-4F1B-8381-16A087277380}" presName="dstNode" presStyleLbl="node1" presStyleIdx="0" presStyleCnt="3"/>
      <dgm:spPr/>
    </dgm:pt>
    <dgm:pt modelId="{C82FFB71-2D61-4B2C-A7CE-A6F0D9BFC522}" type="pres">
      <dgm:prSet presAssocID="{8D8343B0-F1C7-45E1-ADC9-6B4676755E25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5549AA79-E10C-4E51-BA58-373B62FFB840}" type="pres">
      <dgm:prSet presAssocID="{8D8343B0-F1C7-45E1-ADC9-6B4676755E25}" presName="accent_1" presStyleCnt="0"/>
      <dgm:spPr/>
    </dgm:pt>
    <dgm:pt modelId="{5B9940F7-A086-489E-9A0B-EACE98601068}" type="pres">
      <dgm:prSet presAssocID="{8D8343B0-F1C7-45E1-ADC9-6B4676755E25}" presName="accentRepeatNode" presStyleLbl="solidFgAcc1" presStyleIdx="0" presStyleCnt="3"/>
      <dgm:spPr/>
    </dgm:pt>
    <dgm:pt modelId="{B1FE72C6-16DC-4B5B-898C-7A51A7EBB41B}" type="pres">
      <dgm:prSet presAssocID="{B9751F20-6B5B-4F29-9E58-6460D54C102F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AE0D6935-7FE4-4455-AE3C-A4E463ACD4A8}" type="pres">
      <dgm:prSet presAssocID="{B9751F20-6B5B-4F29-9E58-6460D54C102F}" presName="accent_2" presStyleCnt="0"/>
      <dgm:spPr/>
    </dgm:pt>
    <dgm:pt modelId="{D587DDE0-261A-4B05-BA5B-1BE563A4851C}" type="pres">
      <dgm:prSet presAssocID="{B9751F20-6B5B-4F29-9E58-6460D54C102F}" presName="accentRepeatNode" presStyleLbl="solidFgAcc1" presStyleIdx="1" presStyleCnt="3"/>
      <dgm:spPr/>
    </dgm:pt>
    <dgm:pt modelId="{9582E115-D103-4CCC-8767-76AF2667C44E}" type="pres">
      <dgm:prSet presAssocID="{91DB9BB2-F60F-49BD-9431-7060F96324D2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47D30116-DE5E-4E80-9CCD-8BE65B935F3A}" type="pres">
      <dgm:prSet presAssocID="{91DB9BB2-F60F-49BD-9431-7060F96324D2}" presName="accent_3" presStyleCnt="0"/>
      <dgm:spPr/>
    </dgm:pt>
    <dgm:pt modelId="{3C4434F9-D734-4066-B040-AA7A93BDFFEB}" type="pres">
      <dgm:prSet presAssocID="{91DB9BB2-F60F-49BD-9431-7060F96324D2}" presName="accentRepeatNode" presStyleLbl="solidFgAcc1" presStyleIdx="2" presStyleCnt="3"/>
      <dgm:spPr/>
    </dgm:pt>
  </dgm:ptLst>
  <dgm:cxnLst>
    <dgm:cxn modelId="{B8CE6EB4-B14C-4DF6-896D-03EB8E1EDEFC}" type="presOf" srcId="{91DB9BB2-F60F-49BD-9431-7060F96324D2}" destId="{9582E115-D103-4CCC-8767-76AF2667C44E}" srcOrd="0" destOrd="0" presId="urn:microsoft.com/office/officeart/2008/layout/VerticalCurvedList"/>
    <dgm:cxn modelId="{66D87DD4-E1C1-487B-9803-57A7BFEBD791}" srcId="{45122DF9-1308-4F1B-8381-16A087277380}" destId="{B9751F20-6B5B-4F29-9E58-6460D54C102F}" srcOrd="1" destOrd="0" parTransId="{93E63D95-621F-430E-969D-F4824C8F54C0}" sibTransId="{2EB04648-F704-4C02-9EE7-6A730B092621}"/>
    <dgm:cxn modelId="{4E65A558-C74D-4667-A6A3-3E8599B54FDB}" type="presOf" srcId="{B9751F20-6B5B-4F29-9E58-6460D54C102F}" destId="{B1FE72C6-16DC-4B5B-898C-7A51A7EBB41B}" srcOrd="0" destOrd="0" presId="urn:microsoft.com/office/officeart/2008/layout/VerticalCurvedList"/>
    <dgm:cxn modelId="{14156B5B-EAAE-4DE0-88FD-8B1A217ACFB0}" type="presOf" srcId="{8D8343B0-F1C7-45E1-ADC9-6B4676755E25}" destId="{C82FFB71-2D61-4B2C-A7CE-A6F0D9BFC522}" srcOrd="0" destOrd="0" presId="urn:microsoft.com/office/officeart/2008/layout/VerticalCurvedList"/>
    <dgm:cxn modelId="{18DAC31C-EAF6-40EA-83BE-45BF129A4932}" srcId="{45122DF9-1308-4F1B-8381-16A087277380}" destId="{8D8343B0-F1C7-45E1-ADC9-6B4676755E25}" srcOrd="0" destOrd="0" parTransId="{F5130771-5EF0-4C40-9144-8E4A42DC2F27}" sibTransId="{4B6F42F1-3AF0-4816-9665-E93AEEBD84FB}"/>
    <dgm:cxn modelId="{8410CD3B-2AF7-4A1E-999F-57BB9E0C9B31}" type="presOf" srcId="{45122DF9-1308-4F1B-8381-16A087277380}" destId="{7522CDF2-5D50-491E-84DC-F77861CBB372}" srcOrd="0" destOrd="0" presId="urn:microsoft.com/office/officeart/2008/layout/VerticalCurvedList"/>
    <dgm:cxn modelId="{DFC39482-F1C0-4FA5-8061-C3EE440215D4}" srcId="{45122DF9-1308-4F1B-8381-16A087277380}" destId="{91DB9BB2-F60F-49BD-9431-7060F96324D2}" srcOrd="2" destOrd="0" parTransId="{736F46C4-6563-4F2F-890C-9618F364373D}" sibTransId="{46F41071-B1B8-452B-8892-5999F0DBEAA9}"/>
    <dgm:cxn modelId="{13C9B430-845C-423E-9BB4-D95C7CA8E01A}" type="presOf" srcId="{4B6F42F1-3AF0-4816-9665-E93AEEBD84FB}" destId="{90A0AAD6-A1A6-431A-8300-EF51FC5547C8}" srcOrd="0" destOrd="0" presId="urn:microsoft.com/office/officeart/2008/layout/VerticalCurvedList"/>
    <dgm:cxn modelId="{AC6D2DC6-202F-4EF6-8AC0-54B2214FFE8A}" type="presParOf" srcId="{7522CDF2-5D50-491E-84DC-F77861CBB372}" destId="{AF9A9FDA-F629-44C9-ABEE-40E818C8E917}" srcOrd="0" destOrd="0" presId="urn:microsoft.com/office/officeart/2008/layout/VerticalCurvedList"/>
    <dgm:cxn modelId="{B8B9B49A-B5AD-4BC3-8515-37E45B614FFF}" type="presParOf" srcId="{AF9A9FDA-F629-44C9-ABEE-40E818C8E917}" destId="{12949313-782B-4394-9B91-2C0A80F7346F}" srcOrd="0" destOrd="0" presId="urn:microsoft.com/office/officeart/2008/layout/VerticalCurvedList"/>
    <dgm:cxn modelId="{FCA8AA6A-DBC0-45AF-BB87-10A883DF4BE0}" type="presParOf" srcId="{12949313-782B-4394-9B91-2C0A80F7346F}" destId="{06E9C64F-3817-42F0-AC22-F6A7390C830E}" srcOrd="0" destOrd="0" presId="urn:microsoft.com/office/officeart/2008/layout/VerticalCurvedList"/>
    <dgm:cxn modelId="{3EBDE014-67DE-4BBB-9180-28B4E7E0EE3A}" type="presParOf" srcId="{12949313-782B-4394-9B91-2C0A80F7346F}" destId="{90A0AAD6-A1A6-431A-8300-EF51FC5547C8}" srcOrd="1" destOrd="0" presId="urn:microsoft.com/office/officeart/2008/layout/VerticalCurvedList"/>
    <dgm:cxn modelId="{B98FBD90-6057-44C1-9617-11CCAE9F02AC}" type="presParOf" srcId="{12949313-782B-4394-9B91-2C0A80F7346F}" destId="{EB9F80BC-9C22-4231-B406-43F81DD3D9B0}" srcOrd="2" destOrd="0" presId="urn:microsoft.com/office/officeart/2008/layout/VerticalCurvedList"/>
    <dgm:cxn modelId="{9FDA6BA9-6D04-4C46-B2F6-B428F7D32E38}" type="presParOf" srcId="{12949313-782B-4394-9B91-2C0A80F7346F}" destId="{8BB2A9F4-9596-455D-A359-C133DA42FDA6}" srcOrd="3" destOrd="0" presId="urn:microsoft.com/office/officeart/2008/layout/VerticalCurvedList"/>
    <dgm:cxn modelId="{50876590-AF19-4453-AB2A-BE78445F1076}" type="presParOf" srcId="{AF9A9FDA-F629-44C9-ABEE-40E818C8E917}" destId="{C82FFB71-2D61-4B2C-A7CE-A6F0D9BFC522}" srcOrd="1" destOrd="0" presId="urn:microsoft.com/office/officeart/2008/layout/VerticalCurvedList"/>
    <dgm:cxn modelId="{51854D48-84D9-4505-9ADA-D732FA4F3FAF}" type="presParOf" srcId="{AF9A9FDA-F629-44C9-ABEE-40E818C8E917}" destId="{5549AA79-E10C-4E51-BA58-373B62FFB840}" srcOrd="2" destOrd="0" presId="urn:microsoft.com/office/officeart/2008/layout/VerticalCurvedList"/>
    <dgm:cxn modelId="{FE369086-0DC8-449C-BA29-FBE6F3C3FF57}" type="presParOf" srcId="{5549AA79-E10C-4E51-BA58-373B62FFB840}" destId="{5B9940F7-A086-489E-9A0B-EACE98601068}" srcOrd="0" destOrd="0" presId="urn:microsoft.com/office/officeart/2008/layout/VerticalCurvedList"/>
    <dgm:cxn modelId="{D93CE2A0-CA01-4D09-A856-E4397B4AC16A}" type="presParOf" srcId="{AF9A9FDA-F629-44C9-ABEE-40E818C8E917}" destId="{B1FE72C6-16DC-4B5B-898C-7A51A7EBB41B}" srcOrd="3" destOrd="0" presId="urn:microsoft.com/office/officeart/2008/layout/VerticalCurvedList"/>
    <dgm:cxn modelId="{F606B439-9911-4EE1-B5B5-E1970017C77E}" type="presParOf" srcId="{AF9A9FDA-F629-44C9-ABEE-40E818C8E917}" destId="{AE0D6935-7FE4-4455-AE3C-A4E463ACD4A8}" srcOrd="4" destOrd="0" presId="urn:microsoft.com/office/officeart/2008/layout/VerticalCurvedList"/>
    <dgm:cxn modelId="{5B4C4674-975E-47C4-98D8-B0FD62B3F6E1}" type="presParOf" srcId="{AE0D6935-7FE4-4455-AE3C-A4E463ACD4A8}" destId="{D587DDE0-261A-4B05-BA5B-1BE563A4851C}" srcOrd="0" destOrd="0" presId="urn:microsoft.com/office/officeart/2008/layout/VerticalCurvedList"/>
    <dgm:cxn modelId="{8B8E6694-36AF-4AC4-A883-C7A46B3B7CE7}" type="presParOf" srcId="{AF9A9FDA-F629-44C9-ABEE-40E818C8E917}" destId="{9582E115-D103-4CCC-8767-76AF2667C44E}" srcOrd="5" destOrd="0" presId="urn:microsoft.com/office/officeart/2008/layout/VerticalCurvedList"/>
    <dgm:cxn modelId="{C2F626FA-0B64-45AE-A768-D5378E57F6BE}" type="presParOf" srcId="{AF9A9FDA-F629-44C9-ABEE-40E818C8E917}" destId="{47D30116-DE5E-4E80-9CCD-8BE65B935F3A}" srcOrd="6" destOrd="0" presId="urn:microsoft.com/office/officeart/2008/layout/VerticalCurvedList"/>
    <dgm:cxn modelId="{75FF3187-8446-4E5E-8F89-6EFB74DBD029}" type="presParOf" srcId="{47D30116-DE5E-4E80-9CCD-8BE65B935F3A}" destId="{3C4434F9-D734-4066-B040-AA7A93BDFFE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3361B4E-766F-4084-A748-B293FDE16395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EG"/>
        </a:p>
      </dgm:t>
    </dgm:pt>
    <dgm:pt modelId="{AAD86E3F-9394-4560-92F1-82FCA0DCA965}">
      <dgm:prSet phldrT="[Text]"/>
      <dgm:spPr/>
      <dgm:t>
        <a:bodyPr/>
        <a:lstStyle/>
        <a:p>
          <a:pPr algn="justLow" rtl="1"/>
          <a:r>
            <a:rPr lang="ar-SA" b="1" dirty="0" smtClean="0"/>
            <a:t>يقصد به مجموعة العمليات التي يقوم بها الفرد مستخدماً المعلومات والمعارف التي سبق له تعلمها ، والمهارات التي اكتسبها في التغلب على موقف بشكل جدي.</a:t>
          </a:r>
          <a:endParaRPr lang="ar-EG" b="1" dirty="0">
            <a:solidFill>
              <a:schemeClr val="accent6">
                <a:lumMod val="50000"/>
              </a:schemeClr>
            </a:solidFill>
          </a:endParaRPr>
        </a:p>
      </dgm:t>
    </dgm:pt>
    <dgm:pt modelId="{AE3809B7-1FEB-4E5B-8C83-29A8B20F3E1E}" type="parTrans" cxnId="{DB25FF89-C857-40EE-8739-83A8EF141F3A}">
      <dgm:prSet/>
      <dgm:spPr/>
      <dgm:t>
        <a:bodyPr/>
        <a:lstStyle/>
        <a:p>
          <a:pPr rtl="1"/>
          <a:endParaRPr lang="ar-EG"/>
        </a:p>
      </dgm:t>
    </dgm:pt>
    <dgm:pt modelId="{0D318761-93B1-4533-BF3F-63273B3AEBF2}" type="sibTrans" cxnId="{DB25FF89-C857-40EE-8739-83A8EF141F3A}">
      <dgm:prSet/>
      <dgm:spPr/>
      <dgm:t>
        <a:bodyPr/>
        <a:lstStyle/>
        <a:p>
          <a:pPr rtl="1"/>
          <a:endParaRPr lang="ar-EG"/>
        </a:p>
      </dgm:t>
    </dgm:pt>
    <dgm:pt modelId="{B1B7465A-9905-4A2F-8086-889F0882B633}" type="pres">
      <dgm:prSet presAssocID="{D3361B4E-766F-4084-A748-B293FDE16395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pPr rtl="1"/>
          <a:endParaRPr lang="ar-EG"/>
        </a:p>
      </dgm:t>
    </dgm:pt>
    <dgm:pt modelId="{782BED8E-1369-4348-8682-BD383D94A96E}" type="pres">
      <dgm:prSet presAssocID="{AAD86E3F-9394-4560-92F1-82FCA0DCA965}" presName="composite" presStyleCnt="0">
        <dgm:presLayoutVars>
          <dgm:chMax/>
          <dgm:chPref/>
        </dgm:presLayoutVars>
      </dgm:prSet>
      <dgm:spPr/>
    </dgm:pt>
    <dgm:pt modelId="{C8D2A5EC-9685-4616-AD6B-A75A22710014}" type="pres">
      <dgm:prSet presAssocID="{AAD86E3F-9394-4560-92F1-82FCA0DCA965}" presName="Image" presStyleLbl="b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387CB91-E1AA-471C-A60C-D018206F698B}" type="pres">
      <dgm:prSet presAssocID="{AAD86E3F-9394-4560-92F1-82FCA0DCA965}" presName="ParentText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0D3AD619-3D5F-457E-B07B-994397FE328E}" type="pres">
      <dgm:prSet presAssocID="{AAD86E3F-9394-4560-92F1-82FCA0DCA965}" presName="tlFrame" presStyleLbl="node1" presStyleIdx="0" presStyleCnt="4"/>
      <dgm:spPr/>
    </dgm:pt>
    <dgm:pt modelId="{E76DCEAC-DE20-4E31-90D3-580298F3A7A7}" type="pres">
      <dgm:prSet presAssocID="{AAD86E3F-9394-4560-92F1-82FCA0DCA965}" presName="trFrame" presStyleLbl="node1" presStyleIdx="1" presStyleCnt="4"/>
      <dgm:spPr/>
    </dgm:pt>
    <dgm:pt modelId="{5AADCC5E-598C-4F20-8A61-76820710975F}" type="pres">
      <dgm:prSet presAssocID="{AAD86E3F-9394-4560-92F1-82FCA0DCA965}" presName="blFrame" presStyleLbl="node1" presStyleIdx="2" presStyleCnt="4"/>
      <dgm:spPr/>
    </dgm:pt>
    <dgm:pt modelId="{26A180FB-696B-4D4B-89B9-53AF99F7A11A}" type="pres">
      <dgm:prSet presAssocID="{AAD86E3F-9394-4560-92F1-82FCA0DCA965}" presName="brFrame" presStyleLbl="node1" presStyleIdx="3" presStyleCnt="4"/>
      <dgm:spPr/>
    </dgm:pt>
  </dgm:ptLst>
  <dgm:cxnLst>
    <dgm:cxn modelId="{913B38F2-A825-4A50-B672-77C84ED7AD94}" type="presOf" srcId="{D3361B4E-766F-4084-A748-B293FDE16395}" destId="{B1B7465A-9905-4A2F-8086-889F0882B633}" srcOrd="0" destOrd="0" presId="urn:microsoft.com/office/officeart/2009/3/layout/FramedTextPicture"/>
    <dgm:cxn modelId="{DB25FF89-C857-40EE-8739-83A8EF141F3A}" srcId="{D3361B4E-766F-4084-A748-B293FDE16395}" destId="{AAD86E3F-9394-4560-92F1-82FCA0DCA965}" srcOrd="0" destOrd="0" parTransId="{AE3809B7-1FEB-4E5B-8C83-29A8B20F3E1E}" sibTransId="{0D318761-93B1-4533-BF3F-63273B3AEBF2}"/>
    <dgm:cxn modelId="{5339D6C7-411B-40F5-81C8-68152E237F31}" type="presOf" srcId="{AAD86E3F-9394-4560-92F1-82FCA0DCA965}" destId="{C387CB91-E1AA-471C-A60C-D018206F698B}" srcOrd="0" destOrd="0" presId="urn:microsoft.com/office/officeart/2009/3/layout/FramedTextPicture"/>
    <dgm:cxn modelId="{EA181376-708F-4A42-8DE0-DBC4C6C17E7F}" type="presParOf" srcId="{B1B7465A-9905-4A2F-8086-889F0882B633}" destId="{782BED8E-1369-4348-8682-BD383D94A96E}" srcOrd="0" destOrd="0" presId="urn:microsoft.com/office/officeart/2009/3/layout/FramedTextPicture"/>
    <dgm:cxn modelId="{805F58DD-55A1-482B-963D-FB122D01BB39}" type="presParOf" srcId="{782BED8E-1369-4348-8682-BD383D94A96E}" destId="{C8D2A5EC-9685-4616-AD6B-A75A22710014}" srcOrd="0" destOrd="0" presId="urn:microsoft.com/office/officeart/2009/3/layout/FramedTextPicture"/>
    <dgm:cxn modelId="{91EDDABA-781A-4EE7-996D-051EB7CD238B}" type="presParOf" srcId="{782BED8E-1369-4348-8682-BD383D94A96E}" destId="{C387CB91-E1AA-471C-A60C-D018206F698B}" srcOrd="1" destOrd="0" presId="urn:microsoft.com/office/officeart/2009/3/layout/FramedTextPicture"/>
    <dgm:cxn modelId="{1DED28FD-E1DB-46AC-AC16-EF65F49F0709}" type="presParOf" srcId="{782BED8E-1369-4348-8682-BD383D94A96E}" destId="{0D3AD619-3D5F-457E-B07B-994397FE328E}" srcOrd="2" destOrd="0" presId="urn:microsoft.com/office/officeart/2009/3/layout/FramedTextPicture"/>
    <dgm:cxn modelId="{CB7FB7D0-6B2B-44EB-9171-3ED04EAD6C35}" type="presParOf" srcId="{782BED8E-1369-4348-8682-BD383D94A96E}" destId="{E76DCEAC-DE20-4E31-90D3-580298F3A7A7}" srcOrd="3" destOrd="0" presId="urn:microsoft.com/office/officeart/2009/3/layout/FramedTextPicture"/>
    <dgm:cxn modelId="{47951160-CDC9-40C4-94B3-0C20A5433328}" type="presParOf" srcId="{782BED8E-1369-4348-8682-BD383D94A96E}" destId="{5AADCC5E-598C-4F20-8A61-76820710975F}" srcOrd="4" destOrd="0" presId="urn:microsoft.com/office/officeart/2009/3/layout/FramedTextPicture"/>
    <dgm:cxn modelId="{8F26C0C3-61D5-4ECD-988A-0F92013FBF9E}" type="presParOf" srcId="{782BED8E-1369-4348-8682-BD383D94A96E}" destId="{26A180FB-696B-4D4B-89B9-53AF99F7A11A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5854006-005E-4018-A847-014185C3DC97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CAED231-E34F-493F-B738-6A5D95C4384E}">
      <dgm:prSet phldrT="[Text]" custT="1"/>
      <dgm:spPr/>
      <dgm:t>
        <a:bodyPr/>
        <a:lstStyle/>
        <a:p>
          <a:pPr algn="ctr" rtl="1"/>
          <a:r>
            <a:rPr lang="ar-SA" sz="1900" b="1" dirty="0" smtClean="0">
              <a:solidFill>
                <a:srgbClr val="4D4D4D"/>
              </a:solidFill>
            </a:rPr>
            <a:t>احترام الخصم وتجنب استخدام الألفاظ أو التلميحات الجارحة.</a:t>
          </a:r>
          <a:endParaRPr lang="en-US" sz="1900" b="1" dirty="0">
            <a:solidFill>
              <a:srgbClr val="4D4D4D"/>
            </a:solidFill>
          </a:endParaRPr>
        </a:p>
      </dgm:t>
    </dgm:pt>
    <dgm:pt modelId="{2F662FCC-CB8C-45B1-A0B1-8D6E9461A24A}" type="parTrans" cxnId="{A0CA36B2-77B5-4482-8BBB-BF83F717BD77}">
      <dgm:prSet/>
      <dgm:spPr/>
      <dgm:t>
        <a:bodyPr/>
        <a:lstStyle/>
        <a:p>
          <a:endParaRPr lang="en-US"/>
        </a:p>
      </dgm:t>
    </dgm:pt>
    <dgm:pt modelId="{71F3D38C-2719-4A59-984E-347526F10FB5}" type="sibTrans" cxnId="{A0CA36B2-77B5-4482-8BBB-BF83F717BD77}">
      <dgm:prSet/>
      <dgm:spPr/>
      <dgm:t>
        <a:bodyPr/>
        <a:lstStyle/>
        <a:p>
          <a:endParaRPr lang="en-US"/>
        </a:p>
      </dgm:t>
    </dgm:pt>
    <dgm:pt modelId="{1558E19A-CEDF-4125-8C40-7F025762912D}">
      <dgm:prSet phldrT="[Text]" custT="1"/>
      <dgm:spPr/>
      <dgm:t>
        <a:bodyPr/>
        <a:lstStyle/>
        <a:p>
          <a:pPr algn="ctr" rtl="1"/>
          <a:r>
            <a:rPr lang="ar-SA" sz="1900" b="1" dirty="0" smtClean="0">
              <a:solidFill>
                <a:srgbClr val="4D4D4D"/>
              </a:solidFill>
            </a:rPr>
            <a:t>يجب الاعتراف بأن هناك خطأ.. ثم تبدى استعدادك لإصلاحه</a:t>
          </a:r>
          <a:endParaRPr lang="en-US" sz="1900" b="1" dirty="0">
            <a:solidFill>
              <a:srgbClr val="4D4D4D"/>
            </a:solidFill>
          </a:endParaRPr>
        </a:p>
      </dgm:t>
    </dgm:pt>
    <dgm:pt modelId="{2BAB9700-6014-4D15-81AF-7FD11BCDBC15}" type="parTrans" cxnId="{4ABB77DC-D4FF-4AAF-8634-5DF5E263EC33}">
      <dgm:prSet/>
      <dgm:spPr/>
      <dgm:t>
        <a:bodyPr/>
        <a:lstStyle/>
        <a:p>
          <a:endParaRPr lang="en-US"/>
        </a:p>
      </dgm:t>
    </dgm:pt>
    <dgm:pt modelId="{01A6D3B1-C3E9-406B-B714-5FA5C30415F5}" type="sibTrans" cxnId="{4ABB77DC-D4FF-4AAF-8634-5DF5E263EC33}">
      <dgm:prSet/>
      <dgm:spPr/>
      <dgm:t>
        <a:bodyPr/>
        <a:lstStyle/>
        <a:p>
          <a:endParaRPr lang="en-US"/>
        </a:p>
      </dgm:t>
    </dgm:pt>
    <dgm:pt modelId="{4B1916CE-F33A-4910-8970-74BFCAE48E2C}">
      <dgm:prSet custT="1"/>
      <dgm:spPr/>
      <dgm:t>
        <a:bodyPr/>
        <a:lstStyle/>
        <a:p>
          <a:pPr algn="ctr" rtl="1"/>
          <a:r>
            <a:rPr lang="ar-SA" sz="2400" b="1" dirty="0" smtClean="0">
              <a:solidFill>
                <a:srgbClr val="4D4D4D"/>
              </a:solidFill>
            </a:rPr>
            <a:t>الهدوء والثبات والثقة في النفس</a:t>
          </a:r>
          <a:r>
            <a:rPr lang="ar-EG" sz="2400" b="1" dirty="0" smtClean="0">
              <a:solidFill>
                <a:srgbClr val="4D4D4D"/>
              </a:solidFill>
            </a:rPr>
            <a:t>.</a:t>
          </a:r>
          <a:endParaRPr lang="en-US" sz="2400" b="1" dirty="0">
            <a:solidFill>
              <a:srgbClr val="4D4D4D"/>
            </a:solidFill>
          </a:endParaRPr>
        </a:p>
      </dgm:t>
    </dgm:pt>
    <dgm:pt modelId="{252A353E-6CCE-4D89-9A5B-80FF0DAFFDDF}" type="parTrans" cxnId="{BA94CBBE-5082-4D23-BF31-C7A785E1B48D}">
      <dgm:prSet/>
      <dgm:spPr/>
      <dgm:t>
        <a:bodyPr/>
        <a:lstStyle/>
        <a:p>
          <a:endParaRPr lang="en-US"/>
        </a:p>
      </dgm:t>
    </dgm:pt>
    <dgm:pt modelId="{5D9DB576-BAE0-4CC7-B328-C8DF41F7568F}" type="sibTrans" cxnId="{BA94CBBE-5082-4D23-BF31-C7A785E1B48D}">
      <dgm:prSet/>
      <dgm:spPr/>
      <dgm:t>
        <a:bodyPr/>
        <a:lstStyle/>
        <a:p>
          <a:endParaRPr lang="en-US"/>
        </a:p>
      </dgm:t>
    </dgm:pt>
    <dgm:pt modelId="{5353939D-A4B5-4D2D-A3C2-1A4ECF4E91F9}">
      <dgm:prSet custT="1"/>
      <dgm:spPr/>
      <dgm:t>
        <a:bodyPr/>
        <a:lstStyle/>
        <a:p>
          <a:pPr algn="ctr" rtl="1"/>
          <a:r>
            <a:rPr lang="ar-SA" sz="2000" b="1" dirty="0" smtClean="0">
              <a:solidFill>
                <a:srgbClr val="4D4D4D"/>
              </a:solidFill>
            </a:rPr>
            <a:t>ُفضَّل أن تنتظر حتى تسمع وجهة النظر الأخرى كاملة.</a:t>
          </a:r>
          <a:endParaRPr lang="en-US" sz="2000" b="1" dirty="0">
            <a:solidFill>
              <a:srgbClr val="4D4D4D"/>
            </a:solidFill>
          </a:endParaRPr>
        </a:p>
      </dgm:t>
    </dgm:pt>
    <dgm:pt modelId="{1E946D84-6853-4208-B7EF-22A718C480B4}" type="parTrans" cxnId="{13F742B2-3625-4E1D-9FD6-3C5DE2400D5F}">
      <dgm:prSet/>
      <dgm:spPr/>
      <dgm:t>
        <a:bodyPr/>
        <a:lstStyle/>
        <a:p>
          <a:endParaRPr lang="en-US"/>
        </a:p>
      </dgm:t>
    </dgm:pt>
    <dgm:pt modelId="{2E2E5168-55F0-4BA6-908B-2E9F515E9287}" type="sibTrans" cxnId="{13F742B2-3625-4E1D-9FD6-3C5DE2400D5F}">
      <dgm:prSet/>
      <dgm:spPr/>
      <dgm:t>
        <a:bodyPr/>
        <a:lstStyle/>
        <a:p>
          <a:endParaRPr lang="en-US"/>
        </a:p>
      </dgm:t>
    </dgm:pt>
    <dgm:pt modelId="{CE4FAC1B-01FF-4432-B996-ABF78FB295F6}" type="pres">
      <dgm:prSet presAssocID="{A5854006-005E-4018-A847-014185C3DC9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EG"/>
        </a:p>
      </dgm:t>
    </dgm:pt>
    <dgm:pt modelId="{379DE63B-65BF-4F76-85DA-165C072845EE}" type="pres">
      <dgm:prSet presAssocID="{7CAED231-E34F-493F-B738-6A5D95C4384E}" presName="parentLin" presStyleCnt="0"/>
      <dgm:spPr/>
    </dgm:pt>
    <dgm:pt modelId="{264BD463-6C8C-4822-8876-68ED09E9E068}" type="pres">
      <dgm:prSet presAssocID="{7CAED231-E34F-493F-B738-6A5D95C4384E}" presName="parentLeftMargin" presStyleLbl="node1" presStyleIdx="0" presStyleCnt="4"/>
      <dgm:spPr/>
      <dgm:t>
        <a:bodyPr/>
        <a:lstStyle/>
        <a:p>
          <a:pPr rtl="1"/>
          <a:endParaRPr lang="ar-EG"/>
        </a:p>
      </dgm:t>
    </dgm:pt>
    <dgm:pt modelId="{D3B54914-D348-4DA1-989B-B8B5165FB5B1}" type="pres">
      <dgm:prSet presAssocID="{7CAED231-E34F-493F-B738-6A5D95C4384E}" presName="parentText" presStyleLbl="node1" presStyleIdx="0" presStyleCnt="4" custScaleX="11897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09AE3C-09DF-419A-A0AA-69773D29FBB0}" type="pres">
      <dgm:prSet presAssocID="{7CAED231-E34F-493F-B738-6A5D95C4384E}" presName="negativeSpace" presStyleCnt="0"/>
      <dgm:spPr/>
    </dgm:pt>
    <dgm:pt modelId="{D2A963CB-D48F-4403-9F8E-B5D00A54AD52}" type="pres">
      <dgm:prSet presAssocID="{7CAED231-E34F-493F-B738-6A5D95C4384E}" presName="childText" presStyleLbl="conFgAcc1" presStyleIdx="0" presStyleCnt="4">
        <dgm:presLayoutVars>
          <dgm:bulletEnabled val="1"/>
        </dgm:presLayoutVars>
      </dgm:prSet>
      <dgm:spPr/>
    </dgm:pt>
    <dgm:pt modelId="{717098D7-D714-414F-A34D-0BFF21263EA9}" type="pres">
      <dgm:prSet presAssocID="{71F3D38C-2719-4A59-984E-347526F10FB5}" presName="spaceBetweenRectangles" presStyleCnt="0"/>
      <dgm:spPr/>
    </dgm:pt>
    <dgm:pt modelId="{ACAC95DB-8299-420E-86EC-80B4871E7803}" type="pres">
      <dgm:prSet presAssocID="{4B1916CE-F33A-4910-8970-74BFCAE48E2C}" presName="parentLin" presStyleCnt="0"/>
      <dgm:spPr/>
    </dgm:pt>
    <dgm:pt modelId="{EE2D5F34-FCF3-445A-825E-766CD11DD6F5}" type="pres">
      <dgm:prSet presAssocID="{4B1916CE-F33A-4910-8970-74BFCAE48E2C}" presName="parentLeftMargin" presStyleLbl="node1" presStyleIdx="0" presStyleCnt="4"/>
      <dgm:spPr/>
      <dgm:t>
        <a:bodyPr/>
        <a:lstStyle/>
        <a:p>
          <a:pPr rtl="1"/>
          <a:endParaRPr lang="ar-EG"/>
        </a:p>
      </dgm:t>
    </dgm:pt>
    <dgm:pt modelId="{02F35603-5585-4C3C-BA0F-B37A4F2BE7B9}" type="pres">
      <dgm:prSet presAssocID="{4B1916CE-F33A-4910-8970-74BFCAE48E2C}" presName="parentText" presStyleLbl="node1" presStyleIdx="1" presStyleCnt="4" custScaleX="11934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AE0EE4-AC3D-46F9-B8F7-2A9CC7737C39}" type="pres">
      <dgm:prSet presAssocID="{4B1916CE-F33A-4910-8970-74BFCAE48E2C}" presName="negativeSpace" presStyleCnt="0"/>
      <dgm:spPr/>
    </dgm:pt>
    <dgm:pt modelId="{832CACE8-ECDF-41AC-8F88-67A388B8CDD2}" type="pres">
      <dgm:prSet presAssocID="{4B1916CE-F33A-4910-8970-74BFCAE48E2C}" presName="childText" presStyleLbl="conFgAcc1" presStyleIdx="1" presStyleCnt="4">
        <dgm:presLayoutVars>
          <dgm:bulletEnabled val="1"/>
        </dgm:presLayoutVars>
      </dgm:prSet>
      <dgm:spPr/>
    </dgm:pt>
    <dgm:pt modelId="{CF836CCF-B455-4DFD-8EE8-AC4B7B011EB0}" type="pres">
      <dgm:prSet presAssocID="{5D9DB576-BAE0-4CC7-B328-C8DF41F7568F}" presName="spaceBetweenRectangles" presStyleCnt="0"/>
      <dgm:spPr/>
    </dgm:pt>
    <dgm:pt modelId="{06EB88AE-C926-495F-BB90-01697534C152}" type="pres">
      <dgm:prSet presAssocID="{5353939D-A4B5-4D2D-A3C2-1A4ECF4E91F9}" presName="parentLin" presStyleCnt="0"/>
      <dgm:spPr/>
    </dgm:pt>
    <dgm:pt modelId="{2474900C-05A5-493D-AC22-7CE65D71FD6E}" type="pres">
      <dgm:prSet presAssocID="{5353939D-A4B5-4D2D-A3C2-1A4ECF4E91F9}" presName="parentLeftMargin" presStyleLbl="node1" presStyleIdx="1" presStyleCnt="4"/>
      <dgm:spPr/>
      <dgm:t>
        <a:bodyPr/>
        <a:lstStyle/>
        <a:p>
          <a:pPr rtl="1"/>
          <a:endParaRPr lang="ar-EG"/>
        </a:p>
      </dgm:t>
    </dgm:pt>
    <dgm:pt modelId="{96A5F669-DBBB-4BDB-B945-614E980D7418}" type="pres">
      <dgm:prSet presAssocID="{5353939D-A4B5-4D2D-A3C2-1A4ECF4E91F9}" presName="parentText" presStyleLbl="node1" presStyleIdx="2" presStyleCnt="4" custScaleX="12009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B007EC-0CB3-4103-8B2F-78C56A1DD1F9}" type="pres">
      <dgm:prSet presAssocID="{5353939D-A4B5-4D2D-A3C2-1A4ECF4E91F9}" presName="negativeSpace" presStyleCnt="0"/>
      <dgm:spPr/>
    </dgm:pt>
    <dgm:pt modelId="{777B2991-3AF7-4102-AB6A-79BF1F238441}" type="pres">
      <dgm:prSet presAssocID="{5353939D-A4B5-4D2D-A3C2-1A4ECF4E91F9}" presName="childText" presStyleLbl="conFgAcc1" presStyleIdx="2" presStyleCnt="4">
        <dgm:presLayoutVars>
          <dgm:bulletEnabled val="1"/>
        </dgm:presLayoutVars>
      </dgm:prSet>
      <dgm:spPr/>
    </dgm:pt>
    <dgm:pt modelId="{FAA508E5-3464-43DF-A47E-25ADFCCFD51B}" type="pres">
      <dgm:prSet presAssocID="{2E2E5168-55F0-4BA6-908B-2E9F515E9287}" presName="spaceBetweenRectangles" presStyleCnt="0"/>
      <dgm:spPr/>
    </dgm:pt>
    <dgm:pt modelId="{247F3281-5DA0-4623-BE91-9BEEBABD70B6}" type="pres">
      <dgm:prSet presAssocID="{1558E19A-CEDF-4125-8C40-7F025762912D}" presName="parentLin" presStyleCnt="0"/>
      <dgm:spPr/>
    </dgm:pt>
    <dgm:pt modelId="{64C3B8BF-5BD4-4A10-8EB0-C72493D59F99}" type="pres">
      <dgm:prSet presAssocID="{1558E19A-CEDF-4125-8C40-7F025762912D}" presName="parentLeftMargin" presStyleLbl="node1" presStyleIdx="2" presStyleCnt="4"/>
      <dgm:spPr/>
      <dgm:t>
        <a:bodyPr/>
        <a:lstStyle/>
        <a:p>
          <a:pPr rtl="1"/>
          <a:endParaRPr lang="ar-EG"/>
        </a:p>
      </dgm:t>
    </dgm:pt>
    <dgm:pt modelId="{0605DF83-C16D-4E63-9E91-009A31EB6518}" type="pres">
      <dgm:prSet presAssocID="{1558E19A-CEDF-4125-8C40-7F025762912D}" presName="parentText" presStyleLbl="node1" presStyleIdx="3" presStyleCnt="4" custScaleX="11959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74C1B8-8730-49F7-AC4D-EAFEC6F55928}" type="pres">
      <dgm:prSet presAssocID="{1558E19A-CEDF-4125-8C40-7F025762912D}" presName="negativeSpace" presStyleCnt="0"/>
      <dgm:spPr/>
    </dgm:pt>
    <dgm:pt modelId="{4C08BEBE-B644-4EF5-B13F-801EDFCF3F78}" type="pres">
      <dgm:prSet presAssocID="{1558E19A-CEDF-4125-8C40-7F025762912D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452B4118-02B4-428A-8146-A080B0EC297C}" type="presOf" srcId="{1558E19A-CEDF-4125-8C40-7F025762912D}" destId="{0605DF83-C16D-4E63-9E91-009A31EB6518}" srcOrd="1" destOrd="0" presId="urn:microsoft.com/office/officeart/2005/8/layout/list1"/>
    <dgm:cxn modelId="{0EF3DE33-62D9-494D-9DA6-DE5640B098D3}" type="presOf" srcId="{4B1916CE-F33A-4910-8970-74BFCAE48E2C}" destId="{02F35603-5585-4C3C-BA0F-B37A4F2BE7B9}" srcOrd="1" destOrd="0" presId="urn:microsoft.com/office/officeart/2005/8/layout/list1"/>
    <dgm:cxn modelId="{574EB407-89BF-4C43-B682-46880B5D9FF9}" type="presOf" srcId="{4B1916CE-F33A-4910-8970-74BFCAE48E2C}" destId="{EE2D5F34-FCF3-445A-825E-766CD11DD6F5}" srcOrd="0" destOrd="0" presId="urn:microsoft.com/office/officeart/2005/8/layout/list1"/>
    <dgm:cxn modelId="{8294A254-4EA4-467E-BD2F-E2823D1BD9C5}" type="presOf" srcId="{1558E19A-CEDF-4125-8C40-7F025762912D}" destId="{64C3B8BF-5BD4-4A10-8EB0-C72493D59F99}" srcOrd="0" destOrd="0" presId="urn:microsoft.com/office/officeart/2005/8/layout/list1"/>
    <dgm:cxn modelId="{A0CA36B2-77B5-4482-8BBB-BF83F717BD77}" srcId="{A5854006-005E-4018-A847-014185C3DC97}" destId="{7CAED231-E34F-493F-B738-6A5D95C4384E}" srcOrd="0" destOrd="0" parTransId="{2F662FCC-CB8C-45B1-A0B1-8D6E9461A24A}" sibTransId="{71F3D38C-2719-4A59-984E-347526F10FB5}"/>
    <dgm:cxn modelId="{24AE1499-C6F3-4C58-83F3-5F4FBB9810DE}" type="presOf" srcId="{5353939D-A4B5-4D2D-A3C2-1A4ECF4E91F9}" destId="{2474900C-05A5-493D-AC22-7CE65D71FD6E}" srcOrd="0" destOrd="0" presId="urn:microsoft.com/office/officeart/2005/8/layout/list1"/>
    <dgm:cxn modelId="{13F742B2-3625-4E1D-9FD6-3C5DE2400D5F}" srcId="{A5854006-005E-4018-A847-014185C3DC97}" destId="{5353939D-A4B5-4D2D-A3C2-1A4ECF4E91F9}" srcOrd="2" destOrd="0" parTransId="{1E946D84-6853-4208-B7EF-22A718C480B4}" sibTransId="{2E2E5168-55F0-4BA6-908B-2E9F515E9287}"/>
    <dgm:cxn modelId="{176AA1A9-F4C8-4611-89D3-F1131FEB74FB}" type="presOf" srcId="{A5854006-005E-4018-A847-014185C3DC97}" destId="{CE4FAC1B-01FF-4432-B996-ABF78FB295F6}" srcOrd="0" destOrd="0" presId="urn:microsoft.com/office/officeart/2005/8/layout/list1"/>
    <dgm:cxn modelId="{EFFF6E03-5AAA-4432-9AC6-A0A343F59B65}" type="presOf" srcId="{7CAED231-E34F-493F-B738-6A5D95C4384E}" destId="{D3B54914-D348-4DA1-989B-B8B5165FB5B1}" srcOrd="1" destOrd="0" presId="urn:microsoft.com/office/officeart/2005/8/layout/list1"/>
    <dgm:cxn modelId="{E6B4E824-7885-4F91-8643-A878234FE035}" type="presOf" srcId="{7CAED231-E34F-493F-B738-6A5D95C4384E}" destId="{264BD463-6C8C-4822-8876-68ED09E9E068}" srcOrd="0" destOrd="0" presId="urn:microsoft.com/office/officeart/2005/8/layout/list1"/>
    <dgm:cxn modelId="{26BC7E52-328C-474A-A532-3BE36F449D81}" type="presOf" srcId="{5353939D-A4B5-4D2D-A3C2-1A4ECF4E91F9}" destId="{96A5F669-DBBB-4BDB-B945-614E980D7418}" srcOrd="1" destOrd="0" presId="urn:microsoft.com/office/officeart/2005/8/layout/list1"/>
    <dgm:cxn modelId="{4ABB77DC-D4FF-4AAF-8634-5DF5E263EC33}" srcId="{A5854006-005E-4018-A847-014185C3DC97}" destId="{1558E19A-CEDF-4125-8C40-7F025762912D}" srcOrd="3" destOrd="0" parTransId="{2BAB9700-6014-4D15-81AF-7FD11BCDBC15}" sibTransId="{01A6D3B1-C3E9-406B-B714-5FA5C30415F5}"/>
    <dgm:cxn modelId="{BA94CBBE-5082-4D23-BF31-C7A785E1B48D}" srcId="{A5854006-005E-4018-A847-014185C3DC97}" destId="{4B1916CE-F33A-4910-8970-74BFCAE48E2C}" srcOrd="1" destOrd="0" parTransId="{252A353E-6CCE-4D89-9A5B-80FF0DAFFDDF}" sibTransId="{5D9DB576-BAE0-4CC7-B328-C8DF41F7568F}"/>
    <dgm:cxn modelId="{09171652-893A-48C0-B91F-FF2D81F043B5}" type="presParOf" srcId="{CE4FAC1B-01FF-4432-B996-ABF78FB295F6}" destId="{379DE63B-65BF-4F76-85DA-165C072845EE}" srcOrd="0" destOrd="0" presId="urn:microsoft.com/office/officeart/2005/8/layout/list1"/>
    <dgm:cxn modelId="{14C6016D-8E05-4676-B894-EA4B8386BEF5}" type="presParOf" srcId="{379DE63B-65BF-4F76-85DA-165C072845EE}" destId="{264BD463-6C8C-4822-8876-68ED09E9E068}" srcOrd="0" destOrd="0" presId="urn:microsoft.com/office/officeart/2005/8/layout/list1"/>
    <dgm:cxn modelId="{BF9DA529-8794-45E8-A8D9-73BBA40FE3A5}" type="presParOf" srcId="{379DE63B-65BF-4F76-85DA-165C072845EE}" destId="{D3B54914-D348-4DA1-989B-B8B5165FB5B1}" srcOrd="1" destOrd="0" presId="urn:microsoft.com/office/officeart/2005/8/layout/list1"/>
    <dgm:cxn modelId="{4C4811BC-8028-45AE-90E8-1BB1F8ACB56E}" type="presParOf" srcId="{CE4FAC1B-01FF-4432-B996-ABF78FB295F6}" destId="{2C09AE3C-09DF-419A-A0AA-69773D29FBB0}" srcOrd="1" destOrd="0" presId="urn:microsoft.com/office/officeart/2005/8/layout/list1"/>
    <dgm:cxn modelId="{D86114B5-CB98-496B-A9C7-3F906C726E47}" type="presParOf" srcId="{CE4FAC1B-01FF-4432-B996-ABF78FB295F6}" destId="{D2A963CB-D48F-4403-9F8E-B5D00A54AD52}" srcOrd="2" destOrd="0" presId="urn:microsoft.com/office/officeart/2005/8/layout/list1"/>
    <dgm:cxn modelId="{E94BC1B2-EE7F-4A25-A901-B37B77594F28}" type="presParOf" srcId="{CE4FAC1B-01FF-4432-B996-ABF78FB295F6}" destId="{717098D7-D714-414F-A34D-0BFF21263EA9}" srcOrd="3" destOrd="0" presId="urn:microsoft.com/office/officeart/2005/8/layout/list1"/>
    <dgm:cxn modelId="{449D22AB-D227-4901-A907-40E210317BB0}" type="presParOf" srcId="{CE4FAC1B-01FF-4432-B996-ABF78FB295F6}" destId="{ACAC95DB-8299-420E-86EC-80B4871E7803}" srcOrd="4" destOrd="0" presId="urn:microsoft.com/office/officeart/2005/8/layout/list1"/>
    <dgm:cxn modelId="{E9060D4C-C954-4D0E-B514-B23EC16B3EAF}" type="presParOf" srcId="{ACAC95DB-8299-420E-86EC-80B4871E7803}" destId="{EE2D5F34-FCF3-445A-825E-766CD11DD6F5}" srcOrd="0" destOrd="0" presId="urn:microsoft.com/office/officeart/2005/8/layout/list1"/>
    <dgm:cxn modelId="{E873629C-BFD0-46E6-ABBB-55F24B672F95}" type="presParOf" srcId="{ACAC95DB-8299-420E-86EC-80B4871E7803}" destId="{02F35603-5585-4C3C-BA0F-B37A4F2BE7B9}" srcOrd="1" destOrd="0" presId="urn:microsoft.com/office/officeart/2005/8/layout/list1"/>
    <dgm:cxn modelId="{D22F225F-5757-4C63-8BCD-2005570E9733}" type="presParOf" srcId="{CE4FAC1B-01FF-4432-B996-ABF78FB295F6}" destId="{AEAE0EE4-AC3D-46F9-B8F7-2A9CC7737C39}" srcOrd="5" destOrd="0" presId="urn:microsoft.com/office/officeart/2005/8/layout/list1"/>
    <dgm:cxn modelId="{E18D2F10-3199-4BBF-8BCD-6C9809D03EFD}" type="presParOf" srcId="{CE4FAC1B-01FF-4432-B996-ABF78FB295F6}" destId="{832CACE8-ECDF-41AC-8F88-67A388B8CDD2}" srcOrd="6" destOrd="0" presId="urn:microsoft.com/office/officeart/2005/8/layout/list1"/>
    <dgm:cxn modelId="{F8E5C88C-1767-4E25-936C-4AEF4EFD2DD4}" type="presParOf" srcId="{CE4FAC1B-01FF-4432-B996-ABF78FB295F6}" destId="{CF836CCF-B455-4DFD-8EE8-AC4B7B011EB0}" srcOrd="7" destOrd="0" presId="urn:microsoft.com/office/officeart/2005/8/layout/list1"/>
    <dgm:cxn modelId="{61448E75-2F4B-4419-BBB6-C8E07B95F9D1}" type="presParOf" srcId="{CE4FAC1B-01FF-4432-B996-ABF78FB295F6}" destId="{06EB88AE-C926-495F-BB90-01697534C152}" srcOrd="8" destOrd="0" presId="urn:microsoft.com/office/officeart/2005/8/layout/list1"/>
    <dgm:cxn modelId="{F3EB755F-7E27-4A2A-A4EF-E98AFFABF8DE}" type="presParOf" srcId="{06EB88AE-C926-495F-BB90-01697534C152}" destId="{2474900C-05A5-493D-AC22-7CE65D71FD6E}" srcOrd="0" destOrd="0" presId="urn:microsoft.com/office/officeart/2005/8/layout/list1"/>
    <dgm:cxn modelId="{631C8FD1-2C6A-455E-9329-D30D083D8248}" type="presParOf" srcId="{06EB88AE-C926-495F-BB90-01697534C152}" destId="{96A5F669-DBBB-4BDB-B945-614E980D7418}" srcOrd="1" destOrd="0" presId="urn:microsoft.com/office/officeart/2005/8/layout/list1"/>
    <dgm:cxn modelId="{94166258-166B-4A0A-B162-56D114BB7517}" type="presParOf" srcId="{CE4FAC1B-01FF-4432-B996-ABF78FB295F6}" destId="{02B007EC-0CB3-4103-8B2F-78C56A1DD1F9}" srcOrd="9" destOrd="0" presId="urn:microsoft.com/office/officeart/2005/8/layout/list1"/>
    <dgm:cxn modelId="{C64B2835-7FA6-4964-A090-7373B7C0338D}" type="presParOf" srcId="{CE4FAC1B-01FF-4432-B996-ABF78FB295F6}" destId="{777B2991-3AF7-4102-AB6A-79BF1F238441}" srcOrd="10" destOrd="0" presId="urn:microsoft.com/office/officeart/2005/8/layout/list1"/>
    <dgm:cxn modelId="{1DFA3BE8-4AE4-4503-B722-2A43B2D84102}" type="presParOf" srcId="{CE4FAC1B-01FF-4432-B996-ABF78FB295F6}" destId="{FAA508E5-3464-43DF-A47E-25ADFCCFD51B}" srcOrd="11" destOrd="0" presId="urn:microsoft.com/office/officeart/2005/8/layout/list1"/>
    <dgm:cxn modelId="{191DCF11-4CE8-4749-83A3-E32FB41C972A}" type="presParOf" srcId="{CE4FAC1B-01FF-4432-B996-ABF78FB295F6}" destId="{247F3281-5DA0-4623-BE91-9BEEBABD70B6}" srcOrd="12" destOrd="0" presId="urn:microsoft.com/office/officeart/2005/8/layout/list1"/>
    <dgm:cxn modelId="{083C5321-77C5-4902-9F1A-7563E7016553}" type="presParOf" srcId="{247F3281-5DA0-4623-BE91-9BEEBABD70B6}" destId="{64C3B8BF-5BD4-4A10-8EB0-C72493D59F99}" srcOrd="0" destOrd="0" presId="urn:microsoft.com/office/officeart/2005/8/layout/list1"/>
    <dgm:cxn modelId="{8C39C419-474E-437F-8E63-A836F0A96499}" type="presParOf" srcId="{247F3281-5DA0-4623-BE91-9BEEBABD70B6}" destId="{0605DF83-C16D-4E63-9E91-009A31EB6518}" srcOrd="1" destOrd="0" presId="urn:microsoft.com/office/officeart/2005/8/layout/list1"/>
    <dgm:cxn modelId="{66C9C7AE-278D-466F-A614-309B3D0D317A}" type="presParOf" srcId="{CE4FAC1B-01FF-4432-B996-ABF78FB295F6}" destId="{A774C1B8-8730-49F7-AC4D-EAFEC6F55928}" srcOrd="13" destOrd="0" presId="urn:microsoft.com/office/officeart/2005/8/layout/list1"/>
    <dgm:cxn modelId="{53790DC7-1FEE-4EB1-9384-A85F9D91482F}" type="presParOf" srcId="{CE4FAC1B-01FF-4432-B996-ABF78FB295F6}" destId="{4C08BEBE-B644-4EF5-B13F-801EDFCF3F78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C1CC4FA-5DCB-4561-9F42-FC2F1C98685E}" type="doc">
      <dgm:prSet loTypeId="urn:microsoft.com/office/officeart/2005/8/layout/vList5" loCatId="list" qsTypeId="urn:microsoft.com/office/officeart/2005/8/quickstyle/simple5" qsCatId="simple" csTypeId="urn:microsoft.com/office/officeart/2005/8/colors/colorful5" csCatId="colorful" phldr="1"/>
      <dgm:spPr/>
    </dgm:pt>
    <dgm:pt modelId="{829233DF-02A1-45DB-8E43-DB7FBB7B1A58}">
      <dgm:prSet phldrT="[Text]" custT="1"/>
      <dgm:spPr/>
      <dgm:t>
        <a:bodyPr/>
        <a:lstStyle/>
        <a:p>
          <a:r>
            <a:rPr lang="ar-SA" sz="2000" b="1" dirty="0" smtClean="0">
              <a:solidFill>
                <a:schemeClr val="tx1">
                  <a:lumMod val="50000"/>
                </a:schemeClr>
              </a:solidFill>
            </a:rPr>
            <a:t>هل انتفاء المشاكل كلية هو انتفاء أصل العمل اوضعف في المتابعة والتقييم ؟ </a:t>
          </a:r>
          <a:endParaRPr lang="en-US" sz="2000" dirty="0">
            <a:solidFill>
              <a:schemeClr val="tx1">
                <a:lumMod val="50000"/>
              </a:schemeClr>
            </a:solidFill>
          </a:endParaRPr>
        </a:p>
      </dgm:t>
    </dgm:pt>
    <dgm:pt modelId="{2AE9920A-3C97-4C74-AEB1-2B0459F4949E}" type="sibTrans" cxnId="{70F79388-1F98-4265-8356-ABC90E2AC534}">
      <dgm:prSet/>
      <dgm:spPr/>
      <dgm:t>
        <a:bodyPr/>
        <a:lstStyle/>
        <a:p>
          <a:endParaRPr lang="en-US"/>
        </a:p>
      </dgm:t>
    </dgm:pt>
    <dgm:pt modelId="{A2ED2C0D-5E04-4BBA-87FD-C931880F4E00}" type="parTrans" cxnId="{70F79388-1F98-4265-8356-ABC90E2AC534}">
      <dgm:prSet/>
      <dgm:spPr/>
      <dgm:t>
        <a:bodyPr/>
        <a:lstStyle/>
        <a:p>
          <a:endParaRPr lang="en-US"/>
        </a:p>
      </dgm:t>
    </dgm:pt>
    <dgm:pt modelId="{A15D1C0F-3D65-4629-8220-A39EBF27B53F}">
      <dgm:prSet/>
      <dgm:spPr/>
      <dgm:t>
        <a:bodyPr/>
        <a:lstStyle/>
        <a:p>
          <a:r>
            <a:rPr lang="ar-SA" b="1" dirty="0" smtClean="0">
              <a:solidFill>
                <a:schemeClr val="tx1">
                  <a:lumMod val="50000"/>
                </a:schemeClr>
              </a:solidFill>
            </a:rPr>
            <a:t>هل وجود مشكلات كثيرة دلالة على وجود خلل في جهة ما؟</a:t>
          </a:r>
          <a:endParaRPr lang="en-US" dirty="0">
            <a:solidFill>
              <a:schemeClr val="tx1">
                <a:lumMod val="50000"/>
              </a:schemeClr>
            </a:solidFill>
          </a:endParaRPr>
        </a:p>
      </dgm:t>
    </dgm:pt>
    <dgm:pt modelId="{735FC355-898D-40C0-9170-9026ED6E687A}" type="sibTrans" cxnId="{3C6646A9-2ADD-4641-91C3-0E7B6E87FA47}">
      <dgm:prSet/>
      <dgm:spPr/>
      <dgm:t>
        <a:bodyPr/>
        <a:lstStyle/>
        <a:p>
          <a:endParaRPr lang="en-US"/>
        </a:p>
      </dgm:t>
    </dgm:pt>
    <dgm:pt modelId="{58C4B31F-2443-4251-8A88-3341D279F27D}" type="parTrans" cxnId="{3C6646A9-2ADD-4641-91C3-0E7B6E87FA47}">
      <dgm:prSet/>
      <dgm:spPr/>
      <dgm:t>
        <a:bodyPr/>
        <a:lstStyle/>
        <a:p>
          <a:endParaRPr lang="en-US"/>
        </a:p>
      </dgm:t>
    </dgm:pt>
    <dgm:pt modelId="{A6E6399B-454D-4D62-95C9-C77509B2998A}">
      <dgm:prSet/>
      <dgm:spPr/>
      <dgm:t>
        <a:bodyPr/>
        <a:lstStyle/>
        <a:p>
          <a:r>
            <a:rPr lang="ar-SA" b="1" dirty="0" smtClean="0">
              <a:solidFill>
                <a:schemeClr val="tx1">
                  <a:lumMod val="50000"/>
                </a:schemeClr>
              </a:solidFill>
            </a:rPr>
            <a:t>هل وجود المشكلات أمر طبيعي في عمل أي مؤسسة؟</a:t>
          </a:r>
          <a:endParaRPr lang="en-US" dirty="0">
            <a:solidFill>
              <a:schemeClr val="tx1">
                <a:lumMod val="50000"/>
              </a:schemeClr>
            </a:solidFill>
          </a:endParaRPr>
        </a:p>
      </dgm:t>
    </dgm:pt>
    <dgm:pt modelId="{C4E1D104-E026-404E-981D-075CEC5ED7E6}" type="sibTrans" cxnId="{7AE30222-C47B-47D7-9827-D5AB35A32842}">
      <dgm:prSet/>
      <dgm:spPr/>
      <dgm:t>
        <a:bodyPr/>
        <a:lstStyle/>
        <a:p>
          <a:endParaRPr lang="en-US"/>
        </a:p>
      </dgm:t>
    </dgm:pt>
    <dgm:pt modelId="{613E8AE8-4A84-4F79-9F9B-6019C4CF0F7A}" type="parTrans" cxnId="{7AE30222-C47B-47D7-9827-D5AB35A32842}">
      <dgm:prSet/>
      <dgm:spPr/>
      <dgm:t>
        <a:bodyPr/>
        <a:lstStyle/>
        <a:p>
          <a:endParaRPr lang="en-US"/>
        </a:p>
      </dgm:t>
    </dgm:pt>
    <dgm:pt modelId="{1F44A8BE-499F-4C33-8FB6-D04451532577}">
      <dgm:prSet phldrT="[Text]" custT="1"/>
      <dgm:spPr/>
      <dgm:t>
        <a:bodyPr/>
        <a:lstStyle/>
        <a:p>
          <a:r>
            <a:rPr lang="ar-SA" sz="2400" b="1" dirty="0" smtClean="0">
              <a:solidFill>
                <a:schemeClr val="tx1">
                  <a:lumMod val="50000"/>
                </a:schemeClr>
              </a:solidFill>
            </a:rPr>
            <a:t>هل وجود المشكلات يعد مؤشرا سلبيا على العمل ؟</a:t>
          </a:r>
          <a:endParaRPr lang="en-US" sz="2400" dirty="0">
            <a:solidFill>
              <a:schemeClr val="tx1">
                <a:lumMod val="50000"/>
              </a:schemeClr>
            </a:solidFill>
          </a:endParaRPr>
        </a:p>
      </dgm:t>
    </dgm:pt>
    <dgm:pt modelId="{2E780F68-7AB4-437E-BDDC-E9455A619685}" type="sibTrans" cxnId="{E42DF7F4-477D-4EFB-8B05-99335B082326}">
      <dgm:prSet/>
      <dgm:spPr/>
      <dgm:t>
        <a:bodyPr/>
        <a:lstStyle/>
        <a:p>
          <a:endParaRPr lang="en-US"/>
        </a:p>
      </dgm:t>
    </dgm:pt>
    <dgm:pt modelId="{6E477DB8-A43D-4133-AF04-CD92B7697DB3}" type="parTrans" cxnId="{E42DF7F4-477D-4EFB-8B05-99335B082326}">
      <dgm:prSet/>
      <dgm:spPr/>
      <dgm:t>
        <a:bodyPr/>
        <a:lstStyle/>
        <a:p>
          <a:endParaRPr lang="en-US"/>
        </a:p>
      </dgm:t>
    </dgm:pt>
    <dgm:pt modelId="{CFF44AFA-7281-4578-941E-FA776A90D671}" type="pres">
      <dgm:prSet presAssocID="{0C1CC4FA-5DCB-4561-9F42-FC2F1C98685E}" presName="Name0" presStyleCnt="0">
        <dgm:presLayoutVars>
          <dgm:dir/>
          <dgm:animLvl val="lvl"/>
          <dgm:resizeHandles val="exact"/>
        </dgm:presLayoutVars>
      </dgm:prSet>
      <dgm:spPr/>
    </dgm:pt>
    <dgm:pt modelId="{D54DED08-31CF-4D59-BA7D-BE60795F58CC}" type="pres">
      <dgm:prSet presAssocID="{1F44A8BE-499F-4C33-8FB6-D04451532577}" presName="linNode" presStyleCnt="0"/>
      <dgm:spPr/>
    </dgm:pt>
    <dgm:pt modelId="{49E0E4EF-DFF9-412A-98EC-2D71DCADDC26}" type="pres">
      <dgm:prSet presAssocID="{1F44A8BE-499F-4C33-8FB6-D04451532577}" presName="parentText" presStyleLbl="node1" presStyleIdx="0" presStyleCnt="4" custScaleX="247398" custScaleY="1137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4731CB-DF01-4B59-AE46-7D1FEEE4AE85}" type="pres">
      <dgm:prSet presAssocID="{2E780F68-7AB4-437E-BDDC-E9455A619685}" presName="sp" presStyleCnt="0"/>
      <dgm:spPr/>
    </dgm:pt>
    <dgm:pt modelId="{D234C53F-FACF-47DE-836F-781AAC71B49D}" type="pres">
      <dgm:prSet presAssocID="{A6E6399B-454D-4D62-95C9-C77509B2998A}" presName="linNode" presStyleCnt="0"/>
      <dgm:spPr/>
    </dgm:pt>
    <dgm:pt modelId="{CA48A4EA-219F-45F3-B431-98AD8FB8D64E}" type="pres">
      <dgm:prSet presAssocID="{A6E6399B-454D-4D62-95C9-C77509B2998A}" presName="parentText" presStyleLbl="node1" presStyleIdx="1" presStyleCnt="4" custScaleX="247398" custScaleY="1137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043DE7-7EF6-41ED-9B0A-78149AD36197}" type="pres">
      <dgm:prSet presAssocID="{C4E1D104-E026-404E-981D-075CEC5ED7E6}" presName="sp" presStyleCnt="0"/>
      <dgm:spPr/>
    </dgm:pt>
    <dgm:pt modelId="{F27837BF-D67D-421D-8DEB-9E134DA02271}" type="pres">
      <dgm:prSet presAssocID="{A15D1C0F-3D65-4629-8220-A39EBF27B53F}" presName="linNode" presStyleCnt="0"/>
      <dgm:spPr/>
    </dgm:pt>
    <dgm:pt modelId="{9DB3E625-B53A-4D94-A9FA-1AC09D839091}" type="pres">
      <dgm:prSet presAssocID="{A15D1C0F-3D65-4629-8220-A39EBF27B53F}" presName="parentText" presStyleLbl="node1" presStyleIdx="2" presStyleCnt="4" custScaleX="247398" custScaleY="1137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777362-6814-460A-A0CB-89575E6EF263}" type="pres">
      <dgm:prSet presAssocID="{735FC355-898D-40C0-9170-9026ED6E687A}" presName="sp" presStyleCnt="0"/>
      <dgm:spPr/>
    </dgm:pt>
    <dgm:pt modelId="{7B92E900-BDB3-4A4C-8C3D-31A75C2F0EFA}" type="pres">
      <dgm:prSet presAssocID="{829233DF-02A1-45DB-8E43-DB7FBB7B1A58}" presName="linNode" presStyleCnt="0"/>
      <dgm:spPr/>
    </dgm:pt>
    <dgm:pt modelId="{F94787FE-2938-4781-BFBC-5AF21873D961}" type="pres">
      <dgm:prSet presAssocID="{829233DF-02A1-45DB-8E43-DB7FBB7B1A58}" presName="parentText" presStyleLbl="node1" presStyleIdx="3" presStyleCnt="4" custScaleX="247398" custScaleY="1773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C6646A9-2ADD-4641-91C3-0E7B6E87FA47}" srcId="{0C1CC4FA-5DCB-4561-9F42-FC2F1C98685E}" destId="{A15D1C0F-3D65-4629-8220-A39EBF27B53F}" srcOrd="2" destOrd="0" parTransId="{58C4B31F-2443-4251-8A88-3341D279F27D}" sibTransId="{735FC355-898D-40C0-9170-9026ED6E687A}"/>
    <dgm:cxn modelId="{D0C9FCCD-C5DD-49C9-981C-FF32FF1DF749}" type="presOf" srcId="{829233DF-02A1-45DB-8E43-DB7FBB7B1A58}" destId="{F94787FE-2938-4781-BFBC-5AF21873D961}" srcOrd="0" destOrd="0" presId="urn:microsoft.com/office/officeart/2005/8/layout/vList5"/>
    <dgm:cxn modelId="{7AE30222-C47B-47D7-9827-D5AB35A32842}" srcId="{0C1CC4FA-5DCB-4561-9F42-FC2F1C98685E}" destId="{A6E6399B-454D-4D62-95C9-C77509B2998A}" srcOrd="1" destOrd="0" parTransId="{613E8AE8-4A84-4F79-9F9B-6019C4CF0F7A}" sibTransId="{C4E1D104-E026-404E-981D-075CEC5ED7E6}"/>
    <dgm:cxn modelId="{FCAEDE63-2DA2-46FE-B5BA-66BFDCB08A5F}" type="presOf" srcId="{A6E6399B-454D-4D62-95C9-C77509B2998A}" destId="{CA48A4EA-219F-45F3-B431-98AD8FB8D64E}" srcOrd="0" destOrd="0" presId="urn:microsoft.com/office/officeart/2005/8/layout/vList5"/>
    <dgm:cxn modelId="{994395F0-16CD-459E-B8B2-D8458AC62597}" type="presOf" srcId="{0C1CC4FA-5DCB-4561-9F42-FC2F1C98685E}" destId="{CFF44AFA-7281-4578-941E-FA776A90D671}" srcOrd="0" destOrd="0" presId="urn:microsoft.com/office/officeart/2005/8/layout/vList5"/>
    <dgm:cxn modelId="{70F79388-1F98-4265-8356-ABC90E2AC534}" srcId="{0C1CC4FA-5DCB-4561-9F42-FC2F1C98685E}" destId="{829233DF-02A1-45DB-8E43-DB7FBB7B1A58}" srcOrd="3" destOrd="0" parTransId="{A2ED2C0D-5E04-4BBA-87FD-C931880F4E00}" sibTransId="{2AE9920A-3C97-4C74-AEB1-2B0459F4949E}"/>
    <dgm:cxn modelId="{E1B3C283-F762-49F2-B7CC-7ACD0344C49A}" type="presOf" srcId="{A15D1C0F-3D65-4629-8220-A39EBF27B53F}" destId="{9DB3E625-B53A-4D94-A9FA-1AC09D839091}" srcOrd="0" destOrd="0" presId="urn:microsoft.com/office/officeart/2005/8/layout/vList5"/>
    <dgm:cxn modelId="{54A1C2ED-409B-47CB-B934-001A44AA2018}" type="presOf" srcId="{1F44A8BE-499F-4C33-8FB6-D04451532577}" destId="{49E0E4EF-DFF9-412A-98EC-2D71DCADDC26}" srcOrd="0" destOrd="0" presId="urn:microsoft.com/office/officeart/2005/8/layout/vList5"/>
    <dgm:cxn modelId="{E42DF7F4-477D-4EFB-8B05-99335B082326}" srcId="{0C1CC4FA-5DCB-4561-9F42-FC2F1C98685E}" destId="{1F44A8BE-499F-4C33-8FB6-D04451532577}" srcOrd="0" destOrd="0" parTransId="{6E477DB8-A43D-4133-AF04-CD92B7697DB3}" sibTransId="{2E780F68-7AB4-437E-BDDC-E9455A619685}"/>
    <dgm:cxn modelId="{0773558A-9544-4494-A9EB-69827E00A990}" type="presParOf" srcId="{CFF44AFA-7281-4578-941E-FA776A90D671}" destId="{D54DED08-31CF-4D59-BA7D-BE60795F58CC}" srcOrd="0" destOrd="0" presId="urn:microsoft.com/office/officeart/2005/8/layout/vList5"/>
    <dgm:cxn modelId="{32152B56-A1F1-4FB3-A1F5-67623AA94CDC}" type="presParOf" srcId="{D54DED08-31CF-4D59-BA7D-BE60795F58CC}" destId="{49E0E4EF-DFF9-412A-98EC-2D71DCADDC26}" srcOrd="0" destOrd="0" presId="urn:microsoft.com/office/officeart/2005/8/layout/vList5"/>
    <dgm:cxn modelId="{B228A29A-0560-4B56-894A-171DAA76C7CB}" type="presParOf" srcId="{CFF44AFA-7281-4578-941E-FA776A90D671}" destId="{754731CB-DF01-4B59-AE46-7D1FEEE4AE85}" srcOrd="1" destOrd="0" presId="urn:microsoft.com/office/officeart/2005/8/layout/vList5"/>
    <dgm:cxn modelId="{58B41527-900C-4143-9E58-6DCBD742D95B}" type="presParOf" srcId="{CFF44AFA-7281-4578-941E-FA776A90D671}" destId="{D234C53F-FACF-47DE-836F-781AAC71B49D}" srcOrd="2" destOrd="0" presId="urn:microsoft.com/office/officeart/2005/8/layout/vList5"/>
    <dgm:cxn modelId="{800BD4ED-D11D-4333-8D0E-1E86FBD74874}" type="presParOf" srcId="{D234C53F-FACF-47DE-836F-781AAC71B49D}" destId="{CA48A4EA-219F-45F3-B431-98AD8FB8D64E}" srcOrd="0" destOrd="0" presId="urn:microsoft.com/office/officeart/2005/8/layout/vList5"/>
    <dgm:cxn modelId="{CD99FF1D-38F4-4F3F-8FB2-636C5D4A4323}" type="presParOf" srcId="{CFF44AFA-7281-4578-941E-FA776A90D671}" destId="{71043DE7-7EF6-41ED-9B0A-78149AD36197}" srcOrd="3" destOrd="0" presId="urn:microsoft.com/office/officeart/2005/8/layout/vList5"/>
    <dgm:cxn modelId="{8BB8BC1F-A797-4B38-A5CC-4A08EF54B1AB}" type="presParOf" srcId="{CFF44AFA-7281-4578-941E-FA776A90D671}" destId="{F27837BF-D67D-421D-8DEB-9E134DA02271}" srcOrd="4" destOrd="0" presId="urn:microsoft.com/office/officeart/2005/8/layout/vList5"/>
    <dgm:cxn modelId="{B3C609E0-24BB-4472-9B89-A0C554938406}" type="presParOf" srcId="{F27837BF-D67D-421D-8DEB-9E134DA02271}" destId="{9DB3E625-B53A-4D94-A9FA-1AC09D839091}" srcOrd="0" destOrd="0" presId="urn:microsoft.com/office/officeart/2005/8/layout/vList5"/>
    <dgm:cxn modelId="{259B4959-9BA8-4DC2-AC93-368C6A092B17}" type="presParOf" srcId="{CFF44AFA-7281-4578-941E-FA776A90D671}" destId="{AE777362-6814-460A-A0CB-89575E6EF263}" srcOrd="5" destOrd="0" presId="urn:microsoft.com/office/officeart/2005/8/layout/vList5"/>
    <dgm:cxn modelId="{16B70344-1D2D-4561-9620-1A2A101FDE73}" type="presParOf" srcId="{CFF44AFA-7281-4578-941E-FA776A90D671}" destId="{7B92E900-BDB3-4A4C-8C3D-31A75C2F0EFA}" srcOrd="6" destOrd="0" presId="urn:microsoft.com/office/officeart/2005/8/layout/vList5"/>
    <dgm:cxn modelId="{3E7C1DC9-DA4B-450D-A947-5E70D60F71F5}" type="presParOf" srcId="{7B92E900-BDB3-4A4C-8C3D-31A75C2F0EFA}" destId="{F94787FE-2938-4781-BFBC-5AF21873D96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5854006-005E-4018-A847-014185C3DC97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CAED231-E34F-493F-B738-6A5D95C4384E}">
      <dgm:prSet phldrT="[Text]" custT="1"/>
      <dgm:spPr/>
      <dgm:t>
        <a:bodyPr/>
        <a:lstStyle/>
        <a:p>
          <a:pPr algn="ctr" rtl="1"/>
          <a:r>
            <a:rPr lang="ar-SA" sz="2100" b="1" dirty="0" smtClean="0">
              <a:solidFill>
                <a:schemeClr val="tx1">
                  <a:lumMod val="50000"/>
                </a:schemeClr>
              </a:solidFill>
            </a:rPr>
            <a:t>الاتجاهات الإيجابية نحو المواقف الصعبة أو المشكلات</a:t>
          </a:r>
          <a:r>
            <a:rPr lang="ar-EG" sz="2100" b="1" dirty="0" smtClean="0">
              <a:solidFill>
                <a:schemeClr val="tx1">
                  <a:lumMod val="50000"/>
                </a:schemeClr>
              </a:solidFill>
            </a:rPr>
            <a:t>.</a:t>
          </a:r>
          <a:endParaRPr lang="en-US" sz="2100" b="1" dirty="0">
            <a:solidFill>
              <a:schemeClr val="tx1">
                <a:lumMod val="50000"/>
              </a:schemeClr>
            </a:solidFill>
          </a:endParaRPr>
        </a:p>
      </dgm:t>
    </dgm:pt>
    <dgm:pt modelId="{2F662FCC-CB8C-45B1-A0B1-8D6E9461A24A}" type="parTrans" cxnId="{A0CA36B2-77B5-4482-8BBB-BF83F717BD77}">
      <dgm:prSet/>
      <dgm:spPr/>
      <dgm:t>
        <a:bodyPr/>
        <a:lstStyle/>
        <a:p>
          <a:endParaRPr lang="en-US"/>
        </a:p>
      </dgm:t>
    </dgm:pt>
    <dgm:pt modelId="{71F3D38C-2719-4A59-984E-347526F10FB5}" type="sibTrans" cxnId="{A0CA36B2-77B5-4482-8BBB-BF83F717BD77}">
      <dgm:prSet/>
      <dgm:spPr/>
      <dgm:t>
        <a:bodyPr/>
        <a:lstStyle/>
        <a:p>
          <a:endParaRPr lang="en-US"/>
        </a:p>
      </dgm:t>
    </dgm:pt>
    <dgm:pt modelId="{1558E19A-CEDF-4125-8C40-7F025762912D}">
      <dgm:prSet phldrT="[Text]" custT="1"/>
      <dgm:spPr/>
      <dgm:t>
        <a:bodyPr/>
        <a:lstStyle/>
        <a:p>
          <a:pPr algn="ctr" rtl="1"/>
          <a:r>
            <a:rPr lang="ar-SA" sz="2000" b="1" dirty="0" smtClean="0">
              <a:solidFill>
                <a:schemeClr val="tx1">
                  <a:lumMod val="50000"/>
                </a:schemeClr>
              </a:solidFill>
            </a:rPr>
            <a:t>التأمل في حل المشكلة ، وتجنب التخمين والتسرع</a:t>
          </a:r>
          <a:endParaRPr lang="en-US" sz="2000" b="1" dirty="0">
            <a:solidFill>
              <a:schemeClr val="tx1">
                <a:lumMod val="50000"/>
              </a:schemeClr>
            </a:solidFill>
          </a:endParaRPr>
        </a:p>
      </dgm:t>
    </dgm:pt>
    <dgm:pt modelId="{2BAB9700-6014-4D15-81AF-7FD11BCDBC15}" type="parTrans" cxnId="{4ABB77DC-D4FF-4AAF-8634-5DF5E263EC33}">
      <dgm:prSet/>
      <dgm:spPr/>
      <dgm:t>
        <a:bodyPr/>
        <a:lstStyle/>
        <a:p>
          <a:endParaRPr lang="en-US"/>
        </a:p>
      </dgm:t>
    </dgm:pt>
    <dgm:pt modelId="{01A6D3B1-C3E9-406B-B714-5FA5C30415F5}" type="sibTrans" cxnId="{4ABB77DC-D4FF-4AAF-8634-5DF5E263EC33}">
      <dgm:prSet/>
      <dgm:spPr/>
      <dgm:t>
        <a:bodyPr/>
        <a:lstStyle/>
        <a:p>
          <a:endParaRPr lang="en-US"/>
        </a:p>
      </dgm:t>
    </dgm:pt>
    <dgm:pt modelId="{642EE10A-03AC-4152-BCFD-0AA77FFBEDBB}">
      <dgm:prSet phldrT="[Text]" custT="1"/>
      <dgm:spPr/>
      <dgm:t>
        <a:bodyPr/>
        <a:lstStyle/>
        <a:p>
          <a:pPr algn="ctr" rtl="1"/>
          <a:r>
            <a:rPr lang="ar-SA" sz="1900" b="1" dirty="0" smtClean="0">
              <a:solidFill>
                <a:schemeClr val="tx1">
                  <a:lumMod val="50000"/>
                </a:schemeClr>
              </a:solidFill>
            </a:rPr>
            <a:t>يظهر</a:t>
          </a:r>
          <a:r>
            <a:rPr lang="ar-EG" sz="1900" b="1" dirty="0" smtClean="0">
              <a:solidFill>
                <a:schemeClr val="tx1">
                  <a:lumMod val="50000"/>
                </a:schemeClr>
              </a:solidFill>
            </a:rPr>
            <a:t>ون</a:t>
          </a:r>
          <a:r>
            <a:rPr lang="ar-SA" sz="1900" b="1" dirty="0" smtClean="0">
              <a:solidFill>
                <a:schemeClr val="tx1">
                  <a:lumMod val="50000"/>
                </a:schemeClr>
              </a:solidFill>
            </a:rPr>
            <a:t> في حل المشكلات نشاطا ، وفاعلية بأشكال متعددة </a:t>
          </a:r>
          <a:endParaRPr lang="en-US" sz="1900" b="1" dirty="0">
            <a:solidFill>
              <a:schemeClr val="tx1">
                <a:lumMod val="50000"/>
              </a:schemeClr>
            </a:solidFill>
          </a:endParaRPr>
        </a:p>
      </dgm:t>
    </dgm:pt>
    <dgm:pt modelId="{C68A2E05-2592-4A0B-BC78-67A133B32D23}" type="parTrans" cxnId="{BF4F3062-F273-4D41-908C-3CAC42E6238E}">
      <dgm:prSet/>
      <dgm:spPr/>
      <dgm:t>
        <a:bodyPr/>
        <a:lstStyle/>
        <a:p>
          <a:endParaRPr lang="en-US"/>
        </a:p>
      </dgm:t>
    </dgm:pt>
    <dgm:pt modelId="{D3B2A97A-0241-4736-B616-72765A7D9D15}" type="sibTrans" cxnId="{BF4F3062-F273-4D41-908C-3CAC42E6238E}">
      <dgm:prSet/>
      <dgm:spPr/>
      <dgm:t>
        <a:bodyPr/>
        <a:lstStyle/>
        <a:p>
          <a:endParaRPr lang="en-US"/>
        </a:p>
      </dgm:t>
    </dgm:pt>
    <dgm:pt modelId="{4B1916CE-F33A-4910-8970-74BFCAE48E2C}">
      <dgm:prSet custT="1"/>
      <dgm:spPr/>
      <dgm:t>
        <a:bodyPr/>
        <a:lstStyle/>
        <a:p>
          <a:pPr algn="ctr" rtl="1"/>
          <a:r>
            <a:rPr lang="ar-SA" sz="2000" b="1" dirty="0" smtClean="0">
              <a:solidFill>
                <a:schemeClr val="tx1">
                  <a:lumMod val="50000"/>
                </a:schemeClr>
              </a:solidFill>
            </a:rPr>
            <a:t>الحرص على الدقة ، والعمل على فهم الحقائق والعلاقات </a:t>
          </a:r>
          <a:endParaRPr lang="en-US" sz="2000" b="1" dirty="0">
            <a:solidFill>
              <a:schemeClr val="tx1">
                <a:lumMod val="50000"/>
              </a:schemeClr>
            </a:solidFill>
          </a:endParaRPr>
        </a:p>
      </dgm:t>
    </dgm:pt>
    <dgm:pt modelId="{252A353E-6CCE-4D89-9A5B-80FF0DAFFDDF}" type="parTrans" cxnId="{BA94CBBE-5082-4D23-BF31-C7A785E1B48D}">
      <dgm:prSet/>
      <dgm:spPr/>
      <dgm:t>
        <a:bodyPr/>
        <a:lstStyle/>
        <a:p>
          <a:endParaRPr lang="en-US"/>
        </a:p>
      </dgm:t>
    </dgm:pt>
    <dgm:pt modelId="{5D9DB576-BAE0-4CC7-B328-C8DF41F7568F}" type="sibTrans" cxnId="{BA94CBBE-5082-4D23-BF31-C7A785E1B48D}">
      <dgm:prSet/>
      <dgm:spPr/>
      <dgm:t>
        <a:bodyPr/>
        <a:lstStyle/>
        <a:p>
          <a:endParaRPr lang="en-US"/>
        </a:p>
      </dgm:t>
    </dgm:pt>
    <dgm:pt modelId="{5353939D-A4B5-4D2D-A3C2-1A4ECF4E91F9}">
      <dgm:prSet custT="1"/>
      <dgm:spPr/>
      <dgm:t>
        <a:bodyPr/>
        <a:lstStyle/>
        <a:p>
          <a:pPr algn="ctr" rtl="1"/>
          <a:r>
            <a:rPr lang="ar-SA" sz="2000" b="1" dirty="0" smtClean="0">
              <a:solidFill>
                <a:schemeClr val="tx1">
                  <a:lumMod val="50000"/>
                </a:schemeClr>
              </a:solidFill>
            </a:rPr>
            <a:t>تجزئة المشكلة والعمل على تحليل المشكلات والأفكار </a:t>
          </a:r>
          <a:endParaRPr lang="en-US" sz="2000" b="1" dirty="0">
            <a:solidFill>
              <a:schemeClr val="tx1">
                <a:lumMod val="50000"/>
              </a:schemeClr>
            </a:solidFill>
          </a:endParaRPr>
        </a:p>
      </dgm:t>
    </dgm:pt>
    <dgm:pt modelId="{1E946D84-6853-4208-B7EF-22A718C480B4}" type="parTrans" cxnId="{13F742B2-3625-4E1D-9FD6-3C5DE2400D5F}">
      <dgm:prSet/>
      <dgm:spPr/>
      <dgm:t>
        <a:bodyPr/>
        <a:lstStyle/>
        <a:p>
          <a:endParaRPr lang="en-US"/>
        </a:p>
      </dgm:t>
    </dgm:pt>
    <dgm:pt modelId="{2E2E5168-55F0-4BA6-908B-2E9F515E9287}" type="sibTrans" cxnId="{13F742B2-3625-4E1D-9FD6-3C5DE2400D5F}">
      <dgm:prSet/>
      <dgm:spPr/>
      <dgm:t>
        <a:bodyPr/>
        <a:lstStyle/>
        <a:p>
          <a:endParaRPr lang="en-US"/>
        </a:p>
      </dgm:t>
    </dgm:pt>
    <dgm:pt modelId="{CE4FAC1B-01FF-4432-B996-ABF78FB295F6}" type="pres">
      <dgm:prSet presAssocID="{A5854006-005E-4018-A847-014185C3DC9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EG"/>
        </a:p>
      </dgm:t>
    </dgm:pt>
    <dgm:pt modelId="{379DE63B-65BF-4F76-85DA-165C072845EE}" type="pres">
      <dgm:prSet presAssocID="{7CAED231-E34F-493F-B738-6A5D95C4384E}" presName="parentLin" presStyleCnt="0"/>
      <dgm:spPr/>
    </dgm:pt>
    <dgm:pt modelId="{264BD463-6C8C-4822-8876-68ED09E9E068}" type="pres">
      <dgm:prSet presAssocID="{7CAED231-E34F-493F-B738-6A5D95C4384E}" presName="parentLeftMargin" presStyleLbl="node1" presStyleIdx="0" presStyleCnt="5"/>
      <dgm:spPr/>
      <dgm:t>
        <a:bodyPr/>
        <a:lstStyle/>
        <a:p>
          <a:pPr rtl="1"/>
          <a:endParaRPr lang="ar-EG"/>
        </a:p>
      </dgm:t>
    </dgm:pt>
    <dgm:pt modelId="{D3B54914-D348-4DA1-989B-B8B5165FB5B1}" type="pres">
      <dgm:prSet presAssocID="{7CAED231-E34F-493F-B738-6A5D95C4384E}" presName="parentText" presStyleLbl="node1" presStyleIdx="0" presStyleCnt="5" custScaleX="11897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09AE3C-09DF-419A-A0AA-69773D29FBB0}" type="pres">
      <dgm:prSet presAssocID="{7CAED231-E34F-493F-B738-6A5D95C4384E}" presName="negativeSpace" presStyleCnt="0"/>
      <dgm:spPr/>
    </dgm:pt>
    <dgm:pt modelId="{D2A963CB-D48F-4403-9F8E-B5D00A54AD52}" type="pres">
      <dgm:prSet presAssocID="{7CAED231-E34F-493F-B738-6A5D95C4384E}" presName="childText" presStyleLbl="conFgAcc1" presStyleIdx="0" presStyleCnt="5">
        <dgm:presLayoutVars>
          <dgm:bulletEnabled val="1"/>
        </dgm:presLayoutVars>
      </dgm:prSet>
      <dgm:spPr/>
    </dgm:pt>
    <dgm:pt modelId="{717098D7-D714-414F-A34D-0BFF21263EA9}" type="pres">
      <dgm:prSet presAssocID="{71F3D38C-2719-4A59-984E-347526F10FB5}" presName="spaceBetweenRectangles" presStyleCnt="0"/>
      <dgm:spPr/>
    </dgm:pt>
    <dgm:pt modelId="{ACAC95DB-8299-420E-86EC-80B4871E7803}" type="pres">
      <dgm:prSet presAssocID="{4B1916CE-F33A-4910-8970-74BFCAE48E2C}" presName="parentLin" presStyleCnt="0"/>
      <dgm:spPr/>
    </dgm:pt>
    <dgm:pt modelId="{EE2D5F34-FCF3-445A-825E-766CD11DD6F5}" type="pres">
      <dgm:prSet presAssocID="{4B1916CE-F33A-4910-8970-74BFCAE48E2C}" presName="parentLeftMargin" presStyleLbl="node1" presStyleIdx="0" presStyleCnt="5"/>
      <dgm:spPr/>
      <dgm:t>
        <a:bodyPr/>
        <a:lstStyle/>
        <a:p>
          <a:pPr rtl="1"/>
          <a:endParaRPr lang="ar-EG"/>
        </a:p>
      </dgm:t>
    </dgm:pt>
    <dgm:pt modelId="{02F35603-5585-4C3C-BA0F-B37A4F2BE7B9}" type="pres">
      <dgm:prSet presAssocID="{4B1916CE-F33A-4910-8970-74BFCAE48E2C}" presName="parentText" presStyleLbl="node1" presStyleIdx="1" presStyleCnt="5" custScaleX="11934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AE0EE4-AC3D-46F9-B8F7-2A9CC7737C39}" type="pres">
      <dgm:prSet presAssocID="{4B1916CE-F33A-4910-8970-74BFCAE48E2C}" presName="negativeSpace" presStyleCnt="0"/>
      <dgm:spPr/>
    </dgm:pt>
    <dgm:pt modelId="{832CACE8-ECDF-41AC-8F88-67A388B8CDD2}" type="pres">
      <dgm:prSet presAssocID="{4B1916CE-F33A-4910-8970-74BFCAE48E2C}" presName="childText" presStyleLbl="conFgAcc1" presStyleIdx="1" presStyleCnt="5">
        <dgm:presLayoutVars>
          <dgm:bulletEnabled val="1"/>
        </dgm:presLayoutVars>
      </dgm:prSet>
      <dgm:spPr/>
    </dgm:pt>
    <dgm:pt modelId="{CF836CCF-B455-4DFD-8EE8-AC4B7B011EB0}" type="pres">
      <dgm:prSet presAssocID="{5D9DB576-BAE0-4CC7-B328-C8DF41F7568F}" presName="spaceBetweenRectangles" presStyleCnt="0"/>
      <dgm:spPr/>
    </dgm:pt>
    <dgm:pt modelId="{06EB88AE-C926-495F-BB90-01697534C152}" type="pres">
      <dgm:prSet presAssocID="{5353939D-A4B5-4D2D-A3C2-1A4ECF4E91F9}" presName="parentLin" presStyleCnt="0"/>
      <dgm:spPr/>
    </dgm:pt>
    <dgm:pt modelId="{2474900C-05A5-493D-AC22-7CE65D71FD6E}" type="pres">
      <dgm:prSet presAssocID="{5353939D-A4B5-4D2D-A3C2-1A4ECF4E91F9}" presName="parentLeftMargin" presStyleLbl="node1" presStyleIdx="1" presStyleCnt="5"/>
      <dgm:spPr/>
      <dgm:t>
        <a:bodyPr/>
        <a:lstStyle/>
        <a:p>
          <a:pPr rtl="1"/>
          <a:endParaRPr lang="ar-EG"/>
        </a:p>
      </dgm:t>
    </dgm:pt>
    <dgm:pt modelId="{96A5F669-DBBB-4BDB-B945-614E980D7418}" type="pres">
      <dgm:prSet presAssocID="{5353939D-A4B5-4D2D-A3C2-1A4ECF4E91F9}" presName="parentText" presStyleLbl="node1" presStyleIdx="2" presStyleCnt="5" custScaleX="12009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B007EC-0CB3-4103-8B2F-78C56A1DD1F9}" type="pres">
      <dgm:prSet presAssocID="{5353939D-A4B5-4D2D-A3C2-1A4ECF4E91F9}" presName="negativeSpace" presStyleCnt="0"/>
      <dgm:spPr/>
    </dgm:pt>
    <dgm:pt modelId="{777B2991-3AF7-4102-AB6A-79BF1F238441}" type="pres">
      <dgm:prSet presAssocID="{5353939D-A4B5-4D2D-A3C2-1A4ECF4E91F9}" presName="childText" presStyleLbl="conFgAcc1" presStyleIdx="2" presStyleCnt="5">
        <dgm:presLayoutVars>
          <dgm:bulletEnabled val="1"/>
        </dgm:presLayoutVars>
      </dgm:prSet>
      <dgm:spPr/>
    </dgm:pt>
    <dgm:pt modelId="{FAA508E5-3464-43DF-A47E-25ADFCCFD51B}" type="pres">
      <dgm:prSet presAssocID="{2E2E5168-55F0-4BA6-908B-2E9F515E9287}" presName="spaceBetweenRectangles" presStyleCnt="0"/>
      <dgm:spPr/>
    </dgm:pt>
    <dgm:pt modelId="{247F3281-5DA0-4623-BE91-9BEEBABD70B6}" type="pres">
      <dgm:prSet presAssocID="{1558E19A-CEDF-4125-8C40-7F025762912D}" presName="parentLin" presStyleCnt="0"/>
      <dgm:spPr/>
    </dgm:pt>
    <dgm:pt modelId="{64C3B8BF-5BD4-4A10-8EB0-C72493D59F99}" type="pres">
      <dgm:prSet presAssocID="{1558E19A-CEDF-4125-8C40-7F025762912D}" presName="parentLeftMargin" presStyleLbl="node1" presStyleIdx="2" presStyleCnt="5"/>
      <dgm:spPr/>
      <dgm:t>
        <a:bodyPr/>
        <a:lstStyle/>
        <a:p>
          <a:pPr rtl="1"/>
          <a:endParaRPr lang="ar-EG"/>
        </a:p>
      </dgm:t>
    </dgm:pt>
    <dgm:pt modelId="{0605DF83-C16D-4E63-9E91-009A31EB6518}" type="pres">
      <dgm:prSet presAssocID="{1558E19A-CEDF-4125-8C40-7F025762912D}" presName="parentText" presStyleLbl="node1" presStyleIdx="3" presStyleCnt="5" custScaleX="11959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74C1B8-8730-49F7-AC4D-EAFEC6F55928}" type="pres">
      <dgm:prSet presAssocID="{1558E19A-CEDF-4125-8C40-7F025762912D}" presName="negativeSpace" presStyleCnt="0"/>
      <dgm:spPr/>
    </dgm:pt>
    <dgm:pt modelId="{4C08BEBE-B644-4EF5-B13F-801EDFCF3F78}" type="pres">
      <dgm:prSet presAssocID="{1558E19A-CEDF-4125-8C40-7F025762912D}" presName="childText" presStyleLbl="conFgAcc1" presStyleIdx="3" presStyleCnt="5">
        <dgm:presLayoutVars>
          <dgm:bulletEnabled val="1"/>
        </dgm:presLayoutVars>
      </dgm:prSet>
      <dgm:spPr/>
    </dgm:pt>
    <dgm:pt modelId="{119AA11E-57F5-4A1A-B110-2B26781E4814}" type="pres">
      <dgm:prSet presAssocID="{01A6D3B1-C3E9-406B-B714-5FA5C30415F5}" presName="spaceBetweenRectangles" presStyleCnt="0"/>
      <dgm:spPr/>
    </dgm:pt>
    <dgm:pt modelId="{854CDCCE-82B3-4E3E-A479-D888F67354C8}" type="pres">
      <dgm:prSet presAssocID="{642EE10A-03AC-4152-BCFD-0AA77FFBEDBB}" presName="parentLin" presStyleCnt="0"/>
      <dgm:spPr/>
    </dgm:pt>
    <dgm:pt modelId="{11EF5ADE-E11F-4607-A1F1-135C71322436}" type="pres">
      <dgm:prSet presAssocID="{642EE10A-03AC-4152-BCFD-0AA77FFBEDBB}" presName="parentLeftMargin" presStyleLbl="node1" presStyleIdx="3" presStyleCnt="5"/>
      <dgm:spPr/>
      <dgm:t>
        <a:bodyPr/>
        <a:lstStyle/>
        <a:p>
          <a:pPr rtl="1"/>
          <a:endParaRPr lang="ar-EG"/>
        </a:p>
      </dgm:t>
    </dgm:pt>
    <dgm:pt modelId="{013DCFBE-E890-4621-9F0B-2C3D6601C6B7}" type="pres">
      <dgm:prSet presAssocID="{642EE10A-03AC-4152-BCFD-0AA77FFBEDBB}" presName="parentText" presStyleLbl="node1" presStyleIdx="4" presStyleCnt="5" custScaleX="11908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97DE38-AF00-4020-867A-B6D6B7BC6872}" type="pres">
      <dgm:prSet presAssocID="{642EE10A-03AC-4152-BCFD-0AA77FFBEDBB}" presName="negativeSpace" presStyleCnt="0"/>
      <dgm:spPr/>
    </dgm:pt>
    <dgm:pt modelId="{F5C38CDF-EA85-45B5-807F-1F5B45A2E584}" type="pres">
      <dgm:prSet presAssocID="{642EE10A-03AC-4152-BCFD-0AA77FFBEDBB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9B339EB6-9311-4A73-8CE0-E1AD7D29AF98}" type="presOf" srcId="{7CAED231-E34F-493F-B738-6A5D95C4384E}" destId="{D3B54914-D348-4DA1-989B-B8B5165FB5B1}" srcOrd="1" destOrd="0" presId="urn:microsoft.com/office/officeart/2005/8/layout/list1"/>
    <dgm:cxn modelId="{0654CC4F-2322-4FBD-B53A-87333F7985E7}" type="presOf" srcId="{4B1916CE-F33A-4910-8970-74BFCAE48E2C}" destId="{02F35603-5585-4C3C-BA0F-B37A4F2BE7B9}" srcOrd="1" destOrd="0" presId="urn:microsoft.com/office/officeart/2005/8/layout/list1"/>
    <dgm:cxn modelId="{DF0B460C-A57E-4965-B4FA-9CF670433C10}" type="presOf" srcId="{5353939D-A4B5-4D2D-A3C2-1A4ECF4E91F9}" destId="{2474900C-05A5-493D-AC22-7CE65D71FD6E}" srcOrd="0" destOrd="0" presId="urn:microsoft.com/office/officeart/2005/8/layout/list1"/>
    <dgm:cxn modelId="{3589FD8A-85E4-44E9-870D-6C402724F445}" type="presOf" srcId="{1558E19A-CEDF-4125-8C40-7F025762912D}" destId="{64C3B8BF-5BD4-4A10-8EB0-C72493D59F99}" srcOrd="0" destOrd="0" presId="urn:microsoft.com/office/officeart/2005/8/layout/list1"/>
    <dgm:cxn modelId="{09C28D63-5DE9-4CAF-9BCE-CFD5218C3132}" type="presOf" srcId="{A5854006-005E-4018-A847-014185C3DC97}" destId="{CE4FAC1B-01FF-4432-B996-ABF78FB295F6}" srcOrd="0" destOrd="0" presId="urn:microsoft.com/office/officeart/2005/8/layout/list1"/>
    <dgm:cxn modelId="{13F742B2-3625-4E1D-9FD6-3C5DE2400D5F}" srcId="{A5854006-005E-4018-A847-014185C3DC97}" destId="{5353939D-A4B5-4D2D-A3C2-1A4ECF4E91F9}" srcOrd="2" destOrd="0" parTransId="{1E946D84-6853-4208-B7EF-22A718C480B4}" sibTransId="{2E2E5168-55F0-4BA6-908B-2E9F515E9287}"/>
    <dgm:cxn modelId="{BEA2D6C6-8152-4AE6-8456-669B674D445B}" type="presOf" srcId="{642EE10A-03AC-4152-BCFD-0AA77FFBEDBB}" destId="{11EF5ADE-E11F-4607-A1F1-135C71322436}" srcOrd="0" destOrd="0" presId="urn:microsoft.com/office/officeart/2005/8/layout/list1"/>
    <dgm:cxn modelId="{A0CA36B2-77B5-4482-8BBB-BF83F717BD77}" srcId="{A5854006-005E-4018-A847-014185C3DC97}" destId="{7CAED231-E34F-493F-B738-6A5D95C4384E}" srcOrd="0" destOrd="0" parTransId="{2F662FCC-CB8C-45B1-A0B1-8D6E9461A24A}" sibTransId="{71F3D38C-2719-4A59-984E-347526F10FB5}"/>
    <dgm:cxn modelId="{DB50F4AB-F470-4814-B36F-84AD71559AE2}" type="presOf" srcId="{1558E19A-CEDF-4125-8C40-7F025762912D}" destId="{0605DF83-C16D-4E63-9E91-009A31EB6518}" srcOrd="1" destOrd="0" presId="urn:microsoft.com/office/officeart/2005/8/layout/list1"/>
    <dgm:cxn modelId="{4ABB77DC-D4FF-4AAF-8634-5DF5E263EC33}" srcId="{A5854006-005E-4018-A847-014185C3DC97}" destId="{1558E19A-CEDF-4125-8C40-7F025762912D}" srcOrd="3" destOrd="0" parTransId="{2BAB9700-6014-4D15-81AF-7FD11BCDBC15}" sibTransId="{01A6D3B1-C3E9-406B-B714-5FA5C30415F5}"/>
    <dgm:cxn modelId="{A99A92B7-09FD-4784-9849-5958FA856C50}" type="presOf" srcId="{7CAED231-E34F-493F-B738-6A5D95C4384E}" destId="{264BD463-6C8C-4822-8876-68ED09E9E068}" srcOrd="0" destOrd="0" presId="urn:microsoft.com/office/officeart/2005/8/layout/list1"/>
    <dgm:cxn modelId="{6F5FB940-F101-4F63-938A-09345C342B4D}" type="presOf" srcId="{4B1916CE-F33A-4910-8970-74BFCAE48E2C}" destId="{EE2D5F34-FCF3-445A-825E-766CD11DD6F5}" srcOrd="0" destOrd="0" presId="urn:microsoft.com/office/officeart/2005/8/layout/list1"/>
    <dgm:cxn modelId="{5B1206CE-CD1D-49CA-8801-2C6896FAD19A}" type="presOf" srcId="{642EE10A-03AC-4152-BCFD-0AA77FFBEDBB}" destId="{013DCFBE-E890-4621-9F0B-2C3D6601C6B7}" srcOrd="1" destOrd="0" presId="urn:microsoft.com/office/officeart/2005/8/layout/list1"/>
    <dgm:cxn modelId="{ACC2CDC7-0841-4C66-8C92-B1ED7880BBE4}" type="presOf" srcId="{5353939D-A4B5-4D2D-A3C2-1A4ECF4E91F9}" destId="{96A5F669-DBBB-4BDB-B945-614E980D7418}" srcOrd="1" destOrd="0" presId="urn:microsoft.com/office/officeart/2005/8/layout/list1"/>
    <dgm:cxn modelId="{BA94CBBE-5082-4D23-BF31-C7A785E1B48D}" srcId="{A5854006-005E-4018-A847-014185C3DC97}" destId="{4B1916CE-F33A-4910-8970-74BFCAE48E2C}" srcOrd="1" destOrd="0" parTransId="{252A353E-6CCE-4D89-9A5B-80FF0DAFFDDF}" sibTransId="{5D9DB576-BAE0-4CC7-B328-C8DF41F7568F}"/>
    <dgm:cxn modelId="{BF4F3062-F273-4D41-908C-3CAC42E6238E}" srcId="{A5854006-005E-4018-A847-014185C3DC97}" destId="{642EE10A-03AC-4152-BCFD-0AA77FFBEDBB}" srcOrd="4" destOrd="0" parTransId="{C68A2E05-2592-4A0B-BC78-67A133B32D23}" sibTransId="{D3B2A97A-0241-4736-B616-72765A7D9D15}"/>
    <dgm:cxn modelId="{8181273B-676B-4011-A133-88BD9711A21D}" type="presParOf" srcId="{CE4FAC1B-01FF-4432-B996-ABF78FB295F6}" destId="{379DE63B-65BF-4F76-85DA-165C072845EE}" srcOrd="0" destOrd="0" presId="urn:microsoft.com/office/officeart/2005/8/layout/list1"/>
    <dgm:cxn modelId="{79F321D6-D214-47AE-9BB6-FECE847F59ED}" type="presParOf" srcId="{379DE63B-65BF-4F76-85DA-165C072845EE}" destId="{264BD463-6C8C-4822-8876-68ED09E9E068}" srcOrd="0" destOrd="0" presId="urn:microsoft.com/office/officeart/2005/8/layout/list1"/>
    <dgm:cxn modelId="{AFC3AF38-2431-4AE2-A8AE-D85EA983DD6B}" type="presParOf" srcId="{379DE63B-65BF-4F76-85DA-165C072845EE}" destId="{D3B54914-D348-4DA1-989B-B8B5165FB5B1}" srcOrd="1" destOrd="0" presId="urn:microsoft.com/office/officeart/2005/8/layout/list1"/>
    <dgm:cxn modelId="{F0C84CAA-E82B-4F12-B11C-DF48FE4E2E07}" type="presParOf" srcId="{CE4FAC1B-01FF-4432-B996-ABF78FB295F6}" destId="{2C09AE3C-09DF-419A-A0AA-69773D29FBB0}" srcOrd="1" destOrd="0" presId="urn:microsoft.com/office/officeart/2005/8/layout/list1"/>
    <dgm:cxn modelId="{5945660C-B8AD-4B14-8C19-C21824B5512E}" type="presParOf" srcId="{CE4FAC1B-01FF-4432-B996-ABF78FB295F6}" destId="{D2A963CB-D48F-4403-9F8E-B5D00A54AD52}" srcOrd="2" destOrd="0" presId="urn:microsoft.com/office/officeart/2005/8/layout/list1"/>
    <dgm:cxn modelId="{A9FF33E1-0D65-4596-BBF3-BD7EAFA98BC2}" type="presParOf" srcId="{CE4FAC1B-01FF-4432-B996-ABF78FB295F6}" destId="{717098D7-D714-414F-A34D-0BFF21263EA9}" srcOrd="3" destOrd="0" presId="urn:microsoft.com/office/officeart/2005/8/layout/list1"/>
    <dgm:cxn modelId="{830DCA9E-723B-48B3-B7DD-33C47DBBD484}" type="presParOf" srcId="{CE4FAC1B-01FF-4432-B996-ABF78FB295F6}" destId="{ACAC95DB-8299-420E-86EC-80B4871E7803}" srcOrd="4" destOrd="0" presId="urn:microsoft.com/office/officeart/2005/8/layout/list1"/>
    <dgm:cxn modelId="{E970D577-C254-4AE5-9667-9C1BE1DF0D94}" type="presParOf" srcId="{ACAC95DB-8299-420E-86EC-80B4871E7803}" destId="{EE2D5F34-FCF3-445A-825E-766CD11DD6F5}" srcOrd="0" destOrd="0" presId="urn:microsoft.com/office/officeart/2005/8/layout/list1"/>
    <dgm:cxn modelId="{9D62FADC-4C0F-4C1B-BB27-BA66A8B7C744}" type="presParOf" srcId="{ACAC95DB-8299-420E-86EC-80B4871E7803}" destId="{02F35603-5585-4C3C-BA0F-B37A4F2BE7B9}" srcOrd="1" destOrd="0" presId="urn:microsoft.com/office/officeart/2005/8/layout/list1"/>
    <dgm:cxn modelId="{2A486BD9-BADA-4671-BCB1-7A7610586EDE}" type="presParOf" srcId="{CE4FAC1B-01FF-4432-B996-ABF78FB295F6}" destId="{AEAE0EE4-AC3D-46F9-B8F7-2A9CC7737C39}" srcOrd="5" destOrd="0" presId="urn:microsoft.com/office/officeart/2005/8/layout/list1"/>
    <dgm:cxn modelId="{93BC9A43-BFC3-4E0B-85C6-1D13711B90BA}" type="presParOf" srcId="{CE4FAC1B-01FF-4432-B996-ABF78FB295F6}" destId="{832CACE8-ECDF-41AC-8F88-67A388B8CDD2}" srcOrd="6" destOrd="0" presId="urn:microsoft.com/office/officeart/2005/8/layout/list1"/>
    <dgm:cxn modelId="{4FA922BD-6485-4736-8062-EF6C53949ECD}" type="presParOf" srcId="{CE4FAC1B-01FF-4432-B996-ABF78FB295F6}" destId="{CF836CCF-B455-4DFD-8EE8-AC4B7B011EB0}" srcOrd="7" destOrd="0" presId="urn:microsoft.com/office/officeart/2005/8/layout/list1"/>
    <dgm:cxn modelId="{25C52133-4CD5-419A-815D-2C694A35E701}" type="presParOf" srcId="{CE4FAC1B-01FF-4432-B996-ABF78FB295F6}" destId="{06EB88AE-C926-495F-BB90-01697534C152}" srcOrd="8" destOrd="0" presId="urn:microsoft.com/office/officeart/2005/8/layout/list1"/>
    <dgm:cxn modelId="{55EB1170-ABDA-42CF-BE75-30FDAD47D23D}" type="presParOf" srcId="{06EB88AE-C926-495F-BB90-01697534C152}" destId="{2474900C-05A5-493D-AC22-7CE65D71FD6E}" srcOrd="0" destOrd="0" presId="urn:microsoft.com/office/officeart/2005/8/layout/list1"/>
    <dgm:cxn modelId="{82768FA6-88C6-4F86-AEB5-61ACF49AE807}" type="presParOf" srcId="{06EB88AE-C926-495F-BB90-01697534C152}" destId="{96A5F669-DBBB-4BDB-B945-614E980D7418}" srcOrd="1" destOrd="0" presId="urn:microsoft.com/office/officeart/2005/8/layout/list1"/>
    <dgm:cxn modelId="{0C5D4931-6661-4302-A579-0493A912A4EC}" type="presParOf" srcId="{CE4FAC1B-01FF-4432-B996-ABF78FB295F6}" destId="{02B007EC-0CB3-4103-8B2F-78C56A1DD1F9}" srcOrd="9" destOrd="0" presId="urn:microsoft.com/office/officeart/2005/8/layout/list1"/>
    <dgm:cxn modelId="{3D2A5EF8-7852-4D72-9526-731CE4746417}" type="presParOf" srcId="{CE4FAC1B-01FF-4432-B996-ABF78FB295F6}" destId="{777B2991-3AF7-4102-AB6A-79BF1F238441}" srcOrd="10" destOrd="0" presId="urn:microsoft.com/office/officeart/2005/8/layout/list1"/>
    <dgm:cxn modelId="{D661543A-B05D-485A-B4DA-50AEE38F6BC3}" type="presParOf" srcId="{CE4FAC1B-01FF-4432-B996-ABF78FB295F6}" destId="{FAA508E5-3464-43DF-A47E-25ADFCCFD51B}" srcOrd="11" destOrd="0" presId="urn:microsoft.com/office/officeart/2005/8/layout/list1"/>
    <dgm:cxn modelId="{636CB5E1-CACA-412E-8CF6-AD29C037E8DD}" type="presParOf" srcId="{CE4FAC1B-01FF-4432-B996-ABF78FB295F6}" destId="{247F3281-5DA0-4623-BE91-9BEEBABD70B6}" srcOrd="12" destOrd="0" presId="urn:microsoft.com/office/officeart/2005/8/layout/list1"/>
    <dgm:cxn modelId="{C41F3472-DC3E-4121-A3A3-9495D29CA413}" type="presParOf" srcId="{247F3281-5DA0-4623-BE91-9BEEBABD70B6}" destId="{64C3B8BF-5BD4-4A10-8EB0-C72493D59F99}" srcOrd="0" destOrd="0" presId="urn:microsoft.com/office/officeart/2005/8/layout/list1"/>
    <dgm:cxn modelId="{74F68E8C-7B94-4F81-9E58-A32003902956}" type="presParOf" srcId="{247F3281-5DA0-4623-BE91-9BEEBABD70B6}" destId="{0605DF83-C16D-4E63-9E91-009A31EB6518}" srcOrd="1" destOrd="0" presId="urn:microsoft.com/office/officeart/2005/8/layout/list1"/>
    <dgm:cxn modelId="{729D10DE-07F9-4654-8159-5ED28D8CF102}" type="presParOf" srcId="{CE4FAC1B-01FF-4432-B996-ABF78FB295F6}" destId="{A774C1B8-8730-49F7-AC4D-EAFEC6F55928}" srcOrd="13" destOrd="0" presId="urn:microsoft.com/office/officeart/2005/8/layout/list1"/>
    <dgm:cxn modelId="{5BFC4E66-BCBB-40DD-9CF9-E1C08DA50AF6}" type="presParOf" srcId="{CE4FAC1B-01FF-4432-B996-ABF78FB295F6}" destId="{4C08BEBE-B644-4EF5-B13F-801EDFCF3F78}" srcOrd="14" destOrd="0" presId="urn:microsoft.com/office/officeart/2005/8/layout/list1"/>
    <dgm:cxn modelId="{7D5D4BC6-89DD-4E7D-886B-31C5CD15855E}" type="presParOf" srcId="{CE4FAC1B-01FF-4432-B996-ABF78FB295F6}" destId="{119AA11E-57F5-4A1A-B110-2B26781E4814}" srcOrd="15" destOrd="0" presId="urn:microsoft.com/office/officeart/2005/8/layout/list1"/>
    <dgm:cxn modelId="{38171772-E651-487B-8234-C3F1DA0BF338}" type="presParOf" srcId="{CE4FAC1B-01FF-4432-B996-ABF78FB295F6}" destId="{854CDCCE-82B3-4E3E-A479-D888F67354C8}" srcOrd="16" destOrd="0" presId="urn:microsoft.com/office/officeart/2005/8/layout/list1"/>
    <dgm:cxn modelId="{8604ADD0-1EAB-4A11-B2A2-ED7B553A1738}" type="presParOf" srcId="{854CDCCE-82B3-4E3E-A479-D888F67354C8}" destId="{11EF5ADE-E11F-4607-A1F1-135C71322436}" srcOrd="0" destOrd="0" presId="urn:microsoft.com/office/officeart/2005/8/layout/list1"/>
    <dgm:cxn modelId="{35266235-C3A9-433F-8457-6FBD62063B4E}" type="presParOf" srcId="{854CDCCE-82B3-4E3E-A479-D888F67354C8}" destId="{013DCFBE-E890-4621-9F0B-2C3D6601C6B7}" srcOrd="1" destOrd="0" presId="urn:microsoft.com/office/officeart/2005/8/layout/list1"/>
    <dgm:cxn modelId="{59250E92-48DA-49A2-A3D0-BBD2902C710E}" type="presParOf" srcId="{CE4FAC1B-01FF-4432-B996-ABF78FB295F6}" destId="{7C97DE38-AF00-4020-867A-B6D6B7BC6872}" srcOrd="17" destOrd="0" presId="urn:microsoft.com/office/officeart/2005/8/layout/list1"/>
    <dgm:cxn modelId="{928A6457-DCD1-4A34-803D-666D39BBA08B}" type="presParOf" srcId="{CE4FAC1B-01FF-4432-B996-ABF78FB295F6}" destId="{F5C38CDF-EA85-45B5-807F-1F5B45A2E584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5854006-005E-4018-A847-014185C3DC97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CAED231-E34F-493F-B738-6A5D95C4384E}">
      <dgm:prSet phldrT="[Text]" custT="1"/>
      <dgm:spPr/>
      <dgm:t>
        <a:bodyPr/>
        <a:lstStyle/>
        <a:p>
          <a:pPr algn="ctr" rtl="1"/>
          <a:r>
            <a:rPr lang="ar-SA" sz="2000" b="1" dirty="0" smtClean="0">
              <a:solidFill>
                <a:schemeClr val="tx1">
                  <a:lumMod val="50000"/>
                </a:schemeClr>
              </a:solidFill>
            </a:rPr>
            <a:t>لا بد من تدريب الموظفين على أساليب مختلفة لمعالجة مجالات وأنواع المعرفة المختلفة</a:t>
          </a:r>
          <a:r>
            <a:rPr lang="en-US" sz="2000" b="1" dirty="0" smtClean="0">
              <a:solidFill>
                <a:schemeClr val="tx1">
                  <a:lumMod val="50000"/>
                </a:schemeClr>
              </a:solidFill>
            </a:rPr>
            <a:t> .</a:t>
          </a:r>
          <a:endParaRPr lang="en-US" sz="2000" b="1" dirty="0">
            <a:solidFill>
              <a:schemeClr val="tx1">
                <a:lumMod val="50000"/>
              </a:schemeClr>
            </a:solidFill>
          </a:endParaRPr>
        </a:p>
      </dgm:t>
    </dgm:pt>
    <dgm:pt modelId="{2F662FCC-CB8C-45B1-A0B1-8D6E9461A24A}" type="parTrans" cxnId="{A0CA36B2-77B5-4482-8BBB-BF83F717BD77}">
      <dgm:prSet/>
      <dgm:spPr/>
      <dgm:t>
        <a:bodyPr/>
        <a:lstStyle/>
        <a:p>
          <a:endParaRPr lang="en-US"/>
        </a:p>
      </dgm:t>
    </dgm:pt>
    <dgm:pt modelId="{71F3D38C-2719-4A59-984E-347526F10FB5}" type="sibTrans" cxnId="{A0CA36B2-77B5-4482-8BBB-BF83F717BD77}">
      <dgm:prSet/>
      <dgm:spPr/>
      <dgm:t>
        <a:bodyPr/>
        <a:lstStyle/>
        <a:p>
          <a:endParaRPr lang="en-US"/>
        </a:p>
      </dgm:t>
    </dgm:pt>
    <dgm:pt modelId="{1558E19A-CEDF-4125-8C40-7F025762912D}">
      <dgm:prSet phldrT="[Text]" custT="1"/>
      <dgm:spPr/>
      <dgm:t>
        <a:bodyPr/>
        <a:lstStyle/>
        <a:p>
          <a:pPr algn="ctr" rtl="1"/>
          <a:r>
            <a:rPr lang="ar-SA" sz="2000" b="1" dirty="0" smtClean="0">
              <a:solidFill>
                <a:schemeClr val="tx1">
                  <a:lumMod val="50000"/>
                </a:schemeClr>
              </a:solidFill>
            </a:rPr>
            <a:t>مهارة حل المشكلة تساعد الموظف على اتخاذ قرارات هامة في حياته الوظيفية </a:t>
          </a:r>
          <a:endParaRPr lang="en-US" sz="2000" b="1" dirty="0">
            <a:solidFill>
              <a:schemeClr val="tx1">
                <a:lumMod val="50000"/>
              </a:schemeClr>
            </a:solidFill>
          </a:endParaRPr>
        </a:p>
      </dgm:t>
    </dgm:pt>
    <dgm:pt modelId="{2BAB9700-6014-4D15-81AF-7FD11BCDBC15}" type="parTrans" cxnId="{4ABB77DC-D4FF-4AAF-8634-5DF5E263EC33}">
      <dgm:prSet/>
      <dgm:spPr/>
      <dgm:t>
        <a:bodyPr/>
        <a:lstStyle/>
        <a:p>
          <a:endParaRPr lang="en-US"/>
        </a:p>
      </dgm:t>
    </dgm:pt>
    <dgm:pt modelId="{01A6D3B1-C3E9-406B-B714-5FA5C30415F5}" type="sibTrans" cxnId="{4ABB77DC-D4FF-4AAF-8634-5DF5E263EC33}">
      <dgm:prSet/>
      <dgm:spPr/>
      <dgm:t>
        <a:bodyPr/>
        <a:lstStyle/>
        <a:p>
          <a:endParaRPr lang="en-US"/>
        </a:p>
      </dgm:t>
    </dgm:pt>
    <dgm:pt modelId="{642EE10A-03AC-4152-BCFD-0AA77FFBEDBB}">
      <dgm:prSet phldrT="[Text]" custT="1"/>
      <dgm:spPr/>
      <dgm:t>
        <a:bodyPr/>
        <a:lstStyle/>
        <a:p>
          <a:pPr algn="ctr" rtl="1"/>
          <a:r>
            <a:rPr lang="ar-SA" sz="1900" b="1" dirty="0" smtClean="0">
              <a:solidFill>
                <a:schemeClr val="tx1">
                  <a:lumMod val="50000"/>
                </a:schemeClr>
              </a:solidFill>
            </a:rPr>
            <a:t>مهارة التدريب على التفكير إحدى المهارات اللازمة التي ينبغي أن يتسلح بها الموظفون لمعالجة مشكلات دوائرهم </a:t>
          </a:r>
          <a:endParaRPr lang="en-US" sz="1900" b="1" dirty="0">
            <a:solidFill>
              <a:schemeClr val="tx1">
                <a:lumMod val="50000"/>
              </a:schemeClr>
            </a:solidFill>
          </a:endParaRPr>
        </a:p>
      </dgm:t>
    </dgm:pt>
    <dgm:pt modelId="{C68A2E05-2592-4A0B-BC78-67A133B32D23}" type="parTrans" cxnId="{BF4F3062-F273-4D41-908C-3CAC42E6238E}">
      <dgm:prSet/>
      <dgm:spPr/>
      <dgm:t>
        <a:bodyPr/>
        <a:lstStyle/>
        <a:p>
          <a:endParaRPr lang="en-US"/>
        </a:p>
      </dgm:t>
    </dgm:pt>
    <dgm:pt modelId="{D3B2A97A-0241-4736-B616-72765A7D9D15}" type="sibTrans" cxnId="{BF4F3062-F273-4D41-908C-3CAC42E6238E}">
      <dgm:prSet/>
      <dgm:spPr/>
      <dgm:t>
        <a:bodyPr/>
        <a:lstStyle/>
        <a:p>
          <a:endParaRPr lang="en-US"/>
        </a:p>
      </dgm:t>
    </dgm:pt>
    <dgm:pt modelId="{4B1916CE-F33A-4910-8970-74BFCAE48E2C}">
      <dgm:prSet custT="1"/>
      <dgm:spPr/>
      <dgm:t>
        <a:bodyPr/>
        <a:lstStyle/>
        <a:p>
          <a:pPr algn="ctr" rtl="1"/>
          <a:r>
            <a:rPr lang="ar-SA" sz="2000" b="1" dirty="0" smtClean="0">
              <a:solidFill>
                <a:schemeClr val="tx1">
                  <a:lumMod val="50000"/>
                </a:schemeClr>
              </a:solidFill>
            </a:rPr>
            <a:t>مهارة حل المشكلات من المهارات الضرورية ل</a:t>
          </a:r>
          <a:r>
            <a:rPr lang="ar-EG" sz="2000" b="1" dirty="0" smtClean="0">
              <a:solidFill>
                <a:schemeClr val="tx1">
                  <a:lumMod val="50000"/>
                </a:schemeClr>
              </a:solidFill>
            </a:rPr>
            <a:t>ل</a:t>
          </a:r>
          <a:r>
            <a:rPr lang="ar-SA" sz="2000" b="1" dirty="0" smtClean="0">
              <a:solidFill>
                <a:schemeClr val="tx1">
                  <a:lumMod val="50000"/>
                </a:schemeClr>
              </a:solidFill>
            </a:rPr>
            <a:t>مجالات </a:t>
          </a:r>
          <a:r>
            <a:rPr lang="ar-EG" sz="2000" b="1" dirty="0" smtClean="0">
              <a:solidFill>
                <a:schemeClr val="tx1">
                  <a:lumMod val="50000"/>
                </a:schemeClr>
              </a:solidFill>
            </a:rPr>
            <a:t>ال</a:t>
          </a:r>
          <a:r>
            <a:rPr lang="ar-SA" sz="2000" b="1" dirty="0" smtClean="0">
              <a:solidFill>
                <a:schemeClr val="tx1">
                  <a:lumMod val="50000"/>
                </a:schemeClr>
              </a:solidFill>
            </a:rPr>
            <a:t>حياتية ، أو مجالات الأكاديمية التكيفية</a:t>
          </a:r>
          <a:r>
            <a:rPr lang="en-US" sz="2000" b="1" dirty="0" smtClean="0">
              <a:solidFill>
                <a:schemeClr val="tx1">
                  <a:lumMod val="50000"/>
                </a:schemeClr>
              </a:solidFill>
            </a:rPr>
            <a:t> .</a:t>
          </a:r>
          <a:endParaRPr lang="en-US" sz="2000" b="1" dirty="0">
            <a:solidFill>
              <a:schemeClr val="tx1">
                <a:lumMod val="50000"/>
              </a:schemeClr>
            </a:solidFill>
          </a:endParaRPr>
        </a:p>
      </dgm:t>
    </dgm:pt>
    <dgm:pt modelId="{252A353E-6CCE-4D89-9A5B-80FF0DAFFDDF}" type="parTrans" cxnId="{BA94CBBE-5082-4D23-BF31-C7A785E1B48D}">
      <dgm:prSet/>
      <dgm:spPr/>
      <dgm:t>
        <a:bodyPr/>
        <a:lstStyle/>
        <a:p>
          <a:endParaRPr lang="en-US"/>
        </a:p>
      </dgm:t>
    </dgm:pt>
    <dgm:pt modelId="{5D9DB576-BAE0-4CC7-B328-C8DF41F7568F}" type="sibTrans" cxnId="{BA94CBBE-5082-4D23-BF31-C7A785E1B48D}">
      <dgm:prSet/>
      <dgm:spPr/>
      <dgm:t>
        <a:bodyPr/>
        <a:lstStyle/>
        <a:p>
          <a:endParaRPr lang="en-US"/>
        </a:p>
      </dgm:t>
    </dgm:pt>
    <dgm:pt modelId="{5353939D-A4B5-4D2D-A3C2-1A4ECF4E91F9}">
      <dgm:prSet custT="1"/>
      <dgm:spPr/>
      <dgm:t>
        <a:bodyPr/>
        <a:lstStyle/>
        <a:p>
          <a:pPr algn="ctr" rtl="1"/>
          <a:r>
            <a:rPr lang="ar-SA" sz="2000" b="1" dirty="0" smtClean="0">
              <a:solidFill>
                <a:schemeClr val="tx1">
                  <a:lumMod val="50000"/>
                </a:schemeClr>
              </a:solidFill>
            </a:rPr>
            <a:t>مهارة حل المشكلات مهارة تساعد الموظف على تحصيل المعرفة بنفسه ، وتزويده بآليات الاستقلال</a:t>
          </a:r>
          <a:r>
            <a:rPr lang="en-US" sz="2000" b="1" dirty="0" smtClean="0">
              <a:solidFill>
                <a:schemeClr val="tx1">
                  <a:lumMod val="50000"/>
                </a:schemeClr>
              </a:solidFill>
            </a:rPr>
            <a:t> .</a:t>
          </a:r>
          <a:endParaRPr lang="en-US" sz="2000" b="1" dirty="0">
            <a:solidFill>
              <a:schemeClr val="tx1">
                <a:lumMod val="50000"/>
              </a:schemeClr>
            </a:solidFill>
          </a:endParaRPr>
        </a:p>
      </dgm:t>
    </dgm:pt>
    <dgm:pt modelId="{1E946D84-6853-4208-B7EF-22A718C480B4}" type="parTrans" cxnId="{13F742B2-3625-4E1D-9FD6-3C5DE2400D5F}">
      <dgm:prSet/>
      <dgm:spPr/>
      <dgm:t>
        <a:bodyPr/>
        <a:lstStyle/>
        <a:p>
          <a:endParaRPr lang="en-US"/>
        </a:p>
      </dgm:t>
    </dgm:pt>
    <dgm:pt modelId="{2E2E5168-55F0-4BA6-908B-2E9F515E9287}" type="sibTrans" cxnId="{13F742B2-3625-4E1D-9FD6-3C5DE2400D5F}">
      <dgm:prSet/>
      <dgm:spPr/>
      <dgm:t>
        <a:bodyPr/>
        <a:lstStyle/>
        <a:p>
          <a:endParaRPr lang="en-US"/>
        </a:p>
      </dgm:t>
    </dgm:pt>
    <dgm:pt modelId="{CE4FAC1B-01FF-4432-B996-ABF78FB295F6}" type="pres">
      <dgm:prSet presAssocID="{A5854006-005E-4018-A847-014185C3DC9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EG"/>
        </a:p>
      </dgm:t>
    </dgm:pt>
    <dgm:pt modelId="{379DE63B-65BF-4F76-85DA-165C072845EE}" type="pres">
      <dgm:prSet presAssocID="{7CAED231-E34F-493F-B738-6A5D95C4384E}" presName="parentLin" presStyleCnt="0"/>
      <dgm:spPr/>
    </dgm:pt>
    <dgm:pt modelId="{264BD463-6C8C-4822-8876-68ED09E9E068}" type="pres">
      <dgm:prSet presAssocID="{7CAED231-E34F-493F-B738-6A5D95C4384E}" presName="parentLeftMargin" presStyleLbl="node1" presStyleIdx="0" presStyleCnt="5"/>
      <dgm:spPr/>
      <dgm:t>
        <a:bodyPr/>
        <a:lstStyle/>
        <a:p>
          <a:pPr rtl="1"/>
          <a:endParaRPr lang="ar-EG"/>
        </a:p>
      </dgm:t>
    </dgm:pt>
    <dgm:pt modelId="{D3B54914-D348-4DA1-989B-B8B5165FB5B1}" type="pres">
      <dgm:prSet presAssocID="{7CAED231-E34F-493F-B738-6A5D95C4384E}" presName="parentText" presStyleLbl="node1" presStyleIdx="0" presStyleCnt="5" custScaleX="153179" custScaleY="12977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09AE3C-09DF-419A-A0AA-69773D29FBB0}" type="pres">
      <dgm:prSet presAssocID="{7CAED231-E34F-493F-B738-6A5D95C4384E}" presName="negativeSpace" presStyleCnt="0"/>
      <dgm:spPr/>
    </dgm:pt>
    <dgm:pt modelId="{D2A963CB-D48F-4403-9F8E-B5D00A54AD52}" type="pres">
      <dgm:prSet presAssocID="{7CAED231-E34F-493F-B738-6A5D95C4384E}" presName="childText" presStyleLbl="conFgAcc1" presStyleIdx="0" presStyleCnt="5">
        <dgm:presLayoutVars>
          <dgm:bulletEnabled val="1"/>
        </dgm:presLayoutVars>
      </dgm:prSet>
      <dgm:spPr/>
    </dgm:pt>
    <dgm:pt modelId="{717098D7-D714-414F-A34D-0BFF21263EA9}" type="pres">
      <dgm:prSet presAssocID="{71F3D38C-2719-4A59-984E-347526F10FB5}" presName="spaceBetweenRectangles" presStyleCnt="0"/>
      <dgm:spPr/>
    </dgm:pt>
    <dgm:pt modelId="{ACAC95DB-8299-420E-86EC-80B4871E7803}" type="pres">
      <dgm:prSet presAssocID="{4B1916CE-F33A-4910-8970-74BFCAE48E2C}" presName="parentLin" presStyleCnt="0"/>
      <dgm:spPr/>
    </dgm:pt>
    <dgm:pt modelId="{EE2D5F34-FCF3-445A-825E-766CD11DD6F5}" type="pres">
      <dgm:prSet presAssocID="{4B1916CE-F33A-4910-8970-74BFCAE48E2C}" presName="parentLeftMargin" presStyleLbl="node1" presStyleIdx="0" presStyleCnt="5"/>
      <dgm:spPr/>
      <dgm:t>
        <a:bodyPr/>
        <a:lstStyle/>
        <a:p>
          <a:pPr rtl="1"/>
          <a:endParaRPr lang="ar-EG"/>
        </a:p>
      </dgm:t>
    </dgm:pt>
    <dgm:pt modelId="{02F35603-5585-4C3C-BA0F-B37A4F2BE7B9}" type="pres">
      <dgm:prSet presAssocID="{4B1916CE-F33A-4910-8970-74BFCAE48E2C}" presName="parentText" presStyleLbl="node1" presStyleIdx="1" presStyleCnt="5" custScaleX="153661" custScaleY="12977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AE0EE4-AC3D-46F9-B8F7-2A9CC7737C39}" type="pres">
      <dgm:prSet presAssocID="{4B1916CE-F33A-4910-8970-74BFCAE48E2C}" presName="negativeSpace" presStyleCnt="0"/>
      <dgm:spPr/>
    </dgm:pt>
    <dgm:pt modelId="{832CACE8-ECDF-41AC-8F88-67A388B8CDD2}" type="pres">
      <dgm:prSet presAssocID="{4B1916CE-F33A-4910-8970-74BFCAE48E2C}" presName="childText" presStyleLbl="conFgAcc1" presStyleIdx="1" presStyleCnt="5" custLinFactNeighborX="781" custLinFactNeighborY="-18779">
        <dgm:presLayoutVars>
          <dgm:bulletEnabled val="1"/>
        </dgm:presLayoutVars>
      </dgm:prSet>
      <dgm:spPr/>
    </dgm:pt>
    <dgm:pt modelId="{CF836CCF-B455-4DFD-8EE8-AC4B7B011EB0}" type="pres">
      <dgm:prSet presAssocID="{5D9DB576-BAE0-4CC7-B328-C8DF41F7568F}" presName="spaceBetweenRectangles" presStyleCnt="0"/>
      <dgm:spPr/>
    </dgm:pt>
    <dgm:pt modelId="{06EB88AE-C926-495F-BB90-01697534C152}" type="pres">
      <dgm:prSet presAssocID="{5353939D-A4B5-4D2D-A3C2-1A4ECF4E91F9}" presName="parentLin" presStyleCnt="0"/>
      <dgm:spPr/>
    </dgm:pt>
    <dgm:pt modelId="{2474900C-05A5-493D-AC22-7CE65D71FD6E}" type="pres">
      <dgm:prSet presAssocID="{5353939D-A4B5-4D2D-A3C2-1A4ECF4E91F9}" presName="parentLeftMargin" presStyleLbl="node1" presStyleIdx="1" presStyleCnt="5"/>
      <dgm:spPr/>
      <dgm:t>
        <a:bodyPr/>
        <a:lstStyle/>
        <a:p>
          <a:pPr rtl="1"/>
          <a:endParaRPr lang="ar-EG"/>
        </a:p>
      </dgm:t>
    </dgm:pt>
    <dgm:pt modelId="{96A5F669-DBBB-4BDB-B945-614E980D7418}" type="pres">
      <dgm:prSet presAssocID="{5353939D-A4B5-4D2D-A3C2-1A4ECF4E91F9}" presName="parentText" presStyleLbl="node1" presStyleIdx="2" presStyleCnt="5" custScaleX="154473" custScaleY="12977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B007EC-0CB3-4103-8B2F-78C56A1DD1F9}" type="pres">
      <dgm:prSet presAssocID="{5353939D-A4B5-4D2D-A3C2-1A4ECF4E91F9}" presName="negativeSpace" presStyleCnt="0"/>
      <dgm:spPr/>
    </dgm:pt>
    <dgm:pt modelId="{777B2991-3AF7-4102-AB6A-79BF1F238441}" type="pres">
      <dgm:prSet presAssocID="{5353939D-A4B5-4D2D-A3C2-1A4ECF4E91F9}" presName="childText" presStyleLbl="conFgAcc1" presStyleIdx="2" presStyleCnt="5">
        <dgm:presLayoutVars>
          <dgm:bulletEnabled val="1"/>
        </dgm:presLayoutVars>
      </dgm:prSet>
      <dgm:spPr/>
    </dgm:pt>
    <dgm:pt modelId="{FAA508E5-3464-43DF-A47E-25ADFCCFD51B}" type="pres">
      <dgm:prSet presAssocID="{2E2E5168-55F0-4BA6-908B-2E9F515E9287}" presName="spaceBetweenRectangles" presStyleCnt="0"/>
      <dgm:spPr/>
    </dgm:pt>
    <dgm:pt modelId="{247F3281-5DA0-4623-BE91-9BEEBABD70B6}" type="pres">
      <dgm:prSet presAssocID="{1558E19A-CEDF-4125-8C40-7F025762912D}" presName="parentLin" presStyleCnt="0"/>
      <dgm:spPr/>
    </dgm:pt>
    <dgm:pt modelId="{64C3B8BF-5BD4-4A10-8EB0-C72493D59F99}" type="pres">
      <dgm:prSet presAssocID="{1558E19A-CEDF-4125-8C40-7F025762912D}" presName="parentLeftMargin" presStyleLbl="node1" presStyleIdx="2" presStyleCnt="5"/>
      <dgm:spPr/>
      <dgm:t>
        <a:bodyPr/>
        <a:lstStyle/>
        <a:p>
          <a:pPr rtl="1"/>
          <a:endParaRPr lang="ar-EG"/>
        </a:p>
      </dgm:t>
    </dgm:pt>
    <dgm:pt modelId="{0605DF83-C16D-4E63-9E91-009A31EB6518}" type="pres">
      <dgm:prSet presAssocID="{1558E19A-CEDF-4125-8C40-7F025762912D}" presName="parentText" presStyleLbl="node1" presStyleIdx="3" presStyleCnt="5" custScaleX="153985" custScaleY="12977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74C1B8-8730-49F7-AC4D-EAFEC6F55928}" type="pres">
      <dgm:prSet presAssocID="{1558E19A-CEDF-4125-8C40-7F025762912D}" presName="negativeSpace" presStyleCnt="0"/>
      <dgm:spPr/>
    </dgm:pt>
    <dgm:pt modelId="{4C08BEBE-B644-4EF5-B13F-801EDFCF3F78}" type="pres">
      <dgm:prSet presAssocID="{1558E19A-CEDF-4125-8C40-7F025762912D}" presName="childText" presStyleLbl="conFgAcc1" presStyleIdx="3" presStyleCnt="5">
        <dgm:presLayoutVars>
          <dgm:bulletEnabled val="1"/>
        </dgm:presLayoutVars>
      </dgm:prSet>
      <dgm:spPr/>
    </dgm:pt>
    <dgm:pt modelId="{119AA11E-57F5-4A1A-B110-2B26781E4814}" type="pres">
      <dgm:prSet presAssocID="{01A6D3B1-C3E9-406B-B714-5FA5C30415F5}" presName="spaceBetweenRectangles" presStyleCnt="0"/>
      <dgm:spPr/>
    </dgm:pt>
    <dgm:pt modelId="{854CDCCE-82B3-4E3E-A479-D888F67354C8}" type="pres">
      <dgm:prSet presAssocID="{642EE10A-03AC-4152-BCFD-0AA77FFBEDBB}" presName="parentLin" presStyleCnt="0"/>
      <dgm:spPr/>
    </dgm:pt>
    <dgm:pt modelId="{11EF5ADE-E11F-4607-A1F1-135C71322436}" type="pres">
      <dgm:prSet presAssocID="{642EE10A-03AC-4152-BCFD-0AA77FFBEDBB}" presName="parentLeftMargin" presStyleLbl="node1" presStyleIdx="3" presStyleCnt="5"/>
      <dgm:spPr/>
      <dgm:t>
        <a:bodyPr/>
        <a:lstStyle/>
        <a:p>
          <a:pPr rtl="1"/>
          <a:endParaRPr lang="ar-EG"/>
        </a:p>
      </dgm:t>
    </dgm:pt>
    <dgm:pt modelId="{013DCFBE-E890-4621-9F0B-2C3D6601C6B7}" type="pres">
      <dgm:prSet presAssocID="{642EE10A-03AC-4152-BCFD-0AA77FFBEDBB}" presName="parentText" presStyleLbl="node1" presStyleIdx="4" presStyleCnt="5" custScaleX="153339" custScaleY="12977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97DE38-AF00-4020-867A-B6D6B7BC6872}" type="pres">
      <dgm:prSet presAssocID="{642EE10A-03AC-4152-BCFD-0AA77FFBEDBB}" presName="negativeSpace" presStyleCnt="0"/>
      <dgm:spPr/>
    </dgm:pt>
    <dgm:pt modelId="{F5C38CDF-EA85-45B5-807F-1F5B45A2E584}" type="pres">
      <dgm:prSet presAssocID="{642EE10A-03AC-4152-BCFD-0AA77FFBEDBB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D7FB0651-0D85-4803-9279-4F589FA594FD}" type="presOf" srcId="{4B1916CE-F33A-4910-8970-74BFCAE48E2C}" destId="{EE2D5F34-FCF3-445A-825E-766CD11DD6F5}" srcOrd="0" destOrd="0" presId="urn:microsoft.com/office/officeart/2005/8/layout/list1"/>
    <dgm:cxn modelId="{7FCF8BAE-35BB-458E-9C1B-E600EDD7A79E}" type="presOf" srcId="{1558E19A-CEDF-4125-8C40-7F025762912D}" destId="{64C3B8BF-5BD4-4A10-8EB0-C72493D59F99}" srcOrd="0" destOrd="0" presId="urn:microsoft.com/office/officeart/2005/8/layout/list1"/>
    <dgm:cxn modelId="{77E9B8C1-6C5B-4094-BA15-911B6BC801DF}" type="presOf" srcId="{642EE10A-03AC-4152-BCFD-0AA77FFBEDBB}" destId="{013DCFBE-E890-4621-9F0B-2C3D6601C6B7}" srcOrd="1" destOrd="0" presId="urn:microsoft.com/office/officeart/2005/8/layout/list1"/>
    <dgm:cxn modelId="{42FE0CA5-C980-4E6C-ADCF-FF2980708F3B}" type="presOf" srcId="{7CAED231-E34F-493F-B738-6A5D95C4384E}" destId="{264BD463-6C8C-4822-8876-68ED09E9E068}" srcOrd="0" destOrd="0" presId="urn:microsoft.com/office/officeart/2005/8/layout/list1"/>
    <dgm:cxn modelId="{F2BAF0AC-2108-46FB-B70D-9FAF59CF024B}" type="presOf" srcId="{642EE10A-03AC-4152-BCFD-0AA77FFBEDBB}" destId="{11EF5ADE-E11F-4607-A1F1-135C71322436}" srcOrd="0" destOrd="0" presId="urn:microsoft.com/office/officeart/2005/8/layout/list1"/>
    <dgm:cxn modelId="{2182EA0F-CCE3-45BF-8D1A-9F423DAA4ED5}" type="presOf" srcId="{A5854006-005E-4018-A847-014185C3DC97}" destId="{CE4FAC1B-01FF-4432-B996-ABF78FB295F6}" srcOrd="0" destOrd="0" presId="urn:microsoft.com/office/officeart/2005/8/layout/list1"/>
    <dgm:cxn modelId="{C96D2E35-0214-4D98-A82B-938568323E41}" type="presOf" srcId="{5353939D-A4B5-4D2D-A3C2-1A4ECF4E91F9}" destId="{96A5F669-DBBB-4BDB-B945-614E980D7418}" srcOrd="1" destOrd="0" presId="urn:microsoft.com/office/officeart/2005/8/layout/list1"/>
    <dgm:cxn modelId="{13F742B2-3625-4E1D-9FD6-3C5DE2400D5F}" srcId="{A5854006-005E-4018-A847-014185C3DC97}" destId="{5353939D-A4B5-4D2D-A3C2-1A4ECF4E91F9}" srcOrd="2" destOrd="0" parTransId="{1E946D84-6853-4208-B7EF-22A718C480B4}" sibTransId="{2E2E5168-55F0-4BA6-908B-2E9F515E9287}"/>
    <dgm:cxn modelId="{9D702D9D-0A16-4616-A34B-2D4B44FAED43}" type="presOf" srcId="{7CAED231-E34F-493F-B738-6A5D95C4384E}" destId="{D3B54914-D348-4DA1-989B-B8B5165FB5B1}" srcOrd="1" destOrd="0" presId="urn:microsoft.com/office/officeart/2005/8/layout/list1"/>
    <dgm:cxn modelId="{A0CA36B2-77B5-4482-8BBB-BF83F717BD77}" srcId="{A5854006-005E-4018-A847-014185C3DC97}" destId="{7CAED231-E34F-493F-B738-6A5D95C4384E}" srcOrd="0" destOrd="0" parTransId="{2F662FCC-CB8C-45B1-A0B1-8D6E9461A24A}" sibTransId="{71F3D38C-2719-4A59-984E-347526F10FB5}"/>
    <dgm:cxn modelId="{9B269EFC-82C3-4E88-89D1-E2B90843BC4E}" type="presOf" srcId="{5353939D-A4B5-4D2D-A3C2-1A4ECF4E91F9}" destId="{2474900C-05A5-493D-AC22-7CE65D71FD6E}" srcOrd="0" destOrd="0" presId="urn:microsoft.com/office/officeart/2005/8/layout/list1"/>
    <dgm:cxn modelId="{4ABB77DC-D4FF-4AAF-8634-5DF5E263EC33}" srcId="{A5854006-005E-4018-A847-014185C3DC97}" destId="{1558E19A-CEDF-4125-8C40-7F025762912D}" srcOrd="3" destOrd="0" parTransId="{2BAB9700-6014-4D15-81AF-7FD11BCDBC15}" sibTransId="{01A6D3B1-C3E9-406B-B714-5FA5C30415F5}"/>
    <dgm:cxn modelId="{AAF3BA89-4FF9-4341-BF09-864063067854}" type="presOf" srcId="{4B1916CE-F33A-4910-8970-74BFCAE48E2C}" destId="{02F35603-5585-4C3C-BA0F-B37A4F2BE7B9}" srcOrd="1" destOrd="0" presId="urn:microsoft.com/office/officeart/2005/8/layout/list1"/>
    <dgm:cxn modelId="{BA94CBBE-5082-4D23-BF31-C7A785E1B48D}" srcId="{A5854006-005E-4018-A847-014185C3DC97}" destId="{4B1916CE-F33A-4910-8970-74BFCAE48E2C}" srcOrd="1" destOrd="0" parTransId="{252A353E-6CCE-4D89-9A5B-80FF0DAFFDDF}" sibTransId="{5D9DB576-BAE0-4CC7-B328-C8DF41F7568F}"/>
    <dgm:cxn modelId="{BF4F3062-F273-4D41-908C-3CAC42E6238E}" srcId="{A5854006-005E-4018-A847-014185C3DC97}" destId="{642EE10A-03AC-4152-BCFD-0AA77FFBEDBB}" srcOrd="4" destOrd="0" parTransId="{C68A2E05-2592-4A0B-BC78-67A133B32D23}" sibTransId="{D3B2A97A-0241-4736-B616-72765A7D9D15}"/>
    <dgm:cxn modelId="{3C4CC24E-FDC2-4C90-9424-509C790767D0}" type="presOf" srcId="{1558E19A-CEDF-4125-8C40-7F025762912D}" destId="{0605DF83-C16D-4E63-9E91-009A31EB6518}" srcOrd="1" destOrd="0" presId="urn:microsoft.com/office/officeart/2005/8/layout/list1"/>
    <dgm:cxn modelId="{503F4A16-3124-4D5A-82DC-83DFD5EF4F48}" type="presParOf" srcId="{CE4FAC1B-01FF-4432-B996-ABF78FB295F6}" destId="{379DE63B-65BF-4F76-85DA-165C072845EE}" srcOrd="0" destOrd="0" presId="urn:microsoft.com/office/officeart/2005/8/layout/list1"/>
    <dgm:cxn modelId="{5BC63635-AA8C-41F9-8D20-52ACEFD67CE8}" type="presParOf" srcId="{379DE63B-65BF-4F76-85DA-165C072845EE}" destId="{264BD463-6C8C-4822-8876-68ED09E9E068}" srcOrd="0" destOrd="0" presId="urn:microsoft.com/office/officeart/2005/8/layout/list1"/>
    <dgm:cxn modelId="{AD09FE05-B029-4A5E-AEBB-377E3A6AB2AF}" type="presParOf" srcId="{379DE63B-65BF-4F76-85DA-165C072845EE}" destId="{D3B54914-D348-4DA1-989B-B8B5165FB5B1}" srcOrd="1" destOrd="0" presId="urn:microsoft.com/office/officeart/2005/8/layout/list1"/>
    <dgm:cxn modelId="{A89C12BF-3CDF-4BA8-A7AC-53C148C9F225}" type="presParOf" srcId="{CE4FAC1B-01FF-4432-B996-ABF78FB295F6}" destId="{2C09AE3C-09DF-419A-A0AA-69773D29FBB0}" srcOrd="1" destOrd="0" presId="urn:microsoft.com/office/officeart/2005/8/layout/list1"/>
    <dgm:cxn modelId="{0ED523F9-1FC5-4080-9F7E-363A574E4B3C}" type="presParOf" srcId="{CE4FAC1B-01FF-4432-B996-ABF78FB295F6}" destId="{D2A963CB-D48F-4403-9F8E-B5D00A54AD52}" srcOrd="2" destOrd="0" presId="urn:microsoft.com/office/officeart/2005/8/layout/list1"/>
    <dgm:cxn modelId="{4541C650-5916-4506-8BDA-9823D3041A81}" type="presParOf" srcId="{CE4FAC1B-01FF-4432-B996-ABF78FB295F6}" destId="{717098D7-D714-414F-A34D-0BFF21263EA9}" srcOrd="3" destOrd="0" presId="urn:microsoft.com/office/officeart/2005/8/layout/list1"/>
    <dgm:cxn modelId="{78807560-6642-4157-BAC3-D1CAB01BAAE2}" type="presParOf" srcId="{CE4FAC1B-01FF-4432-B996-ABF78FB295F6}" destId="{ACAC95DB-8299-420E-86EC-80B4871E7803}" srcOrd="4" destOrd="0" presId="urn:microsoft.com/office/officeart/2005/8/layout/list1"/>
    <dgm:cxn modelId="{1A89B127-94A7-44DE-8C7B-6CA89E19DC27}" type="presParOf" srcId="{ACAC95DB-8299-420E-86EC-80B4871E7803}" destId="{EE2D5F34-FCF3-445A-825E-766CD11DD6F5}" srcOrd="0" destOrd="0" presId="urn:microsoft.com/office/officeart/2005/8/layout/list1"/>
    <dgm:cxn modelId="{8156B8C5-C882-4B1F-915C-2E107A7661A3}" type="presParOf" srcId="{ACAC95DB-8299-420E-86EC-80B4871E7803}" destId="{02F35603-5585-4C3C-BA0F-B37A4F2BE7B9}" srcOrd="1" destOrd="0" presId="urn:microsoft.com/office/officeart/2005/8/layout/list1"/>
    <dgm:cxn modelId="{53F205FE-7BCF-49AB-A4E2-90849E7E6971}" type="presParOf" srcId="{CE4FAC1B-01FF-4432-B996-ABF78FB295F6}" destId="{AEAE0EE4-AC3D-46F9-B8F7-2A9CC7737C39}" srcOrd="5" destOrd="0" presId="urn:microsoft.com/office/officeart/2005/8/layout/list1"/>
    <dgm:cxn modelId="{129328EC-B5A9-4FF0-9467-F1D269D68635}" type="presParOf" srcId="{CE4FAC1B-01FF-4432-B996-ABF78FB295F6}" destId="{832CACE8-ECDF-41AC-8F88-67A388B8CDD2}" srcOrd="6" destOrd="0" presId="urn:microsoft.com/office/officeart/2005/8/layout/list1"/>
    <dgm:cxn modelId="{2C547955-64B3-4D69-937D-A149E968E9EA}" type="presParOf" srcId="{CE4FAC1B-01FF-4432-B996-ABF78FB295F6}" destId="{CF836CCF-B455-4DFD-8EE8-AC4B7B011EB0}" srcOrd="7" destOrd="0" presId="urn:microsoft.com/office/officeart/2005/8/layout/list1"/>
    <dgm:cxn modelId="{550085F4-BB0A-45F1-B894-FE04514EAB79}" type="presParOf" srcId="{CE4FAC1B-01FF-4432-B996-ABF78FB295F6}" destId="{06EB88AE-C926-495F-BB90-01697534C152}" srcOrd="8" destOrd="0" presId="urn:microsoft.com/office/officeart/2005/8/layout/list1"/>
    <dgm:cxn modelId="{992BA0FC-D540-4FCF-9FC9-18FA6436B637}" type="presParOf" srcId="{06EB88AE-C926-495F-BB90-01697534C152}" destId="{2474900C-05A5-493D-AC22-7CE65D71FD6E}" srcOrd="0" destOrd="0" presId="urn:microsoft.com/office/officeart/2005/8/layout/list1"/>
    <dgm:cxn modelId="{464F8F34-1E64-4F65-B5C4-2FFE368B43CD}" type="presParOf" srcId="{06EB88AE-C926-495F-BB90-01697534C152}" destId="{96A5F669-DBBB-4BDB-B945-614E980D7418}" srcOrd="1" destOrd="0" presId="urn:microsoft.com/office/officeart/2005/8/layout/list1"/>
    <dgm:cxn modelId="{B870BD5D-184C-4861-A760-A2FFD9755A0D}" type="presParOf" srcId="{CE4FAC1B-01FF-4432-B996-ABF78FB295F6}" destId="{02B007EC-0CB3-4103-8B2F-78C56A1DD1F9}" srcOrd="9" destOrd="0" presId="urn:microsoft.com/office/officeart/2005/8/layout/list1"/>
    <dgm:cxn modelId="{947361FB-F482-4476-A448-AB45532584E5}" type="presParOf" srcId="{CE4FAC1B-01FF-4432-B996-ABF78FB295F6}" destId="{777B2991-3AF7-4102-AB6A-79BF1F238441}" srcOrd="10" destOrd="0" presId="urn:microsoft.com/office/officeart/2005/8/layout/list1"/>
    <dgm:cxn modelId="{15E04F28-DCE5-41C3-A2F6-ECF1384441D2}" type="presParOf" srcId="{CE4FAC1B-01FF-4432-B996-ABF78FB295F6}" destId="{FAA508E5-3464-43DF-A47E-25ADFCCFD51B}" srcOrd="11" destOrd="0" presId="urn:microsoft.com/office/officeart/2005/8/layout/list1"/>
    <dgm:cxn modelId="{A033D89D-910A-4F40-BAC2-4627092FC38E}" type="presParOf" srcId="{CE4FAC1B-01FF-4432-B996-ABF78FB295F6}" destId="{247F3281-5DA0-4623-BE91-9BEEBABD70B6}" srcOrd="12" destOrd="0" presId="urn:microsoft.com/office/officeart/2005/8/layout/list1"/>
    <dgm:cxn modelId="{E918EAF0-4201-4103-9653-DFD2BEFC36B3}" type="presParOf" srcId="{247F3281-5DA0-4623-BE91-9BEEBABD70B6}" destId="{64C3B8BF-5BD4-4A10-8EB0-C72493D59F99}" srcOrd="0" destOrd="0" presId="urn:microsoft.com/office/officeart/2005/8/layout/list1"/>
    <dgm:cxn modelId="{B54E51F8-5ACD-4093-A8CA-047B7AF8D8D9}" type="presParOf" srcId="{247F3281-5DA0-4623-BE91-9BEEBABD70B6}" destId="{0605DF83-C16D-4E63-9E91-009A31EB6518}" srcOrd="1" destOrd="0" presId="urn:microsoft.com/office/officeart/2005/8/layout/list1"/>
    <dgm:cxn modelId="{0CC494D8-7F55-4658-BE15-75EB09551333}" type="presParOf" srcId="{CE4FAC1B-01FF-4432-B996-ABF78FB295F6}" destId="{A774C1B8-8730-49F7-AC4D-EAFEC6F55928}" srcOrd="13" destOrd="0" presId="urn:microsoft.com/office/officeart/2005/8/layout/list1"/>
    <dgm:cxn modelId="{6A6B2534-7398-4C2B-8CC3-B74F272A00E5}" type="presParOf" srcId="{CE4FAC1B-01FF-4432-B996-ABF78FB295F6}" destId="{4C08BEBE-B644-4EF5-B13F-801EDFCF3F78}" srcOrd="14" destOrd="0" presId="urn:microsoft.com/office/officeart/2005/8/layout/list1"/>
    <dgm:cxn modelId="{2A305898-D496-4B61-9B4C-EED4C0A63586}" type="presParOf" srcId="{CE4FAC1B-01FF-4432-B996-ABF78FB295F6}" destId="{119AA11E-57F5-4A1A-B110-2B26781E4814}" srcOrd="15" destOrd="0" presId="urn:microsoft.com/office/officeart/2005/8/layout/list1"/>
    <dgm:cxn modelId="{F0DE6591-792A-4D93-9374-5FAA5D83B651}" type="presParOf" srcId="{CE4FAC1B-01FF-4432-B996-ABF78FB295F6}" destId="{854CDCCE-82B3-4E3E-A479-D888F67354C8}" srcOrd="16" destOrd="0" presId="urn:microsoft.com/office/officeart/2005/8/layout/list1"/>
    <dgm:cxn modelId="{D7325511-D148-496E-A458-0CCFC7621B20}" type="presParOf" srcId="{854CDCCE-82B3-4E3E-A479-D888F67354C8}" destId="{11EF5ADE-E11F-4607-A1F1-135C71322436}" srcOrd="0" destOrd="0" presId="urn:microsoft.com/office/officeart/2005/8/layout/list1"/>
    <dgm:cxn modelId="{2035375F-A555-49F5-8432-C9C85B14FB72}" type="presParOf" srcId="{854CDCCE-82B3-4E3E-A479-D888F67354C8}" destId="{013DCFBE-E890-4621-9F0B-2C3D6601C6B7}" srcOrd="1" destOrd="0" presId="urn:microsoft.com/office/officeart/2005/8/layout/list1"/>
    <dgm:cxn modelId="{5BBA30B3-F42D-4067-A6A1-F915A0C157C4}" type="presParOf" srcId="{CE4FAC1B-01FF-4432-B996-ABF78FB295F6}" destId="{7C97DE38-AF00-4020-867A-B6D6B7BC6872}" srcOrd="17" destOrd="0" presId="urn:microsoft.com/office/officeart/2005/8/layout/list1"/>
    <dgm:cxn modelId="{EE7F76B3-7385-46ED-A8B7-F95023C9F4B1}" type="presParOf" srcId="{CE4FAC1B-01FF-4432-B996-ABF78FB295F6}" destId="{F5C38CDF-EA85-45B5-807F-1F5B45A2E584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3361B4E-766F-4084-A748-B293FDE16395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EG"/>
        </a:p>
      </dgm:t>
    </dgm:pt>
    <dgm:pt modelId="{AAD86E3F-9394-4560-92F1-82FCA0DCA965}">
      <dgm:prSet phldrT="[Text]"/>
      <dgm:spPr/>
      <dgm:t>
        <a:bodyPr/>
        <a:lstStyle/>
        <a:p>
          <a:pPr algn="justLow" rtl="1"/>
          <a:r>
            <a:rPr lang="ar-EG" b="1" dirty="0" smtClean="0">
              <a:solidFill>
                <a:schemeClr val="accent6">
                  <a:lumMod val="50000"/>
                </a:schemeClr>
              </a:solidFill>
            </a:rPr>
            <a:t> هو عملية اختيار انسب البدائل وأفضل السبل لتحقيق هدف ما,وهو اختبار لكفاءة الرؤساء وقدرتهم على تحمل المسؤوليات وإدارة العمل</a:t>
          </a:r>
          <a:endParaRPr lang="ar-EG" dirty="0">
            <a:solidFill>
              <a:schemeClr val="accent6">
                <a:lumMod val="50000"/>
              </a:schemeClr>
            </a:solidFill>
          </a:endParaRPr>
        </a:p>
      </dgm:t>
    </dgm:pt>
    <dgm:pt modelId="{AE3809B7-1FEB-4E5B-8C83-29A8B20F3E1E}" type="parTrans" cxnId="{DB25FF89-C857-40EE-8739-83A8EF141F3A}">
      <dgm:prSet/>
      <dgm:spPr/>
      <dgm:t>
        <a:bodyPr/>
        <a:lstStyle/>
        <a:p>
          <a:pPr rtl="1"/>
          <a:endParaRPr lang="ar-EG"/>
        </a:p>
      </dgm:t>
    </dgm:pt>
    <dgm:pt modelId="{0D318761-93B1-4533-BF3F-63273B3AEBF2}" type="sibTrans" cxnId="{DB25FF89-C857-40EE-8739-83A8EF141F3A}">
      <dgm:prSet/>
      <dgm:spPr/>
      <dgm:t>
        <a:bodyPr/>
        <a:lstStyle/>
        <a:p>
          <a:pPr rtl="1"/>
          <a:endParaRPr lang="ar-EG"/>
        </a:p>
      </dgm:t>
    </dgm:pt>
    <dgm:pt modelId="{B1B7465A-9905-4A2F-8086-889F0882B633}" type="pres">
      <dgm:prSet presAssocID="{D3361B4E-766F-4084-A748-B293FDE16395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pPr rtl="1"/>
          <a:endParaRPr lang="ar-EG"/>
        </a:p>
      </dgm:t>
    </dgm:pt>
    <dgm:pt modelId="{782BED8E-1369-4348-8682-BD383D94A96E}" type="pres">
      <dgm:prSet presAssocID="{AAD86E3F-9394-4560-92F1-82FCA0DCA965}" presName="composite" presStyleCnt="0">
        <dgm:presLayoutVars>
          <dgm:chMax/>
          <dgm:chPref/>
        </dgm:presLayoutVars>
      </dgm:prSet>
      <dgm:spPr/>
    </dgm:pt>
    <dgm:pt modelId="{C8D2A5EC-9685-4616-AD6B-A75A22710014}" type="pres">
      <dgm:prSet presAssocID="{AAD86E3F-9394-4560-92F1-82FCA0DCA965}" presName="Image" presStyleLbl="b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1"/>
          <a:endParaRPr lang="ar-EG"/>
        </a:p>
      </dgm:t>
    </dgm:pt>
    <dgm:pt modelId="{C387CB91-E1AA-471C-A60C-D018206F698B}" type="pres">
      <dgm:prSet presAssocID="{AAD86E3F-9394-4560-92F1-82FCA0DCA965}" presName="ParentText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0D3AD619-3D5F-457E-B07B-994397FE328E}" type="pres">
      <dgm:prSet presAssocID="{AAD86E3F-9394-4560-92F1-82FCA0DCA965}" presName="tlFrame" presStyleLbl="node1" presStyleIdx="0" presStyleCnt="4"/>
      <dgm:spPr/>
    </dgm:pt>
    <dgm:pt modelId="{E76DCEAC-DE20-4E31-90D3-580298F3A7A7}" type="pres">
      <dgm:prSet presAssocID="{AAD86E3F-9394-4560-92F1-82FCA0DCA965}" presName="trFrame" presStyleLbl="node1" presStyleIdx="1" presStyleCnt="4"/>
      <dgm:spPr/>
    </dgm:pt>
    <dgm:pt modelId="{5AADCC5E-598C-4F20-8A61-76820710975F}" type="pres">
      <dgm:prSet presAssocID="{AAD86E3F-9394-4560-92F1-82FCA0DCA965}" presName="blFrame" presStyleLbl="node1" presStyleIdx="2" presStyleCnt="4"/>
      <dgm:spPr/>
    </dgm:pt>
    <dgm:pt modelId="{26A180FB-696B-4D4B-89B9-53AF99F7A11A}" type="pres">
      <dgm:prSet presAssocID="{AAD86E3F-9394-4560-92F1-82FCA0DCA965}" presName="brFrame" presStyleLbl="node1" presStyleIdx="3" presStyleCnt="4"/>
      <dgm:spPr/>
    </dgm:pt>
  </dgm:ptLst>
  <dgm:cxnLst>
    <dgm:cxn modelId="{DB25FF89-C857-40EE-8739-83A8EF141F3A}" srcId="{D3361B4E-766F-4084-A748-B293FDE16395}" destId="{AAD86E3F-9394-4560-92F1-82FCA0DCA965}" srcOrd="0" destOrd="0" parTransId="{AE3809B7-1FEB-4E5B-8C83-29A8B20F3E1E}" sibTransId="{0D318761-93B1-4533-BF3F-63273B3AEBF2}"/>
    <dgm:cxn modelId="{B22134D6-5C82-47E0-B45F-CA66E0A60D2F}" type="presOf" srcId="{AAD86E3F-9394-4560-92F1-82FCA0DCA965}" destId="{C387CB91-E1AA-471C-A60C-D018206F698B}" srcOrd="0" destOrd="0" presId="urn:microsoft.com/office/officeart/2009/3/layout/FramedTextPicture"/>
    <dgm:cxn modelId="{8060AEE5-5E8D-4CD1-A53F-E32C7B71DBC3}" type="presOf" srcId="{D3361B4E-766F-4084-A748-B293FDE16395}" destId="{B1B7465A-9905-4A2F-8086-889F0882B633}" srcOrd="0" destOrd="0" presId="urn:microsoft.com/office/officeart/2009/3/layout/FramedTextPicture"/>
    <dgm:cxn modelId="{64980F02-9DCB-47BA-A4B7-667176C1241C}" type="presParOf" srcId="{B1B7465A-9905-4A2F-8086-889F0882B633}" destId="{782BED8E-1369-4348-8682-BD383D94A96E}" srcOrd="0" destOrd="0" presId="urn:microsoft.com/office/officeart/2009/3/layout/FramedTextPicture"/>
    <dgm:cxn modelId="{C6C234B9-35FF-4A46-9D3B-EF71D3FB035C}" type="presParOf" srcId="{782BED8E-1369-4348-8682-BD383D94A96E}" destId="{C8D2A5EC-9685-4616-AD6B-A75A22710014}" srcOrd="0" destOrd="0" presId="urn:microsoft.com/office/officeart/2009/3/layout/FramedTextPicture"/>
    <dgm:cxn modelId="{E0F31A5E-D6C0-4852-8C62-51429CD2E1F7}" type="presParOf" srcId="{782BED8E-1369-4348-8682-BD383D94A96E}" destId="{C387CB91-E1AA-471C-A60C-D018206F698B}" srcOrd="1" destOrd="0" presId="urn:microsoft.com/office/officeart/2009/3/layout/FramedTextPicture"/>
    <dgm:cxn modelId="{1B083B04-6008-4A84-99CA-7946522E11C1}" type="presParOf" srcId="{782BED8E-1369-4348-8682-BD383D94A96E}" destId="{0D3AD619-3D5F-457E-B07B-994397FE328E}" srcOrd="2" destOrd="0" presId="urn:microsoft.com/office/officeart/2009/3/layout/FramedTextPicture"/>
    <dgm:cxn modelId="{C8414821-956B-4D16-8F2B-28EB3ED20B17}" type="presParOf" srcId="{782BED8E-1369-4348-8682-BD383D94A96E}" destId="{E76DCEAC-DE20-4E31-90D3-580298F3A7A7}" srcOrd="3" destOrd="0" presId="urn:microsoft.com/office/officeart/2009/3/layout/FramedTextPicture"/>
    <dgm:cxn modelId="{BDC7C531-6A1C-48C5-BE9A-9ACC787C42A0}" type="presParOf" srcId="{782BED8E-1369-4348-8682-BD383D94A96E}" destId="{5AADCC5E-598C-4F20-8A61-76820710975F}" srcOrd="4" destOrd="0" presId="urn:microsoft.com/office/officeart/2009/3/layout/FramedTextPicture"/>
    <dgm:cxn modelId="{42146FFE-447B-41F5-9C37-2DFDAF15948B}" type="presParOf" srcId="{782BED8E-1369-4348-8682-BD383D94A96E}" destId="{26A180FB-696B-4D4B-89B9-53AF99F7A11A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CCBB27B-E916-4218-B74F-26EF8A7450FF}" type="doc">
      <dgm:prSet loTypeId="urn:microsoft.com/office/officeart/2005/8/layout/hierarchy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086C4E-1BE9-4CEB-BBB5-DF7ECBE3BB65}">
      <dgm:prSet phldrT="[Text]" custT="1"/>
      <dgm:spPr/>
      <dgm:t>
        <a:bodyPr/>
        <a:lstStyle/>
        <a:p>
          <a:pPr rtl="1"/>
          <a:r>
            <a:rPr lang="ar-SA" sz="2400" b="1" dirty="0" smtClean="0">
              <a:solidFill>
                <a:schemeClr val="tx1">
                  <a:lumMod val="50000"/>
                </a:schemeClr>
              </a:solidFill>
            </a:rPr>
            <a:t>أنواع القرارات الإدارية</a:t>
          </a:r>
          <a:endParaRPr lang="en-US" sz="2400" dirty="0">
            <a:solidFill>
              <a:schemeClr val="tx1">
                <a:lumMod val="50000"/>
              </a:schemeClr>
            </a:solidFill>
          </a:endParaRPr>
        </a:p>
      </dgm:t>
    </dgm:pt>
    <dgm:pt modelId="{E57F4F4C-05C0-42CC-BF6C-1AB501031EA3}" type="parTrans" cxnId="{BF761E06-F2E7-49F5-86D0-39AD26EB9EA3}">
      <dgm:prSet/>
      <dgm:spPr/>
      <dgm:t>
        <a:bodyPr/>
        <a:lstStyle/>
        <a:p>
          <a:endParaRPr lang="en-US"/>
        </a:p>
      </dgm:t>
    </dgm:pt>
    <dgm:pt modelId="{641CF4B6-0A03-439A-9EA4-F8297A34B69C}" type="sibTrans" cxnId="{BF761E06-F2E7-49F5-86D0-39AD26EB9EA3}">
      <dgm:prSet/>
      <dgm:spPr/>
      <dgm:t>
        <a:bodyPr/>
        <a:lstStyle/>
        <a:p>
          <a:endParaRPr lang="en-US"/>
        </a:p>
      </dgm:t>
    </dgm:pt>
    <dgm:pt modelId="{ED11B936-24E6-470A-A91B-E8308A6792AD}">
      <dgm:prSet phldrT="[Text]" custT="1"/>
      <dgm:spPr/>
      <dgm:t>
        <a:bodyPr/>
        <a:lstStyle/>
        <a:p>
          <a:r>
            <a:rPr lang="ar-SA" sz="2400" b="1" u="none" dirty="0" smtClean="0">
              <a:solidFill>
                <a:schemeClr val="tx1">
                  <a:lumMod val="50000"/>
                </a:schemeClr>
              </a:solidFill>
            </a:rPr>
            <a:t>القرارات غير التقليدية</a:t>
          </a:r>
          <a:endParaRPr lang="en-US" sz="2400" u="none" dirty="0">
            <a:solidFill>
              <a:schemeClr val="tx1">
                <a:lumMod val="50000"/>
              </a:schemeClr>
            </a:solidFill>
          </a:endParaRPr>
        </a:p>
      </dgm:t>
    </dgm:pt>
    <dgm:pt modelId="{704A8DD5-7FD4-428F-866F-5E6217134AE5}" type="parTrans" cxnId="{7931EA0B-D51B-4D09-9B52-2C36D8F39428}">
      <dgm:prSet/>
      <dgm:spPr/>
      <dgm:t>
        <a:bodyPr/>
        <a:lstStyle/>
        <a:p>
          <a:endParaRPr lang="en-US"/>
        </a:p>
      </dgm:t>
    </dgm:pt>
    <dgm:pt modelId="{04689B56-85F8-4510-8C68-99F401E8F130}" type="sibTrans" cxnId="{7931EA0B-D51B-4D09-9B52-2C36D8F39428}">
      <dgm:prSet/>
      <dgm:spPr/>
      <dgm:t>
        <a:bodyPr/>
        <a:lstStyle/>
        <a:p>
          <a:endParaRPr lang="en-US"/>
        </a:p>
      </dgm:t>
    </dgm:pt>
    <dgm:pt modelId="{D2B74B76-E5A2-4D36-9F73-599E4FBF948A}">
      <dgm:prSet phldrT="[Text]" custT="1"/>
      <dgm:spPr/>
      <dgm:t>
        <a:bodyPr/>
        <a:lstStyle/>
        <a:p>
          <a:r>
            <a:rPr lang="ar-SA" sz="2400" b="1" dirty="0" smtClean="0">
              <a:solidFill>
                <a:schemeClr val="tx1">
                  <a:lumMod val="50000"/>
                </a:schemeClr>
              </a:solidFill>
            </a:rPr>
            <a:t>القرارات الاستراتيجية</a:t>
          </a:r>
          <a:endParaRPr lang="en-US" sz="2400" dirty="0">
            <a:solidFill>
              <a:schemeClr val="tx1">
                <a:lumMod val="50000"/>
              </a:schemeClr>
            </a:solidFill>
          </a:endParaRPr>
        </a:p>
      </dgm:t>
    </dgm:pt>
    <dgm:pt modelId="{F2768DA5-7829-4798-B33D-08B02E4DC866}" type="parTrans" cxnId="{70BEC21D-044D-4EC4-9544-93E984A09F20}">
      <dgm:prSet/>
      <dgm:spPr/>
      <dgm:t>
        <a:bodyPr/>
        <a:lstStyle/>
        <a:p>
          <a:endParaRPr lang="en-US"/>
        </a:p>
      </dgm:t>
    </dgm:pt>
    <dgm:pt modelId="{CEC82582-D697-46AF-AC6A-45994B896BF3}" type="sibTrans" cxnId="{70BEC21D-044D-4EC4-9544-93E984A09F20}">
      <dgm:prSet/>
      <dgm:spPr/>
      <dgm:t>
        <a:bodyPr/>
        <a:lstStyle/>
        <a:p>
          <a:endParaRPr lang="en-US"/>
        </a:p>
      </dgm:t>
    </dgm:pt>
    <dgm:pt modelId="{5D0F5700-2EB0-42E6-9050-A0D48A70F838}">
      <dgm:prSet phldrT="[Text]" custT="1"/>
      <dgm:spPr/>
      <dgm:t>
        <a:bodyPr/>
        <a:lstStyle/>
        <a:p>
          <a:r>
            <a:rPr lang="ar-SA" sz="2400" b="1" dirty="0" smtClean="0">
              <a:solidFill>
                <a:schemeClr val="tx1">
                  <a:lumMod val="50000"/>
                </a:schemeClr>
              </a:solidFill>
            </a:rPr>
            <a:t>القرارات الحيوية</a:t>
          </a:r>
          <a:endParaRPr lang="en-US" sz="2400" dirty="0">
            <a:solidFill>
              <a:schemeClr val="tx1">
                <a:lumMod val="50000"/>
              </a:schemeClr>
            </a:solidFill>
          </a:endParaRPr>
        </a:p>
      </dgm:t>
    </dgm:pt>
    <dgm:pt modelId="{D197A520-4716-4E1B-8BBF-B54A771FEF5F}" type="parTrans" cxnId="{C7BFC085-DAAE-43B0-A203-24CB503C359D}">
      <dgm:prSet/>
      <dgm:spPr/>
      <dgm:t>
        <a:bodyPr/>
        <a:lstStyle/>
        <a:p>
          <a:endParaRPr lang="en-US"/>
        </a:p>
      </dgm:t>
    </dgm:pt>
    <dgm:pt modelId="{F4613004-7E9F-45E7-9E72-895E561DCDE4}" type="sibTrans" cxnId="{C7BFC085-DAAE-43B0-A203-24CB503C359D}">
      <dgm:prSet/>
      <dgm:spPr/>
      <dgm:t>
        <a:bodyPr/>
        <a:lstStyle/>
        <a:p>
          <a:endParaRPr lang="en-US"/>
        </a:p>
      </dgm:t>
    </dgm:pt>
    <dgm:pt modelId="{8B116D1D-5CA0-4C71-A6B5-0801DE2A28DC}">
      <dgm:prSet phldrT="[Text]" custT="1"/>
      <dgm:spPr/>
      <dgm:t>
        <a:bodyPr/>
        <a:lstStyle/>
        <a:p>
          <a:r>
            <a:rPr lang="ar-SA" sz="2400" b="1" i="0" u="none" dirty="0" smtClean="0">
              <a:solidFill>
                <a:schemeClr val="tx1">
                  <a:lumMod val="50000"/>
                </a:schemeClr>
              </a:solidFill>
            </a:rPr>
            <a:t>القرارات التقليدية</a:t>
          </a:r>
          <a:endParaRPr lang="en-US" sz="2400" b="1" i="0" u="none" dirty="0">
            <a:solidFill>
              <a:schemeClr val="tx1">
                <a:lumMod val="50000"/>
              </a:schemeClr>
            </a:solidFill>
          </a:endParaRPr>
        </a:p>
      </dgm:t>
    </dgm:pt>
    <dgm:pt modelId="{A458896C-CFCC-47C6-B383-EC7A508CDD2F}" type="parTrans" cxnId="{687EA153-A6A8-4189-8454-F5F9C48109DD}">
      <dgm:prSet/>
      <dgm:spPr/>
      <dgm:t>
        <a:bodyPr/>
        <a:lstStyle/>
        <a:p>
          <a:endParaRPr lang="en-US"/>
        </a:p>
      </dgm:t>
    </dgm:pt>
    <dgm:pt modelId="{69DA0ED5-A500-4EC9-A821-590335D27DEA}" type="sibTrans" cxnId="{687EA153-A6A8-4189-8454-F5F9C48109DD}">
      <dgm:prSet/>
      <dgm:spPr/>
      <dgm:t>
        <a:bodyPr/>
        <a:lstStyle/>
        <a:p>
          <a:endParaRPr lang="en-US"/>
        </a:p>
      </dgm:t>
    </dgm:pt>
    <dgm:pt modelId="{5086A851-ED69-4BB6-8E15-F1F76041B244}">
      <dgm:prSet phldrT="[Text]" custT="1"/>
      <dgm:spPr/>
      <dgm:t>
        <a:bodyPr/>
        <a:lstStyle/>
        <a:p>
          <a:r>
            <a:rPr lang="ar-SA" sz="2400" b="1" dirty="0" smtClean="0">
              <a:solidFill>
                <a:schemeClr val="tx1">
                  <a:lumMod val="50000"/>
                </a:schemeClr>
              </a:solidFill>
            </a:rPr>
            <a:t>القرارات التنفيذية</a:t>
          </a:r>
          <a:endParaRPr lang="en-US" sz="2400" dirty="0">
            <a:solidFill>
              <a:schemeClr val="tx1">
                <a:lumMod val="50000"/>
              </a:schemeClr>
            </a:solidFill>
          </a:endParaRPr>
        </a:p>
      </dgm:t>
    </dgm:pt>
    <dgm:pt modelId="{9719B6FD-01F1-4844-990D-8BBD62B51C3E}" type="parTrans" cxnId="{B553DB2C-29ED-4AF6-9AFD-284403B97025}">
      <dgm:prSet/>
      <dgm:spPr/>
      <dgm:t>
        <a:bodyPr/>
        <a:lstStyle/>
        <a:p>
          <a:endParaRPr lang="en-US"/>
        </a:p>
      </dgm:t>
    </dgm:pt>
    <dgm:pt modelId="{20B3D9CD-C72E-4435-A9DC-586F53356AAD}" type="sibTrans" cxnId="{B553DB2C-29ED-4AF6-9AFD-284403B97025}">
      <dgm:prSet/>
      <dgm:spPr/>
      <dgm:t>
        <a:bodyPr/>
        <a:lstStyle/>
        <a:p>
          <a:endParaRPr lang="en-US"/>
        </a:p>
      </dgm:t>
    </dgm:pt>
    <dgm:pt modelId="{8FD17D78-4C57-4795-B065-D6389B6E997A}">
      <dgm:prSet custT="1"/>
      <dgm:spPr/>
      <dgm:t>
        <a:bodyPr/>
        <a:lstStyle/>
        <a:p>
          <a:r>
            <a:rPr lang="ar-SA" sz="2400" b="1" dirty="0" smtClean="0">
              <a:solidFill>
                <a:schemeClr val="tx1">
                  <a:lumMod val="50000"/>
                </a:schemeClr>
              </a:solidFill>
            </a:rPr>
            <a:t>القرارات التكتيكية</a:t>
          </a:r>
          <a:endParaRPr lang="en-US" sz="2400" dirty="0">
            <a:solidFill>
              <a:schemeClr val="tx1">
                <a:lumMod val="50000"/>
              </a:schemeClr>
            </a:solidFill>
          </a:endParaRPr>
        </a:p>
      </dgm:t>
    </dgm:pt>
    <dgm:pt modelId="{5017C2A6-0550-4567-A049-C070FA601C40}" type="parTrans" cxnId="{2276C849-BDE8-43D6-807E-6D9D6041F25F}">
      <dgm:prSet/>
      <dgm:spPr/>
      <dgm:t>
        <a:bodyPr/>
        <a:lstStyle/>
        <a:p>
          <a:endParaRPr lang="en-US"/>
        </a:p>
      </dgm:t>
    </dgm:pt>
    <dgm:pt modelId="{4FD48880-9B83-4B1B-A684-B819D05793C9}" type="sibTrans" cxnId="{2276C849-BDE8-43D6-807E-6D9D6041F25F}">
      <dgm:prSet/>
      <dgm:spPr/>
      <dgm:t>
        <a:bodyPr/>
        <a:lstStyle/>
        <a:p>
          <a:endParaRPr lang="en-US"/>
        </a:p>
      </dgm:t>
    </dgm:pt>
    <dgm:pt modelId="{AE4C10BE-5116-4052-9068-F0291AFDF94A}" type="pres">
      <dgm:prSet presAssocID="{DCCBB27B-E916-4218-B74F-26EF8A7450F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EG"/>
        </a:p>
      </dgm:t>
    </dgm:pt>
    <dgm:pt modelId="{69DD4F11-4C6F-4F56-AD95-2340DD9238A4}" type="pres">
      <dgm:prSet presAssocID="{A4086C4E-1BE9-4CEB-BBB5-DF7ECBE3BB65}" presName="hierRoot1" presStyleCnt="0"/>
      <dgm:spPr/>
    </dgm:pt>
    <dgm:pt modelId="{0DEB6FEB-0928-44EA-9C7F-53AC359FA7B1}" type="pres">
      <dgm:prSet presAssocID="{A4086C4E-1BE9-4CEB-BBB5-DF7ECBE3BB65}" presName="composite" presStyleCnt="0"/>
      <dgm:spPr/>
    </dgm:pt>
    <dgm:pt modelId="{593833D6-5558-488D-B50C-889E3CCB85B6}" type="pres">
      <dgm:prSet presAssocID="{A4086C4E-1BE9-4CEB-BBB5-DF7ECBE3BB65}" presName="background" presStyleLbl="node0" presStyleIdx="0" presStyleCnt="1"/>
      <dgm:spPr/>
    </dgm:pt>
    <dgm:pt modelId="{65D4CE32-31C0-4FC0-BE4B-DCD26967A82F}" type="pres">
      <dgm:prSet presAssocID="{A4086C4E-1BE9-4CEB-BBB5-DF7ECBE3BB65}" presName="text" presStyleLbl="fgAcc0" presStyleIdx="0" presStyleCnt="1" custScaleX="165931" custScaleY="1839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B78C103-E416-43B6-8B9F-0F380EE2DF94}" type="pres">
      <dgm:prSet presAssocID="{A4086C4E-1BE9-4CEB-BBB5-DF7ECBE3BB65}" presName="hierChild2" presStyleCnt="0"/>
      <dgm:spPr/>
    </dgm:pt>
    <dgm:pt modelId="{E199C800-F49F-4D6F-859A-94696291E8E6}" type="pres">
      <dgm:prSet presAssocID="{704A8DD5-7FD4-428F-866F-5E6217134AE5}" presName="Name10" presStyleLbl="parChTrans1D2" presStyleIdx="0" presStyleCnt="2"/>
      <dgm:spPr/>
      <dgm:t>
        <a:bodyPr/>
        <a:lstStyle/>
        <a:p>
          <a:pPr rtl="1"/>
          <a:endParaRPr lang="ar-EG"/>
        </a:p>
      </dgm:t>
    </dgm:pt>
    <dgm:pt modelId="{30E30008-88A3-43F6-A854-6E956933251C}" type="pres">
      <dgm:prSet presAssocID="{ED11B936-24E6-470A-A91B-E8308A6792AD}" presName="hierRoot2" presStyleCnt="0"/>
      <dgm:spPr/>
    </dgm:pt>
    <dgm:pt modelId="{33D4EBD2-72F2-4C67-ADBD-0A21E7232903}" type="pres">
      <dgm:prSet presAssocID="{ED11B936-24E6-470A-A91B-E8308A6792AD}" presName="composite2" presStyleCnt="0"/>
      <dgm:spPr/>
    </dgm:pt>
    <dgm:pt modelId="{48F887E1-AF52-4210-A63C-04C81EBF2B85}" type="pres">
      <dgm:prSet presAssocID="{ED11B936-24E6-470A-A91B-E8308A6792AD}" presName="background2" presStyleLbl="node2" presStyleIdx="0" presStyleCnt="2"/>
      <dgm:spPr/>
    </dgm:pt>
    <dgm:pt modelId="{8C3FCA3F-A41E-4D7A-B03F-34B9707667ED}" type="pres">
      <dgm:prSet presAssocID="{ED11B936-24E6-470A-A91B-E8308A6792AD}" presName="text2" presStyleLbl="fgAcc2" presStyleIdx="0" presStyleCnt="2" custScaleX="165931" custScaleY="1839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8B59C4E-425F-4072-8344-9C6BB5341B52}" type="pres">
      <dgm:prSet presAssocID="{ED11B936-24E6-470A-A91B-E8308A6792AD}" presName="hierChild3" presStyleCnt="0"/>
      <dgm:spPr/>
    </dgm:pt>
    <dgm:pt modelId="{9BFBBA4D-1495-4423-9B48-F583C6D98F24}" type="pres">
      <dgm:prSet presAssocID="{F2768DA5-7829-4798-B33D-08B02E4DC866}" presName="Name17" presStyleLbl="parChTrans1D3" presStyleIdx="0" presStyleCnt="4"/>
      <dgm:spPr/>
      <dgm:t>
        <a:bodyPr/>
        <a:lstStyle/>
        <a:p>
          <a:pPr rtl="1"/>
          <a:endParaRPr lang="ar-EG"/>
        </a:p>
      </dgm:t>
    </dgm:pt>
    <dgm:pt modelId="{D85D1C6A-2A41-4542-B594-FA856E9957D5}" type="pres">
      <dgm:prSet presAssocID="{D2B74B76-E5A2-4D36-9F73-599E4FBF948A}" presName="hierRoot3" presStyleCnt="0"/>
      <dgm:spPr/>
    </dgm:pt>
    <dgm:pt modelId="{3DA20A08-617A-4925-8A3C-DEC84067B512}" type="pres">
      <dgm:prSet presAssocID="{D2B74B76-E5A2-4D36-9F73-599E4FBF948A}" presName="composite3" presStyleCnt="0"/>
      <dgm:spPr/>
    </dgm:pt>
    <dgm:pt modelId="{3715D5FD-6FF8-4347-BFD8-E345421DC7FA}" type="pres">
      <dgm:prSet presAssocID="{D2B74B76-E5A2-4D36-9F73-599E4FBF948A}" presName="background3" presStyleLbl="node3" presStyleIdx="0" presStyleCnt="4"/>
      <dgm:spPr/>
    </dgm:pt>
    <dgm:pt modelId="{57255351-10B8-4A9D-A252-9E63F93A4517}" type="pres">
      <dgm:prSet presAssocID="{D2B74B76-E5A2-4D36-9F73-599E4FBF948A}" presName="text3" presStyleLbl="fgAcc3" presStyleIdx="0" presStyleCnt="4" custScaleX="165931" custScaleY="1839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4F2853D-5EAD-4EA0-A07E-BECCB56682A7}" type="pres">
      <dgm:prSet presAssocID="{D2B74B76-E5A2-4D36-9F73-599E4FBF948A}" presName="hierChild4" presStyleCnt="0"/>
      <dgm:spPr/>
    </dgm:pt>
    <dgm:pt modelId="{48230B62-59A8-4D09-AFFC-5C3082BCF4AF}" type="pres">
      <dgm:prSet presAssocID="{D197A520-4716-4E1B-8BBF-B54A771FEF5F}" presName="Name17" presStyleLbl="parChTrans1D3" presStyleIdx="1" presStyleCnt="4"/>
      <dgm:spPr/>
      <dgm:t>
        <a:bodyPr/>
        <a:lstStyle/>
        <a:p>
          <a:pPr rtl="1"/>
          <a:endParaRPr lang="ar-EG"/>
        </a:p>
      </dgm:t>
    </dgm:pt>
    <dgm:pt modelId="{5CDDB531-F9C9-469A-96ED-910491634D39}" type="pres">
      <dgm:prSet presAssocID="{5D0F5700-2EB0-42E6-9050-A0D48A70F838}" presName="hierRoot3" presStyleCnt="0"/>
      <dgm:spPr/>
    </dgm:pt>
    <dgm:pt modelId="{3F0932DC-E192-47AB-8B6E-037D41132A77}" type="pres">
      <dgm:prSet presAssocID="{5D0F5700-2EB0-42E6-9050-A0D48A70F838}" presName="composite3" presStyleCnt="0"/>
      <dgm:spPr/>
    </dgm:pt>
    <dgm:pt modelId="{4EBFCD72-0179-424E-94E2-93AE14B4370E}" type="pres">
      <dgm:prSet presAssocID="{5D0F5700-2EB0-42E6-9050-A0D48A70F838}" presName="background3" presStyleLbl="node3" presStyleIdx="1" presStyleCnt="4"/>
      <dgm:spPr/>
    </dgm:pt>
    <dgm:pt modelId="{A3D42E19-CA1B-4AC7-835A-0C8176FD919C}" type="pres">
      <dgm:prSet presAssocID="{5D0F5700-2EB0-42E6-9050-A0D48A70F838}" presName="text3" presStyleLbl="fgAcc3" presStyleIdx="1" presStyleCnt="4" custScaleX="165931" custScaleY="1839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CAE7B82-1140-4B6A-B73F-1EB4C6146FA0}" type="pres">
      <dgm:prSet presAssocID="{5D0F5700-2EB0-42E6-9050-A0D48A70F838}" presName="hierChild4" presStyleCnt="0"/>
      <dgm:spPr/>
    </dgm:pt>
    <dgm:pt modelId="{C40DAFFD-10BF-4141-8CED-B3B50D228AB2}" type="pres">
      <dgm:prSet presAssocID="{A458896C-CFCC-47C6-B383-EC7A508CDD2F}" presName="Name10" presStyleLbl="parChTrans1D2" presStyleIdx="1" presStyleCnt="2"/>
      <dgm:spPr/>
      <dgm:t>
        <a:bodyPr/>
        <a:lstStyle/>
        <a:p>
          <a:pPr rtl="1"/>
          <a:endParaRPr lang="ar-EG"/>
        </a:p>
      </dgm:t>
    </dgm:pt>
    <dgm:pt modelId="{70BAF62B-479A-411B-9016-3D615DCEEDA8}" type="pres">
      <dgm:prSet presAssocID="{8B116D1D-5CA0-4C71-A6B5-0801DE2A28DC}" presName="hierRoot2" presStyleCnt="0"/>
      <dgm:spPr/>
    </dgm:pt>
    <dgm:pt modelId="{DEF9A440-6BA9-4914-99DB-F418CA0B7114}" type="pres">
      <dgm:prSet presAssocID="{8B116D1D-5CA0-4C71-A6B5-0801DE2A28DC}" presName="composite2" presStyleCnt="0"/>
      <dgm:spPr/>
    </dgm:pt>
    <dgm:pt modelId="{49835228-B8DE-4B9E-AB78-9FFF58ECF90A}" type="pres">
      <dgm:prSet presAssocID="{8B116D1D-5CA0-4C71-A6B5-0801DE2A28DC}" presName="background2" presStyleLbl="node2" presStyleIdx="1" presStyleCnt="2"/>
      <dgm:spPr/>
    </dgm:pt>
    <dgm:pt modelId="{62409FE9-9D61-4B32-8491-95CA4A66DD8C}" type="pres">
      <dgm:prSet presAssocID="{8B116D1D-5CA0-4C71-A6B5-0801DE2A28DC}" presName="text2" presStyleLbl="fgAcc2" presStyleIdx="1" presStyleCnt="2" custScaleX="165931" custScaleY="1839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BA6B29-D3F4-4A0B-A029-49D322D2A318}" type="pres">
      <dgm:prSet presAssocID="{8B116D1D-5CA0-4C71-A6B5-0801DE2A28DC}" presName="hierChild3" presStyleCnt="0"/>
      <dgm:spPr/>
    </dgm:pt>
    <dgm:pt modelId="{58B9DB98-545D-4CAA-90B6-07D911DE157C}" type="pres">
      <dgm:prSet presAssocID="{9719B6FD-01F1-4844-990D-8BBD62B51C3E}" presName="Name17" presStyleLbl="parChTrans1D3" presStyleIdx="2" presStyleCnt="4"/>
      <dgm:spPr/>
      <dgm:t>
        <a:bodyPr/>
        <a:lstStyle/>
        <a:p>
          <a:pPr rtl="1"/>
          <a:endParaRPr lang="ar-EG"/>
        </a:p>
      </dgm:t>
    </dgm:pt>
    <dgm:pt modelId="{319FB471-1650-45C2-8FEB-155D04F4CC7F}" type="pres">
      <dgm:prSet presAssocID="{5086A851-ED69-4BB6-8E15-F1F76041B244}" presName="hierRoot3" presStyleCnt="0"/>
      <dgm:spPr/>
    </dgm:pt>
    <dgm:pt modelId="{E3EFF281-CFDE-4453-9E9B-DEBE0B8923EF}" type="pres">
      <dgm:prSet presAssocID="{5086A851-ED69-4BB6-8E15-F1F76041B244}" presName="composite3" presStyleCnt="0"/>
      <dgm:spPr/>
    </dgm:pt>
    <dgm:pt modelId="{D49501E9-768B-4CD1-ABE9-49E25FE8971E}" type="pres">
      <dgm:prSet presAssocID="{5086A851-ED69-4BB6-8E15-F1F76041B244}" presName="background3" presStyleLbl="node3" presStyleIdx="2" presStyleCnt="4"/>
      <dgm:spPr/>
    </dgm:pt>
    <dgm:pt modelId="{CF791647-1F45-4D5C-8828-5C864DECBBAC}" type="pres">
      <dgm:prSet presAssocID="{5086A851-ED69-4BB6-8E15-F1F76041B244}" presName="text3" presStyleLbl="fgAcc3" presStyleIdx="2" presStyleCnt="4" custScaleX="165931" custScaleY="1839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5AD0D87-3530-423C-BC97-4E0202C5B0D5}" type="pres">
      <dgm:prSet presAssocID="{5086A851-ED69-4BB6-8E15-F1F76041B244}" presName="hierChild4" presStyleCnt="0"/>
      <dgm:spPr/>
    </dgm:pt>
    <dgm:pt modelId="{99C80DB8-35CD-489B-A600-2D58E229E92B}" type="pres">
      <dgm:prSet presAssocID="{5017C2A6-0550-4567-A049-C070FA601C40}" presName="Name17" presStyleLbl="parChTrans1D3" presStyleIdx="3" presStyleCnt="4"/>
      <dgm:spPr/>
      <dgm:t>
        <a:bodyPr/>
        <a:lstStyle/>
        <a:p>
          <a:pPr rtl="1"/>
          <a:endParaRPr lang="ar-EG"/>
        </a:p>
      </dgm:t>
    </dgm:pt>
    <dgm:pt modelId="{D1100571-9BDA-4174-B66A-7723C8ECDA65}" type="pres">
      <dgm:prSet presAssocID="{8FD17D78-4C57-4795-B065-D6389B6E997A}" presName="hierRoot3" presStyleCnt="0"/>
      <dgm:spPr/>
    </dgm:pt>
    <dgm:pt modelId="{77E03E05-B1C2-4F63-9A6B-4123F4688656}" type="pres">
      <dgm:prSet presAssocID="{8FD17D78-4C57-4795-B065-D6389B6E997A}" presName="composite3" presStyleCnt="0"/>
      <dgm:spPr/>
    </dgm:pt>
    <dgm:pt modelId="{FB43ED71-19EA-47EB-8912-74E7BA8B6DB8}" type="pres">
      <dgm:prSet presAssocID="{8FD17D78-4C57-4795-B065-D6389B6E997A}" presName="background3" presStyleLbl="node3" presStyleIdx="3" presStyleCnt="4"/>
      <dgm:spPr/>
    </dgm:pt>
    <dgm:pt modelId="{13EBFDAE-7BA9-4F0B-9DDD-0E1114A085B2}" type="pres">
      <dgm:prSet presAssocID="{8FD17D78-4C57-4795-B065-D6389B6E997A}" presName="text3" presStyleLbl="fgAcc3" presStyleIdx="3" presStyleCnt="4" custScaleX="165931" custScaleY="1839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3641E5-B61C-463E-9E33-C29854DF296C}" type="pres">
      <dgm:prSet presAssocID="{8FD17D78-4C57-4795-B065-D6389B6E997A}" presName="hierChild4" presStyleCnt="0"/>
      <dgm:spPr/>
    </dgm:pt>
  </dgm:ptLst>
  <dgm:cxnLst>
    <dgm:cxn modelId="{8D7DC424-36B1-4B8B-9D8F-488776638561}" type="presOf" srcId="{DCCBB27B-E916-4218-B74F-26EF8A7450FF}" destId="{AE4C10BE-5116-4052-9068-F0291AFDF94A}" srcOrd="0" destOrd="0" presId="urn:microsoft.com/office/officeart/2005/8/layout/hierarchy1"/>
    <dgm:cxn modelId="{B553DB2C-29ED-4AF6-9AFD-284403B97025}" srcId="{8B116D1D-5CA0-4C71-A6B5-0801DE2A28DC}" destId="{5086A851-ED69-4BB6-8E15-F1F76041B244}" srcOrd="0" destOrd="0" parTransId="{9719B6FD-01F1-4844-990D-8BBD62B51C3E}" sibTransId="{20B3D9CD-C72E-4435-A9DC-586F53356AAD}"/>
    <dgm:cxn modelId="{01A706F0-8053-4F63-9498-36C378B02B88}" type="presOf" srcId="{9719B6FD-01F1-4844-990D-8BBD62B51C3E}" destId="{58B9DB98-545D-4CAA-90B6-07D911DE157C}" srcOrd="0" destOrd="0" presId="urn:microsoft.com/office/officeart/2005/8/layout/hierarchy1"/>
    <dgm:cxn modelId="{066969A0-4E02-4DD2-AE75-D68968B78B56}" type="presOf" srcId="{704A8DD5-7FD4-428F-866F-5E6217134AE5}" destId="{E199C800-F49F-4D6F-859A-94696291E8E6}" srcOrd="0" destOrd="0" presId="urn:microsoft.com/office/officeart/2005/8/layout/hierarchy1"/>
    <dgm:cxn modelId="{A31E8B09-2559-47B3-9ADD-23B054E3797D}" type="presOf" srcId="{8B116D1D-5CA0-4C71-A6B5-0801DE2A28DC}" destId="{62409FE9-9D61-4B32-8491-95CA4A66DD8C}" srcOrd="0" destOrd="0" presId="urn:microsoft.com/office/officeart/2005/8/layout/hierarchy1"/>
    <dgm:cxn modelId="{C7BFC085-DAAE-43B0-A203-24CB503C359D}" srcId="{ED11B936-24E6-470A-A91B-E8308A6792AD}" destId="{5D0F5700-2EB0-42E6-9050-A0D48A70F838}" srcOrd="1" destOrd="0" parTransId="{D197A520-4716-4E1B-8BBF-B54A771FEF5F}" sibTransId="{F4613004-7E9F-45E7-9E72-895E561DCDE4}"/>
    <dgm:cxn modelId="{5E8BC192-6B22-4060-BB92-0F97C6C393AB}" type="presOf" srcId="{A458896C-CFCC-47C6-B383-EC7A508CDD2F}" destId="{C40DAFFD-10BF-4141-8CED-B3B50D228AB2}" srcOrd="0" destOrd="0" presId="urn:microsoft.com/office/officeart/2005/8/layout/hierarchy1"/>
    <dgm:cxn modelId="{C1C07E1A-A234-4FA3-B0BF-A62002FEB8C8}" type="presOf" srcId="{D197A520-4716-4E1B-8BBF-B54A771FEF5F}" destId="{48230B62-59A8-4D09-AFFC-5C3082BCF4AF}" srcOrd="0" destOrd="0" presId="urn:microsoft.com/office/officeart/2005/8/layout/hierarchy1"/>
    <dgm:cxn modelId="{D6160844-25ED-4B8A-B218-D164CCB57D62}" type="presOf" srcId="{8FD17D78-4C57-4795-B065-D6389B6E997A}" destId="{13EBFDAE-7BA9-4F0B-9DDD-0E1114A085B2}" srcOrd="0" destOrd="0" presId="urn:microsoft.com/office/officeart/2005/8/layout/hierarchy1"/>
    <dgm:cxn modelId="{2276C849-BDE8-43D6-807E-6D9D6041F25F}" srcId="{8B116D1D-5CA0-4C71-A6B5-0801DE2A28DC}" destId="{8FD17D78-4C57-4795-B065-D6389B6E997A}" srcOrd="1" destOrd="0" parTransId="{5017C2A6-0550-4567-A049-C070FA601C40}" sibTransId="{4FD48880-9B83-4B1B-A684-B819D05793C9}"/>
    <dgm:cxn modelId="{7931EA0B-D51B-4D09-9B52-2C36D8F39428}" srcId="{A4086C4E-1BE9-4CEB-BBB5-DF7ECBE3BB65}" destId="{ED11B936-24E6-470A-A91B-E8308A6792AD}" srcOrd="0" destOrd="0" parTransId="{704A8DD5-7FD4-428F-866F-5E6217134AE5}" sibTransId="{04689B56-85F8-4510-8C68-99F401E8F130}"/>
    <dgm:cxn modelId="{E0314465-64CF-4968-A47F-3DECC794FFC1}" type="presOf" srcId="{5086A851-ED69-4BB6-8E15-F1F76041B244}" destId="{CF791647-1F45-4D5C-8828-5C864DECBBAC}" srcOrd="0" destOrd="0" presId="urn:microsoft.com/office/officeart/2005/8/layout/hierarchy1"/>
    <dgm:cxn modelId="{6DA95F2B-1B8D-457B-9542-C172A5FA2763}" type="presOf" srcId="{ED11B936-24E6-470A-A91B-E8308A6792AD}" destId="{8C3FCA3F-A41E-4D7A-B03F-34B9707667ED}" srcOrd="0" destOrd="0" presId="urn:microsoft.com/office/officeart/2005/8/layout/hierarchy1"/>
    <dgm:cxn modelId="{BF761E06-F2E7-49F5-86D0-39AD26EB9EA3}" srcId="{DCCBB27B-E916-4218-B74F-26EF8A7450FF}" destId="{A4086C4E-1BE9-4CEB-BBB5-DF7ECBE3BB65}" srcOrd="0" destOrd="0" parTransId="{E57F4F4C-05C0-42CC-BF6C-1AB501031EA3}" sibTransId="{641CF4B6-0A03-439A-9EA4-F8297A34B69C}"/>
    <dgm:cxn modelId="{BEF4C97A-7004-4E5B-8D5A-A7030408E819}" type="presOf" srcId="{5D0F5700-2EB0-42E6-9050-A0D48A70F838}" destId="{A3D42E19-CA1B-4AC7-835A-0C8176FD919C}" srcOrd="0" destOrd="0" presId="urn:microsoft.com/office/officeart/2005/8/layout/hierarchy1"/>
    <dgm:cxn modelId="{C1AF843B-88CC-4647-A5EE-3A7F4759DD97}" type="presOf" srcId="{D2B74B76-E5A2-4D36-9F73-599E4FBF948A}" destId="{57255351-10B8-4A9D-A252-9E63F93A4517}" srcOrd="0" destOrd="0" presId="urn:microsoft.com/office/officeart/2005/8/layout/hierarchy1"/>
    <dgm:cxn modelId="{70BEC21D-044D-4EC4-9544-93E984A09F20}" srcId="{ED11B936-24E6-470A-A91B-E8308A6792AD}" destId="{D2B74B76-E5A2-4D36-9F73-599E4FBF948A}" srcOrd="0" destOrd="0" parTransId="{F2768DA5-7829-4798-B33D-08B02E4DC866}" sibTransId="{CEC82582-D697-46AF-AC6A-45994B896BF3}"/>
    <dgm:cxn modelId="{CD261704-EF67-4C9E-BCAD-85256F919A80}" type="presOf" srcId="{A4086C4E-1BE9-4CEB-BBB5-DF7ECBE3BB65}" destId="{65D4CE32-31C0-4FC0-BE4B-DCD26967A82F}" srcOrd="0" destOrd="0" presId="urn:microsoft.com/office/officeart/2005/8/layout/hierarchy1"/>
    <dgm:cxn modelId="{1D12E9BE-B8EE-4AF2-9AB5-55C5B6F54581}" type="presOf" srcId="{5017C2A6-0550-4567-A049-C070FA601C40}" destId="{99C80DB8-35CD-489B-A600-2D58E229E92B}" srcOrd="0" destOrd="0" presId="urn:microsoft.com/office/officeart/2005/8/layout/hierarchy1"/>
    <dgm:cxn modelId="{58940198-BB0A-426B-8793-D57AA969326C}" type="presOf" srcId="{F2768DA5-7829-4798-B33D-08B02E4DC866}" destId="{9BFBBA4D-1495-4423-9B48-F583C6D98F24}" srcOrd="0" destOrd="0" presId="urn:microsoft.com/office/officeart/2005/8/layout/hierarchy1"/>
    <dgm:cxn modelId="{687EA153-A6A8-4189-8454-F5F9C48109DD}" srcId="{A4086C4E-1BE9-4CEB-BBB5-DF7ECBE3BB65}" destId="{8B116D1D-5CA0-4C71-A6B5-0801DE2A28DC}" srcOrd="1" destOrd="0" parTransId="{A458896C-CFCC-47C6-B383-EC7A508CDD2F}" sibTransId="{69DA0ED5-A500-4EC9-A821-590335D27DEA}"/>
    <dgm:cxn modelId="{6868DE1E-34EF-424F-9A64-0B60C846A26B}" type="presParOf" srcId="{AE4C10BE-5116-4052-9068-F0291AFDF94A}" destId="{69DD4F11-4C6F-4F56-AD95-2340DD9238A4}" srcOrd="0" destOrd="0" presId="urn:microsoft.com/office/officeart/2005/8/layout/hierarchy1"/>
    <dgm:cxn modelId="{D53C407E-2A55-412E-8924-B103163B2E24}" type="presParOf" srcId="{69DD4F11-4C6F-4F56-AD95-2340DD9238A4}" destId="{0DEB6FEB-0928-44EA-9C7F-53AC359FA7B1}" srcOrd="0" destOrd="0" presId="urn:microsoft.com/office/officeart/2005/8/layout/hierarchy1"/>
    <dgm:cxn modelId="{EC408FD2-8815-4BFF-B6D1-EEC6157F32AA}" type="presParOf" srcId="{0DEB6FEB-0928-44EA-9C7F-53AC359FA7B1}" destId="{593833D6-5558-488D-B50C-889E3CCB85B6}" srcOrd="0" destOrd="0" presId="urn:microsoft.com/office/officeart/2005/8/layout/hierarchy1"/>
    <dgm:cxn modelId="{C0B87142-FF74-431D-8DAB-793E68E2D672}" type="presParOf" srcId="{0DEB6FEB-0928-44EA-9C7F-53AC359FA7B1}" destId="{65D4CE32-31C0-4FC0-BE4B-DCD26967A82F}" srcOrd="1" destOrd="0" presId="urn:microsoft.com/office/officeart/2005/8/layout/hierarchy1"/>
    <dgm:cxn modelId="{18206B0C-1F1A-41AC-BC03-23EB96751EEE}" type="presParOf" srcId="{69DD4F11-4C6F-4F56-AD95-2340DD9238A4}" destId="{0B78C103-E416-43B6-8B9F-0F380EE2DF94}" srcOrd="1" destOrd="0" presId="urn:microsoft.com/office/officeart/2005/8/layout/hierarchy1"/>
    <dgm:cxn modelId="{402C4B13-FEE6-49EF-88F0-87C4C836B1D7}" type="presParOf" srcId="{0B78C103-E416-43B6-8B9F-0F380EE2DF94}" destId="{E199C800-F49F-4D6F-859A-94696291E8E6}" srcOrd="0" destOrd="0" presId="urn:microsoft.com/office/officeart/2005/8/layout/hierarchy1"/>
    <dgm:cxn modelId="{2E11BF8C-93BD-4461-B8BE-E1099BDC7C49}" type="presParOf" srcId="{0B78C103-E416-43B6-8B9F-0F380EE2DF94}" destId="{30E30008-88A3-43F6-A854-6E956933251C}" srcOrd="1" destOrd="0" presId="urn:microsoft.com/office/officeart/2005/8/layout/hierarchy1"/>
    <dgm:cxn modelId="{7C4A5C31-77BB-4850-A844-BD515158F8FC}" type="presParOf" srcId="{30E30008-88A3-43F6-A854-6E956933251C}" destId="{33D4EBD2-72F2-4C67-ADBD-0A21E7232903}" srcOrd="0" destOrd="0" presId="urn:microsoft.com/office/officeart/2005/8/layout/hierarchy1"/>
    <dgm:cxn modelId="{EDEF472E-AC34-456A-8993-02863429F1DF}" type="presParOf" srcId="{33D4EBD2-72F2-4C67-ADBD-0A21E7232903}" destId="{48F887E1-AF52-4210-A63C-04C81EBF2B85}" srcOrd="0" destOrd="0" presId="urn:microsoft.com/office/officeart/2005/8/layout/hierarchy1"/>
    <dgm:cxn modelId="{F54A87D0-ADA9-44F2-ACA0-55EC59F931F0}" type="presParOf" srcId="{33D4EBD2-72F2-4C67-ADBD-0A21E7232903}" destId="{8C3FCA3F-A41E-4D7A-B03F-34B9707667ED}" srcOrd="1" destOrd="0" presId="urn:microsoft.com/office/officeart/2005/8/layout/hierarchy1"/>
    <dgm:cxn modelId="{AF3B5AFF-493D-44F3-826C-5C20575E80B6}" type="presParOf" srcId="{30E30008-88A3-43F6-A854-6E956933251C}" destId="{F8B59C4E-425F-4072-8344-9C6BB5341B52}" srcOrd="1" destOrd="0" presId="urn:microsoft.com/office/officeart/2005/8/layout/hierarchy1"/>
    <dgm:cxn modelId="{B949DB9D-27B7-4AA4-A0FE-BECA75DA3FB1}" type="presParOf" srcId="{F8B59C4E-425F-4072-8344-9C6BB5341B52}" destId="{9BFBBA4D-1495-4423-9B48-F583C6D98F24}" srcOrd="0" destOrd="0" presId="urn:microsoft.com/office/officeart/2005/8/layout/hierarchy1"/>
    <dgm:cxn modelId="{3530B372-366F-4718-810F-0F1841480CE4}" type="presParOf" srcId="{F8B59C4E-425F-4072-8344-9C6BB5341B52}" destId="{D85D1C6A-2A41-4542-B594-FA856E9957D5}" srcOrd="1" destOrd="0" presId="urn:microsoft.com/office/officeart/2005/8/layout/hierarchy1"/>
    <dgm:cxn modelId="{146BCB68-CEE9-4695-B2B9-E089082A4323}" type="presParOf" srcId="{D85D1C6A-2A41-4542-B594-FA856E9957D5}" destId="{3DA20A08-617A-4925-8A3C-DEC84067B512}" srcOrd="0" destOrd="0" presId="urn:microsoft.com/office/officeart/2005/8/layout/hierarchy1"/>
    <dgm:cxn modelId="{9BEAFA23-DC54-4CA3-AFC8-BC6781CDD610}" type="presParOf" srcId="{3DA20A08-617A-4925-8A3C-DEC84067B512}" destId="{3715D5FD-6FF8-4347-BFD8-E345421DC7FA}" srcOrd="0" destOrd="0" presId="urn:microsoft.com/office/officeart/2005/8/layout/hierarchy1"/>
    <dgm:cxn modelId="{1589CFD6-ECEC-4FD6-A2E1-1148B185054F}" type="presParOf" srcId="{3DA20A08-617A-4925-8A3C-DEC84067B512}" destId="{57255351-10B8-4A9D-A252-9E63F93A4517}" srcOrd="1" destOrd="0" presId="urn:microsoft.com/office/officeart/2005/8/layout/hierarchy1"/>
    <dgm:cxn modelId="{5A274CCA-9A09-483D-A7B7-A896721B22FE}" type="presParOf" srcId="{D85D1C6A-2A41-4542-B594-FA856E9957D5}" destId="{44F2853D-5EAD-4EA0-A07E-BECCB56682A7}" srcOrd="1" destOrd="0" presId="urn:microsoft.com/office/officeart/2005/8/layout/hierarchy1"/>
    <dgm:cxn modelId="{72A8E22D-8DCF-4431-B4E2-EDF97A24B8ED}" type="presParOf" srcId="{F8B59C4E-425F-4072-8344-9C6BB5341B52}" destId="{48230B62-59A8-4D09-AFFC-5C3082BCF4AF}" srcOrd="2" destOrd="0" presId="urn:microsoft.com/office/officeart/2005/8/layout/hierarchy1"/>
    <dgm:cxn modelId="{5D32F444-38A9-4587-8FA6-4B68AD74ADD0}" type="presParOf" srcId="{F8B59C4E-425F-4072-8344-9C6BB5341B52}" destId="{5CDDB531-F9C9-469A-96ED-910491634D39}" srcOrd="3" destOrd="0" presId="urn:microsoft.com/office/officeart/2005/8/layout/hierarchy1"/>
    <dgm:cxn modelId="{D359AFC7-FC0A-45DF-8216-22E8942B1F12}" type="presParOf" srcId="{5CDDB531-F9C9-469A-96ED-910491634D39}" destId="{3F0932DC-E192-47AB-8B6E-037D41132A77}" srcOrd="0" destOrd="0" presId="urn:microsoft.com/office/officeart/2005/8/layout/hierarchy1"/>
    <dgm:cxn modelId="{AE12B9BD-B0EC-48E3-90D2-E5FE5AE4AA60}" type="presParOf" srcId="{3F0932DC-E192-47AB-8B6E-037D41132A77}" destId="{4EBFCD72-0179-424E-94E2-93AE14B4370E}" srcOrd="0" destOrd="0" presId="urn:microsoft.com/office/officeart/2005/8/layout/hierarchy1"/>
    <dgm:cxn modelId="{6567715F-15F1-41EF-88F8-A247B76582B1}" type="presParOf" srcId="{3F0932DC-E192-47AB-8B6E-037D41132A77}" destId="{A3D42E19-CA1B-4AC7-835A-0C8176FD919C}" srcOrd="1" destOrd="0" presId="urn:microsoft.com/office/officeart/2005/8/layout/hierarchy1"/>
    <dgm:cxn modelId="{0F7E7A64-9860-4918-8AFE-FD8B7D59628D}" type="presParOf" srcId="{5CDDB531-F9C9-469A-96ED-910491634D39}" destId="{8CAE7B82-1140-4B6A-B73F-1EB4C6146FA0}" srcOrd="1" destOrd="0" presId="urn:microsoft.com/office/officeart/2005/8/layout/hierarchy1"/>
    <dgm:cxn modelId="{01D84FEC-47CB-4417-953B-0FC2996B577E}" type="presParOf" srcId="{0B78C103-E416-43B6-8B9F-0F380EE2DF94}" destId="{C40DAFFD-10BF-4141-8CED-B3B50D228AB2}" srcOrd="2" destOrd="0" presId="urn:microsoft.com/office/officeart/2005/8/layout/hierarchy1"/>
    <dgm:cxn modelId="{6D0BD445-B422-472F-95BC-2B971A14574F}" type="presParOf" srcId="{0B78C103-E416-43B6-8B9F-0F380EE2DF94}" destId="{70BAF62B-479A-411B-9016-3D615DCEEDA8}" srcOrd="3" destOrd="0" presId="urn:microsoft.com/office/officeart/2005/8/layout/hierarchy1"/>
    <dgm:cxn modelId="{F7E6AB14-A318-46A5-AB79-90EF4634FBBA}" type="presParOf" srcId="{70BAF62B-479A-411B-9016-3D615DCEEDA8}" destId="{DEF9A440-6BA9-4914-99DB-F418CA0B7114}" srcOrd="0" destOrd="0" presId="urn:microsoft.com/office/officeart/2005/8/layout/hierarchy1"/>
    <dgm:cxn modelId="{2B4A8D99-D7F9-4E44-AE10-9C9C12E6D217}" type="presParOf" srcId="{DEF9A440-6BA9-4914-99DB-F418CA0B7114}" destId="{49835228-B8DE-4B9E-AB78-9FFF58ECF90A}" srcOrd="0" destOrd="0" presId="urn:microsoft.com/office/officeart/2005/8/layout/hierarchy1"/>
    <dgm:cxn modelId="{6A9BC532-2C20-4AA0-B199-F8E496C890A5}" type="presParOf" srcId="{DEF9A440-6BA9-4914-99DB-F418CA0B7114}" destId="{62409FE9-9D61-4B32-8491-95CA4A66DD8C}" srcOrd="1" destOrd="0" presId="urn:microsoft.com/office/officeart/2005/8/layout/hierarchy1"/>
    <dgm:cxn modelId="{793F1D66-9CD4-4C23-8CCF-3E5CEAD112C9}" type="presParOf" srcId="{70BAF62B-479A-411B-9016-3D615DCEEDA8}" destId="{3ABA6B29-D3F4-4A0B-A029-49D322D2A318}" srcOrd="1" destOrd="0" presId="urn:microsoft.com/office/officeart/2005/8/layout/hierarchy1"/>
    <dgm:cxn modelId="{1B937EA5-6861-4213-B93A-2FDF814771B9}" type="presParOf" srcId="{3ABA6B29-D3F4-4A0B-A029-49D322D2A318}" destId="{58B9DB98-545D-4CAA-90B6-07D911DE157C}" srcOrd="0" destOrd="0" presId="urn:microsoft.com/office/officeart/2005/8/layout/hierarchy1"/>
    <dgm:cxn modelId="{F9DF304B-344A-4CE3-9F2C-B2D8B1CA47AF}" type="presParOf" srcId="{3ABA6B29-D3F4-4A0B-A029-49D322D2A318}" destId="{319FB471-1650-45C2-8FEB-155D04F4CC7F}" srcOrd="1" destOrd="0" presId="urn:microsoft.com/office/officeart/2005/8/layout/hierarchy1"/>
    <dgm:cxn modelId="{8238711A-0253-4B34-B380-E6A0D1D7FB17}" type="presParOf" srcId="{319FB471-1650-45C2-8FEB-155D04F4CC7F}" destId="{E3EFF281-CFDE-4453-9E9B-DEBE0B8923EF}" srcOrd="0" destOrd="0" presId="urn:microsoft.com/office/officeart/2005/8/layout/hierarchy1"/>
    <dgm:cxn modelId="{A4A29215-325A-4702-B613-5E7558799982}" type="presParOf" srcId="{E3EFF281-CFDE-4453-9E9B-DEBE0B8923EF}" destId="{D49501E9-768B-4CD1-ABE9-49E25FE8971E}" srcOrd="0" destOrd="0" presId="urn:microsoft.com/office/officeart/2005/8/layout/hierarchy1"/>
    <dgm:cxn modelId="{98C33B3C-CB04-4FBB-9059-1B121D906BAA}" type="presParOf" srcId="{E3EFF281-CFDE-4453-9E9B-DEBE0B8923EF}" destId="{CF791647-1F45-4D5C-8828-5C864DECBBAC}" srcOrd="1" destOrd="0" presId="urn:microsoft.com/office/officeart/2005/8/layout/hierarchy1"/>
    <dgm:cxn modelId="{837CD6C4-50E0-436A-BDCF-31C61BC1A6A3}" type="presParOf" srcId="{319FB471-1650-45C2-8FEB-155D04F4CC7F}" destId="{55AD0D87-3530-423C-BC97-4E0202C5B0D5}" srcOrd="1" destOrd="0" presId="urn:microsoft.com/office/officeart/2005/8/layout/hierarchy1"/>
    <dgm:cxn modelId="{1F5EA60F-0432-40A2-B0AD-9CCCE98F2B5A}" type="presParOf" srcId="{3ABA6B29-D3F4-4A0B-A029-49D322D2A318}" destId="{99C80DB8-35CD-489B-A600-2D58E229E92B}" srcOrd="2" destOrd="0" presId="urn:microsoft.com/office/officeart/2005/8/layout/hierarchy1"/>
    <dgm:cxn modelId="{9338A5A0-D8AB-40D7-AD1C-9D67185F7C5F}" type="presParOf" srcId="{3ABA6B29-D3F4-4A0B-A029-49D322D2A318}" destId="{D1100571-9BDA-4174-B66A-7723C8ECDA65}" srcOrd="3" destOrd="0" presId="urn:microsoft.com/office/officeart/2005/8/layout/hierarchy1"/>
    <dgm:cxn modelId="{8C579476-D667-4C89-A4FC-59265EF76449}" type="presParOf" srcId="{D1100571-9BDA-4174-B66A-7723C8ECDA65}" destId="{77E03E05-B1C2-4F63-9A6B-4123F4688656}" srcOrd="0" destOrd="0" presId="urn:microsoft.com/office/officeart/2005/8/layout/hierarchy1"/>
    <dgm:cxn modelId="{E72947CC-28DC-4E9D-94AE-84215B5C2C50}" type="presParOf" srcId="{77E03E05-B1C2-4F63-9A6B-4123F4688656}" destId="{FB43ED71-19EA-47EB-8912-74E7BA8B6DB8}" srcOrd="0" destOrd="0" presId="urn:microsoft.com/office/officeart/2005/8/layout/hierarchy1"/>
    <dgm:cxn modelId="{318FAD4F-7669-4706-ACF9-698A8AE74390}" type="presParOf" srcId="{77E03E05-B1C2-4F63-9A6B-4123F4688656}" destId="{13EBFDAE-7BA9-4F0B-9DDD-0E1114A085B2}" srcOrd="1" destOrd="0" presId="urn:microsoft.com/office/officeart/2005/8/layout/hierarchy1"/>
    <dgm:cxn modelId="{73BFF0BE-42BD-4051-9952-441E147FDA75}" type="presParOf" srcId="{D1100571-9BDA-4174-B66A-7723C8ECDA65}" destId="{403641E5-B61C-463E-9E33-C29854DF296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CC93B7-9D74-464B-814F-42EF516BB168}" type="doc">
      <dgm:prSet loTypeId="urn:microsoft.com/office/officeart/2005/8/layout/process4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pPr rtl="1"/>
          <a:endParaRPr lang="ar-EG"/>
        </a:p>
      </dgm:t>
    </dgm:pt>
    <dgm:pt modelId="{9F798078-0A08-4F8B-943C-A877B3A986D8}">
      <dgm:prSet phldrT="[Text]" custT="1"/>
      <dgm:spPr/>
      <dgm:t>
        <a:bodyPr/>
        <a:lstStyle/>
        <a:p>
          <a:pPr rtl="1"/>
          <a:r>
            <a:rPr lang="ar-SA" sz="2800" b="1" dirty="0" smtClean="0">
              <a:solidFill>
                <a:srgbClr val="002060"/>
              </a:solidFill>
            </a:rPr>
            <a:t>ماهو آخر كتاب قرأته في الإدارة ؟ ومتى ؟</a:t>
          </a:r>
          <a:endParaRPr lang="ar-EG" sz="2800" dirty="0">
            <a:solidFill>
              <a:srgbClr val="002060"/>
            </a:solidFill>
          </a:endParaRPr>
        </a:p>
      </dgm:t>
    </dgm:pt>
    <dgm:pt modelId="{69983771-8351-40A1-BB76-BC0310986C5B}" type="parTrans" cxnId="{74877F48-FADF-4A8B-9C21-C83809E3370A}">
      <dgm:prSet/>
      <dgm:spPr/>
      <dgm:t>
        <a:bodyPr/>
        <a:lstStyle/>
        <a:p>
          <a:pPr rtl="1"/>
          <a:endParaRPr lang="ar-EG"/>
        </a:p>
      </dgm:t>
    </dgm:pt>
    <dgm:pt modelId="{49084F10-F2E9-48BA-98C6-3E1BD8AF086D}" type="sibTrans" cxnId="{74877F48-FADF-4A8B-9C21-C83809E3370A}">
      <dgm:prSet/>
      <dgm:spPr/>
      <dgm:t>
        <a:bodyPr/>
        <a:lstStyle/>
        <a:p>
          <a:pPr rtl="1"/>
          <a:endParaRPr lang="ar-EG"/>
        </a:p>
      </dgm:t>
    </dgm:pt>
    <dgm:pt modelId="{6B03956C-BFA9-455E-9A5D-21DB1ED0633D}">
      <dgm:prSet phldrT="[Text]" custT="1"/>
      <dgm:spPr/>
      <dgm:t>
        <a:bodyPr/>
        <a:lstStyle/>
        <a:p>
          <a:pPr rtl="1"/>
          <a:r>
            <a:rPr lang="ar-SA" sz="2800" b="1" dirty="0" smtClean="0">
              <a:solidFill>
                <a:srgbClr val="002060"/>
              </a:solidFill>
            </a:rPr>
            <a:t>ما هي آخر مشكلة ساهمت في حلها ؟</a:t>
          </a:r>
          <a:endParaRPr lang="ar-EG" sz="2800" dirty="0">
            <a:solidFill>
              <a:srgbClr val="002060"/>
            </a:solidFill>
          </a:endParaRPr>
        </a:p>
      </dgm:t>
    </dgm:pt>
    <dgm:pt modelId="{4DFE3947-5E0D-46CB-B724-5CD4B29B2D28}" type="parTrans" cxnId="{B5D74C59-C0FF-4C50-A51F-2440CE2DC7E4}">
      <dgm:prSet/>
      <dgm:spPr/>
      <dgm:t>
        <a:bodyPr/>
        <a:lstStyle/>
        <a:p>
          <a:pPr rtl="1"/>
          <a:endParaRPr lang="ar-EG"/>
        </a:p>
      </dgm:t>
    </dgm:pt>
    <dgm:pt modelId="{E3013553-44CE-4DE2-B72D-0024C0AF2EB5}" type="sibTrans" cxnId="{B5D74C59-C0FF-4C50-A51F-2440CE2DC7E4}">
      <dgm:prSet/>
      <dgm:spPr/>
      <dgm:t>
        <a:bodyPr/>
        <a:lstStyle/>
        <a:p>
          <a:pPr rtl="1"/>
          <a:endParaRPr lang="ar-EG"/>
        </a:p>
      </dgm:t>
    </dgm:pt>
    <dgm:pt modelId="{F4B66166-62B2-4240-8228-135E0F599B35}">
      <dgm:prSet phldrT="[Text]" custT="1"/>
      <dgm:spPr/>
      <dgm:t>
        <a:bodyPr/>
        <a:lstStyle/>
        <a:p>
          <a:pPr rtl="1"/>
          <a:r>
            <a:rPr lang="ar-SA" sz="2800" b="1" dirty="0" smtClean="0">
              <a:solidFill>
                <a:srgbClr val="002060"/>
              </a:solidFill>
            </a:rPr>
            <a:t>ماهي آخر دورة إدارية حضرتها ؟ ومتى ؟</a:t>
          </a:r>
          <a:endParaRPr lang="ar-EG" sz="2800" dirty="0">
            <a:solidFill>
              <a:srgbClr val="002060"/>
            </a:solidFill>
          </a:endParaRPr>
        </a:p>
      </dgm:t>
    </dgm:pt>
    <dgm:pt modelId="{792D16E5-79CD-4F2B-9527-DB39A02257AC}" type="parTrans" cxnId="{CBDE9122-B3EB-4E30-B000-05924EBC401C}">
      <dgm:prSet/>
      <dgm:spPr/>
      <dgm:t>
        <a:bodyPr/>
        <a:lstStyle/>
        <a:p>
          <a:pPr rtl="1"/>
          <a:endParaRPr lang="ar-EG"/>
        </a:p>
      </dgm:t>
    </dgm:pt>
    <dgm:pt modelId="{0E1596D9-3C76-49DA-B0D2-5608FF201A1D}" type="sibTrans" cxnId="{CBDE9122-B3EB-4E30-B000-05924EBC401C}">
      <dgm:prSet/>
      <dgm:spPr/>
      <dgm:t>
        <a:bodyPr/>
        <a:lstStyle/>
        <a:p>
          <a:pPr rtl="1"/>
          <a:endParaRPr lang="ar-EG"/>
        </a:p>
      </dgm:t>
    </dgm:pt>
    <dgm:pt modelId="{89A04C36-5214-4632-87F6-0A47E2273F1C}">
      <dgm:prSet phldrT="[Text]" custT="1"/>
      <dgm:spPr/>
      <dgm:t>
        <a:bodyPr/>
        <a:lstStyle/>
        <a:p>
          <a:pPr rtl="1"/>
          <a:r>
            <a:rPr lang="ar-SA" sz="2800" b="1" dirty="0" smtClean="0">
              <a:solidFill>
                <a:srgbClr val="002060"/>
              </a:solidFill>
            </a:rPr>
            <a:t>ماذا تتوقع أن تقرأ في هذا المبحث ؟</a:t>
          </a:r>
          <a:endParaRPr lang="ar-EG" sz="2800" dirty="0">
            <a:solidFill>
              <a:srgbClr val="002060"/>
            </a:solidFill>
          </a:endParaRPr>
        </a:p>
      </dgm:t>
    </dgm:pt>
    <dgm:pt modelId="{706D428B-D9DD-4D18-B2FB-07FE5F2EB4F9}" type="parTrans" cxnId="{F88324D7-4A52-4838-884A-351A8CDB9160}">
      <dgm:prSet/>
      <dgm:spPr/>
      <dgm:t>
        <a:bodyPr/>
        <a:lstStyle/>
        <a:p>
          <a:pPr rtl="1"/>
          <a:endParaRPr lang="ar-EG"/>
        </a:p>
      </dgm:t>
    </dgm:pt>
    <dgm:pt modelId="{FE148B32-6024-44E7-8733-9F4A8D8C88FA}" type="sibTrans" cxnId="{F88324D7-4A52-4838-884A-351A8CDB9160}">
      <dgm:prSet/>
      <dgm:spPr/>
      <dgm:t>
        <a:bodyPr/>
        <a:lstStyle/>
        <a:p>
          <a:pPr rtl="1"/>
          <a:endParaRPr lang="ar-EG"/>
        </a:p>
      </dgm:t>
    </dgm:pt>
    <dgm:pt modelId="{4238ECD9-F8CA-43B5-8272-9310BFDB429C}">
      <dgm:prSet phldrT="[Text]" custT="1"/>
      <dgm:spPr/>
      <dgm:t>
        <a:bodyPr/>
        <a:lstStyle/>
        <a:p>
          <a:pPr rtl="1"/>
          <a:r>
            <a:rPr lang="ar-SA" sz="2800" b="1" dirty="0" smtClean="0">
              <a:solidFill>
                <a:srgbClr val="002060"/>
              </a:solidFill>
            </a:rPr>
            <a:t>هل لديك مشاكل في العمل ؟</a:t>
          </a:r>
          <a:endParaRPr lang="ar-EG" sz="2800" dirty="0">
            <a:solidFill>
              <a:srgbClr val="002060"/>
            </a:solidFill>
          </a:endParaRPr>
        </a:p>
      </dgm:t>
    </dgm:pt>
    <dgm:pt modelId="{9D53B8DD-2BDE-4676-AC10-F561D5F6AD52}" type="parTrans" cxnId="{202E0689-D177-4237-9F23-8FF8B248EC1E}">
      <dgm:prSet/>
      <dgm:spPr/>
      <dgm:t>
        <a:bodyPr/>
        <a:lstStyle/>
        <a:p>
          <a:pPr rtl="1"/>
          <a:endParaRPr lang="ar-EG"/>
        </a:p>
      </dgm:t>
    </dgm:pt>
    <dgm:pt modelId="{3CFF0488-E0A9-4669-B5BC-E92D0EF995D5}" type="sibTrans" cxnId="{202E0689-D177-4237-9F23-8FF8B248EC1E}">
      <dgm:prSet/>
      <dgm:spPr/>
      <dgm:t>
        <a:bodyPr/>
        <a:lstStyle/>
        <a:p>
          <a:pPr rtl="1"/>
          <a:endParaRPr lang="ar-EG"/>
        </a:p>
      </dgm:t>
    </dgm:pt>
    <dgm:pt modelId="{384113EE-914C-48A5-9A7E-36130C393A8C}" type="pres">
      <dgm:prSet presAssocID="{32CC93B7-9D74-464B-814F-42EF516BB16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EG"/>
        </a:p>
      </dgm:t>
    </dgm:pt>
    <dgm:pt modelId="{E6EBCC1F-4375-41D4-AA0B-4FE1AEA7A018}" type="pres">
      <dgm:prSet presAssocID="{6B03956C-BFA9-455E-9A5D-21DB1ED0633D}" presName="boxAndChildren" presStyleCnt="0"/>
      <dgm:spPr/>
    </dgm:pt>
    <dgm:pt modelId="{28558727-835F-4667-A630-52B4B63A62B0}" type="pres">
      <dgm:prSet presAssocID="{6B03956C-BFA9-455E-9A5D-21DB1ED0633D}" presName="parentTextBox" presStyleLbl="node1" presStyleIdx="0" presStyleCnt="5"/>
      <dgm:spPr/>
      <dgm:t>
        <a:bodyPr/>
        <a:lstStyle/>
        <a:p>
          <a:pPr rtl="1"/>
          <a:endParaRPr lang="ar-EG"/>
        </a:p>
      </dgm:t>
    </dgm:pt>
    <dgm:pt modelId="{523F1345-E0E1-449E-B525-DE411F21E89C}" type="pres">
      <dgm:prSet presAssocID="{3CFF0488-E0A9-4669-B5BC-E92D0EF995D5}" presName="sp" presStyleCnt="0"/>
      <dgm:spPr/>
    </dgm:pt>
    <dgm:pt modelId="{F8348416-C628-45C0-A79E-DF090695A08A}" type="pres">
      <dgm:prSet presAssocID="{4238ECD9-F8CA-43B5-8272-9310BFDB429C}" presName="arrowAndChildren" presStyleCnt="0"/>
      <dgm:spPr/>
    </dgm:pt>
    <dgm:pt modelId="{22094989-3E28-48D6-AB4C-04608C50E720}" type="pres">
      <dgm:prSet presAssocID="{4238ECD9-F8CA-43B5-8272-9310BFDB429C}" presName="parentTextArrow" presStyleLbl="node1" presStyleIdx="1" presStyleCnt="5"/>
      <dgm:spPr/>
      <dgm:t>
        <a:bodyPr/>
        <a:lstStyle/>
        <a:p>
          <a:pPr rtl="1"/>
          <a:endParaRPr lang="ar-EG"/>
        </a:p>
      </dgm:t>
    </dgm:pt>
    <dgm:pt modelId="{7EB72ECB-3CF5-4A4A-AE47-B3E6D39795D7}" type="pres">
      <dgm:prSet presAssocID="{FE148B32-6024-44E7-8733-9F4A8D8C88FA}" presName="sp" presStyleCnt="0"/>
      <dgm:spPr/>
    </dgm:pt>
    <dgm:pt modelId="{49F4538D-A82C-4A56-B99D-1769FF2D1DBA}" type="pres">
      <dgm:prSet presAssocID="{89A04C36-5214-4632-87F6-0A47E2273F1C}" presName="arrowAndChildren" presStyleCnt="0"/>
      <dgm:spPr/>
    </dgm:pt>
    <dgm:pt modelId="{A3C718A8-5875-4212-BE15-763B71E76DD1}" type="pres">
      <dgm:prSet presAssocID="{89A04C36-5214-4632-87F6-0A47E2273F1C}" presName="parentTextArrow" presStyleLbl="node1" presStyleIdx="2" presStyleCnt="5"/>
      <dgm:spPr/>
      <dgm:t>
        <a:bodyPr/>
        <a:lstStyle/>
        <a:p>
          <a:pPr rtl="1"/>
          <a:endParaRPr lang="ar-EG"/>
        </a:p>
      </dgm:t>
    </dgm:pt>
    <dgm:pt modelId="{586EB8B3-AE44-47C7-AAC7-C4314B0F7B8F}" type="pres">
      <dgm:prSet presAssocID="{0E1596D9-3C76-49DA-B0D2-5608FF201A1D}" presName="sp" presStyleCnt="0"/>
      <dgm:spPr/>
    </dgm:pt>
    <dgm:pt modelId="{D00317BD-3563-4879-B948-1A2D8E968EE6}" type="pres">
      <dgm:prSet presAssocID="{F4B66166-62B2-4240-8228-135E0F599B35}" presName="arrowAndChildren" presStyleCnt="0"/>
      <dgm:spPr/>
    </dgm:pt>
    <dgm:pt modelId="{A1F14A96-17FC-4FB2-9156-DADC6E5CFFAE}" type="pres">
      <dgm:prSet presAssocID="{F4B66166-62B2-4240-8228-135E0F599B35}" presName="parentTextArrow" presStyleLbl="node1" presStyleIdx="3" presStyleCnt="5"/>
      <dgm:spPr/>
      <dgm:t>
        <a:bodyPr/>
        <a:lstStyle/>
        <a:p>
          <a:pPr rtl="1"/>
          <a:endParaRPr lang="ar-EG"/>
        </a:p>
      </dgm:t>
    </dgm:pt>
    <dgm:pt modelId="{C2D4BC60-36EC-4723-94FC-2A02FC00B848}" type="pres">
      <dgm:prSet presAssocID="{49084F10-F2E9-48BA-98C6-3E1BD8AF086D}" presName="sp" presStyleCnt="0"/>
      <dgm:spPr/>
    </dgm:pt>
    <dgm:pt modelId="{582AE0AE-D14C-4FD9-A4DE-9C8042E6CBD6}" type="pres">
      <dgm:prSet presAssocID="{9F798078-0A08-4F8B-943C-A877B3A986D8}" presName="arrowAndChildren" presStyleCnt="0"/>
      <dgm:spPr/>
    </dgm:pt>
    <dgm:pt modelId="{3CEC105A-3C48-4234-B715-898F9CD66B37}" type="pres">
      <dgm:prSet presAssocID="{9F798078-0A08-4F8B-943C-A877B3A986D8}" presName="parentTextArrow" presStyleLbl="node1" presStyleIdx="4" presStyleCnt="5"/>
      <dgm:spPr/>
      <dgm:t>
        <a:bodyPr/>
        <a:lstStyle/>
        <a:p>
          <a:pPr rtl="1"/>
          <a:endParaRPr lang="ar-EG"/>
        </a:p>
      </dgm:t>
    </dgm:pt>
  </dgm:ptLst>
  <dgm:cxnLst>
    <dgm:cxn modelId="{2AB22B00-019B-403D-8065-BFF1B92310C6}" type="presOf" srcId="{32CC93B7-9D74-464B-814F-42EF516BB168}" destId="{384113EE-914C-48A5-9A7E-36130C393A8C}" srcOrd="0" destOrd="0" presId="urn:microsoft.com/office/officeart/2005/8/layout/process4"/>
    <dgm:cxn modelId="{CBDE9122-B3EB-4E30-B000-05924EBC401C}" srcId="{32CC93B7-9D74-464B-814F-42EF516BB168}" destId="{F4B66166-62B2-4240-8228-135E0F599B35}" srcOrd="1" destOrd="0" parTransId="{792D16E5-79CD-4F2B-9527-DB39A02257AC}" sibTransId="{0E1596D9-3C76-49DA-B0D2-5608FF201A1D}"/>
    <dgm:cxn modelId="{2B101A1F-5C04-4092-9617-D83DBD8CFC1B}" type="presOf" srcId="{6B03956C-BFA9-455E-9A5D-21DB1ED0633D}" destId="{28558727-835F-4667-A630-52B4B63A62B0}" srcOrd="0" destOrd="0" presId="urn:microsoft.com/office/officeart/2005/8/layout/process4"/>
    <dgm:cxn modelId="{B6ADD41B-C051-4828-BC95-3587EC005432}" type="presOf" srcId="{89A04C36-5214-4632-87F6-0A47E2273F1C}" destId="{A3C718A8-5875-4212-BE15-763B71E76DD1}" srcOrd="0" destOrd="0" presId="urn:microsoft.com/office/officeart/2005/8/layout/process4"/>
    <dgm:cxn modelId="{74877F48-FADF-4A8B-9C21-C83809E3370A}" srcId="{32CC93B7-9D74-464B-814F-42EF516BB168}" destId="{9F798078-0A08-4F8B-943C-A877B3A986D8}" srcOrd="0" destOrd="0" parTransId="{69983771-8351-40A1-BB76-BC0310986C5B}" sibTransId="{49084F10-F2E9-48BA-98C6-3E1BD8AF086D}"/>
    <dgm:cxn modelId="{202E0689-D177-4237-9F23-8FF8B248EC1E}" srcId="{32CC93B7-9D74-464B-814F-42EF516BB168}" destId="{4238ECD9-F8CA-43B5-8272-9310BFDB429C}" srcOrd="3" destOrd="0" parTransId="{9D53B8DD-2BDE-4676-AC10-F561D5F6AD52}" sibTransId="{3CFF0488-E0A9-4669-B5BC-E92D0EF995D5}"/>
    <dgm:cxn modelId="{6C81BFF0-0320-48A2-9579-8CE5166A36BE}" type="presOf" srcId="{4238ECD9-F8CA-43B5-8272-9310BFDB429C}" destId="{22094989-3E28-48D6-AB4C-04608C50E720}" srcOrd="0" destOrd="0" presId="urn:microsoft.com/office/officeart/2005/8/layout/process4"/>
    <dgm:cxn modelId="{B5D74C59-C0FF-4C50-A51F-2440CE2DC7E4}" srcId="{32CC93B7-9D74-464B-814F-42EF516BB168}" destId="{6B03956C-BFA9-455E-9A5D-21DB1ED0633D}" srcOrd="4" destOrd="0" parTransId="{4DFE3947-5E0D-46CB-B724-5CD4B29B2D28}" sibTransId="{E3013553-44CE-4DE2-B72D-0024C0AF2EB5}"/>
    <dgm:cxn modelId="{308B20DD-EEF5-4A5B-9BD0-D59E720DFAA2}" type="presOf" srcId="{F4B66166-62B2-4240-8228-135E0F599B35}" destId="{A1F14A96-17FC-4FB2-9156-DADC6E5CFFAE}" srcOrd="0" destOrd="0" presId="urn:microsoft.com/office/officeart/2005/8/layout/process4"/>
    <dgm:cxn modelId="{8F8B2877-E7B9-44E4-87B4-EA082970818F}" type="presOf" srcId="{9F798078-0A08-4F8B-943C-A877B3A986D8}" destId="{3CEC105A-3C48-4234-B715-898F9CD66B37}" srcOrd="0" destOrd="0" presId="urn:microsoft.com/office/officeart/2005/8/layout/process4"/>
    <dgm:cxn modelId="{F88324D7-4A52-4838-884A-351A8CDB9160}" srcId="{32CC93B7-9D74-464B-814F-42EF516BB168}" destId="{89A04C36-5214-4632-87F6-0A47E2273F1C}" srcOrd="2" destOrd="0" parTransId="{706D428B-D9DD-4D18-B2FB-07FE5F2EB4F9}" sibTransId="{FE148B32-6024-44E7-8733-9F4A8D8C88FA}"/>
    <dgm:cxn modelId="{D39BAED6-B255-4407-BF29-95E9F918FC41}" type="presParOf" srcId="{384113EE-914C-48A5-9A7E-36130C393A8C}" destId="{E6EBCC1F-4375-41D4-AA0B-4FE1AEA7A018}" srcOrd="0" destOrd="0" presId="urn:microsoft.com/office/officeart/2005/8/layout/process4"/>
    <dgm:cxn modelId="{B3253947-02CA-4593-A274-7BE5DC908713}" type="presParOf" srcId="{E6EBCC1F-4375-41D4-AA0B-4FE1AEA7A018}" destId="{28558727-835F-4667-A630-52B4B63A62B0}" srcOrd="0" destOrd="0" presId="urn:microsoft.com/office/officeart/2005/8/layout/process4"/>
    <dgm:cxn modelId="{F4D3C2A5-1C50-4316-8236-D340CFB2112F}" type="presParOf" srcId="{384113EE-914C-48A5-9A7E-36130C393A8C}" destId="{523F1345-E0E1-449E-B525-DE411F21E89C}" srcOrd="1" destOrd="0" presId="urn:microsoft.com/office/officeart/2005/8/layout/process4"/>
    <dgm:cxn modelId="{B8CFF84D-C6AF-40B8-BC76-19AC59D33184}" type="presParOf" srcId="{384113EE-914C-48A5-9A7E-36130C393A8C}" destId="{F8348416-C628-45C0-A79E-DF090695A08A}" srcOrd="2" destOrd="0" presId="urn:microsoft.com/office/officeart/2005/8/layout/process4"/>
    <dgm:cxn modelId="{1FD53C4A-279A-4049-BAC1-D80E1FBEC1D8}" type="presParOf" srcId="{F8348416-C628-45C0-A79E-DF090695A08A}" destId="{22094989-3E28-48D6-AB4C-04608C50E720}" srcOrd="0" destOrd="0" presId="urn:microsoft.com/office/officeart/2005/8/layout/process4"/>
    <dgm:cxn modelId="{96E05868-6077-44C0-8D0E-0AC0B75A7EAD}" type="presParOf" srcId="{384113EE-914C-48A5-9A7E-36130C393A8C}" destId="{7EB72ECB-3CF5-4A4A-AE47-B3E6D39795D7}" srcOrd="3" destOrd="0" presId="urn:microsoft.com/office/officeart/2005/8/layout/process4"/>
    <dgm:cxn modelId="{F9C08BA4-BAC5-43E3-B41B-C34146E8C780}" type="presParOf" srcId="{384113EE-914C-48A5-9A7E-36130C393A8C}" destId="{49F4538D-A82C-4A56-B99D-1769FF2D1DBA}" srcOrd="4" destOrd="0" presId="urn:microsoft.com/office/officeart/2005/8/layout/process4"/>
    <dgm:cxn modelId="{26BEC3D1-41EF-4B7B-931F-B13804CF11B5}" type="presParOf" srcId="{49F4538D-A82C-4A56-B99D-1769FF2D1DBA}" destId="{A3C718A8-5875-4212-BE15-763B71E76DD1}" srcOrd="0" destOrd="0" presId="urn:microsoft.com/office/officeart/2005/8/layout/process4"/>
    <dgm:cxn modelId="{876F6B75-6F41-492D-A2A7-5221AF6D7500}" type="presParOf" srcId="{384113EE-914C-48A5-9A7E-36130C393A8C}" destId="{586EB8B3-AE44-47C7-AAC7-C4314B0F7B8F}" srcOrd="5" destOrd="0" presId="urn:microsoft.com/office/officeart/2005/8/layout/process4"/>
    <dgm:cxn modelId="{6896B81C-55C4-4EC2-8DD6-D77AF5A09324}" type="presParOf" srcId="{384113EE-914C-48A5-9A7E-36130C393A8C}" destId="{D00317BD-3563-4879-B948-1A2D8E968EE6}" srcOrd="6" destOrd="0" presId="urn:microsoft.com/office/officeart/2005/8/layout/process4"/>
    <dgm:cxn modelId="{9DFE2C7F-5608-402C-A828-2CD3D4B0FC5D}" type="presParOf" srcId="{D00317BD-3563-4879-B948-1A2D8E968EE6}" destId="{A1F14A96-17FC-4FB2-9156-DADC6E5CFFAE}" srcOrd="0" destOrd="0" presId="urn:microsoft.com/office/officeart/2005/8/layout/process4"/>
    <dgm:cxn modelId="{11BA6923-77E9-4C94-8436-1F08940E1F1D}" type="presParOf" srcId="{384113EE-914C-48A5-9A7E-36130C393A8C}" destId="{C2D4BC60-36EC-4723-94FC-2A02FC00B848}" srcOrd="7" destOrd="0" presId="urn:microsoft.com/office/officeart/2005/8/layout/process4"/>
    <dgm:cxn modelId="{52AC02E1-D641-4B5F-AA7C-DCB0ABCD28E6}" type="presParOf" srcId="{384113EE-914C-48A5-9A7E-36130C393A8C}" destId="{582AE0AE-D14C-4FD9-A4DE-9C8042E6CBD6}" srcOrd="8" destOrd="0" presId="urn:microsoft.com/office/officeart/2005/8/layout/process4"/>
    <dgm:cxn modelId="{CB1EB162-DA60-43F7-B354-5B397356177D}" type="presParOf" srcId="{582AE0AE-D14C-4FD9-A4DE-9C8042E6CBD6}" destId="{3CEC105A-3C48-4234-B715-898F9CD66B3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2CC93B7-9D74-464B-814F-42EF516BB168}" type="doc">
      <dgm:prSet loTypeId="urn:microsoft.com/office/officeart/2005/8/layout/process4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pPr rtl="1"/>
          <a:endParaRPr lang="ar-EG"/>
        </a:p>
      </dgm:t>
    </dgm:pt>
    <dgm:pt modelId="{9F798078-0A08-4F8B-943C-A877B3A986D8}">
      <dgm:prSet phldrT="[Text]" custT="1"/>
      <dgm:spPr/>
      <dgm:t>
        <a:bodyPr/>
        <a:lstStyle/>
        <a:p>
          <a:pPr rtl="1"/>
          <a:r>
            <a:rPr lang="ar-EG" sz="2800" b="1" dirty="0" smtClean="0">
              <a:solidFill>
                <a:srgbClr val="002060"/>
              </a:solidFill>
            </a:rPr>
            <a:t> بيان الطرق المنهجية للتعامل مع المشاكل</a:t>
          </a:r>
          <a:endParaRPr lang="ar-EG" sz="2800" dirty="0">
            <a:solidFill>
              <a:srgbClr val="002060"/>
            </a:solidFill>
          </a:endParaRPr>
        </a:p>
      </dgm:t>
    </dgm:pt>
    <dgm:pt modelId="{69983771-8351-40A1-BB76-BC0310986C5B}" type="parTrans" cxnId="{74877F48-FADF-4A8B-9C21-C83809E3370A}">
      <dgm:prSet/>
      <dgm:spPr/>
      <dgm:t>
        <a:bodyPr/>
        <a:lstStyle/>
        <a:p>
          <a:pPr rtl="1"/>
          <a:endParaRPr lang="ar-EG"/>
        </a:p>
      </dgm:t>
    </dgm:pt>
    <dgm:pt modelId="{49084F10-F2E9-48BA-98C6-3E1BD8AF086D}" type="sibTrans" cxnId="{74877F48-FADF-4A8B-9C21-C83809E3370A}">
      <dgm:prSet/>
      <dgm:spPr/>
      <dgm:t>
        <a:bodyPr/>
        <a:lstStyle/>
        <a:p>
          <a:pPr rtl="1"/>
          <a:endParaRPr lang="ar-EG"/>
        </a:p>
      </dgm:t>
    </dgm:pt>
    <dgm:pt modelId="{F4B66166-62B2-4240-8228-135E0F599B35}">
      <dgm:prSet phldrT="[Text]" custT="1"/>
      <dgm:spPr/>
      <dgm:t>
        <a:bodyPr/>
        <a:lstStyle/>
        <a:p>
          <a:pPr rtl="1"/>
          <a:r>
            <a:rPr lang="ar-EG" sz="2800" b="1" dirty="0" smtClean="0">
              <a:solidFill>
                <a:srgbClr val="002060"/>
              </a:solidFill>
            </a:rPr>
            <a:t> التخفيف من حدة الذعر وهول الدهشة الناتجين عن حدوث المشاكل </a:t>
          </a:r>
          <a:endParaRPr lang="ar-EG" sz="2800" dirty="0">
            <a:solidFill>
              <a:srgbClr val="002060"/>
            </a:solidFill>
          </a:endParaRPr>
        </a:p>
      </dgm:t>
    </dgm:pt>
    <dgm:pt modelId="{792D16E5-79CD-4F2B-9527-DB39A02257AC}" type="parTrans" cxnId="{CBDE9122-B3EB-4E30-B000-05924EBC401C}">
      <dgm:prSet/>
      <dgm:spPr/>
      <dgm:t>
        <a:bodyPr/>
        <a:lstStyle/>
        <a:p>
          <a:pPr rtl="1"/>
          <a:endParaRPr lang="ar-EG"/>
        </a:p>
      </dgm:t>
    </dgm:pt>
    <dgm:pt modelId="{0E1596D9-3C76-49DA-B0D2-5608FF201A1D}" type="sibTrans" cxnId="{CBDE9122-B3EB-4E30-B000-05924EBC401C}">
      <dgm:prSet/>
      <dgm:spPr/>
      <dgm:t>
        <a:bodyPr/>
        <a:lstStyle/>
        <a:p>
          <a:pPr rtl="1"/>
          <a:endParaRPr lang="ar-EG"/>
        </a:p>
      </dgm:t>
    </dgm:pt>
    <dgm:pt modelId="{89A04C36-5214-4632-87F6-0A47E2273F1C}">
      <dgm:prSet phldrT="[Text]" custT="1"/>
      <dgm:spPr/>
      <dgm:t>
        <a:bodyPr/>
        <a:lstStyle/>
        <a:p>
          <a:pPr rtl="1"/>
          <a:r>
            <a:rPr lang="ar-EG" sz="2800" b="1" dirty="0" smtClean="0">
              <a:solidFill>
                <a:srgbClr val="002060"/>
              </a:solidFill>
            </a:rPr>
            <a:t> توضيح الإيجابيات المستفادة من المشكلات </a:t>
          </a:r>
          <a:endParaRPr lang="ar-EG" sz="2800" dirty="0">
            <a:solidFill>
              <a:srgbClr val="002060"/>
            </a:solidFill>
          </a:endParaRPr>
        </a:p>
      </dgm:t>
    </dgm:pt>
    <dgm:pt modelId="{706D428B-D9DD-4D18-B2FB-07FE5F2EB4F9}" type="parTrans" cxnId="{F88324D7-4A52-4838-884A-351A8CDB9160}">
      <dgm:prSet/>
      <dgm:spPr/>
      <dgm:t>
        <a:bodyPr/>
        <a:lstStyle/>
        <a:p>
          <a:pPr rtl="1"/>
          <a:endParaRPr lang="ar-EG"/>
        </a:p>
      </dgm:t>
    </dgm:pt>
    <dgm:pt modelId="{FE148B32-6024-44E7-8733-9F4A8D8C88FA}" type="sibTrans" cxnId="{F88324D7-4A52-4838-884A-351A8CDB9160}">
      <dgm:prSet/>
      <dgm:spPr/>
      <dgm:t>
        <a:bodyPr/>
        <a:lstStyle/>
        <a:p>
          <a:pPr rtl="1"/>
          <a:endParaRPr lang="ar-EG"/>
        </a:p>
      </dgm:t>
    </dgm:pt>
    <dgm:pt modelId="{4238ECD9-F8CA-43B5-8272-9310BFDB429C}">
      <dgm:prSet phldrT="[Text]" custT="1"/>
      <dgm:spPr/>
      <dgm:t>
        <a:bodyPr/>
        <a:lstStyle/>
        <a:p>
          <a:pPr rtl="1"/>
          <a:r>
            <a:rPr lang="ar-EG" sz="2800" b="1" dirty="0" smtClean="0">
              <a:solidFill>
                <a:srgbClr val="002060"/>
              </a:solidFill>
            </a:rPr>
            <a:t> التأكيد على ضرورة الصراحة والدقة والوضوح في التعامل مع المشكلات</a:t>
          </a:r>
          <a:endParaRPr lang="ar-EG" sz="2800" dirty="0">
            <a:solidFill>
              <a:srgbClr val="002060"/>
            </a:solidFill>
          </a:endParaRPr>
        </a:p>
      </dgm:t>
    </dgm:pt>
    <dgm:pt modelId="{9D53B8DD-2BDE-4676-AC10-F561D5F6AD52}" type="parTrans" cxnId="{202E0689-D177-4237-9F23-8FF8B248EC1E}">
      <dgm:prSet/>
      <dgm:spPr/>
      <dgm:t>
        <a:bodyPr/>
        <a:lstStyle/>
        <a:p>
          <a:pPr rtl="1"/>
          <a:endParaRPr lang="ar-EG"/>
        </a:p>
      </dgm:t>
    </dgm:pt>
    <dgm:pt modelId="{3CFF0488-E0A9-4669-B5BC-E92D0EF995D5}" type="sibTrans" cxnId="{202E0689-D177-4237-9F23-8FF8B248EC1E}">
      <dgm:prSet/>
      <dgm:spPr/>
      <dgm:t>
        <a:bodyPr/>
        <a:lstStyle/>
        <a:p>
          <a:pPr rtl="1"/>
          <a:endParaRPr lang="ar-EG"/>
        </a:p>
      </dgm:t>
    </dgm:pt>
    <dgm:pt modelId="{384113EE-914C-48A5-9A7E-36130C393A8C}" type="pres">
      <dgm:prSet presAssocID="{32CC93B7-9D74-464B-814F-42EF516BB16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EG"/>
        </a:p>
      </dgm:t>
    </dgm:pt>
    <dgm:pt modelId="{F1834402-C1EF-494F-9C17-B4823381E3BD}" type="pres">
      <dgm:prSet presAssocID="{4238ECD9-F8CA-43B5-8272-9310BFDB429C}" presName="boxAndChildren" presStyleCnt="0"/>
      <dgm:spPr/>
    </dgm:pt>
    <dgm:pt modelId="{A11DC759-1611-446A-AA6B-B648B11ED9D9}" type="pres">
      <dgm:prSet presAssocID="{4238ECD9-F8CA-43B5-8272-9310BFDB429C}" presName="parentTextBox" presStyleLbl="node1" presStyleIdx="0" presStyleCnt="4" custScaleY="122572"/>
      <dgm:spPr/>
      <dgm:t>
        <a:bodyPr/>
        <a:lstStyle/>
        <a:p>
          <a:pPr rtl="1"/>
          <a:endParaRPr lang="ar-EG"/>
        </a:p>
      </dgm:t>
    </dgm:pt>
    <dgm:pt modelId="{7EB72ECB-3CF5-4A4A-AE47-B3E6D39795D7}" type="pres">
      <dgm:prSet presAssocID="{FE148B32-6024-44E7-8733-9F4A8D8C88FA}" presName="sp" presStyleCnt="0"/>
      <dgm:spPr/>
    </dgm:pt>
    <dgm:pt modelId="{49F4538D-A82C-4A56-B99D-1769FF2D1DBA}" type="pres">
      <dgm:prSet presAssocID="{89A04C36-5214-4632-87F6-0A47E2273F1C}" presName="arrowAndChildren" presStyleCnt="0"/>
      <dgm:spPr/>
    </dgm:pt>
    <dgm:pt modelId="{A3C718A8-5875-4212-BE15-763B71E76DD1}" type="pres">
      <dgm:prSet presAssocID="{89A04C36-5214-4632-87F6-0A47E2273F1C}" presName="parentTextArrow" presStyleLbl="node1" presStyleIdx="1" presStyleCnt="4"/>
      <dgm:spPr/>
      <dgm:t>
        <a:bodyPr/>
        <a:lstStyle/>
        <a:p>
          <a:pPr rtl="1"/>
          <a:endParaRPr lang="ar-EG"/>
        </a:p>
      </dgm:t>
    </dgm:pt>
    <dgm:pt modelId="{586EB8B3-AE44-47C7-AAC7-C4314B0F7B8F}" type="pres">
      <dgm:prSet presAssocID="{0E1596D9-3C76-49DA-B0D2-5608FF201A1D}" presName="sp" presStyleCnt="0"/>
      <dgm:spPr/>
    </dgm:pt>
    <dgm:pt modelId="{D00317BD-3563-4879-B948-1A2D8E968EE6}" type="pres">
      <dgm:prSet presAssocID="{F4B66166-62B2-4240-8228-135E0F599B35}" presName="arrowAndChildren" presStyleCnt="0"/>
      <dgm:spPr/>
    </dgm:pt>
    <dgm:pt modelId="{A1F14A96-17FC-4FB2-9156-DADC6E5CFFAE}" type="pres">
      <dgm:prSet presAssocID="{F4B66166-62B2-4240-8228-135E0F599B35}" presName="parentTextArrow" presStyleLbl="node1" presStyleIdx="2" presStyleCnt="4" custScaleY="138308"/>
      <dgm:spPr/>
      <dgm:t>
        <a:bodyPr/>
        <a:lstStyle/>
        <a:p>
          <a:pPr rtl="1"/>
          <a:endParaRPr lang="ar-EG"/>
        </a:p>
      </dgm:t>
    </dgm:pt>
    <dgm:pt modelId="{C2D4BC60-36EC-4723-94FC-2A02FC00B848}" type="pres">
      <dgm:prSet presAssocID="{49084F10-F2E9-48BA-98C6-3E1BD8AF086D}" presName="sp" presStyleCnt="0"/>
      <dgm:spPr/>
    </dgm:pt>
    <dgm:pt modelId="{582AE0AE-D14C-4FD9-A4DE-9C8042E6CBD6}" type="pres">
      <dgm:prSet presAssocID="{9F798078-0A08-4F8B-943C-A877B3A986D8}" presName="arrowAndChildren" presStyleCnt="0"/>
      <dgm:spPr/>
    </dgm:pt>
    <dgm:pt modelId="{3CEC105A-3C48-4234-B715-898F9CD66B37}" type="pres">
      <dgm:prSet presAssocID="{9F798078-0A08-4F8B-943C-A877B3A986D8}" presName="parentTextArrow" presStyleLbl="node1" presStyleIdx="3" presStyleCnt="4"/>
      <dgm:spPr/>
      <dgm:t>
        <a:bodyPr/>
        <a:lstStyle/>
        <a:p>
          <a:pPr rtl="1"/>
          <a:endParaRPr lang="ar-EG"/>
        </a:p>
      </dgm:t>
    </dgm:pt>
  </dgm:ptLst>
  <dgm:cxnLst>
    <dgm:cxn modelId="{A684D46D-EAAC-48AC-9B9D-283EB7AF0EC3}" type="presOf" srcId="{89A04C36-5214-4632-87F6-0A47E2273F1C}" destId="{A3C718A8-5875-4212-BE15-763B71E76DD1}" srcOrd="0" destOrd="0" presId="urn:microsoft.com/office/officeart/2005/8/layout/process4"/>
    <dgm:cxn modelId="{4B4AA3A2-0501-4ABD-BDB6-E7859A289CDE}" type="presOf" srcId="{9F798078-0A08-4F8B-943C-A877B3A986D8}" destId="{3CEC105A-3C48-4234-B715-898F9CD66B37}" srcOrd="0" destOrd="0" presId="urn:microsoft.com/office/officeart/2005/8/layout/process4"/>
    <dgm:cxn modelId="{202E0689-D177-4237-9F23-8FF8B248EC1E}" srcId="{32CC93B7-9D74-464B-814F-42EF516BB168}" destId="{4238ECD9-F8CA-43B5-8272-9310BFDB429C}" srcOrd="3" destOrd="0" parTransId="{9D53B8DD-2BDE-4676-AC10-F561D5F6AD52}" sibTransId="{3CFF0488-E0A9-4669-B5BC-E92D0EF995D5}"/>
    <dgm:cxn modelId="{66D3EC19-1A3D-42D8-A97A-5A2A485D8300}" type="presOf" srcId="{F4B66166-62B2-4240-8228-135E0F599B35}" destId="{A1F14A96-17FC-4FB2-9156-DADC6E5CFFAE}" srcOrd="0" destOrd="0" presId="urn:microsoft.com/office/officeart/2005/8/layout/process4"/>
    <dgm:cxn modelId="{96C0163C-35FF-4AAB-946A-0F6297A8B8CF}" type="presOf" srcId="{4238ECD9-F8CA-43B5-8272-9310BFDB429C}" destId="{A11DC759-1611-446A-AA6B-B648B11ED9D9}" srcOrd="0" destOrd="0" presId="urn:microsoft.com/office/officeart/2005/8/layout/process4"/>
    <dgm:cxn modelId="{F88324D7-4A52-4838-884A-351A8CDB9160}" srcId="{32CC93B7-9D74-464B-814F-42EF516BB168}" destId="{89A04C36-5214-4632-87F6-0A47E2273F1C}" srcOrd="2" destOrd="0" parTransId="{706D428B-D9DD-4D18-B2FB-07FE5F2EB4F9}" sibTransId="{FE148B32-6024-44E7-8733-9F4A8D8C88FA}"/>
    <dgm:cxn modelId="{410C4820-8778-42CA-96BF-B45EA3BBB612}" type="presOf" srcId="{32CC93B7-9D74-464B-814F-42EF516BB168}" destId="{384113EE-914C-48A5-9A7E-36130C393A8C}" srcOrd="0" destOrd="0" presId="urn:microsoft.com/office/officeart/2005/8/layout/process4"/>
    <dgm:cxn modelId="{74877F48-FADF-4A8B-9C21-C83809E3370A}" srcId="{32CC93B7-9D74-464B-814F-42EF516BB168}" destId="{9F798078-0A08-4F8B-943C-A877B3A986D8}" srcOrd="0" destOrd="0" parTransId="{69983771-8351-40A1-BB76-BC0310986C5B}" sibTransId="{49084F10-F2E9-48BA-98C6-3E1BD8AF086D}"/>
    <dgm:cxn modelId="{CBDE9122-B3EB-4E30-B000-05924EBC401C}" srcId="{32CC93B7-9D74-464B-814F-42EF516BB168}" destId="{F4B66166-62B2-4240-8228-135E0F599B35}" srcOrd="1" destOrd="0" parTransId="{792D16E5-79CD-4F2B-9527-DB39A02257AC}" sibTransId="{0E1596D9-3C76-49DA-B0D2-5608FF201A1D}"/>
    <dgm:cxn modelId="{C6E98B1C-FA4A-4952-92C3-606390A0E2F9}" type="presParOf" srcId="{384113EE-914C-48A5-9A7E-36130C393A8C}" destId="{F1834402-C1EF-494F-9C17-B4823381E3BD}" srcOrd="0" destOrd="0" presId="urn:microsoft.com/office/officeart/2005/8/layout/process4"/>
    <dgm:cxn modelId="{87FF605E-F2DB-4E1A-BCDB-CEB96F1107AC}" type="presParOf" srcId="{F1834402-C1EF-494F-9C17-B4823381E3BD}" destId="{A11DC759-1611-446A-AA6B-B648B11ED9D9}" srcOrd="0" destOrd="0" presId="urn:microsoft.com/office/officeart/2005/8/layout/process4"/>
    <dgm:cxn modelId="{E4FB3B0B-47B2-46CF-959B-4BF0D577E7EA}" type="presParOf" srcId="{384113EE-914C-48A5-9A7E-36130C393A8C}" destId="{7EB72ECB-3CF5-4A4A-AE47-B3E6D39795D7}" srcOrd="1" destOrd="0" presId="urn:microsoft.com/office/officeart/2005/8/layout/process4"/>
    <dgm:cxn modelId="{1FE57E5D-4D0F-48EB-BF24-AE3CCB1831A8}" type="presParOf" srcId="{384113EE-914C-48A5-9A7E-36130C393A8C}" destId="{49F4538D-A82C-4A56-B99D-1769FF2D1DBA}" srcOrd="2" destOrd="0" presId="urn:microsoft.com/office/officeart/2005/8/layout/process4"/>
    <dgm:cxn modelId="{04BDB204-B13A-4F4A-BDBB-E77F23B29E29}" type="presParOf" srcId="{49F4538D-A82C-4A56-B99D-1769FF2D1DBA}" destId="{A3C718A8-5875-4212-BE15-763B71E76DD1}" srcOrd="0" destOrd="0" presId="urn:microsoft.com/office/officeart/2005/8/layout/process4"/>
    <dgm:cxn modelId="{22FE4920-EFA1-4226-9A7D-F65FA6DB660A}" type="presParOf" srcId="{384113EE-914C-48A5-9A7E-36130C393A8C}" destId="{586EB8B3-AE44-47C7-AAC7-C4314B0F7B8F}" srcOrd="3" destOrd="0" presId="urn:microsoft.com/office/officeart/2005/8/layout/process4"/>
    <dgm:cxn modelId="{78A96B79-33B7-47DC-BE9B-08910FBEF131}" type="presParOf" srcId="{384113EE-914C-48A5-9A7E-36130C393A8C}" destId="{D00317BD-3563-4879-B948-1A2D8E968EE6}" srcOrd="4" destOrd="0" presId="urn:microsoft.com/office/officeart/2005/8/layout/process4"/>
    <dgm:cxn modelId="{07998D4A-0285-4807-A2CE-C07702C8487C}" type="presParOf" srcId="{D00317BD-3563-4879-B948-1A2D8E968EE6}" destId="{A1F14A96-17FC-4FB2-9156-DADC6E5CFFAE}" srcOrd="0" destOrd="0" presId="urn:microsoft.com/office/officeart/2005/8/layout/process4"/>
    <dgm:cxn modelId="{41E57A89-ECAB-44C9-BDF7-201D4C1F62BF}" type="presParOf" srcId="{384113EE-914C-48A5-9A7E-36130C393A8C}" destId="{C2D4BC60-36EC-4723-94FC-2A02FC00B848}" srcOrd="5" destOrd="0" presId="urn:microsoft.com/office/officeart/2005/8/layout/process4"/>
    <dgm:cxn modelId="{2FBD581F-9770-47EE-8679-5046CEB97B8B}" type="presParOf" srcId="{384113EE-914C-48A5-9A7E-36130C393A8C}" destId="{582AE0AE-D14C-4FD9-A4DE-9C8042E6CBD6}" srcOrd="6" destOrd="0" presId="urn:microsoft.com/office/officeart/2005/8/layout/process4"/>
    <dgm:cxn modelId="{B27BFF32-D5EE-4D27-B23A-56C112817E8D}" type="presParOf" srcId="{582AE0AE-D14C-4FD9-A4DE-9C8042E6CBD6}" destId="{3CEC105A-3C48-4234-B715-898F9CD66B3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3361B4E-766F-4084-A748-B293FDE16395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EG"/>
        </a:p>
      </dgm:t>
    </dgm:pt>
    <dgm:pt modelId="{AAD86E3F-9394-4560-92F1-82FCA0DCA965}">
      <dgm:prSet phldrT="[Text]"/>
      <dgm:spPr/>
      <dgm:t>
        <a:bodyPr/>
        <a:lstStyle/>
        <a:p>
          <a:pPr algn="justLow" rtl="1"/>
          <a:r>
            <a:rPr lang="ar-SA" b="1" dirty="0" smtClean="0"/>
            <a:t>المشكلة عائق في سبيل هدف مرغوب، يشعر الفرد ازاءها بالحيرة والتردد والضيق مما يدفعه للبحث عن حل للتخلص من هذا الضيق وبلوغ الهدف</a:t>
          </a:r>
          <a:r>
            <a:rPr lang="ar-EG" b="1" dirty="0" smtClean="0"/>
            <a:t>.</a:t>
          </a:r>
          <a:endParaRPr lang="ar-EG" b="1" dirty="0">
            <a:solidFill>
              <a:schemeClr val="accent6">
                <a:lumMod val="50000"/>
              </a:schemeClr>
            </a:solidFill>
          </a:endParaRPr>
        </a:p>
      </dgm:t>
    </dgm:pt>
    <dgm:pt modelId="{AE3809B7-1FEB-4E5B-8C83-29A8B20F3E1E}" type="parTrans" cxnId="{DB25FF89-C857-40EE-8739-83A8EF141F3A}">
      <dgm:prSet/>
      <dgm:spPr/>
      <dgm:t>
        <a:bodyPr/>
        <a:lstStyle/>
        <a:p>
          <a:pPr rtl="1"/>
          <a:endParaRPr lang="ar-EG"/>
        </a:p>
      </dgm:t>
    </dgm:pt>
    <dgm:pt modelId="{0D318761-93B1-4533-BF3F-63273B3AEBF2}" type="sibTrans" cxnId="{DB25FF89-C857-40EE-8739-83A8EF141F3A}">
      <dgm:prSet/>
      <dgm:spPr/>
      <dgm:t>
        <a:bodyPr/>
        <a:lstStyle/>
        <a:p>
          <a:pPr rtl="1"/>
          <a:endParaRPr lang="ar-EG"/>
        </a:p>
      </dgm:t>
    </dgm:pt>
    <dgm:pt modelId="{B1B7465A-9905-4A2F-8086-889F0882B633}" type="pres">
      <dgm:prSet presAssocID="{D3361B4E-766F-4084-A748-B293FDE16395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pPr rtl="1"/>
          <a:endParaRPr lang="ar-EG"/>
        </a:p>
      </dgm:t>
    </dgm:pt>
    <dgm:pt modelId="{782BED8E-1369-4348-8682-BD383D94A96E}" type="pres">
      <dgm:prSet presAssocID="{AAD86E3F-9394-4560-92F1-82FCA0DCA965}" presName="composite" presStyleCnt="0">
        <dgm:presLayoutVars>
          <dgm:chMax/>
          <dgm:chPref/>
        </dgm:presLayoutVars>
      </dgm:prSet>
      <dgm:spPr/>
    </dgm:pt>
    <dgm:pt modelId="{C8D2A5EC-9685-4616-AD6B-A75A22710014}" type="pres">
      <dgm:prSet presAssocID="{AAD86E3F-9394-4560-92F1-82FCA0DCA965}" presName="Image" presStyleLbl="b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387CB91-E1AA-471C-A60C-D018206F698B}" type="pres">
      <dgm:prSet presAssocID="{AAD86E3F-9394-4560-92F1-82FCA0DCA965}" presName="ParentText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0D3AD619-3D5F-457E-B07B-994397FE328E}" type="pres">
      <dgm:prSet presAssocID="{AAD86E3F-9394-4560-92F1-82FCA0DCA965}" presName="tlFrame" presStyleLbl="node1" presStyleIdx="0" presStyleCnt="4"/>
      <dgm:spPr/>
    </dgm:pt>
    <dgm:pt modelId="{E76DCEAC-DE20-4E31-90D3-580298F3A7A7}" type="pres">
      <dgm:prSet presAssocID="{AAD86E3F-9394-4560-92F1-82FCA0DCA965}" presName="trFrame" presStyleLbl="node1" presStyleIdx="1" presStyleCnt="4"/>
      <dgm:spPr/>
    </dgm:pt>
    <dgm:pt modelId="{5AADCC5E-598C-4F20-8A61-76820710975F}" type="pres">
      <dgm:prSet presAssocID="{AAD86E3F-9394-4560-92F1-82FCA0DCA965}" presName="blFrame" presStyleLbl="node1" presStyleIdx="2" presStyleCnt="4"/>
      <dgm:spPr/>
    </dgm:pt>
    <dgm:pt modelId="{26A180FB-696B-4D4B-89B9-53AF99F7A11A}" type="pres">
      <dgm:prSet presAssocID="{AAD86E3F-9394-4560-92F1-82FCA0DCA965}" presName="brFrame" presStyleLbl="node1" presStyleIdx="3" presStyleCnt="4"/>
      <dgm:spPr/>
    </dgm:pt>
  </dgm:ptLst>
  <dgm:cxnLst>
    <dgm:cxn modelId="{496E26AB-2CA8-4871-BD10-DFFAA7E5E1DE}" type="presOf" srcId="{AAD86E3F-9394-4560-92F1-82FCA0DCA965}" destId="{C387CB91-E1AA-471C-A60C-D018206F698B}" srcOrd="0" destOrd="0" presId="urn:microsoft.com/office/officeart/2009/3/layout/FramedTextPicture"/>
    <dgm:cxn modelId="{DB25FF89-C857-40EE-8739-83A8EF141F3A}" srcId="{D3361B4E-766F-4084-A748-B293FDE16395}" destId="{AAD86E3F-9394-4560-92F1-82FCA0DCA965}" srcOrd="0" destOrd="0" parTransId="{AE3809B7-1FEB-4E5B-8C83-29A8B20F3E1E}" sibTransId="{0D318761-93B1-4533-BF3F-63273B3AEBF2}"/>
    <dgm:cxn modelId="{6EF14440-06EA-458D-901A-6022E0D53E4D}" type="presOf" srcId="{D3361B4E-766F-4084-A748-B293FDE16395}" destId="{B1B7465A-9905-4A2F-8086-889F0882B633}" srcOrd="0" destOrd="0" presId="urn:microsoft.com/office/officeart/2009/3/layout/FramedTextPicture"/>
    <dgm:cxn modelId="{CA0EB112-D57B-4FED-BE09-C44ABAC85680}" type="presParOf" srcId="{B1B7465A-9905-4A2F-8086-889F0882B633}" destId="{782BED8E-1369-4348-8682-BD383D94A96E}" srcOrd="0" destOrd="0" presId="urn:microsoft.com/office/officeart/2009/3/layout/FramedTextPicture"/>
    <dgm:cxn modelId="{508BB825-6023-491C-9ACB-8063A9D7E850}" type="presParOf" srcId="{782BED8E-1369-4348-8682-BD383D94A96E}" destId="{C8D2A5EC-9685-4616-AD6B-A75A22710014}" srcOrd="0" destOrd="0" presId="urn:microsoft.com/office/officeart/2009/3/layout/FramedTextPicture"/>
    <dgm:cxn modelId="{CC01DD97-0455-40BA-9DAD-0D8C4C41820C}" type="presParOf" srcId="{782BED8E-1369-4348-8682-BD383D94A96E}" destId="{C387CB91-E1AA-471C-A60C-D018206F698B}" srcOrd="1" destOrd="0" presId="urn:microsoft.com/office/officeart/2009/3/layout/FramedTextPicture"/>
    <dgm:cxn modelId="{B7E0E0CE-10D1-4E3C-AA0F-74D3241A3D19}" type="presParOf" srcId="{782BED8E-1369-4348-8682-BD383D94A96E}" destId="{0D3AD619-3D5F-457E-B07B-994397FE328E}" srcOrd="2" destOrd="0" presId="urn:microsoft.com/office/officeart/2009/3/layout/FramedTextPicture"/>
    <dgm:cxn modelId="{C9E4D81C-19B9-4E15-8AF1-6912F98A824B}" type="presParOf" srcId="{782BED8E-1369-4348-8682-BD383D94A96E}" destId="{E76DCEAC-DE20-4E31-90D3-580298F3A7A7}" srcOrd="3" destOrd="0" presId="urn:microsoft.com/office/officeart/2009/3/layout/FramedTextPicture"/>
    <dgm:cxn modelId="{153D96E4-87F6-45D4-8A17-9EEAA32694F8}" type="presParOf" srcId="{782BED8E-1369-4348-8682-BD383D94A96E}" destId="{5AADCC5E-598C-4F20-8A61-76820710975F}" srcOrd="4" destOrd="0" presId="urn:microsoft.com/office/officeart/2009/3/layout/FramedTextPicture"/>
    <dgm:cxn modelId="{6D950AAD-364B-4D4C-BF55-E8074719283C}" type="presParOf" srcId="{782BED8E-1369-4348-8682-BD383D94A96E}" destId="{26A180FB-696B-4D4B-89B9-53AF99F7A11A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3361B4E-766F-4084-A748-B293FDE16395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EG"/>
        </a:p>
      </dgm:t>
    </dgm:pt>
    <dgm:pt modelId="{AAD86E3F-9394-4560-92F1-82FCA0DCA965}">
      <dgm:prSet phldrT="[Text]"/>
      <dgm:spPr/>
      <dgm:t>
        <a:bodyPr/>
        <a:lstStyle/>
        <a:p>
          <a:pPr algn="justLow" rtl="1"/>
          <a:r>
            <a:rPr lang="ar-SA" b="1" dirty="0" smtClean="0"/>
            <a:t>هي الشعور أو الإحساس بوجود صعوبة لا بد من تخطيها ، أو عقبة لا بد من تجاوزها ، لتحقيق هدف . أو يمكن القول إنها الاصطدام بواقع لا نريده فكأننا نريد شيئا ثم نجد خلافه</a:t>
          </a:r>
          <a:r>
            <a:rPr lang="ar-EG" b="1" dirty="0" smtClean="0"/>
            <a:t>.</a:t>
          </a:r>
          <a:endParaRPr lang="ar-EG" b="1" dirty="0">
            <a:solidFill>
              <a:schemeClr val="accent6">
                <a:lumMod val="50000"/>
              </a:schemeClr>
            </a:solidFill>
          </a:endParaRPr>
        </a:p>
      </dgm:t>
    </dgm:pt>
    <dgm:pt modelId="{AE3809B7-1FEB-4E5B-8C83-29A8B20F3E1E}" type="parTrans" cxnId="{DB25FF89-C857-40EE-8739-83A8EF141F3A}">
      <dgm:prSet/>
      <dgm:spPr/>
      <dgm:t>
        <a:bodyPr/>
        <a:lstStyle/>
        <a:p>
          <a:pPr rtl="1"/>
          <a:endParaRPr lang="ar-EG"/>
        </a:p>
      </dgm:t>
    </dgm:pt>
    <dgm:pt modelId="{0D318761-93B1-4533-BF3F-63273B3AEBF2}" type="sibTrans" cxnId="{DB25FF89-C857-40EE-8739-83A8EF141F3A}">
      <dgm:prSet/>
      <dgm:spPr/>
      <dgm:t>
        <a:bodyPr/>
        <a:lstStyle/>
        <a:p>
          <a:pPr rtl="1"/>
          <a:endParaRPr lang="ar-EG"/>
        </a:p>
      </dgm:t>
    </dgm:pt>
    <dgm:pt modelId="{B1B7465A-9905-4A2F-8086-889F0882B633}" type="pres">
      <dgm:prSet presAssocID="{D3361B4E-766F-4084-A748-B293FDE16395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pPr rtl="1"/>
          <a:endParaRPr lang="ar-EG"/>
        </a:p>
      </dgm:t>
    </dgm:pt>
    <dgm:pt modelId="{782BED8E-1369-4348-8682-BD383D94A96E}" type="pres">
      <dgm:prSet presAssocID="{AAD86E3F-9394-4560-92F1-82FCA0DCA965}" presName="composite" presStyleCnt="0">
        <dgm:presLayoutVars>
          <dgm:chMax/>
          <dgm:chPref/>
        </dgm:presLayoutVars>
      </dgm:prSet>
      <dgm:spPr/>
    </dgm:pt>
    <dgm:pt modelId="{C8D2A5EC-9685-4616-AD6B-A75A22710014}" type="pres">
      <dgm:prSet presAssocID="{AAD86E3F-9394-4560-92F1-82FCA0DCA965}" presName="Image" presStyleLbl="b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387CB91-E1AA-471C-A60C-D018206F698B}" type="pres">
      <dgm:prSet presAssocID="{AAD86E3F-9394-4560-92F1-82FCA0DCA965}" presName="ParentText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0D3AD619-3D5F-457E-B07B-994397FE328E}" type="pres">
      <dgm:prSet presAssocID="{AAD86E3F-9394-4560-92F1-82FCA0DCA965}" presName="tlFrame" presStyleLbl="node1" presStyleIdx="0" presStyleCnt="4"/>
      <dgm:spPr/>
    </dgm:pt>
    <dgm:pt modelId="{E76DCEAC-DE20-4E31-90D3-580298F3A7A7}" type="pres">
      <dgm:prSet presAssocID="{AAD86E3F-9394-4560-92F1-82FCA0DCA965}" presName="trFrame" presStyleLbl="node1" presStyleIdx="1" presStyleCnt="4"/>
      <dgm:spPr/>
    </dgm:pt>
    <dgm:pt modelId="{5AADCC5E-598C-4F20-8A61-76820710975F}" type="pres">
      <dgm:prSet presAssocID="{AAD86E3F-9394-4560-92F1-82FCA0DCA965}" presName="blFrame" presStyleLbl="node1" presStyleIdx="2" presStyleCnt="4"/>
      <dgm:spPr/>
    </dgm:pt>
    <dgm:pt modelId="{26A180FB-696B-4D4B-89B9-53AF99F7A11A}" type="pres">
      <dgm:prSet presAssocID="{AAD86E3F-9394-4560-92F1-82FCA0DCA965}" presName="brFrame" presStyleLbl="node1" presStyleIdx="3" presStyleCnt="4"/>
      <dgm:spPr/>
    </dgm:pt>
  </dgm:ptLst>
  <dgm:cxnLst>
    <dgm:cxn modelId="{6E1F9756-314D-460C-BD78-3810904E0801}" type="presOf" srcId="{D3361B4E-766F-4084-A748-B293FDE16395}" destId="{B1B7465A-9905-4A2F-8086-889F0882B633}" srcOrd="0" destOrd="0" presId="urn:microsoft.com/office/officeart/2009/3/layout/FramedTextPicture"/>
    <dgm:cxn modelId="{DB25FF89-C857-40EE-8739-83A8EF141F3A}" srcId="{D3361B4E-766F-4084-A748-B293FDE16395}" destId="{AAD86E3F-9394-4560-92F1-82FCA0DCA965}" srcOrd="0" destOrd="0" parTransId="{AE3809B7-1FEB-4E5B-8C83-29A8B20F3E1E}" sibTransId="{0D318761-93B1-4533-BF3F-63273B3AEBF2}"/>
    <dgm:cxn modelId="{4E1A4858-3A1F-491A-BB63-D8B9ADB8C927}" type="presOf" srcId="{AAD86E3F-9394-4560-92F1-82FCA0DCA965}" destId="{C387CB91-E1AA-471C-A60C-D018206F698B}" srcOrd="0" destOrd="0" presId="urn:microsoft.com/office/officeart/2009/3/layout/FramedTextPicture"/>
    <dgm:cxn modelId="{5A5F2FEE-5ECC-49D1-A15B-9192A26DD2FB}" type="presParOf" srcId="{B1B7465A-9905-4A2F-8086-889F0882B633}" destId="{782BED8E-1369-4348-8682-BD383D94A96E}" srcOrd="0" destOrd="0" presId="urn:microsoft.com/office/officeart/2009/3/layout/FramedTextPicture"/>
    <dgm:cxn modelId="{60C93AC0-2E51-4E1C-9E20-BACF55214FAF}" type="presParOf" srcId="{782BED8E-1369-4348-8682-BD383D94A96E}" destId="{C8D2A5EC-9685-4616-AD6B-A75A22710014}" srcOrd="0" destOrd="0" presId="urn:microsoft.com/office/officeart/2009/3/layout/FramedTextPicture"/>
    <dgm:cxn modelId="{6C1020CD-9D85-4AC9-9AE3-697B57779002}" type="presParOf" srcId="{782BED8E-1369-4348-8682-BD383D94A96E}" destId="{C387CB91-E1AA-471C-A60C-D018206F698B}" srcOrd="1" destOrd="0" presId="urn:microsoft.com/office/officeart/2009/3/layout/FramedTextPicture"/>
    <dgm:cxn modelId="{15A30B88-48C8-4C28-91CA-825A12406607}" type="presParOf" srcId="{782BED8E-1369-4348-8682-BD383D94A96E}" destId="{0D3AD619-3D5F-457E-B07B-994397FE328E}" srcOrd="2" destOrd="0" presId="urn:microsoft.com/office/officeart/2009/3/layout/FramedTextPicture"/>
    <dgm:cxn modelId="{C56EEA85-01C3-4F21-A5D5-9179E1108AB4}" type="presParOf" srcId="{782BED8E-1369-4348-8682-BD383D94A96E}" destId="{E76DCEAC-DE20-4E31-90D3-580298F3A7A7}" srcOrd="3" destOrd="0" presId="urn:microsoft.com/office/officeart/2009/3/layout/FramedTextPicture"/>
    <dgm:cxn modelId="{2644F988-740F-4ABF-B9B3-780D3375A3AB}" type="presParOf" srcId="{782BED8E-1369-4348-8682-BD383D94A96E}" destId="{5AADCC5E-598C-4F20-8A61-76820710975F}" srcOrd="4" destOrd="0" presId="urn:microsoft.com/office/officeart/2009/3/layout/FramedTextPicture"/>
    <dgm:cxn modelId="{0EE032BF-6574-46C2-A926-90051D1E2926}" type="presParOf" srcId="{782BED8E-1369-4348-8682-BD383D94A96E}" destId="{26A180FB-696B-4D4B-89B9-53AF99F7A11A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3361B4E-766F-4084-A748-B293FDE16395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EG"/>
        </a:p>
      </dgm:t>
    </dgm:pt>
    <dgm:pt modelId="{AAD86E3F-9394-4560-92F1-82FCA0DCA965}">
      <dgm:prSet phldrT="[Text]"/>
      <dgm:spPr/>
      <dgm:t>
        <a:bodyPr/>
        <a:lstStyle/>
        <a:p>
          <a:pPr algn="justLow" rtl="1"/>
          <a:r>
            <a:rPr lang="ar-SA" b="1" dirty="0" smtClean="0">
              <a:solidFill>
                <a:schemeClr val="accent6">
                  <a:lumMod val="50000"/>
                </a:schemeClr>
              </a:solidFill>
            </a:rPr>
            <a:t>هي الصعوبات التي تواجهنا عند الانتقال من مرحلة إلى أخرى؛ وهي إمّا تمنع الوصول أو تؤخره </a:t>
          </a:r>
          <a:r>
            <a:rPr lang="ar-EG" b="1" dirty="0" smtClean="0">
              <a:solidFill>
                <a:schemeClr val="accent6">
                  <a:lumMod val="50000"/>
                </a:schemeClr>
              </a:solidFill>
            </a:rPr>
            <a:t/>
          </a:r>
          <a:br>
            <a:rPr lang="ar-EG" b="1" dirty="0" smtClean="0">
              <a:solidFill>
                <a:schemeClr val="accent6">
                  <a:lumMod val="50000"/>
                </a:schemeClr>
              </a:solidFill>
            </a:rPr>
          </a:br>
          <a:r>
            <a:rPr lang="ar-SA" b="1" dirty="0" smtClean="0">
              <a:solidFill>
                <a:schemeClr val="accent6">
                  <a:lumMod val="50000"/>
                </a:schemeClr>
              </a:solidFill>
            </a:rPr>
            <a:t>أو تؤثر في نوعيته</a:t>
          </a:r>
          <a:endParaRPr lang="ar-EG" dirty="0">
            <a:solidFill>
              <a:schemeClr val="accent6">
                <a:lumMod val="50000"/>
              </a:schemeClr>
            </a:solidFill>
          </a:endParaRPr>
        </a:p>
      </dgm:t>
    </dgm:pt>
    <dgm:pt modelId="{AE3809B7-1FEB-4E5B-8C83-29A8B20F3E1E}" type="parTrans" cxnId="{DB25FF89-C857-40EE-8739-83A8EF141F3A}">
      <dgm:prSet/>
      <dgm:spPr/>
      <dgm:t>
        <a:bodyPr/>
        <a:lstStyle/>
        <a:p>
          <a:pPr rtl="1"/>
          <a:endParaRPr lang="ar-EG"/>
        </a:p>
      </dgm:t>
    </dgm:pt>
    <dgm:pt modelId="{0D318761-93B1-4533-BF3F-63273B3AEBF2}" type="sibTrans" cxnId="{DB25FF89-C857-40EE-8739-83A8EF141F3A}">
      <dgm:prSet/>
      <dgm:spPr/>
      <dgm:t>
        <a:bodyPr/>
        <a:lstStyle/>
        <a:p>
          <a:pPr rtl="1"/>
          <a:endParaRPr lang="ar-EG"/>
        </a:p>
      </dgm:t>
    </dgm:pt>
    <dgm:pt modelId="{B1B7465A-9905-4A2F-8086-889F0882B633}" type="pres">
      <dgm:prSet presAssocID="{D3361B4E-766F-4084-A748-B293FDE16395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pPr rtl="1"/>
          <a:endParaRPr lang="ar-EG"/>
        </a:p>
      </dgm:t>
    </dgm:pt>
    <dgm:pt modelId="{782BED8E-1369-4348-8682-BD383D94A96E}" type="pres">
      <dgm:prSet presAssocID="{AAD86E3F-9394-4560-92F1-82FCA0DCA965}" presName="composite" presStyleCnt="0">
        <dgm:presLayoutVars>
          <dgm:chMax/>
          <dgm:chPref/>
        </dgm:presLayoutVars>
      </dgm:prSet>
      <dgm:spPr/>
    </dgm:pt>
    <dgm:pt modelId="{C8D2A5EC-9685-4616-AD6B-A75A22710014}" type="pres">
      <dgm:prSet presAssocID="{AAD86E3F-9394-4560-92F1-82FCA0DCA965}" presName="Image" presStyleLbl="b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387CB91-E1AA-471C-A60C-D018206F698B}" type="pres">
      <dgm:prSet presAssocID="{AAD86E3F-9394-4560-92F1-82FCA0DCA965}" presName="ParentText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0D3AD619-3D5F-457E-B07B-994397FE328E}" type="pres">
      <dgm:prSet presAssocID="{AAD86E3F-9394-4560-92F1-82FCA0DCA965}" presName="tlFrame" presStyleLbl="node1" presStyleIdx="0" presStyleCnt="4"/>
      <dgm:spPr/>
    </dgm:pt>
    <dgm:pt modelId="{E76DCEAC-DE20-4E31-90D3-580298F3A7A7}" type="pres">
      <dgm:prSet presAssocID="{AAD86E3F-9394-4560-92F1-82FCA0DCA965}" presName="trFrame" presStyleLbl="node1" presStyleIdx="1" presStyleCnt="4"/>
      <dgm:spPr/>
    </dgm:pt>
    <dgm:pt modelId="{5AADCC5E-598C-4F20-8A61-76820710975F}" type="pres">
      <dgm:prSet presAssocID="{AAD86E3F-9394-4560-92F1-82FCA0DCA965}" presName="blFrame" presStyleLbl="node1" presStyleIdx="2" presStyleCnt="4"/>
      <dgm:spPr/>
    </dgm:pt>
    <dgm:pt modelId="{26A180FB-696B-4D4B-89B9-53AF99F7A11A}" type="pres">
      <dgm:prSet presAssocID="{AAD86E3F-9394-4560-92F1-82FCA0DCA965}" presName="brFrame" presStyleLbl="node1" presStyleIdx="3" presStyleCnt="4"/>
      <dgm:spPr/>
    </dgm:pt>
  </dgm:ptLst>
  <dgm:cxnLst>
    <dgm:cxn modelId="{DB25FF89-C857-40EE-8739-83A8EF141F3A}" srcId="{D3361B4E-766F-4084-A748-B293FDE16395}" destId="{AAD86E3F-9394-4560-92F1-82FCA0DCA965}" srcOrd="0" destOrd="0" parTransId="{AE3809B7-1FEB-4E5B-8C83-29A8B20F3E1E}" sibTransId="{0D318761-93B1-4533-BF3F-63273B3AEBF2}"/>
    <dgm:cxn modelId="{5ACD737F-702F-4E1F-9ADC-678B56B8CC5E}" type="presOf" srcId="{D3361B4E-766F-4084-A748-B293FDE16395}" destId="{B1B7465A-9905-4A2F-8086-889F0882B633}" srcOrd="0" destOrd="0" presId="urn:microsoft.com/office/officeart/2009/3/layout/FramedTextPicture"/>
    <dgm:cxn modelId="{68EF390F-1B2E-40D8-88AF-980422412616}" type="presOf" srcId="{AAD86E3F-9394-4560-92F1-82FCA0DCA965}" destId="{C387CB91-E1AA-471C-A60C-D018206F698B}" srcOrd="0" destOrd="0" presId="urn:microsoft.com/office/officeart/2009/3/layout/FramedTextPicture"/>
    <dgm:cxn modelId="{685A128B-147C-4F58-8BDE-413BA360DA64}" type="presParOf" srcId="{B1B7465A-9905-4A2F-8086-889F0882B633}" destId="{782BED8E-1369-4348-8682-BD383D94A96E}" srcOrd="0" destOrd="0" presId="urn:microsoft.com/office/officeart/2009/3/layout/FramedTextPicture"/>
    <dgm:cxn modelId="{41DF05FB-CCD2-450A-9E34-0562F40778E5}" type="presParOf" srcId="{782BED8E-1369-4348-8682-BD383D94A96E}" destId="{C8D2A5EC-9685-4616-AD6B-A75A22710014}" srcOrd="0" destOrd="0" presId="urn:microsoft.com/office/officeart/2009/3/layout/FramedTextPicture"/>
    <dgm:cxn modelId="{A4F2D573-011C-480A-A0C3-A5D209345B6F}" type="presParOf" srcId="{782BED8E-1369-4348-8682-BD383D94A96E}" destId="{C387CB91-E1AA-471C-A60C-D018206F698B}" srcOrd="1" destOrd="0" presId="urn:microsoft.com/office/officeart/2009/3/layout/FramedTextPicture"/>
    <dgm:cxn modelId="{47395B85-61AD-47F6-9A6F-A76FD7AD23F0}" type="presParOf" srcId="{782BED8E-1369-4348-8682-BD383D94A96E}" destId="{0D3AD619-3D5F-457E-B07B-994397FE328E}" srcOrd="2" destOrd="0" presId="urn:microsoft.com/office/officeart/2009/3/layout/FramedTextPicture"/>
    <dgm:cxn modelId="{C415E334-32A4-4846-A1A4-E71F3751EF57}" type="presParOf" srcId="{782BED8E-1369-4348-8682-BD383D94A96E}" destId="{E76DCEAC-DE20-4E31-90D3-580298F3A7A7}" srcOrd="3" destOrd="0" presId="urn:microsoft.com/office/officeart/2009/3/layout/FramedTextPicture"/>
    <dgm:cxn modelId="{751B9999-2137-45D6-892D-A8EC88DCB002}" type="presParOf" srcId="{782BED8E-1369-4348-8682-BD383D94A96E}" destId="{5AADCC5E-598C-4F20-8A61-76820710975F}" srcOrd="4" destOrd="0" presId="urn:microsoft.com/office/officeart/2009/3/layout/FramedTextPicture"/>
    <dgm:cxn modelId="{38D20F8D-811B-4862-B200-CA6165303C10}" type="presParOf" srcId="{782BED8E-1369-4348-8682-BD383D94A96E}" destId="{26A180FB-696B-4D4B-89B9-53AF99F7A11A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3361B4E-766F-4084-A748-B293FDE16395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EG"/>
        </a:p>
      </dgm:t>
    </dgm:pt>
    <dgm:pt modelId="{AAD86E3F-9394-4560-92F1-82FCA0DCA965}">
      <dgm:prSet phldrT="[Text]"/>
      <dgm:spPr/>
      <dgm:t>
        <a:bodyPr/>
        <a:lstStyle/>
        <a:p>
          <a:pPr algn="justLow" rtl="1"/>
          <a:r>
            <a:rPr lang="ar-SA" b="1" dirty="0" smtClean="0"/>
            <a:t>هي حالة واقعية تتجلى في قصور النظام عن القيام بوظائفه وتحقيق أهدافه، تحتاج إلى تشخيص وتحليل وتتطلب حلا ،ولكل مشكلة أعراضها وأسبابها</a:t>
          </a:r>
          <a:r>
            <a:rPr lang="ar-EG" b="1" dirty="0" smtClean="0"/>
            <a:t>.</a:t>
          </a:r>
          <a:endParaRPr lang="ar-EG" b="1" dirty="0">
            <a:solidFill>
              <a:schemeClr val="accent6">
                <a:lumMod val="50000"/>
              </a:schemeClr>
            </a:solidFill>
          </a:endParaRPr>
        </a:p>
      </dgm:t>
    </dgm:pt>
    <dgm:pt modelId="{AE3809B7-1FEB-4E5B-8C83-29A8B20F3E1E}" type="parTrans" cxnId="{DB25FF89-C857-40EE-8739-83A8EF141F3A}">
      <dgm:prSet/>
      <dgm:spPr/>
      <dgm:t>
        <a:bodyPr/>
        <a:lstStyle/>
        <a:p>
          <a:pPr rtl="1"/>
          <a:endParaRPr lang="ar-EG"/>
        </a:p>
      </dgm:t>
    </dgm:pt>
    <dgm:pt modelId="{0D318761-93B1-4533-BF3F-63273B3AEBF2}" type="sibTrans" cxnId="{DB25FF89-C857-40EE-8739-83A8EF141F3A}">
      <dgm:prSet/>
      <dgm:spPr/>
      <dgm:t>
        <a:bodyPr/>
        <a:lstStyle/>
        <a:p>
          <a:pPr rtl="1"/>
          <a:endParaRPr lang="ar-EG"/>
        </a:p>
      </dgm:t>
    </dgm:pt>
    <dgm:pt modelId="{B1B7465A-9905-4A2F-8086-889F0882B633}" type="pres">
      <dgm:prSet presAssocID="{D3361B4E-766F-4084-A748-B293FDE16395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pPr rtl="1"/>
          <a:endParaRPr lang="ar-EG"/>
        </a:p>
      </dgm:t>
    </dgm:pt>
    <dgm:pt modelId="{782BED8E-1369-4348-8682-BD383D94A96E}" type="pres">
      <dgm:prSet presAssocID="{AAD86E3F-9394-4560-92F1-82FCA0DCA965}" presName="composite" presStyleCnt="0">
        <dgm:presLayoutVars>
          <dgm:chMax/>
          <dgm:chPref/>
        </dgm:presLayoutVars>
      </dgm:prSet>
      <dgm:spPr/>
    </dgm:pt>
    <dgm:pt modelId="{C8D2A5EC-9685-4616-AD6B-A75A22710014}" type="pres">
      <dgm:prSet presAssocID="{AAD86E3F-9394-4560-92F1-82FCA0DCA965}" presName="Image" presStyleLbl="b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387CB91-E1AA-471C-A60C-D018206F698B}" type="pres">
      <dgm:prSet presAssocID="{AAD86E3F-9394-4560-92F1-82FCA0DCA965}" presName="ParentText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0D3AD619-3D5F-457E-B07B-994397FE328E}" type="pres">
      <dgm:prSet presAssocID="{AAD86E3F-9394-4560-92F1-82FCA0DCA965}" presName="tlFrame" presStyleLbl="node1" presStyleIdx="0" presStyleCnt="4"/>
      <dgm:spPr/>
    </dgm:pt>
    <dgm:pt modelId="{E76DCEAC-DE20-4E31-90D3-580298F3A7A7}" type="pres">
      <dgm:prSet presAssocID="{AAD86E3F-9394-4560-92F1-82FCA0DCA965}" presName="trFrame" presStyleLbl="node1" presStyleIdx="1" presStyleCnt="4"/>
      <dgm:spPr/>
    </dgm:pt>
    <dgm:pt modelId="{5AADCC5E-598C-4F20-8A61-76820710975F}" type="pres">
      <dgm:prSet presAssocID="{AAD86E3F-9394-4560-92F1-82FCA0DCA965}" presName="blFrame" presStyleLbl="node1" presStyleIdx="2" presStyleCnt="4"/>
      <dgm:spPr/>
    </dgm:pt>
    <dgm:pt modelId="{26A180FB-696B-4D4B-89B9-53AF99F7A11A}" type="pres">
      <dgm:prSet presAssocID="{AAD86E3F-9394-4560-92F1-82FCA0DCA965}" presName="brFrame" presStyleLbl="node1" presStyleIdx="3" presStyleCnt="4"/>
      <dgm:spPr/>
    </dgm:pt>
  </dgm:ptLst>
  <dgm:cxnLst>
    <dgm:cxn modelId="{385646B3-3C5F-4EE3-BCC5-9935377F8909}" type="presOf" srcId="{D3361B4E-766F-4084-A748-B293FDE16395}" destId="{B1B7465A-9905-4A2F-8086-889F0882B633}" srcOrd="0" destOrd="0" presId="urn:microsoft.com/office/officeart/2009/3/layout/FramedTextPicture"/>
    <dgm:cxn modelId="{DB25FF89-C857-40EE-8739-83A8EF141F3A}" srcId="{D3361B4E-766F-4084-A748-B293FDE16395}" destId="{AAD86E3F-9394-4560-92F1-82FCA0DCA965}" srcOrd="0" destOrd="0" parTransId="{AE3809B7-1FEB-4E5B-8C83-29A8B20F3E1E}" sibTransId="{0D318761-93B1-4533-BF3F-63273B3AEBF2}"/>
    <dgm:cxn modelId="{3725F108-090E-43D1-91BF-DB309A72881E}" type="presOf" srcId="{AAD86E3F-9394-4560-92F1-82FCA0DCA965}" destId="{C387CB91-E1AA-471C-A60C-D018206F698B}" srcOrd="0" destOrd="0" presId="urn:microsoft.com/office/officeart/2009/3/layout/FramedTextPicture"/>
    <dgm:cxn modelId="{BCFB9E9D-0F25-4EEB-85C7-4F7842D24B68}" type="presParOf" srcId="{B1B7465A-9905-4A2F-8086-889F0882B633}" destId="{782BED8E-1369-4348-8682-BD383D94A96E}" srcOrd="0" destOrd="0" presId="urn:microsoft.com/office/officeart/2009/3/layout/FramedTextPicture"/>
    <dgm:cxn modelId="{A6F2231B-93CC-43C3-AB17-57BC8237FC37}" type="presParOf" srcId="{782BED8E-1369-4348-8682-BD383D94A96E}" destId="{C8D2A5EC-9685-4616-AD6B-A75A22710014}" srcOrd="0" destOrd="0" presId="urn:microsoft.com/office/officeart/2009/3/layout/FramedTextPicture"/>
    <dgm:cxn modelId="{E83AE629-C44D-400A-8610-407ACDA4784A}" type="presParOf" srcId="{782BED8E-1369-4348-8682-BD383D94A96E}" destId="{C387CB91-E1AA-471C-A60C-D018206F698B}" srcOrd="1" destOrd="0" presId="urn:microsoft.com/office/officeart/2009/3/layout/FramedTextPicture"/>
    <dgm:cxn modelId="{CD052024-4095-4FBD-A503-954143D19B9E}" type="presParOf" srcId="{782BED8E-1369-4348-8682-BD383D94A96E}" destId="{0D3AD619-3D5F-457E-B07B-994397FE328E}" srcOrd="2" destOrd="0" presId="urn:microsoft.com/office/officeart/2009/3/layout/FramedTextPicture"/>
    <dgm:cxn modelId="{EA660323-A854-4A19-9FEC-B50E8BC11417}" type="presParOf" srcId="{782BED8E-1369-4348-8682-BD383D94A96E}" destId="{E76DCEAC-DE20-4E31-90D3-580298F3A7A7}" srcOrd="3" destOrd="0" presId="urn:microsoft.com/office/officeart/2009/3/layout/FramedTextPicture"/>
    <dgm:cxn modelId="{6667AE07-02B5-430E-88DA-6BEC10A3D617}" type="presParOf" srcId="{782BED8E-1369-4348-8682-BD383D94A96E}" destId="{5AADCC5E-598C-4F20-8A61-76820710975F}" srcOrd="4" destOrd="0" presId="urn:microsoft.com/office/officeart/2009/3/layout/FramedTextPicture"/>
    <dgm:cxn modelId="{199786B2-F731-4FC5-BD08-F2EF19A8C7D8}" type="presParOf" srcId="{782BED8E-1369-4348-8682-BD383D94A96E}" destId="{26A180FB-696B-4D4B-89B9-53AF99F7A11A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5854006-005E-4018-A847-014185C3DC97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CAED231-E34F-493F-B738-6A5D95C4384E}">
      <dgm:prSet phldrT="[Text]" custT="1"/>
      <dgm:spPr/>
      <dgm:t>
        <a:bodyPr/>
        <a:lstStyle/>
        <a:p>
          <a:pPr algn="ctr" rtl="1"/>
          <a:r>
            <a:rPr lang="ar-SA" sz="2000" b="1" dirty="0" smtClean="0">
              <a:solidFill>
                <a:srgbClr val="4D4D4D"/>
              </a:solidFill>
            </a:rPr>
            <a:t>مشكلات تحدد فيها المعطيات والأهداف بوضوح تام</a:t>
          </a:r>
          <a:r>
            <a:rPr lang="en-US" sz="2000" b="1" dirty="0" smtClean="0">
              <a:solidFill>
                <a:srgbClr val="4D4D4D"/>
              </a:solidFill>
            </a:rPr>
            <a:t> . </a:t>
          </a:r>
          <a:endParaRPr lang="en-US" sz="2000" b="1" dirty="0">
            <a:solidFill>
              <a:srgbClr val="4D4D4D"/>
            </a:solidFill>
          </a:endParaRPr>
        </a:p>
      </dgm:t>
    </dgm:pt>
    <dgm:pt modelId="{2F662FCC-CB8C-45B1-A0B1-8D6E9461A24A}" type="parTrans" cxnId="{A0CA36B2-77B5-4482-8BBB-BF83F717BD77}">
      <dgm:prSet/>
      <dgm:spPr/>
      <dgm:t>
        <a:bodyPr/>
        <a:lstStyle/>
        <a:p>
          <a:endParaRPr lang="en-US"/>
        </a:p>
      </dgm:t>
    </dgm:pt>
    <dgm:pt modelId="{71F3D38C-2719-4A59-984E-347526F10FB5}" type="sibTrans" cxnId="{A0CA36B2-77B5-4482-8BBB-BF83F717BD77}">
      <dgm:prSet/>
      <dgm:spPr/>
      <dgm:t>
        <a:bodyPr/>
        <a:lstStyle/>
        <a:p>
          <a:endParaRPr lang="en-US"/>
        </a:p>
      </dgm:t>
    </dgm:pt>
    <dgm:pt modelId="{1558E19A-CEDF-4125-8C40-7F025762912D}">
      <dgm:prSet phldrT="[Text]" custT="1"/>
      <dgm:spPr/>
      <dgm:t>
        <a:bodyPr/>
        <a:lstStyle/>
        <a:p>
          <a:pPr algn="ctr" rtl="1"/>
          <a:r>
            <a:rPr lang="ar-SA" sz="2000" b="1" dirty="0" smtClean="0">
              <a:solidFill>
                <a:srgbClr val="4D4D4D"/>
              </a:solidFill>
            </a:rPr>
            <a:t>مشكلات تفتقر إلى وضوح الأهداف والمعطيات</a:t>
          </a:r>
          <a:r>
            <a:rPr lang="en-US" sz="2000" b="1" dirty="0" smtClean="0">
              <a:solidFill>
                <a:srgbClr val="4D4D4D"/>
              </a:solidFill>
            </a:rPr>
            <a:t> .</a:t>
          </a:r>
          <a:endParaRPr lang="en-US" sz="2000" b="1" dirty="0">
            <a:solidFill>
              <a:srgbClr val="4D4D4D"/>
            </a:solidFill>
          </a:endParaRPr>
        </a:p>
      </dgm:t>
    </dgm:pt>
    <dgm:pt modelId="{2BAB9700-6014-4D15-81AF-7FD11BCDBC15}" type="parTrans" cxnId="{4ABB77DC-D4FF-4AAF-8634-5DF5E263EC33}">
      <dgm:prSet/>
      <dgm:spPr/>
      <dgm:t>
        <a:bodyPr/>
        <a:lstStyle/>
        <a:p>
          <a:endParaRPr lang="en-US"/>
        </a:p>
      </dgm:t>
    </dgm:pt>
    <dgm:pt modelId="{01A6D3B1-C3E9-406B-B714-5FA5C30415F5}" type="sibTrans" cxnId="{4ABB77DC-D4FF-4AAF-8634-5DF5E263EC33}">
      <dgm:prSet/>
      <dgm:spPr/>
      <dgm:t>
        <a:bodyPr/>
        <a:lstStyle/>
        <a:p>
          <a:endParaRPr lang="en-US"/>
        </a:p>
      </dgm:t>
    </dgm:pt>
    <dgm:pt modelId="{642EE10A-03AC-4152-BCFD-0AA77FFBEDBB}">
      <dgm:prSet phldrT="[Text]" custT="1"/>
      <dgm:spPr/>
      <dgm:t>
        <a:bodyPr/>
        <a:lstStyle/>
        <a:p>
          <a:pPr algn="ctr" rtl="1"/>
          <a:r>
            <a:rPr lang="ar-SA" sz="1900" b="1" dirty="0" smtClean="0">
              <a:solidFill>
                <a:srgbClr val="4D4D4D"/>
              </a:solidFill>
            </a:rPr>
            <a:t>مشكلات لها إجابة صحيحة ، ولكن الإجراءات غير واضحة</a:t>
          </a:r>
          <a:r>
            <a:rPr lang="ar-EG" sz="1900" b="1" dirty="0" smtClean="0">
              <a:solidFill>
                <a:srgbClr val="4D4D4D"/>
              </a:solidFill>
            </a:rPr>
            <a:t>.</a:t>
          </a:r>
          <a:endParaRPr lang="en-US" sz="1900" b="1" dirty="0">
            <a:solidFill>
              <a:srgbClr val="4D4D4D"/>
            </a:solidFill>
          </a:endParaRPr>
        </a:p>
      </dgm:t>
    </dgm:pt>
    <dgm:pt modelId="{C68A2E05-2592-4A0B-BC78-67A133B32D23}" type="parTrans" cxnId="{BF4F3062-F273-4D41-908C-3CAC42E6238E}">
      <dgm:prSet/>
      <dgm:spPr/>
      <dgm:t>
        <a:bodyPr/>
        <a:lstStyle/>
        <a:p>
          <a:endParaRPr lang="en-US"/>
        </a:p>
      </dgm:t>
    </dgm:pt>
    <dgm:pt modelId="{D3B2A97A-0241-4736-B616-72765A7D9D15}" type="sibTrans" cxnId="{BF4F3062-F273-4D41-908C-3CAC42E6238E}">
      <dgm:prSet/>
      <dgm:spPr/>
      <dgm:t>
        <a:bodyPr/>
        <a:lstStyle/>
        <a:p>
          <a:endParaRPr lang="en-US"/>
        </a:p>
      </dgm:t>
    </dgm:pt>
    <dgm:pt modelId="{4B1916CE-F33A-4910-8970-74BFCAE48E2C}">
      <dgm:prSet/>
      <dgm:spPr/>
      <dgm:t>
        <a:bodyPr/>
        <a:lstStyle/>
        <a:p>
          <a:pPr algn="ctr" rtl="1"/>
          <a:r>
            <a:rPr lang="ar-SA" b="1" dirty="0" smtClean="0">
              <a:solidFill>
                <a:srgbClr val="4D4D4D"/>
              </a:solidFill>
            </a:rPr>
            <a:t>مشكلات توضح فيها المعطيات ، والأهداف غير محددة بوضوح</a:t>
          </a:r>
          <a:r>
            <a:rPr lang="en-US" b="1" dirty="0" smtClean="0">
              <a:solidFill>
                <a:srgbClr val="4D4D4D"/>
              </a:solidFill>
            </a:rPr>
            <a:t> .</a:t>
          </a:r>
          <a:endParaRPr lang="en-US" b="1" dirty="0">
            <a:solidFill>
              <a:srgbClr val="4D4D4D"/>
            </a:solidFill>
          </a:endParaRPr>
        </a:p>
      </dgm:t>
    </dgm:pt>
    <dgm:pt modelId="{252A353E-6CCE-4D89-9A5B-80FF0DAFFDDF}" type="parTrans" cxnId="{BA94CBBE-5082-4D23-BF31-C7A785E1B48D}">
      <dgm:prSet/>
      <dgm:spPr/>
      <dgm:t>
        <a:bodyPr/>
        <a:lstStyle/>
        <a:p>
          <a:endParaRPr lang="en-US"/>
        </a:p>
      </dgm:t>
    </dgm:pt>
    <dgm:pt modelId="{5D9DB576-BAE0-4CC7-B328-C8DF41F7568F}" type="sibTrans" cxnId="{BA94CBBE-5082-4D23-BF31-C7A785E1B48D}">
      <dgm:prSet/>
      <dgm:spPr/>
      <dgm:t>
        <a:bodyPr/>
        <a:lstStyle/>
        <a:p>
          <a:endParaRPr lang="en-US"/>
        </a:p>
      </dgm:t>
    </dgm:pt>
    <dgm:pt modelId="{5353939D-A4B5-4D2D-A3C2-1A4ECF4E91F9}">
      <dgm:prSet custT="1"/>
      <dgm:spPr/>
      <dgm:t>
        <a:bodyPr/>
        <a:lstStyle/>
        <a:p>
          <a:pPr algn="ctr" rtl="1"/>
          <a:r>
            <a:rPr lang="ar-SA" sz="1900" b="1" dirty="0" smtClean="0">
              <a:solidFill>
                <a:srgbClr val="4D4D4D"/>
              </a:solidFill>
            </a:rPr>
            <a:t>مشكلات أهدافها محدد وواضحة ، ومعطياتها غير واضحة</a:t>
          </a:r>
          <a:r>
            <a:rPr lang="en-US" sz="1900" b="1" dirty="0" smtClean="0">
              <a:solidFill>
                <a:srgbClr val="4D4D4D"/>
              </a:solidFill>
            </a:rPr>
            <a:t> . </a:t>
          </a:r>
          <a:endParaRPr lang="en-US" sz="1900" b="1" dirty="0">
            <a:solidFill>
              <a:srgbClr val="4D4D4D"/>
            </a:solidFill>
          </a:endParaRPr>
        </a:p>
      </dgm:t>
    </dgm:pt>
    <dgm:pt modelId="{1E946D84-6853-4208-B7EF-22A718C480B4}" type="parTrans" cxnId="{13F742B2-3625-4E1D-9FD6-3C5DE2400D5F}">
      <dgm:prSet/>
      <dgm:spPr/>
      <dgm:t>
        <a:bodyPr/>
        <a:lstStyle/>
        <a:p>
          <a:endParaRPr lang="en-US"/>
        </a:p>
      </dgm:t>
    </dgm:pt>
    <dgm:pt modelId="{2E2E5168-55F0-4BA6-908B-2E9F515E9287}" type="sibTrans" cxnId="{13F742B2-3625-4E1D-9FD6-3C5DE2400D5F}">
      <dgm:prSet/>
      <dgm:spPr/>
      <dgm:t>
        <a:bodyPr/>
        <a:lstStyle/>
        <a:p>
          <a:endParaRPr lang="en-US"/>
        </a:p>
      </dgm:t>
    </dgm:pt>
    <dgm:pt modelId="{CE4FAC1B-01FF-4432-B996-ABF78FB295F6}" type="pres">
      <dgm:prSet presAssocID="{A5854006-005E-4018-A847-014185C3DC9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EG"/>
        </a:p>
      </dgm:t>
    </dgm:pt>
    <dgm:pt modelId="{379DE63B-65BF-4F76-85DA-165C072845EE}" type="pres">
      <dgm:prSet presAssocID="{7CAED231-E34F-493F-B738-6A5D95C4384E}" presName="parentLin" presStyleCnt="0"/>
      <dgm:spPr/>
    </dgm:pt>
    <dgm:pt modelId="{264BD463-6C8C-4822-8876-68ED09E9E068}" type="pres">
      <dgm:prSet presAssocID="{7CAED231-E34F-493F-B738-6A5D95C4384E}" presName="parentLeftMargin" presStyleLbl="node1" presStyleIdx="0" presStyleCnt="5"/>
      <dgm:spPr/>
      <dgm:t>
        <a:bodyPr/>
        <a:lstStyle/>
        <a:p>
          <a:pPr rtl="1"/>
          <a:endParaRPr lang="ar-EG"/>
        </a:p>
      </dgm:t>
    </dgm:pt>
    <dgm:pt modelId="{D3B54914-D348-4DA1-989B-B8B5165FB5B1}" type="pres">
      <dgm:prSet presAssocID="{7CAED231-E34F-493F-B738-6A5D95C4384E}" presName="parentText" presStyleLbl="node1" presStyleIdx="0" presStyleCnt="5" custScaleX="11897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09AE3C-09DF-419A-A0AA-69773D29FBB0}" type="pres">
      <dgm:prSet presAssocID="{7CAED231-E34F-493F-B738-6A5D95C4384E}" presName="negativeSpace" presStyleCnt="0"/>
      <dgm:spPr/>
    </dgm:pt>
    <dgm:pt modelId="{D2A963CB-D48F-4403-9F8E-B5D00A54AD52}" type="pres">
      <dgm:prSet presAssocID="{7CAED231-E34F-493F-B738-6A5D95C4384E}" presName="childText" presStyleLbl="conFgAcc1" presStyleIdx="0" presStyleCnt="5">
        <dgm:presLayoutVars>
          <dgm:bulletEnabled val="1"/>
        </dgm:presLayoutVars>
      </dgm:prSet>
      <dgm:spPr/>
    </dgm:pt>
    <dgm:pt modelId="{717098D7-D714-414F-A34D-0BFF21263EA9}" type="pres">
      <dgm:prSet presAssocID="{71F3D38C-2719-4A59-984E-347526F10FB5}" presName="spaceBetweenRectangles" presStyleCnt="0"/>
      <dgm:spPr/>
    </dgm:pt>
    <dgm:pt modelId="{ACAC95DB-8299-420E-86EC-80B4871E7803}" type="pres">
      <dgm:prSet presAssocID="{4B1916CE-F33A-4910-8970-74BFCAE48E2C}" presName="parentLin" presStyleCnt="0"/>
      <dgm:spPr/>
    </dgm:pt>
    <dgm:pt modelId="{EE2D5F34-FCF3-445A-825E-766CD11DD6F5}" type="pres">
      <dgm:prSet presAssocID="{4B1916CE-F33A-4910-8970-74BFCAE48E2C}" presName="parentLeftMargin" presStyleLbl="node1" presStyleIdx="0" presStyleCnt="5"/>
      <dgm:spPr/>
      <dgm:t>
        <a:bodyPr/>
        <a:lstStyle/>
        <a:p>
          <a:pPr rtl="1"/>
          <a:endParaRPr lang="ar-EG"/>
        </a:p>
      </dgm:t>
    </dgm:pt>
    <dgm:pt modelId="{02F35603-5585-4C3C-BA0F-B37A4F2BE7B9}" type="pres">
      <dgm:prSet presAssocID="{4B1916CE-F33A-4910-8970-74BFCAE48E2C}" presName="parentText" presStyleLbl="node1" presStyleIdx="1" presStyleCnt="5" custScaleX="11934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AE0EE4-AC3D-46F9-B8F7-2A9CC7737C39}" type="pres">
      <dgm:prSet presAssocID="{4B1916CE-F33A-4910-8970-74BFCAE48E2C}" presName="negativeSpace" presStyleCnt="0"/>
      <dgm:spPr/>
    </dgm:pt>
    <dgm:pt modelId="{832CACE8-ECDF-41AC-8F88-67A388B8CDD2}" type="pres">
      <dgm:prSet presAssocID="{4B1916CE-F33A-4910-8970-74BFCAE48E2C}" presName="childText" presStyleLbl="conFgAcc1" presStyleIdx="1" presStyleCnt="5">
        <dgm:presLayoutVars>
          <dgm:bulletEnabled val="1"/>
        </dgm:presLayoutVars>
      </dgm:prSet>
      <dgm:spPr/>
    </dgm:pt>
    <dgm:pt modelId="{CF836CCF-B455-4DFD-8EE8-AC4B7B011EB0}" type="pres">
      <dgm:prSet presAssocID="{5D9DB576-BAE0-4CC7-B328-C8DF41F7568F}" presName="spaceBetweenRectangles" presStyleCnt="0"/>
      <dgm:spPr/>
    </dgm:pt>
    <dgm:pt modelId="{06EB88AE-C926-495F-BB90-01697534C152}" type="pres">
      <dgm:prSet presAssocID="{5353939D-A4B5-4D2D-A3C2-1A4ECF4E91F9}" presName="parentLin" presStyleCnt="0"/>
      <dgm:spPr/>
    </dgm:pt>
    <dgm:pt modelId="{2474900C-05A5-493D-AC22-7CE65D71FD6E}" type="pres">
      <dgm:prSet presAssocID="{5353939D-A4B5-4D2D-A3C2-1A4ECF4E91F9}" presName="parentLeftMargin" presStyleLbl="node1" presStyleIdx="1" presStyleCnt="5"/>
      <dgm:spPr/>
      <dgm:t>
        <a:bodyPr/>
        <a:lstStyle/>
        <a:p>
          <a:pPr rtl="1"/>
          <a:endParaRPr lang="ar-EG"/>
        </a:p>
      </dgm:t>
    </dgm:pt>
    <dgm:pt modelId="{96A5F669-DBBB-4BDB-B945-614E980D7418}" type="pres">
      <dgm:prSet presAssocID="{5353939D-A4B5-4D2D-A3C2-1A4ECF4E91F9}" presName="parentText" presStyleLbl="node1" presStyleIdx="2" presStyleCnt="5" custScaleX="12009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B007EC-0CB3-4103-8B2F-78C56A1DD1F9}" type="pres">
      <dgm:prSet presAssocID="{5353939D-A4B5-4D2D-A3C2-1A4ECF4E91F9}" presName="negativeSpace" presStyleCnt="0"/>
      <dgm:spPr/>
    </dgm:pt>
    <dgm:pt modelId="{777B2991-3AF7-4102-AB6A-79BF1F238441}" type="pres">
      <dgm:prSet presAssocID="{5353939D-A4B5-4D2D-A3C2-1A4ECF4E91F9}" presName="childText" presStyleLbl="conFgAcc1" presStyleIdx="2" presStyleCnt="5">
        <dgm:presLayoutVars>
          <dgm:bulletEnabled val="1"/>
        </dgm:presLayoutVars>
      </dgm:prSet>
      <dgm:spPr/>
    </dgm:pt>
    <dgm:pt modelId="{FAA508E5-3464-43DF-A47E-25ADFCCFD51B}" type="pres">
      <dgm:prSet presAssocID="{2E2E5168-55F0-4BA6-908B-2E9F515E9287}" presName="spaceBetweenRectangles" presStyleCnt="0"/>
      <dgm:spPr/>
    </dgm:pt>
    <dgm:pt modelId="{247F3281-5DA0-4623-BE91-9BEEBABD70B6}" type="pres">
      <dgm:prSet presAssocID="{1558E19A-CEDF-4125-8C40-7F025762912D}" presName="parentLin" presStyleCnt="0"/>
      <dgm:spPr/>
    </dgm:pt>
    <dgm:pt modelId="{64C3B8BF-5BD4-4A10-8EB0-C72493D59F99}" type="pres">
      <dgm:prSet presAssocID="{1558E19A-CEDF-4125-8C40-7F025762912D}" presName="parentLeftMargin" presStyleLbl="node1" presStyleIdx="2" presStyleCnt="5"/>
      <dgm:spPr/>
      <dgm:t>
        <a:bodyPr/>
        <a:lstStyle/>
        <a:p>
          <a:pPr rtl="1"/>
          <a:endParaRPr lang="ar-EG"/>
        </a:p>
      </dgm:t>
    </dgm:pt>
    <dgm:pt modelId="{0605DF83-C16D-4E63-9E91-009A31EB6518}" type="pres">
      <dgm:prSet presAssocID="{1558E19A-CEDF-4125-8C40-7F025762912D}" presName="parentText" presStyleLbl="node1" presStyleIdx="3" presStyleCnt="5" custScaleX="11959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74C1B8-8730-49F7-AC4D-EAFEC6F55928}" type="pres">
      <dgm:prSet presAssocID="{1558E19A-CEDF-4125-8C40-7F025762912D}" presName="negativeSpace" presStyleCnt="0"/>
      <dgm:spPr/>
    </dgm:pt>
    <dgm:pt modelId="{4C08BEBE-B644-4EF5-B13F-801EDFCF3F78}" type="pres">
      <dgm:prSet presAssocID="{1558E19A-CEDF-4125-8C40-7F025762912D}" presName="childText" presStyleLbl="conFgAcc1" presStyleIdx="3" presStyleCnt="5">
        <dgm:presLayoutVars>
          <dgm:bulletEnabled val="1"/>
        </dgm:presLayoutVars>
      </dgm:prSet>
      <dgm:spPr/>
    </dgm:pt>
    <dgm:pt modelId="{119AA11E-57F5-4A1A-B110-2B26781E4814}" type="pres">
      <dgm:prSet presAssocID="{01A6D3B1-C3E9-406B-B714-5FA5C30415F5}" presName="spaceBetweenRectangles" presStyleCnt="0"/>
      <dgm:spPr/>
    </dgm:pt>
    <dgm:pt modelId="{854CDCCE-82B3-4E3E-A479-D888F67354C8}" type="pres">
      <dgm:prSet presAssocID="{642EE10A-03AC-4152-BCFD-0AA77FFBEDBB}" presName="parentLin" presStyleCnt="0"/>
      <dgm:spPr/>
    </dgm:pt>
    <dgm:pt modelId="{11EF5ADE-E11F-4607-A1F1-135C71322436}" type="pres">
      <dgm:prSet presAssocID="{642EE10A-03AC-4152-BCFD-0AA77FFBEDBB}" presName="parentLeftMargin" presStyleLbl="node1" presStyleIdx="3" presStyleCnt="5"/>
      <dgm:spPr/>
      <dgm:t>
        <a:bodyPr/>
        <a:lstStyle/>
        <a:p>
          <a:pPr rtl="1"/>
          <a:endParaRPr lang="ar-EG"/>
        </a:p>
      </dgm:t>
    </dgm:pt>
    <dgm:pt modelId="{013DCFBE-E890-4621-9F0B-2C3D6601C6B7}" type="pres">
      <dgm:prSet presAssocID="{642EE10A-03AC-4152-BCFD-0AA77FFBEDBB}" presName="parentText" presStyleLbl="node1" presStyleIdx="4" presStyleCnt="5" custScaleX="11908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97DE38-AF00-4020-867A-B6D6B7BC6872}" type="pres">
      <dgm:prSet presAssocID="{642EE10A-03AC-4152-BCFD-0AA77FFBEDBB}" presName="negativeSpace" presStyleCnt="0"/>
      <dgm:spPr/>
    </dgm:pt>
    <dgm:pt modelId="{F5C38CDF-EA85-45B5-807F-1F5B45A2E584}" type="pres">
      <dgm:prSet presAssocID="{642EE10A-03AC-4152-BCFD-0AA77FFBEDBB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65704CD7-5DFB-4BEB-94B1-6CB8D4400611}" type="presOf" srcId="{642EE10A-03AC-4152-BCFD-0AA77FFBEDBB}" destId="{013DCFBE-E890-4621-9F0B-2C3D6601C6B7}" srcOrd="1" destOrd="0" presId="urn:microsoft.com/office/officeart/2005/8/layout/list1"/>
    <dgm:cxn modelId="{9CEE6A73-523D-4932-9593-CB4DF68699BB}" type="presOf" srcId="{1558E19A-CEDF-4125-8C40-7F025762912D}" destId="{64C3B8BF-5BD4-4A10-8EB0-C72493D59F99}" srcOrd="0" destOrd="0" presId="urn:microsoft.com/office/officeart/2005/8/layout/list1"/>
    <dgm:cxn modelId="{A1C4D261-CEA2-4CD7-8556-D91DD5E3B439}" type="presOf" srcId="{5353939D-A4B5-4D2D-A3C2-1A4ECF4E91F9}" destId="{96A5F669-DBBB-4BDB-B945-614E980D7418}" srcOrd="1" destOrd="0" presId="urn:microsoft.com/office/officeart/2005/8/layout/list1"/>
    <dgm:cxn modelId="{13F742B2-3625-4E1D-9FD6-3C5DE2400D5F}" srcId="{A5854006-005E-4018-A847-014185C3DC97}" destId="{5353939D-A4B5-4D2D-A3C2-1A4ECF4E91F9}" srcOrd="2" destOrd="0" parTransId="{1E946D84-6853-4208-B7EF-22A718C480B4}" sibTransId="{2E2E5168-55F0-4BA6-908B-2E9F515E9287}"/>
    <dgm:cxn modelId="{A0CA36B2-77B5-4482-8BBB-BF83F717BD77}" srcId="{A5854006-005E-4018-A847-014185C3DC97}" destId="{7CAED231-E34F-493F-B738-6A5D95C4384E}" srcOrd="0" destOrd="0" parTransId="{2F662FCC-CB8C-45B1-A0B1-8D6E9461A24A}" sibTransId="{71F3D38C-2719-4A59-984E-347526F10FB5}"/>
    <dgm:cxn modelId="{9F73A69B-E3C5-48B7-B3CE-35EC310A0F5E}" type="presOf" srcId="{1558E19A-CEDF-4125-8C40-7F025762912D}" destId="{0605DF83-C16D-4E63-9E91-009A31EB6518}" srcOrd="1" destOrd="0" presId="urn:microsoft.com/office/officeart/2005/8/layout/list1"/>
    <dgm:cxn modelId="{A82273E2-29FB-47D0-ABDD-3367E1209C5A}" type="presOf" srcId="{5353939D-A4B5-4D2D-A3C2-1A4ECF4E91F9}" destId="{2474900C-05A5-493D-AC22-7CE65D71FD6E}" srcOrd="0" destOrd="0" presId="urn:microsoft.com/office/officeart/2005/8/layout/list1"/>
    <dgm:cxn modelId="{4ABB77DC-D4FF-4AAF-8634-5DF5E263EC33}" srcId="{A5854006-005E-4018-A847-014185C3DC97}" destId="{1558E19A-CEDF-4125-8C40-7F025762912D}" srcOrd="3" destOrd="0" parTransId="{2BAB9700-6014-4D15-81AF-7FD11BCDBC15}" sibTransId="{01A6D3B1-C3E9-406B-B714-5FA5C30415F5}"/>
    <dgm:cxn modelId="{94FC186C-DD98-47A3-9C6B-861856B76718}" type="presOf" srcId="{7CAED231-E34F-493F-B738-6A5D95C4384E}" destId="{264BD463-6C8C-4822-8876-68ED09E9E068}" srcOrd="0" destOrd="0" presId="urn:microsoft.com/office/officeart/2005/8/layout/list1"/>
    <dgm:cxn modelId="{34A7D28B-CBB5-4C43-AED1-C23B4DFA3A30}" type="presOf" srcId="{4B1916CE-F33A-4910-8970-74BFCAE48E2C}" destId="{EE2D5F34-FCF3-445A-825E-766CD11DD6F5}" srcOrd="0" destOrd="0" presId="urn:microsoft.com/office/officeart/2005/8/layout/list1"/>
    <dgm:cxn modelId="{813467C6-12FC-4098-80FB-245FAE022839}" type="presOf" srcId="{A5854006-005E-4018-A847-014185C3DC97}" destId="{CE4FAC1B-01FF-4432-B996-ABF78FB295F6}" srcOrd="0" destOrd="0" presId="urn:microsoft.com/office/officeart/2005/8/layout/list1"/>
    <dgm:cxn modelId="{BA94CBBE-5082-4D23-BF31-C7A785E1B48D}" srcId="{A5854006-005E-4018-A847-014185C3DC97}" destId="{4B1916CE-F33A-4910-8970-74BFCAE48E2C}" srcOrd="1" destOrd="0" parTransId="{252A353E-6CCE-4D89-9A5B-80FF0DAFFDDF}" sibTransId="{5D9DB576-BAE0-4CC7-B328-C8DF41F7568F}"/>
    <dgm:cxn modelId="{BF4F3062-F273-4D41-908C-3CAC42E6238E}" srcId="{A5854006-005E-4018-A847-014185C3DC97}" destId="{642EE10A-03AC-4152-BCFD-0AA77FFBEDBB}" srcOrd="4" destOrd="0" parTransId="{C68A2E05-2592-4A0B-BC78-67A133B32D23}" sibTransId="{D3B2A97A-0241-4736-B616-72765A7D9D15}"/>
    <dgm:cxn modelId="{75C04254-3B77-4124-B74C-BAB02F31CDE5}" type="presOf" srcId="{642EE10A-03AC-4152-BCFD-0AA77FFBEDBB}" destId="{11EF5ADE-E11F-4607-A1F1-135C71322436}" srcOrd="0" destOrd="0" presId="urn:microsoft.com/office/officeart/2005/8/layout/list1"/>
    <dgm:cxn modelId="{FB132572-A0BF-4C77-A382-AFF671D24C0E}" type="presOf" srcId="{7CAED231-E34F-493F-B738-6A5D95C4384E}" destId="{D3B54914-D348-4DA1-989B-B8B5165FB5B1}" srcOrd="1" destOrd="0" presId="urn:microsoft.com/office/officeart/2005/8/layout/list1"/>
    <dgm:cxn modelId="{82F14109-88D1-43F7-9AC2-6D273A43F930}" type="presOf" srcId="{4B1916CE-F33A-4910-8970-74BFCAE48E2C}" destId="{02F35603-5585-4C3C-BA0F-B37A4F2BE7B9}" srcOrd="1" destOrd="0" presId="urn:microsoft.com/office/officeart/2005/8/layout/list1"/>
    <dgm:cxn modelId="{33B123D5-B917-498C-B134-C87778BFE22E}" type="presParOf" srcId="{CE4FAC1B-01FF-4432-B996-ABF78FB295F6}" destId="{379DE63B-65BF-4F76-85DA-165C072845EE}" srcOrd="0" destOrd="0" presId="urn:microsoft.com/office/officeart/2005/8/layout/list1"/>
    <dgm:cxn modelId="{88BA3601-4458-4CFE-86AE-E0A2B52ABDBA}" type="presParOf" srcId="{379DE63B-65BF-4F76-85DA-165C072845EE}" destId="{264BD463-6C8C-4822-8876-68ED09E9E068}" srcOrd="0" destOrd="0" presId="urn:microsoft.com/office/officeart/2005/8/layout/list1"/>
    <dgm:cxn modelId="{F2846FA5-7BE6-4423-9D15-8CBE466E91EB}" type="presParOf" srcId="{379DE63B-65BF-4F76-85DA-165C072845EE}" destId="{D3B54914-D348-4DA1-989B-B8B5165FB5B1}" srcOrd="1" destOrd="0" presId="urn:microsoft.com/office/officeart/2005/8/layout/list1"/>
    <dgm:cxn modelId="{FE4B03BC-040B-4263-B6C9-890A5FD35502}" type="presParOf" srcId="{CE4FAC1B-01FF-4432-B996-ABF78FB295F6}" destId="{2C09AE3C-09DF-419A-A0AA-69773D29FBB0}" srcOrd="1" destOrd="0" presId="urn:microsoft.com/office/officeart/2005/8/layout/list1"/>
    <dgm:cxn modelId="{8464E0C3-61B1-48D7-99A2-CFDE3F492BD6}" type="presParOf" srcId="{CE4FAC1B-01FF-4432-B996-ABF78FB295F6}" destId="{D2A963CB-D48F-4403-9F8E-B5D00A54AD52}" srcOrd="2" destOrd="0" presId="urn:microsoft.com/office/officeart/2005/8/layout/list1"/>
    <dgm:cxn modelId="{8164D09E-F8B2-4668-97C1-38A9C367105A}" type="presParOf" srcId="{CE4FAC1B-01FF-4432-B996-ABF78FB295F6}" destId="{717098D7-D714-414F-A34D-0BFF21263EA9}" srcOrd="3" destOrd="0" presId="urn:microsoft.com/office/officeart/2005/8/layout/list1"/>
    <dgm:cxn modelId="{569E6AC8-AF75-4AED-9CDF-3CA5E39B2318}" type="presParOf" srcId="{CE4FAC1B-01FF-4432-B996-ABF78FB295F6}" destId="{ACAC95DB-8299-420E-86EC-80B4871E7803}" srcOrd="4" destOrd="0" presId="urn:microsoft.com/office/officeart/2005/8/layout/list1"/>
    <dgm:cxn modelId="{5653ADFB-9873-4987-B7E1-E00336E26B5E}" type="presParOf" srcId="{ACAC95DB-8299-420E-86EC-80B4871E7803}" destId="{EE2D5F34-FCF3-445A-825E-766CD11DD6F5}" srcOrd="0" destOrd="0" presId="urn:microsoft.com/office/officeart/2005/8/layout/list1"/>
    <dgm:cxn modelId="{B8C5F17F-5BE3-4791-81F3-4A18E4D04880}" type="presParOf" srcId="{ACAC95DB-8299-420E-86EC-80B4871E7803}" destId="{02F35603-5585-4C3C-BA0F-B37A4F2BE7B9}" srcOrd="1" destOrd="0" presId="urn:microsoft.com/office/officeart/2005/8/layout/list1"/>
    <dgm:cxn modelId="{441EED93-1D1D-4DA9-B499-7D732E23C28F}" type="presParOf" srcId="{CE4FAC1B-01FF-4432-B996-ABF78FB295F6}" destId="{AEAE0EE4-AC3D-46F9-B8F7-2A9CC7737C39}" srcOrd="5" destOrd="0" presId="urn:microsoft.com/office/officeart/2005/8/layout/list1"/>
    <dgm:cxn modelId="{1D3BC3A3-E5B5-4B5B-AA53-BE4FAE06D863}" type="presParOf" srcId="{CE4FAC1B-01FF-4432-B996-ABF78FB295F6}" destId="{832CACE8-ECDF-41AC-8F88-67A388B8CDD2}" srcOrd="6" destOrd="0" presId="urn:microsoft.com/office/officeart/2005/8/layout/list1"/>
    <dgm:cxn modelId="{74E4FD92-715E-4B70-9D9A-ED4EFC7E0028}" type="presParOf" srcId="{CE4FAC1B-01FF-4432-B996-ABF78FB295F6}" destId="{CF836CCF-B455-4DFD-8EE8-AC4B7B011EB0}" srcOrd="7" destOrd="0" presId="urn:microsoft.com/office/officeart/2005/8/layout/list1"/>
    <dgm:cxn modelId="{9E6966D0-7BE9-49A5-96B1-297509DD3646}" type="presParOf" srcId="{CE4FAC1B-01FF-4432-B996-ABF78FB295F6}" destId="{06EB88AE-C926-495F-BB90-01697534C152}" srcOrd="8" destOrd="0" presId="urn:microsoft.com/office/officeart/2005/8/layout/list1"/>
    <dgm:cxn modelId="{A7346753-78F7-46D1-8166-B5403378127D}" type="presParOf" srcId="{06EB88AE-C926-495F-BB90-01697534C152}" destId="{2474900C-05A5-493D-AC22-7CE65D71FD6E}" srcOrd="0" destOrd="0" presId="urn:microsoft.com/office/officeart/2005/8/layout/list1"/>
    <dgm:cxn modelId="{58AFF5A8-4064-4876-9755-760AB3AC77BD}" type="presParOf" srcId="{06EB88AE-C926-495F-BB90-01697534C152}" destId="{96A5F669-DBBB-4BDB-B945-614E980D7418}" srcOrd="1" destOrd="0" presId="urn:microsoft.com/office/officeart/2005/8/layout/list1"/>
    <dgm:cxn modelId="{3D27FA24-B536-4F3D-958F-55880ABA9A8B}" type="presParOf" srcId="{CE4FAC1B-01FF-4432-B996-ABF78FB295F6}" destId="{02B007EC-0CB3-4103-8B2F-78C56A1DD1F9}" srcOrd="9" destOrd="0" presId="urn:microsoft.com/office/officeart/2005/8/layout/list1"/>
    <dgm:cxn modelId="{93975BDD-7377-4BD8-9C1C-51D953F391CD}" type="presParOf" srcId="{CE4FAC1B-01FF-4432-B996-ABF78FB295F6}" destId="{777B2991-3AF7-4102-AB6A-79BF1F238441}" srcOrd="10" destOrd="0" presId="urn:microsoft.com/office/officeart/2005/8/layout/list1"/>
    <dgm:cxn modelId="{10897B99-84A0-4176-9A60-AEFC923792BF}" type="presParOf" srcId="{CE4FAC1B-01FF-4432-B996-ABF78FB295F6}" destId="{FAA508E5-3464-43DF-A47E-25ADFCCFD51B}" srcOrd="11" destOrd="0" presId="urn:microsoft.com/office/officeart/2005/8/layout/list1"/>
    <dgm:cxn modelId="{70E781C4-2545-4B80-9690-3E6E06352993}" type="presParOf" srcId="{CE4FAC1B-01FF-4432-B996-ABF78FB295F6}" destId="{247F3281-5DA0-4623-BE91-9BEEBABD70B6}" srcOrd="12" destOrd="0" presId="urn:microsoft.com/office/officeart/2005/8/layout/list1"/>
    <dgm:cxn modelId="{B77381C3-7B70-4E94-997B-F95857DB349F}" type="presParOf" srcId="{247F3281-5DA0-4623-BE91-9BEEBABD70B6}" destId="{64C3B8BF-5BD4-4A10-8EB0-C72493D59F99}" srcOrd="0" destOrd="0" presId="urn:microsoft.com/office/officeart/2005/8/layout/list1"/>
    <dgm:cxn modelId="{2051BDAF-30F1-4FFE-88B3-C10A02AE2430}" type="presParOf" srcId="{247F3281-5DA0-4623-BE91-9BEEBABD70B6}" destId="{0605DF83-C16D-4E63-9E91-009A31EB6518}" srcOrd="1" destOrd="0" presId="urn:microsoft.com/office/officeart/2005/8/layout/list1"/>
    <dgm:cxn modelId="{575C4940-A545-4375-A3C5-D375299200AC}" type="presParOf" srcId="{CE4FAC1B-01FF-4432-B996-ABF78FB295F6}" destId="{A774C1B8-8730-49F7-AC4D-EAFEC6F55928}" srcOrd="13" destOrd="0" presId="urn:microsoft.com/office/officeart/2005/8/layout/list1"/>
    <dgm:cxn modelId="{81EBD94B-A66D-4624-ADBD-FC9C53E7AC39}" type="presParOf" srcId="{CE4FAC1B-01FF-4432-B996-ABF78FB295F6}" destId="{4C08BEBE-B644-4EF5-B13F-801EDFCF3F78}" srcOrd="14" destOrd="0" presId="urn:microsoft.com/office/officeart/2005/8/layout/list1"/>
    <dgm:cxn modelId="{4CF16542-31B3-493B-8F3E-BDB4F7011AE9}" type="presParOf" srcId="{CE4FAC1B-01FF-4432-B996-ABF78FB295F6}" destId="{119AA11E-57F5-4A1A-B110-2B26781E4814}" srcOrd="15" destOrd="0" presId="urn:microsoft.com/office/officeart/2005/8/layout/list1"/>
    <dgm:cxn modelId="{ADB5EDFE-7206-4C01-BA65-A70D0217B513}" type="presParOf" srcId="{CE4FAC1B-01FF-4432-B996-ABF78FB295F6}" destId="{854CDCCE-82B3-4E3E-A479-D888F67354C8}" srcOrd="16" destOrd="0" presId="urn:microsoft.com/office/officeart/2005/8/layout/list1"/>
    <dgm:cxn modelId="{36C7EDED-4799-4644-8CED-D60271ECA50F}" type="presParOf" srcId="{854CDCCE-82B3-4E3E-A479-D888F67354C8}" destId="{11EF5ADE-E11F-4607-A1F1-135C71322436}" srcOrd="0" destOrd="0" presId="urn:microsoft.com/office/officeart/2005/8/layout/list1"/>
    <dgm:cxn modelId="{B5D8AC8A-DD69-471B-AD70-A8D477D2B175}" type="presParOf" srcId="{854CDCCE-82B3-4E3E-A479-D888F67354C8}" destId="{013DCFBE-E890-4621-9F0B-2C3D6601C6B7}" srcOrd="1" destOrd="0" presId="urn:microsoft.com/office/officeart/2005/8/layout/list1"/>
    <dgm:cxn modelId="{F08C434B-2FF3-484D-8B03-B963B15557FC}" type="presParOf" srcId="{CE4FAC1B-01FF-4432-B996-ABF78FB295F6}" destId="{7C97DE38-AF00-4020-867A-B6D6B7BC6872}" srcOrd="17" destOrd="0" presId="urn:microsoft.com/office/officeart/2005/8/layout/list1"/>
    <dgm:cxn modelId="{21D747DB-113A-4482-B2A9-92CEDF0B1FC9}" type="presParOf" srcId="{CE4FAC1B-01FF-4432-B996-ABF78FB295F6}" destId="{F5C38CDF-EA85-45B5-807F-1F5B45A2E584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C1CC4FA-5DCB-4561-9F42-FC2F1C98685E}" type="doc">
      <dgm:prSet loTypeId="urn:microsoft.com/office/officeart/2005/8/layout/vList5" loCatId="list" qsTypeId="urn:microsoft.com/office/officeart/2005/8/quickstyle/simple5" qsCatId="simple" csTypeId="urn:microsoft.com/office/officeart/2005/8/colors/colorful5" csCatId="colorful" phldr="1"/>
      <dgm:spPr/>
    </dgm:pt>
    <dgm:pt modelId="{1C1E7958-F28E-415C-8B16-3791027ABE67}">
      <dgm:prSet phldrT="[Text]"/>
      <dgm:spPr/>
      <dgm:t>
        <a:bodyPr/>
        <a:lstStyle/>
        <a:p>
          <a:r>
            <a:rPr lang="ar-SA" b="1" dirty="0" smtClean="0">
              <a:solidFill>
                <a:srgbClr val="4D4D4D"/>
              </a:solidFill>
            </a:rPr>
            <a:t>المحدودية النسبية للمعرفة</a:t>
          </a:r>
          <a:endParaRPr lang="en-US" dirty="0">
            <a:solidFill>
              <a:srgbClr val="4D4D4D"/>
            </a:solidFill>
          </a:endParaRPr>
        </a:p>
      </dgm:t>
    </dgm:pt>
    <dgm:pt modelId="{0C455075-F126-4476-B2FB-04284848D023}" type="sibTrans" cxnId="{9EC19AF8-7343-4ED0-8A70-1CFD432D8FD4}">
      <dgm:prSet/>
      <dgm:spPr/>
      <dgm:t>
        <a:bodyPr/>
        <a:lstStyle/>
        <a:p>
          <a:endParaRPr lang="en-US"/>
        </a:p>
      </dgm:t>
    </dgm:pt>
    <dgm:pt modelId="{EF3E3EB4-0521-4046-9B3A-EDE7DF7801BA}" type="parTrans" cxnId="{9EC19AF8-7343-4ED0-8A70-1CFD432D8FD4}">
      <dgm:prSet/>
      <dgm:spPr/>
      <dgm:t>
        <a:bodyPr/>
        <a:lstStyle/>
        <a:p>
          <a:endParaRPr lang="en-US"/>
        </a:p>
      </dgm:t>
    </dgm:pt>
    <dgm:pt modelId="{829233DF-02A1-45DB-8E43-DB7FBB7B1A58}">
      <dgm:prSet phldrT="[Text]"/>
      <dgm:spPr/>
      <dgm:t>
        <a:bodyPr/>
        <a:lstStyle/>
        <a:p>
          <a:r>
            <a:rPr lang="ar-SA" b="1" dirty="0" smtClean="0">
              <a:solidFill>
                <a:srgbClr val="4D4D4D"/>
              </a:solidFill>
            </a:rPr>
            <a:t>الغموض النسبي</a:t>
          </a:r>
          <a:endParaRPr lang="en-US" dirty="0">
            <a:solidFill>
              <a:srgbClr val="4D4D4D"/>
            </a:solidFill>
          </a:endParaRPr>
        </a:p>
      </dgm:t>
    </dgm:pt>
    <dgm:pt modelId="{2AE9920A-3C97-4C74-AEB1-2B0459F4949E}" type="sibTrans" cxnId="{70F79388-1F98-4265-8356-ABC90E2AC534}">
      <dgm:prSet/>
      <dgm:spPr/>
      <dgm:t>
        <a:bodyPr/>
        <a:lstStyle/>
        <a:p>
          <a:endParaRPr lang="en-US"/>
        </a:p>
      </dgm:t>
    </dgm:pt>
    <dgm:pt modelId="{A2ED2C0D-5E04-4BBA-87FD-C931880F4E00}" type="parTrans" cxnId="{70F79388-1F98-4265-8356-ABC90E2AC534}">
      <dgm:prSet/>
      <dgm:spPr/>
      <dgm:t>
        <a:bodyPr/>
        <a:lstStyle/>
        <a:p>
          <a:endParaRPr lang="en-US"/>
        </a:p>
      </dgm:t>
    </dgm:pt>
    <dgm:pt modelId="{A15D1C0F-3D65-4629-8220-A39EBF27B53F}">
      <dgm:prSet/>
      <dgm:spPr/>
      <dgm:t>
        <a:bodyPr/>
        <a:lstStyle/>
        <a:p>
          <a:r>
            <a:rPr lang="ar-SA" b="1" dirty="0" smtClean="0">
              <a:solidFill>
                <a:srgbClr val="4D4D4D"/>
              </a:solidFill>
            </a:rPr>
            <a:t>التداخل</a:t>
          </a:r>
          <a:endParaRPr lang="en-US" dirty="0">
            <a:solidFill>
              <a:srgbClr val="4D4D4D"/>
            </a:solidFill>
          </a:endParaRPr>
        </a:p>
      </dgm:t>
    </dgm:pt>
    <dgm:pt modelId="{735FC355-898D-40C0-9170-9026ED6E687A}" type="sibTrans" cxnId="{3C6646A9-2ADD-4641-91C3-0E7B6E87FA47}">
      <dgm:prSet/>
      <dgm:spPr/>
      <dgm:t>
        <a:bodyPr/>
        <a:lstStyle/>
        <a:p>
          <a:endParaRPr lang="en-US"/>
        </a:p>
      </dgm:t>
    </dgm:pt>
    <dgm:pt modelId="{58C4B31F-2443-4251-8A88-3341D279F27D}" type="parTrans" cxnId="{3C6646A9-2ADD-4641-91C3-0E7B6E87FA47}">
      <dgm:prSet/>
      <dgm:spPr/>
      <dgm:t>
        <a:bodyPr/>
        <a:lstStyle/>
        <a:p>
          <a:endParaRPr lang="en-US"/>
        </a:p>
      </dgm:t>
    </dgm:pt>
    <dgm:pt modelId="{A6E6399B-454D-4D62-95C9-C77509B2998A}">
      <dgm:prSet/>
      <dgm:spPr/>
      <dgm:t>
        <a:bodyPr/>
        <a:lstStyle/>
        <a:p>
          <a:r>
            <a:rPr lang="ar-SA" b="1" dirty="0" smtClean="0">
              <a:solidFill>
                <a:srgbClr val="4D4D4D"/>
              </a:solidFill>
            </a:rPr>
            <a:t>محدودية الموارد المتاحة</a:t>
          </a:r>
          <a:endParaRPr lang="en-US" dirty="0">
            <a:solidFill>
              <a:srgbClr val="4D4D4D"/>
            </a:solidFill>
          </a:endParaRPr>
        </a:p>
      </dgm:t>
    </dgm:pt>
    <dgm:pt modelId="{C4E1D104-E026-404E-981D-075CEC5ED7E6}" type="sibTrans" cxnId="{7AE30222-C47B-47D7-9827-D5AB35A32842}">
      <dgm:prSet/>
      <dgm:spPr/>
      <dgm:t>
        <a:bodyPr/>
        <a:lstStyle/>
        <a:p>
          <a:endParaRPr lang="en-US"/>
        </a:p>
      </dgm:t>
    </dgm:pt>
    <dgm:pt modelId="{613E8AE8-4A84-4F79-9F9B-6019C4CF0F7A}" type="parTrans" cxnId="{7AE30222-C47B-47D7-9827-D5AB35A32842}">
      <dgm:prSet/>
      <dgm:spPr/>
      <dgm:t>
        <a:bodyPr/>
        <a:lstStyle/>
        <a:p>
          <a:endParaRPr lang="en-US"/>
        </a:p>
      </dgm:t>
    </dgm:pt>
    <dgm:pt modelId="{1F44A8BE-499F-4C33-8FB6-D04451532577}">
      <dgm:prSet phldrT="[Text]" custT="1"/>
      <dgm:spPr/>
      <dgm:t>
        <a:bodyPr/>
        <a:lstStyle/>
        <a:p>
          <a:r>
            <a:rPr lang="ar-SA" sz="2400" b="1" dirty="0" smtClean="0">
              <a:solidFill>
                <a:srgbClr val="4D4D4D"/>
              </a:solidFill>
            </a:rPr>
            <a:t>تعدد الأهداف وتعارضها</a:t>
          </a:r>
          <a:endParaRPr lang="en-US" sz="2400" dirty="0">
            <a:solidFill>
              <a:srgbClr val="4D4D4D"/>
            </a:solidFill>
          </a:endParaRPr>
        </a:p>
      </dgm:t>
    </dgm:pt>
    <dgm:pt modelId="{2E780F68-7AB4-437E-BDDC-E9455A619685}" type="sibTrans" cxnId="{E42DF7F4-477D-4EFB-8B05-99335B082326}">
      <dgm:prSet/>
      <dgm:spPr/>
      <dgm:t>
        <a:bodyPr/>
        <a:lstStyle/>
        <a:p>
          <a:endParaRPr lang="en-US"/>
        </a:p>
      </dgm:t>
    </dgm:pt>
    <dgm:pt modelId="{6E477DB8-A43D-4133-AF04-CD92B7697DB3}" type="parTrans" cxnId="{E42DF7F4-477D-4EFB-8B05-99335B082326}">
      <dgm:prSet/>
      <dgm:spPr/>
      <dgm:t>
        <a:bodyPr/>
        <a:lstStyle/>
        <a:p>
          <a:endParaRPr lang="en-US"/>
        </a:p>
      </dgm:t>
    </dgm:pt>
    <dgm:pt modelId="{CFF44AFA-7281-4578-941E-FA776A90D671}" type="pres">
      <dgm:prSet presAssocID="{0C1CC4FA-5DCB-4561-9F42-FC2F1C98685E}" presName="Name0" presStyleCnt="0">
        <dgm:presLayoutVars>
          <dgm:dir/>
          <dgm:animLvl val="lvl"/>
          <dgm:resizeHandles val="exact"/>
        </dgm:presLayoutVars>
      </dgm:prSet>
      <dgm:spPr/>
    </dgm:pt>
    <dgm:pt modelId="{D54DED08-31CF-4D59-BA7D-BE60795F58CC}" type="pres">
      <dgm:prSet presAssocID="{1F44A8BE-499F-4C33-8FB6-D04451532577}" presName="linNode" presStyleCnt="0"/>
      <dgm:spPr/>
    </dgm:pt>
    <dgm:pt modelId="{49E0E4EF-DFF9-412A-98EC-2D71DCADDC26}" type="pres">
      <dgm:prSet presAssocID="{1F44A8BE-499F-4C33-8FB6-D04451532577}" presName="parentText" presStyleLbl="node1" presStyleIdx="0" presStyleCnt="5" custScaleX="247398" custScaleY="1137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4731CB-DF01-4B59-AE46-7D1FEEE4AE85}" type="pres">
      <dgm:prSet presAssocID="{2E780F68-7AB4-437E-BDDC-E9455A619685}" presName="sp" presStyleCnt="0"/>
      <dgm:spPr/>
    </dgm:pt>
    <dgm:pt modelId="{D234C53F-FACF-47DE-836F-781AAC71B49D}" type="pres">
      <dgm:prSet presAssocID="{A6E6399B-454D-4D62-95C9-C77509B2998A}" presName="linNode" presStyleCnt="0"/>
      <dgm:spPr/>
    </dgm:pt>
    <dgm:pt modelId="{CA48A4EA-219F-45F3-B431-98AD8FB8D64E}" type="pres">
      <dgm:prSet presAssocID="{A6E6399B-454D-4D62-95C9-C77509B2998A}" presName="parentText" presStyleLbl="node1" presStyleIdx="1" presStyleCnt="5" custScaleX="247398" custScaleY="1137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043DE7-7EF6-41ED-9B0A-78149AD36197}" type="pres">
      <dgm:prSet presAssocID="{C4E1D104-E026-404E-981D-075CEC5ED7E6}" presName="sp" presStyleCnt="0"/>
      <dgm:spPr/>
    </dgm:pt>
    <dgm:pt modelId="{F27837BF-D67D-421D-8DEB-9E134DA02271}" type="pres">
      <dgm:prSet presAssocID="{A15D1C0F-3D65-4629-8220-A39EBF27B53F}" presName="linNode" presStyleCnt="0"/>
      <dgm:spPr/>
    </dgm:pt>
    <dgm:pt modelId="{9DB3E625-B53A-4D94-A9FA-1AC09D839091}" type="pres">
      <dgm:prSet presAssocID="{A15D1C0F-3D65-4629-8220-A39EBF27B53F}" presName="parentText" presStyleLbl="node1" presStyleIdx="2" presStyleCnt="5" custScaleX="247398" custScaleY="1137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777362-6814-460A-A0CB-89575E6EF263}" type="pres">
      <dgm:prSet presAssocID="{735FC355-898D-40C0-9170-9026ED6E687A}" presName="sp" presStyleCnt="0"/>
      <dgm:spPr/>
    </dgm:pt>
    <dgm:pt modelId="{7B92E900-BDB3-4A4C-8C3D-31A75C2F0EFA}" type="pres">
      <dgm:prSet presAssocID="{829233DF-02A1-45DB-8E43-DB7FBB7B1A58}" presName="linNode" presStyleCnt="0"/>
      <dgm:spPr/>
    </dgm:pt>
    <dgm:pt modelId="{F94787FE-2938-4781-BFBC-5AF21873D961}" type="pres">
      <dgm:prSet presAssocID="{829233DF-02A1-45DB-8E43-DB7FBB7B1A58}" presName="parentText" presStyleLbl="node1" presStyleIdx="3" presStyleCnt="5" custScaleX="247398" custScaleY="1137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E6FD04-2956-4A92-834A-B8B660C47F79}" type="pres">
      <dgm:prSet presAssocID="{2AE9920A-3C97-4C74-AEB1-2B0459F4949E}" presName="sp" presStyleCnt="0"/>
      <dgm:spPr/>
    </dgm:pt>
    <dgm:pt modelId="{7D35A41F-3D7A-4497-9FE8-E070B817CF93}" type="pres">
      <dgm:prSet presAssocID="{1C1E7958-F28E-415C-8B16-3791027ABE67}" presName="linNode" presStyleCnt="0"/>
      <dgm:spPr/>
    </dgm:pt>
    <dgm:pt modelId="{CF1D65C7-0254-4900-B92C-8FA84A1C2699}" type="pres">
      <dgm:prSet presAssocID="{1C1E7958-F28E-415C-8B16-3791027ABE67}" presName="parentText" presStyleLbl="node1" presStyleIdx="4" presStyleCnt="5" custScaleX="247398" custScaleY="1137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C6646A9-2ADD-4641-91C3-0E7B6E87FA47}" srcId="{0C1CC4FA-5DCB-4561-9F42-FC2F1C98685E}" destId="{A15D1C0F-3D65-4629-8220-A39EBF27B53F}" srcOrd="2" destOrd="0" parTransId="{58C4B31F-2443-4251-8A88-3341D279F27D}" sibTransId="{735FC355-898D-40C0-9170-9026ED6E687A}"/>
    <dgm:cxn modelId="{C228F8A9-5BD3-4117-A79A-29017FAC6FD4}" type="presOf" srcId="{A6E6399B-454D-4D62-95C9-C77509B2998A}" destId="{CA48A4EA-219F-45F3-B431-98AD8FB8D64E}" srcOrd="0" destOrd="0" presId="urn:microsoft.com/office/officeart/2005/8/layout/vList5"/>
    <dgm:cxn modelId="{7AE30222-C47B-47D7-9827-D5AB35A32842}" srcId="{0C1CC4FA-5DCB-4561-9F42-FC2F1C98685E}" destId="{A6E6399B-454D-4D62-95C9-C77509B2998A}" srcOrd="1" destOrd="0" parTransId="{613E8AE8-4A84-4F79-9F9B-6019C4CF0F7A}" sibTransId="{C4E1D104-E026-404E-981D-075CEC5ED7E6}"/>
    <dgm:cxn modelId="{86627567-443C-4065-A1D3-97F999D7CA6E}" type="presOf" srcId="{1F44A8BE-499F-4C33-8FB6-D04451532577}" destId="{49E0E4EF-DFF9-412A-98EC-2D71DCADDC26}" srcOrd="0" destOrd="0" presId="urn:microsoft.com/office/officeart/2005/8/layout/vList5"/>
    <dgm:cxn modelId="{9EC19AF8-7343-4ED0-8A70-1CFD432D8FD4}" srcId="{0C1CC4FA-5DCB-4561-9F42-FC2F1C98685E}" destId="{1C1E7958-F28E-415C-8B16-3791027ABE67}" srcOrd="4" destOrd="0" parTransId="{EF3E3EB4-0521-4046-9B3A-EDE7DF7801BA}" sibTransId="{0C455075-F126-4476-B2FB-04284848D023}"/>
    <dgm:cxn modelId="{24FA3ABD-902A-4B59-BAD0-9439C24B9790}" type="presOf" srcId="{0C1CC4FA-5DCB-4561-9F42-FC2F1C98685E}" destId="{CFF44AFA-7281-4578-941E-FA776A90D671}" srcOrd="0" destOrd="0" presId="urn:microsoft.com/office/officeart/2005/8/layout/vList5"/>
    <dgm:cxn modelId="{42FD0C1E-4A2E-4413-8046-567234FE9692}" type="presOf" srcId="{A15D1C0F-3D65-4629-8220-A39EBF27B53F}" destId="{9DB3E625-B53A-4D94-A9FA-1AC09D839091}" srcOrd="0" destOrd="0" presId="urn:microsoft.com/office/officeart/2005/8/layout/vList5"/>
    <dgm:cxn modelId="{70F79388-1F98-4265-8356-ABC90E2AC534}" srcId="{0C1CC4FA-5DCB-4561-9F42-FC2F1C98685E}" destId="{829233DF-02A1-45DB-8E43-DB7FBB7B1A58}" srcOrd="3" destOrd="0" parTransId="{A2ED2C0D-5E04-4BBA-87FD-C931880F4E00}" sibTransId="{2AE9920A-3C97-4C74-AEB1-2B0459F4949E}"/>
    <dgm:cxn modelId="{9476FFA8-B734-4485-9249-4AE0DE6EF5BF}" type="presOf" srcId="{1C1E7958-F28E-415C-8B16-3791027ABE67}" destId="{CF1D65C7-0254-4900-B92C-8FA84A1C2699}" srcOrd="0" destOrd="0" presId="urn:microsoft.com/office/officeart/2005/8/layout/vList5"/>
    <dgm:cxn modelId="{4DD2260D-73A4-4B9A-8EC9-29CF06F7B2B7}" type="presOf" srcId="{829233DF-02A1-45DB-8E43-DB7FBB7B1A58}" destId="{F94787FE-2938-4781-BFBC-5AF21873D961}" srcOrd="0" destOrd="0" presId="urn:microsoft.com/office/officeart/2005/8/layout/vList5"/>
    <dgm:cxn modelId="{E42DF7F4-477D-4EFB-8B05-99335B082326}" srcId="{0C1CC4FA-5DCB-4561-9F42-FC2F1C98685E}" destId="{1F44A8BE-499F-4C33-8FB6-D04451532577}" srcOrd="0" destOrd="0" parTransId="{6E477DB8-A43D-4133-AF04-CD92B7697DB3}" sibTransId="{2E780F68-7AB4-437E-BDDC-E9455A619685}"/>
    <dgm:cxn modelId="{0B0AACAB-8CA6-4B38-B54F-9194D7C493D8}" type="presParOf" srcId="{CFF44AFA-7281-4578-941E-FA776A90D671}" destId="{D54DED08-31CF-4D59-BA7D-BE60795F58CC}" srcOrd="0" destOrd="0" presId="urn:microsoft.com/office/officeart/2005/8/layout/vList5"/>
    <dgm:cxn modelId="{2E837F9E-522D-4A77-9C66-59FDB22D0445}" type="presParOf" srcId="{D54DED08-31CF-4D59-BA7D-BE60795F58CC}" destId="{49E0E4EF-DFF9-412A-98EC-2D71DCADDC26}" srcOrd="0" destOrd="0" presId="urn:microsoft.com/office/officeart/2005/8/layout/vList5"/>
    <dgm:cxn modelId="{F2C7A0A5-B4E8-435A-8446-496A4547D087}" type="presParOf" srcId="{CFF44AFA-7281-4578-941E-FA776A90D671}" destId="{754731CB-DF01-4B59-AE46-7D1FEEE4AE85}" srcOrd="1" destOrd="0" presId="urn:microsoft.com/office/officeart/2005/8/layout/vList5"/>
    <dgm:cxn modelId="{44B78937-D0C7-4A6C-AE93-943214607905}" type="presParOf" srcId="{CFF44AFA-7281-4578-941E-FA776A90D671}" destId="{D234C53F-FACF-47DE-836F-781AAC71B49D}" srcOrd="2" destOrd="0" presId="urn:microsoft.com/office/officeart/2005/8/layout/vList5"/>
    <dgm:cxn modelId="{2BBB9108-325E-4753-A226-A3EB13AAAC81}" type="presParOf" srcId="{D234C53F-FACF-47DE-836F-781AAC71B49D}" destId="{CA48A4EA-219F-45F3-B431-98AD8FB8D64E}" srcOrd="0" destOrd="0" presId="urn:microsoft.com/office/officeart/2005/8/layout/vList5"/>
    <dgm:cxn modelId="{6548B736-5B13-4F99-AFFE-83E388412B3D}" type="presParOf" srcId="{CFF44AFA-7281-4578-941E-FA776A90D671}" destId="{71043DE7-7EF6-41ED-9B0A-78149AD36197}" srcOrd="3" destOrd="0" presId="urn:microsoft.com/office/officeart/2005/8/layout/vList5"/>
    <dgm:cxn modelId="{696519EF-8FA9-4D01-AB76-294F394374D3}" type="presParOf" srcId="{CFF44AFA-7281-4578-941E-FA776A90D671}" destId="{F27837BF-D67D-421D-8DEB-9E134DA02271}" srcOrd="4" destOrd="0" presId="urn:microsoft.com/office/officeart/2005/8/layout/vList5"/>
    <dgm:cxn modelId="{3C43A4B2-A8E7-4BE2-9CAC-41733795653A}" type="presParOf" srcId="{F27837BF-D67D-421D-8DEB-9E134DA02271}" destId="{9DB3E625-B53A-4D94-A9FA-1AC09D839091}" srcOrd="0" destOrd="0" presId="urn:microsoft.com/office/officeart/2005/8/layout/vList5"/>
    <dgm:cxn modelId="{F8347E3E-509F-4382-B39E-90A1A2BF0E01}" type="presParOf" srcId="{CFF44AFA-7281-4578-941E-FA776A90D671}" destId="{AE777362-6814-460A-A0CB-89575E6EF263}" srcOrd="5" destOrd="0" presId="urn:microsoft.com/office/officeart/2005/8/layout/vList5"/>
    <dgm:cxn modelId="{A246DB30-3997-44B3-8F3E-434AC2A98836}" type="presParOf" srcId="{CFF44AFA-7281-4578-941E-FA776A90D671}" destId="{7B92E900-BDB3-4A4C-8C3D-31A75C2F0EFA}" srcOrd="6" destOrd="0" presId="urn:microsoft.com/office/officeart/2005/8/layout/vList5"/>
    <dgm:cxn modelId="{A9A2837C-06E3-44D3-B455-91468EB06EB8}" type="presParOf" srcId="{7B92E900-BDB3-4A4C-8C3D-31A75C2F0EFA}" destId="{F94787FE-2938-4781-BFBC-5AF21873D961}" srcOrd="0" destOrd="0" presId="urn:microsoft.com/office/officeart/2005/8/layout/vList5"/>
    <dgm:cxn modelId="{445C7D60-BC4D-42D2-B663-ADAD2237DA0A}" type="presParOf" srcId="{CFF44AFA-7281-4578-941E-FA776A90D671}" destId="{ECE6FD04-2956-4A92-834A-B8B660C47F79}" srcOrd="7" destOrd="0" presId="urn:microsoft.com/office/officeart/2005/8/layout/vList5"/>
    <dgm:cxn modelId="{F51524C5-40B2-4069-832E-C73BFD1B5BD0}" type="presParOf" srcId="{CFF44AFA-7281-4578-941E-FA776A90D671}" destId="{7D35A41F-3D7A-4497-9FE8-E070B817CF93}" srcOrd="8" destOrd="0" presId="urn:microsoft.com/office/officeart/2005/8/layout/vList5"/>
    <dgm:cxn modelId="{8D04E98E-B380-4B85-B3D9-4B897D4B2E89}" type="presParOf" srcId="{7D35A41F-3D7A-4497-9FE8-E070B817CF93}" destId="{CF1D65C7-0254-4900-B92C-8FA84A1C269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DC0C867-7007-4670-B881-4EE53550FF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4370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0DF2A1-7DD6-4BF7-8C6B-90632146D6EB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7507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5F2AB1-7C04-494B-B32E-0E39BC8BC3ED}" type="slidenum">
              <a:rPr lang="en-US"/>
              <a:pPr/>
              <a:t>16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0846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5F2AB1-7C04-494B-B32E-0E39BC8BC3ED}" type="slidenum">
              <a:rPr lang="en-US"/>
              <a:pPr/>
              <a:t>17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1382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5F2AB1-7C04-494B-B32E-0E39BC8BC3ED}" type="slidenum">
              <a:rPr lang="en-US"/>
              <a:pPr/>
              <a:t>18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1785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5F2AB1-7C04-494B-B32E-0E39BC8BC3ED}" type="slidenum">
              <a:rPr lang="en-US"/>
              <a:pPr/>
              <a:t>39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1746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5F2AB1-7C04-494B-B32E-0E39BC8BC3ED}" type="slidenum">
              <a:rPr lang="en-US"/>
              <a:pPr/>
              <a:t>40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8972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5F2AB1-7C04-494B-B32E-0E39BC8BC3ED}" type="slidenum">
              <a:rPr lang="en-US"/>
              <a:pPr/>
              <a:t>68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3921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5F2AB1-7C04-494B-B32E-0E39BC8BC3ED}" type="slidenum">
              <a:rPr lang="en-US"/>
              <a:pPr/>
              <a:t>71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8027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5F2AB1-7C04-494B-B32E-0E39BC8BC3ED}" type="slidenum">
              <a:rPr lang="en-US"/>
              <a:pPr/>
              <a:t>73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5514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5F2AB1-7C04-494B-B32E-0E39BC8BC3ED}" type="slidenum">
              <a:rPr lang="en-US"/>
              <a:pPr/>
              <a:t>82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8799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5F2AB1-7C04-494B-B32E-0E39BC8BC3ED}" type="slidenum">
              <a:rPr lang="en-US"/>
              <a:pPr/>
              <a:t>84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863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5F2AB1-7C04-494B-B32E-0E39BC8BC3ED}" type="slidenum">
              <a:rPr lang="en-US"/>
              <a:pPr/>
              <a:t>6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1238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5F2AB1-7C04-494B-B32E-0E39BC8BC3ED}" type="slidenum">
              <a:rPr lang="en-US"/>
              <a:pPr/>
              <a:t>85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2752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5F2AB1-7C04-494B-B32E-0E39BC8BC3ED}" type="slidenum">
              <a:rPr lang="en-US"/>
              <a:pPr/>
              <a:t>86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011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5F2AB1-7C04-494B-B32E-0E39BC8BC3ED}" type="slidenum">
              <a:rPr lang="en-US"/>
              <a:pPr/>
              <a:t>87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0060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5F2AB1-7C04-494B-B32E-0E39BC8BC3ED}" type="slidenum">
              <a:rPr lang="en-US"/>
              <a:pPr/>
              <a:t>88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6163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0DF2A1-7DD6-4BF7-8C6B-90632146D6EB}" type="slidenum">
              <a:rPr lang="en-US">
                <a:solidFill>
                  <a:prstClr val="black"/>
                </a:solidFill>
              </a:rPr>
              <a:pPr/>
              <a:t>132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793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5F2AB1-7C04-494B-B32E-0E39BC8BC3ED}" type="slidenum">
              <a:rPr lang="en-US"/>
              <a:pPr/>
              <a:t>7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117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5F2AB1-7C04-494B-B32E-0E39BC8BC3ED}" type="slidenum">
              <a:rPr lang="en-US"/>
              <a:pPr/>
              <a:t>8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313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5F2AB1-7C04-494B-B32E-0E39BC8BC3ED}" type="slidenum">
              <a:rPr lang="en-US"/>
              <a:pPr/>
              <a:t>9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953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5F2AB1-7C04-494B-B32E-0E39BC8BC3ED}" type="slidenum">
              <a:rPr lang="en-US"/>
              <a:pPr/>
              <a:t>12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536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5F2AB1-7C04-494B-B32E-0E39BC8BC3ED}" type="slidenum">
              <a:rPr lang="en-US"/>
              <a:pPr/>
              <a:t>13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5893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5F2AB1-7C04-494B-B32E-0E39BC8BC3ED}" type="slidenum">
              <a:rPr lang="en-US"/>
              <a:pPr/>
              <a:t>14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6141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5F2AB1-7C04-494B-B32E-0E39BC8BC3ED}" type="slidenum">
              <a:rPr lang="en-US"/>
              <a:pPr/>
              <a:t>15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175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096079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367953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715984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8537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54226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19068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548740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3755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9087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4608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24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5250" y="2724150"/>
            <a:ext cx="3276600" cy="11620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ar-EG" sz="4000" dirty="0"/>
              <a:t>اتخاذ القرار           وحل المشكلات</a:t>
            </a:r>
            <a:endParaRPr lang="ru-RU" sz="4000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对角圆角矩形 5"/>
          <p:cNvSpPr>
            <a:spLocks/>
          </p:cNvSpPr>
          <p:nvPr/>
        </p:nvSpPr>
        <p:spPr bwMode="auto">
          <a:xfrm rot="21346829">
            <a:off x="1204848" y="1965090"/>
            <a:ext cx="6954838" cy="3879850"/>
          </a:xfrm>
          <a:custGeom>
            <a:avLst/>
            <a:gdLst>
              <a:gd name="T0" fmla="*/ 492043 w 6954838"/>
              <a:gd name="T1" fmla="*/ 0 h 3879850"/>
              <a:gd name="T2" fmla="*/ 6954838 w 6954838"/>
              <a:gd name="T3" fmla="*/ 0 h 3879850"/>
              <a:gd name="T4" fmla="*/ 6954838 w 6954838"/>
              <a:gd name="T5" fmla="*/ 0 h 3879850"/>
              <a:gd name="T6" fmla="*/ 6954838 w 6954838"/>
              <a:gd name="T7" fmla="*/ 3387807 h 3879850"/>
              <a:gd name="T8" fmla="*/ 6462795 w 6954838"/>
              <a:gd name="T9" fmla="*/ 3879850 h 3879850"/>
              <a:gd name="T10" fmla="*/ 0 w 6954838"/>
              <a:gd name="T11" fmla="*/ 3879850 h 3879850"/>
              <a:gd name="T12" fmla="*/ 0 w 6954838"/>
              <a:gd name="T13" fmla="*/ 3879850 h 3879850"/>
              <a:gd name="T14" fmla="*/ 0 w 6954838"/>
              <a:gd name="T15" fmla="*/ 492043 h 3879850"/>
              <a:gd name="T16" fmla="*/ 492043 w 6954838"/>
              <a:gd name="T17" fmla="*/ 0 h 3879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954838" h="3879850">
                <a:moveTo>
                  <a:pt x="492043" y="0"/>
                </a:moveTo>
                <a:lnTo>
                  <a:pt x="6954838" y="0"/>
                </a:lnTo>
                <a:lnTo>
                  <a:pt x="6954838" y="3387807"/>
                </a:lnTo>
                <a:cubicBezTo>
                  <a:pt x="6954838" y="3659555"/>
                  <a:pt x="6734543" y="3879850"/>
                  <a:pt x="6462795" y="3879850"/>
                </a:cubicBezTo>
                <a:lnTo>
                  <a:pt x="0" y="3879850"/>
                </a:lnTo>
                <a:lnTo>
                  <a:pt x="0" y="492043"/>
                </a:lnTo>
                <a:cubicBezTo>
                  <a:pt x="0" y="220295"/>
                  <a:pt x="220295" y="0"/>
                  <a:pt x="492043" y="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  <a:effectLst>
            <a:outerShdw dist="23000" dir="5400000" algn="ctr" rotWithShape="0">
              <a:srgbClr val="000000">
                <a:alpha val="32999"/>
              </a:srgbClr>
            </a:outerShdw>
          </a:effectLst>
          <a:extLst/>
        </p:spPr>
        <p:txBody>
          <a:bodyPr anchor="ctr"/>
          <a:lstStyle/>
          <a:p>
            <a:r>
              <a:rPr lang="ar-EG" sz="4000" dirty="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تمرين مقايضة البطاقات</a:t>
            </a:r>
          </a:p>
        </p:txBody>
      </p:sp>
      <p:pic>
        <p:nvPicPr>
          <p:cNvPr id="4" name="Picture 3" descr="C:\TDDOWNLOAD\penci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1785926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77387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 bwMode="auto">
          <a:xfrm>
            <a:off x="1907704" y="2132856"/>
            <a:ext cx="5184576" cy="2736304"/>
          </a:xfrm>
          <a:prstGeom prst="horizontalScroll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rtl="1"/>
            <a:r>
              <a:rPr lang="ar-EG" sz="4000" b="1" dirty="0">
                <a:solidFill>
                  <a:srgbClr val="4D4D4D"/>
                </a:solidFill>
                <a:latin typeface="Arial" charset="0"/>
              </a:rPr>
              <a:t>مراحل اتخاذ القرار</a:t>
            </a:r>
            <a:endParaRPr kumimoji="0" lang="ar-EG" sz="4000" b="1" i="0" u="none" strike="noStrike" cap="none" normalizeH="0" baseline="0" dirty="0" smtClean="0">
              <a:ln>
                <a:noFill/>
              </a:ln>
              <a:solidFill>
                <a:srgbClr val="4D4D4D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076364"/>
      </p:ext>
    </p:extLst>
  </p:cSld>
  <p:clrMapOvr>
    <a:masterClrMapping/>
  </p:clrMapOvr>
  <p:transition spd="slow">
    <p:cover/>
  </p:transition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7380288" y="2057400"/>
            <a:ext cx="762000" cy="665163"/>
            <a:chOff x="0" y="0"/>
            <a:chExt cx="1549" cy="1351"/>
          </a:xfrm>
        </p:grpSpPr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2301875" y="2667000"/>
            <a:ext cx="5078413" cy="4763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641475" y="2133600"/>
            <a:ext cx="5738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rtl="1"/>
            <a:r>
              <a:rPr lang="ar-EG" b="1" dirty="0" smtClean="0">
                <a:solidFill>
                  <a:srgbClr val="333300"/>
                </a:solidFill>
              </a:rPr>
              <a:t>ما </a:t>
            </a:r>
            <a:r>
              <a:rPr lang="ar-EG" b="1" dirty="0">
                <a:solidFill>
                  <a:srgbClr val="333300"/>
                </a:solidFill>
              </a:rPr>
              <a:t>هي المعلومات التي تحتاجها؟</a:t>
            </a:r>
            <a:endParaRPr lang="en-US" sz="2400" b="1" dirty="0">
              <a:solidFill>
                <a:srgbClr val="333300"/>
              </a:solidFill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7577138" y="2155825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/>
            <a:r>
              <a:rPr lang="en-US" sz="2400" b="1">
                <a:solidFill>
                  <a:srgbClr val="FFFFFF"/>
                </a:solidFill>
              </a:rPr>
              <a:t>1</a:t>
            </a: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7380288" y="2971800"/>
            <a:ext cx="762000" cy="665163"/>
            <a:chOff x="0" y="0"/>
            <a:chExt cx="1549" cy="1351"/>
          </a:xfrm>
        </p:grpSpPr>
        <p:sp>
          <p:nvSpPr>
            <p:cNvPr id="12" name="AutoShape 11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13" name="AutoShape 12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14" name="AutoShape 13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2301875" y="3581400"/>
            <a:ext cx="5078413" cy="4763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1641475" y="3048000"/>
            <a:ext cx="5738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rtl="1"/>
            <a:r>
              <a:rPr lang="ar-EG" b="1" dirty="0" smtClean="0">
                <a:solidFill>
                  <a:srgbClr val="333300"/>
                </a:solidFill>
              </a:rPr>
              <a:t>من </a:t>
            </a:r>
            <a:r>
              <a:rPr lang="ar-EG" b="1" dirty="0">
                <a:solidFill>
                  <a:srgbClr val="333300"/>
                </a:solidFill>
              </a:rPr>
              <a:t>هم الأشخاص الذين لا بد من مشاركتهم؟</a:t>
            </a:r>
            <a:endParaRPr lang="en-US" sz="2400" b="1" dirty="0">
              <a:solidFill>
                <a:srgbClr val="333300"/>
              </a:solidFill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7577138" y="3070225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/>
            <a:r>
              <a:rPr lang="en-US" sz="2400" b="1">
                <a:solidFill>
                  <a:srgbClr val="FFFFFF"/>
                </a:solidFill>
              </a:rPr>
              <a:t>2</a:t>
            </a:r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7380288" y="3863975"/>
            <a:ext cx="762000" cy="665163"/>
            <a:chOff x="0" y="0"/>
            <a:chExt cx="1549" cy="1351"/>
          </a:xfrm>
        </p:grpSpPr>
        <p:sp>
          <p:nvSpPr>
            <p:cNvPr id="19" name="AutoShape 18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20" name="AutoShape 19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21" name="AutoShape 20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22" name="Line 21"/>
          <p:cNvSpPr>
            <a:spLocks noChangeShapeType="1"/>
          </p:cNvSpPr>
          <p:nvPr/>
        </p:nvSpPr>
        <p:spPr bwMode="auto">
          <a:xfrm>
            <a:off x="2301875" y="4473575"/>
            <a:ext cx="5078413" cy="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1641475" y="3940175"/>
            <a:ext cx="5738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rtl="1"/>
            <a:r>
              <a:rPr lang="ar-EG" b="1" dirty="0" smtClean="0">
                <a:solidFill>
                  <a:srgbClr val="333300"/>
                </a:solidFill>
              </a:rPr>
              <a:t>ما </a:t>
            </a:r>
            <a:r>
              <a:rPr lang="ar-EG" b="1" dirty="0">
                <a:solidFill>
                  <a:srgbClr val="333300"/>
                </a:solidFill>
              </a:rPr>
              <a:t>هي توجهات وآراء الأشخاص ذوي العلاقة؟</a:t>
            </a:r>
            <a:endParaRPr lang="en-US" sz="2400" b="1" dirty="0">
              <a:solidFill>
                <a:srgbClr val="333300"/>
              </a:solidFill>
            </a:endParaRP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7577138" y="3962400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/>
            <a:r>
              <a:rPr lang="en-US" sz="2400" b="1">
                <a:solidFill>
                  <a:srgbClr val="FFFFFF"/>
                </a:solidFill>
              </a:rPr>
              <a:t>3</a:t>
            </a:r>
          </a:p>
        </p:txBody>
      </p: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7380288" y="4778375"/>
            <a:ext cx="762000" cy="665163"/>
            <a:chOff x="0" y="0"/>
            <a:chExt cx="1549" cy="1351"/>
          </a:xfrm>
        </p:grpSpPr>
        <p:sp>
          <p:nvSpPr>
            <p:cNvPr id="26" name="AutoShape 25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27" name="AutoShape 26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28" name="AutoShape 27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2301875" y="5387975"/>
            <a:ext cx="5078413" cy="4445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1641475" y="4854575"/>
            <a:ext cx="57388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rtl="1"/>
            <a:r>
              <a:rPr lang="ar-EG" b="1" dirty="0" smtClean="0">
                <a:solidFill>
                  <a:srgbClr val="333300"/>
                </a:solidFill>
              </a:rPr>
              <a:t>ما </a:t>
            </a:r>
            <a:r>
              <a:rPr lang="ar-EG" b="1" dirty="0">
                <a:solidFill>
                  <a:srgbClr val="333300"/>
                </a:solidFill>
              </a:rPr>
              <a:t>هي النتائج المرجوة والمترتبة من القرار؟</a:t>
            </a:r>
            <a:endParaRPr lang="en-US" sz="2400" b="1" dirty="0">
              <a:solidFill>
                <a:srgbClr val="333300"/>
              </a:solidFill>
            </a:endParaRP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7577138" y="4876800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/>
            <a:r>
              <a:rPr lang="en-US" sz="2400" b="1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619672" y="332656"/>
            <a:ext cx="578904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EG" sz="4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الإعداد للقرار</a:t>
            </a:r>
          </a:p>
        </p:txBody>
      </p:sp>
    </p:spTree>
    <p:extLst>
      <p:ext uri="{BB962C8B-B14F-4D97-AF65-F5344CB8AC3E}">
        <p14:creationId xmlns:p14="http://schemas.microsoft.com/office/powerpoint/2010/main" val="38974504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17578"/>
            <a:ext cx="3314700" cy="2259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7380288" y="2057400"/>
            <a:ext cx="762000" cy="665163"/>
            <a:chOff x="0" y="0"/>
            <a:chExt cx="1549" cy="1351"/>
          </a:xfrm>
        </p:grpSpPr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2301875" y="2667000"/>
            <a:ext cx="5078413" cy="4763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641475" y="2133600"/>
            <a:ext cx="5738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rtl="1"/>
            <a:r>
              <a:rPr lang="ar-EG" b="1" dirty="0" smtClean="0">
                <a:solidFill>
                  <a:srgbClr val="333300"/>
                </a:solidFill>
              </a:rPr>
              <a:t>تعديل </a:t>
            </a:r>
            <a:r>
              <a:rPr lang="ar-EG" b="1" dirty="0">
                <a:solidFill>
                  <a:srgbClr val="333300"/>
                </a:solidFill>
              </a:rPr>
              <a:t>سلوك ما؟</a:t>
            </a:r>
            <a:endParaRPr lang="en-US" sz="2400" b="1" dirty="0">
              <a:solidFill>
                <a:srgbClr val="333300"/>
              </a:solidFill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7577138" y="2155825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/>
            <a:r>
              <a:rPr lang="en-US" sz="2400" b="1">
                <a:solidFill>
                  <a:srgbClr val="FFFFFF"/>
                </a:solidFill>
              </a:rPr>
              <a:t>1</a:t>
            </a: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7380288" y="2971800"/>
            <a:ext cx="762000" cy="665163"/>
            <a:chOff x="0" y="0"/>
            <a:chExt cx="1549" cy="1351"/>
          </a:xfrm>
        </p:grpSpPr>
        <p:sp>
          <p:nvSpPr>
            <p:cNvPr id="12" name="AutoShape 11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13" name="AutoShape 12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14" name="AutoShape 13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2301875" y="3581400"/>
            <a:ext cx="5078413" cy="4763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1641475" y="3048000"/>
            <a:ext cx="5738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rtl="1"/>
            <a:r>
              <a:rPr lang="ar-EG" b="1" dirty="0" smtClean="0">
                <a:solidFill>
                  <a:srgbClr val="333300"/>
                </a:solidFill>
              </a:rPr>
              <a:t>تحسين </a:t>
            </a:r>
            <a:r>
              <a:rPr lang="ar-EG" b="1" dirty="0">
                <a:solidFill>
                  <a:srgbClr val="333300"/>
                </a:solidFill>
              </a:rPr>
              <a:t>خدمة؟</a:t>
            </a:r>
            <a:endParaRPr lang="en-US" sz="2400" b="1" dirty="0">
              <a:solidFill>
                <a:srgbClr val="333300"/>
              </a:solidFill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7577138" y="3070225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/>
            <a:r>
              <a:rPr lang="en-US" sz="2400" b="1">
                <a:solidFill>
                  <a:srgbClr val="FFFFFF"/>
                </a:solidFill>
              </a:rPr>
              <a:t>2</a:t>
            </a:r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7380288" y="3863975"/>
            <a:ext cx="762000" cy="665163"/>
            <a:chOff x="0" y="0"/>
            <a:chExt cx="1549" cy="1351"/>
          </a:xfrm>
        </p:grpSpPr>
        <p:sp>
          <p:nvSpPr>
            <p:cNvPr id="19" name="AutoShape 18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20" name="AutoShape 19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21" name="AutoShape 20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22" name="Line 21"/>
          <p:cNvSpPr>
            <a:spLocks noChangeShapeType="1"/>
          </p:cNvSpPr>
          <p:nvPr/>
        </p:nvSpPr>
        <p:spPr bwMode="auto">
          <a:xfrm>
            <a:off x="2301875" y="4473575"/>
            <a:ext cx="5078413" cy="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1641475" y="3940175"/>
            <a:ext cx="5738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rtl="1"/>
            <a:r>
              <a:rPr lang="ar-EG" b="1" dirty="0" smtClean="0">
                <a:solidFill>
                  <a:srgbClr val="333300"/>
                </a:solidFill>
              </a:rPr>
              <a:t>تثقيف </a:t>
            </a:r>
            <a:r>
              <a:rPr lang="ar-EG" b="1" dirty="0">
                <a:solidFill>
                  <a:srgbClr val="333300"/>
                </a:solidFill>
              </a:rPr>
              <a:t>الموظفين؟</a:t>
            </a:r>
            <a:endParaRPr lang="en-US" sz="2400" b="1" dirty="0">
              <a:solidFill>
                <a:srgbClr val="333300"/>
              </a:solidFill>
            </a:endParaRP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7577138" y="3962400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/>
            <a:r>
              <a:rPr lang="en-US" sz="2400" b="1">
                <a:solidFill>
                  <a:srgbClr val="FFFFFF"/>
                </a:solidFill>
              </a:rPr>
              <a:t>3</a:t>
            </a:r>
          </a:p>
        </p:txBody>
      </p: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7380288" y="4778375"/>
            <a:ext cx="762000" cy="665163"/>
            <a:chOff x="0" y="0"/>
            <a:chExt cx="1549" cy="1351"/>
          </a:xfrm>
        </p:grpSpPr>
        <p:sp>
          <p:nvSpPr>
            <p:cNvPr id="26" name="AutoShape 25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27" name="AutoShape 26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28" name="AutoShape 27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2301875" y="5387975"/>
            <a:ext cx="5078413" cy="4445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1641475" y="4854575"/>
            <a:ext cx="57388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rtl="1"/>
            <a:r>
              <a:rPr lang="ar-EG" b="1" dirty="0" smtClean="0">
                <a:solidFill>
                  <a:srgbClr val="333300"/>
                </a:solidFill>
              </a:rPr>
              <a:t>تنفيذ </a:t>
            </a:r>
            <a:r>
              <a:rPr lang="ar-EG" b="1" dirty="0">
                <a:solidFill>
                  <a:srgbClr val="333300"/>
                </a:solidFill>
              </a:rPr>
              <a:t>أوامر الإدارة</a:t>
            </a:r>
            <a:endParaRPr lang="en-US" sz="2400" b="1" dirty="0">
              <a:solidFill>
                <a:srgbClr val="333300"/>
              </a:solidFill>
            </a:endParaRP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7577138" y="4876800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/>
            <a:r>
              <a:rPr lang="en-US" sz="2400" b="1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2" name="Rectangle 1"/>
          <p:cNvSpPr/>
          <p:nvPr/>
        </p:nvSpPr>
        <p:spPr>
          <a:xfrm>
            <a:off x="1259633" y="1226403"/>
            <a:ext cx="7884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EG" b="1" dirty="0">
                <a:solidFill>
                  <a:schemeClr val="tx1">
                    <a:lumMod val="50000"/>
                  </a:schemeClr>
                </a:solidFill>
              </a:rPr>
              <a:t>بعد معرفتك للمشكلة، تبدأ بالسؤال عما يجب ان تصل اليه.  ومن أمثلة ذلك:</a:t>
            </a:r>
          </a:p>
        </p:txBody>
      </p:sp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384" y="347125"/>
            <a:ext cx="9170384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1619672" y="332656"/>
            <a:ext cx="578904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EG" sz="4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تحديد الأهداف من القرار</a:t>
            </a:r>
          </a:p>
        </p:txBody>
      </p:sp>
    </p:spTree>
    <p:extLst>
      <p:ext uri="{BB962C8B-B14F-4D97-AF65-F5344CB8AC3E}">
        <p14:creationId xmlns:p14="http://schemas.microsoft.com/office/powerpoint/2010/main" val="18565996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7380288" y="2057400"/>
            <a:ext cx="762000" cy="665163"/>
            <a:chOff x="0" y="0"/>
            <a:chExt cx="1549" cy="1351"/>
          </a:xfrm>
        </p:grpSpPr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2301875" y="2667000"/>
            <a:ext cx="5078413" cy="4763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641475" y="2133600"/>
            <a:ext cx="5738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rtl="1"/>
            <a:r>
              <a:rPr lang="ar-EG" b="1" dirty="0" smtClean="0">
                <a:solidFill>
                  <a:srgbClr val="333300"/>
                </a:solidFill>
              </a:rPr>
              <a:t>الكفاءة</a:t>
            </a:r>
            <a:endParaRPr lang="en-US" sz="2400" b="1" dirty="0">
              <a:solidFill>
                <a:srgbClr val="333300"/>
              </a:solidFill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7577138" y="2155825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/>
            <a:r>
              <a:rPr lang="en-US" sz="2400" b="1">
                <a:solidFill>
                  <a:srgbClr val="FFFFFF"/>
                </a:solidFill>
              </a:rPr>
              <a:t>1</a:t>
            </a: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7380288" y="2971800"/>
            <a:ext cx="762000" cy="665163"/>
            <a:chOff x="0" y="0"/>
            <a:chExt cx="1549" cy="1351"/>
          </a:xfrm>
        </p:grpSpPr>
        <p:sp>
          <p:nvSpPr>
            <p:cNvPr id="12" name="AutoShape 11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13" name="AutoShape 12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14" name="AutoShape 13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2301875" y="3581400"/>
            <a:ext cx="5078413" cy="4763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1641475" y="3048000"/>
            <a:ext cx="5738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rtl="1"/>
            <a:r>
              <a:rPr lang="ar-EG" b="1" dirty="0" smtClean="0">
                <a:solidFill>
                  <a:srgbClr val="333300"/>
                </a:solidFill>
              </a:rPr>
              <a:t>التكلفة </a:t>
            </a:r>
            <a:endParaRPr lang="en-US" sz="2400" b="1" dirty="0">
              <a:solidFill>
                <a:srgbClr val="333300"/>
              </a:solidFill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7577138" y="3070225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/>
            <a:r>
              <a:rPr lang="en-US" sz="2400" b="1">
                <a:solidFill>
                  <a:srgbClr val="FFFFFF"/>
                </a:solidFill>
              </a:rPr>
              <a:t>2</a:t>
            </a:r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7380288" y="3863975"/>
            <a:ext cx="762000" cy="665163"/>
            <a:chOff x="0" y="0"/>
            <a:chExt cx="1549" cy="1351"/>
          </a:xfrm>
        </p:grpSpPr>
        <p:sp>
          <p:nvSpPr>
            <p:cNvPr id="19" name="AutoShape 18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20" name="AutoShape 19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21" name="AutoShape 20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22" name="Line 21"/>
          <p:cNvSpPr>
            <a:spLocks noChangeShapeType="1"/>
          </p:cNvSpPr>
          <p:nvPr/>
        </p:nvSpPr>
        <p:spPr bwMode="auto">
          <a:xfrm>
            <a:off x="2301875" y="4473575"/>
            <a:ext cx="5078413" cy="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1641475" y="3940175"/>
            <a:ext cx="5738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rtl="1"/>
            <a:r>
              <a:rPr lang="ar-EG" b="1" dirty="0" smtClean="0">
                <a:solidFill>
                  <a:srgbClr val="333300"/>
                </a:solidFill>
              </a:rPr>
              <a:t>التاثير </a:t>
            </a:r>
            <a:endParaRPr lang="en-US" sz="2400" b="1" dirty="0">
              <a:solidFill>
                <a:srgbClr val="333300"/>
              </a:solidFill>
            </a:endParaRP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7577138" y="3962400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/>
            <a:r>
              <a:rPr lang="en-US" sz="2400" b="1">
                <a:solidFill>
                  <a:srgbClr val="FFFFFF"/>
                </a:solidFill>
              </a:rPr>
              <a:t>3</a:t>
            </a:r>
          </a:p>
        </p:txBody>
      </p: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7380288" y="4778375"/>
            <a:ext cx="762000" cy="665163"/>
            <a:chOff x="0" y="0"/>
            <a:chExt cx="1549" cy="1351"/>
          </a:xfrm>
        </p:grpSpPr>
        <p:sp>
          <p:nvSpPr>
            <p:cNvPr id="26" name="AutoShape 25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27" name="AutoShape 26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28" name="AutoShape 27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2301875" y="5387975"/>
            <a:ext cx="5078413" cy="4445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1641475" y="4854575"/>
            <a:ext cx="57388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rtl="1"/>
            <a:r>
              <a:rPr lang="ar-EG" b="1" dirty="0" smtClean="0">
                <a:solidFill>
                  <a:srgbClr val="333300"/>
                </a:solidFill>
              </a:rPr>
              <a:t>درجة </a:t>
            </a:r>
            <a:r>
              <a:rPr lang="ar-EG" b="1" dirty="0">
                <a:solidFill>
                  <a:srgbClr val="333300"/>
                </a:solidFill>
              </a:rPr>
              <a:t>الخطر</a:t>
            </a:r>
            <a:endParaRPr lang="en-US" sz="2400" b="1" dirty="0">
              <a:solidFill>
                <a:srgbClr val="333300"/>
              </a:solidFill>
            </a:endParaRP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7577138" y="4876800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/>
            <a:r>
              <a:rPr lang="en-US" sz="2400" b="1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619672" y="332656"/>
            <a:ext cx="578904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EG" sz="4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تحديد المعايير</a:t>
            </a:r>
          </a:p>
        </p:txBody>
      </p:sp>
    </p:spTree>
    <p:extLst>
      <p:ext uri="{BB962C8B-B14F-4D97-AF65-F5344CB8AC3E}">
        <p14:creationId xmlns:p14="http://schemas.microsoft.com/office/powerpoint/2010/main" val="5419180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7380288" y="2829470"/>
            <a:ext cx="762000" cy="665163"/>
            <a:chOff x="0" y="0"/>
            <a:chExt cx="1549" cy="1351"/>
          </a:xfrm>
        </p:grpSpPr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2301875" y="3439070"/>
            <a:ext cx="5078413" cy="4763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641475" y="2905670"/>
            <a:ext cx="5738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rtl="1"/>
            <a:r>
              <a:rPr lang="ar-EG" b="1" dirty="0" smtClean="0">
                <a:solidFill>
                  <a:srgbClr val="333300"/>
                </a:solidFill>
              </a:rPr>
              <a:t>تحديد </a:t>
            </a:r>
            <a:r>
              <a:rPr lang="ar-EG" b="1" dirty="0">
                <a:solidFill>
                  <a:srgbClr val="333300"/>
                </a:solidFill>
              </a:rPr>
              <a:t>البيانات ذات العلاقة المباشرة</a:t>
            </a:r>
            <a:endParaRPr lang="en-US" sz="2400" b="1" dirty="0">
              <a:solidFill>
                <a:srgbClr val="333300"/>
              </a:solidFill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7577138" y="2927895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/>
            <a:r>
              <a:rPr lang="en-US" sz="2400" b="1">
                <a:solidFill>
                  <a:srgbClr val="FFFFFF"/>
                </a:solidFill>
              </a:rPr>
              <a:t>1</a:t>
            </a: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7380288" y="3743870"/>
            <a:ext cx="762000" cy="665163"/>
            <a:chOff x="0" y="0"/>
            <a:chExt cx="1549" cy="1351"/>
          </a:xfrm>
        </p:grpSpPr>
        <p:sp>
          <p:nvSpPr>
            <p:cNvPr id="12" name="AutoShape 11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13" name="AutoShape 12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14" name="AutoShape 13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2301875" y="4353470"/>
            <a:ext cx="5078413" cy="4763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1641475" y="3820070"/>
            <a:ext cx="5738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rtl="1"/>
            <a:r>
              <a:rPr lang="ar-EG" b="1" dirty="0" smtClean="0">
                <a:solidFill>
                  <a:srgbClr val="333300"/>
                </a:solidFill>
              </a:rPr>
              <a:t>تحديد </a:t>
            </a:r>
            <a:r>
              <a:rPr lang="ar-EG" b="1" dirty="0">
                <a:solidFill>
                  <a:srgbClr val="333300"/>
                </a:solidFill>
              </a:rPr>
              <a:t>كم ونوع البيانات والمعلومات الازمة</a:t>
            </a:r>
            <a:endParaRPr lang="en-US" sz="2400" b="1" dirty="0">
              <a:solidFill>
                <a:srgbClr val="333300"/>
              </a:solidFill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7577138" y="3842295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/>
            <a:r>
              <a:rPr lang="en-US" sz="2400" b="1">
                <a:solidFill>
                  <a:srgbClr val="FFFFFF"/>
                </a:solidFill>
              </a:rPr>
              <a:t>2</a:t>
            </a:r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7380288" y="4636045"/>
            <a:ext cx="762000" cy="665163"/>
            <a:chOff x="0" y="0"/>
            <a:chExt cx="1549" cy="1351"/>
          </a:xfrm>
        </p:grpSpPr>
        <p:sp>
          <p:nvSpPr>
            <p:cNvPr id="19" name="AutoShape 18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20" name="AutoShape 19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21" name="AutoShape 20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22" name="Line 21"/>
          <p:cNvSpPr>
            <a:spLocks noChangeShapeType="1"/>
          </p:cNvSpPr>
          <p:nvPr/>
        </p:nvSpPr>
        <p:spPr bwMode="auto">
          <a:xfrm>
            <a:off x="2301875" y="5245645"/>
            <a:ext cx="5078413" cy="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1641475" y="4417094"/>
            <a:ext cx="573881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rtl="1"/>
            <a:r>
              <a:rPr lang="ar-EG" b="1" dirty="0" smtClean="0">
                <a:solidFill>
                  <a:srgbClr val="333300"/>
                </a:solidFill>
              </a:rPr>
              <a:t>تجنب </a:t>
            </a:r>
            <a:r>
              <a:rPr lang="ar-EG" b="1" dirty="0">
                <a:solidFill>
                  <a:srgbClr val="333300"/>
                </a:solidFill>
              </a:rPr>
              <a:t>الانحياز والبحث عن كل المعلومات سواء </a:t>
            </a:r>
            <a:r>
              <a:rPr lang="ar-EG" b="1" dirty="0" smtClean="0">
                <a:solidFill>
                  <a:srgbClr val="333300"/>
                </a:solidFill>
              </a:rPr>
              <a:t>متفقة</a:t>
            </a:r>
            <a:br>
              <a:rPr lang="ar-EG" b="1" dirty="0" smtClean="0">
                <a:solidFill>
                  <a:srgbClr val="333300"/>
                </a:solidFill>
              </a:rPr>
            </a:br>
            <a:r>
              <a:rPr lang="ar-EG" b="1" dirty="0" smtClean="0">
                <a:solidFill>
                  <a:srgbClr val="333300"/>
                </a:solidFill>
              </a:rPr>
              <a:t> </a:t>
            </a:r>
            <a:r>
              <a:rPr lang="ar-EG" b="1" dirty="0">
                <a:solidFill>
                  <a:srgbClr val="333300"/>
                </a:solidFill>
              </a:rPr>
              <a:t>او مختلفة مع وجهة نظره</a:t>
            </a:r>
            <a:endParaRPr lang="en-US" sz="2400" b="1" dirty="0">
              <a:solidFill>
                <a:srgbClr val="333300"/>
              </a:solidFill>
            </a:endParaRP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7577138" y="4734470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/>
            <a:r>
              <a:rPr lang="en-US" sz="2400" b="1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619672" y="332656"/>
            <a:ext cx="578904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EG" sz="4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جمع المعلومات</a:t>
            </a:r>
          </a:p>
        </p:txBody>
      </p:sp>
    </p:spTree>
    <p:extLst>
      <p:ext uri="{BB962C8B-B14F-4D97-AF65-F5344CB8AC3E}">
        <p14:creationId xmlns:p14="http://schemas.microsoft.com/office/powerpoint/2010/main" val="10144911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7380288" y="2057400"/>
            <a:ext cx="762000" cy="665163"/>
            <a:chOff x="0" y="0"/>
            <a:chExt cx="1549" cy="1351"/>
          </a:xfrm>
        </p:grpSpPr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2301875" y="2667000"/>
            <a:ext cx="5078413" cy="4763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641475" y="2133600"/>
            <a:ext cx="5738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rtl="1"/>
            <a:r>
              <a:rPr lang="ar-EG" b="1" dirty="0" smtClean="0">
                <a:solidFill>
                  <a:srgbClr val="333300"/>
                </a:solidFill>
              </a:rPr>
              <a:t>اجمع </a:t>
            </a:r>
            <a:r>
              <a:rPr lang="ar-EG" b="1" dirty="0">
                <a:solidFill>
                  <a:srgbClr val="333300"/>
                </a:solidFill>
              </a:rPr>
              <a:t>عدد مناسب من البدائل</a:t>
            </a:r>
            <a:endParaRPr lang="en-US" sz="2400" b="1" dirty="0">
              <a:solidFill>
                <a:srgbClr val="333300"/>
              </a:solidFill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7577138" y="2155825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/>
            <a:r>
              <a:rPr lang="en-US" sz="2400" b="1">
                <a:solidFill>
                  <a:srgbClr val="FFFFFF"/>
                </a:solidFill>
              </a:rPr>
              <a:t>1</a:t>
            </a: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7380288" y="2971800"/>
            <a:ext cx="762000" cy="665163"/>
            <a:chOff x="0" y="0"/>
            <a:chExt cx="1549" cy="1351"/>
          </a:xfrm>
        </p:grpSpPr>
        <p:sp>
          <p:nvSpPr>
            <p:cNvPr id="12" name="AutoShape 11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13" name="AutoShape 12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14" name="AutoShape 13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2301875" y="3581400"/>
            <a:ext cx="5078413" cy="4763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1641475" y="3048000"/>
            <a:ext cx="57388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rtl="1"/>
            <a:r>
              <a:rPr lang="ar-EG" b="1" dirty="0" smtClean="0">
                <a:solidFill>
                  <a:srgbClr val="333300"/>
                </a:solidFill>
              </a:rPr>
              <a:t>أجمع </a:t>
            </a:r>
            <a:r>
              <a:rPr lang="ar-EG" b="1" dirty="0">
                <a:solidFill>
                  <a:srgbClr val="333300"/>
                </a:solidFill>
              </a:rPr>
              <a:t>أكبر قدر ممكن من المعلومات عن كل بديل</a:t>
            </a:r>
            <a:endParaRPr lang="en-US" sz="2400" b="1" dirty="0">
              <a:solidFill>
                <a:srgbClr val="333300"/>
              </a:solidFill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7577138" y="3070225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/>
            <a:r>
              <a:rPr lang="en-US" sz="2400" b="1">
                <a:solidFill>
                  <a:srgbClr val="FFFFFF"/>
                </a:solidFill>
              </a:rPr>
              <a:t>2</a:t>
            </a:r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7380288" y="3863975"/>
            <a:ext cx="762000" cy="665163"/>
            <a:chOff x="0" y="0"/>
            <a:chExt cx="1549" cy="1351"/>
          </a:xfrm>
        </p:grpSpPr>
        <p:sp>
          <p:nvSpPr>
            <p:cNvPr id="19" name="AutoShape 18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20" name="AutoShape 19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21" name="AutoShape 20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22" name="Line 21"/>
          <p:cNvSpPr>
            <a:spLocks noChangeShapeType="1"/>
          </p:cNvSpPr>
          <p:nvPr/>
        </p:nvSpPr>
        <p:spPr bwMode="auto">
          <a:xfrm>
            <a:off x="2301875" y="4473575"/>
            <a:ext cx="5078413" cy="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1641475" y="3940175"/>
            <a:ext cx="5738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rtl="1"/>
            <a:r>
              <a:rPr lang="ar-EG" b="1" dirty="0" smtClean="0">
                <a:solidFill>
                  <a:srgbClr val="333300"/>
                </a:solidFill>
              </a:rPr>
              <a:t>قارن </a:t>
            </a:r>
            <a:r>
              <a:rPr lang="ar-EG" b="1" dirty="0">
                <a:solidFill>
                  <a:srgbClr val="333300"/>
                </a:solidFill>
              </a:rPr>
              <a:t>كل بديل بالمعايير التي اخترتها</a:t>
            </a:r>
            <a:endParaRPr lang="en-US" sz="2400" b="1" dirty="0">
              <a:solidFill>
                <a:srgbClr val="333300"/>
              </a:solidFill>
            </a:endParaRP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7577138" y="3962400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/>
            <a:r>
              <a:rPr lang="en-US" sz="2400" b="1">
                <a:solidFill>
                  <a:srgbClr val="FFFFFF"/>
                </a:solidFill>
              </a:rPr>
              <a:t>3</a:t>
            </a:r>
          </a:p>
        </p:txBody>
      </p: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7380288" y="4778375"/>
            <a:ext cx="762000" cy="665163"/>
            <a:chOff x="0" y="0"/>
            <a:chExt cx="1549" cy="1351"/>
          </a:xfrm>
        </p:grpSpPr>
        <p:sp>
          <p:nvSpPr>
            <p:cNvPr id="26" name="AutoShape 25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27" name="AutoShape 26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28" name="AutoShape 27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2301875" y="5387975"/>
            <a:ext cx="5078413" cy="4445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1641475" y="4854575"/>
            <a:ext cx="57388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rtl="1"/>
            <a:r>
              <a:rPr lang="ar-EG" b="1" dirty="0" smtClean="0">
                <a:solidFill>
                  <a:srgbClr val="333300"/>
                </a:solidFill>
              </a:rPr>
              <a:t>حدد </a:t>
            </a:r>
            <a:r>
              <a:rPr lang="ar-EG" b="1" dirty="0">
                <a:solidFill>
                  <a:srgbClr val="333300"/>
                </a:solidFill>
              </a:rPr>
              <a:t>أي من البدائل يحقق الأهداف الموضوعة</a:t>
            </a:r>
            <a:endParaRPr lang="en-US" sz="2400" b="1" dirty="0">
              <a:solidFill>
                <a:srgbClr val="333300"/>
              </a:solidFill>
            </a:endParaRP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7577138" y="4876800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/>
            <a:r>
              <a:rPr lang="en-US" sz="2400" b="1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619672" y="332656"/>
            <a:ext cx="578904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EG" sz="4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تنمية وتقييم البدائل </a:t>
            </a:r>
          </a:p>
        </p:txBody>
      </p:sp>
    </p:spTree>
    <p:extLst>
      <p:ext uri="{BB962C8B-B14F-4D97-AF65-F5344CB8AC3E}">
        <p14:creationId xmlns:p14="http://schemas.microsoft.com/office/powerpoint/2010/main" val="538802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7380288" y="2829470"/>
            <a:ext cx="762000" cy="665163"/>
            <a:chOff x="0" y="0"/>
            <a:chExt cx="1549" cy="1351"/>
          </a:xfrm>
        </p:grpSpPr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2301875" y="3439070"/>
            <a:ext cx="5078413" cy="4763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641475" y="2905670"/>
            <a:ext cx="5738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rtl="1"/>
            <a:r>
              <a:rPr lang="ar-EG" b="1" dirty="0" smtClean="0">
                <a:solidFill>
                  <a:srgbClr val="333300"/>
                </a:solidFill>
              </a:rPr>
              <a:t>استخدام </a:t>
            </a:r>
            <a:r>
              <a:rPr lang="ar-EG" b="1" dirty="0">
                <a:solidFill>
                  <a:srgbClr val="333300"/>
                </a:solidFill>
              </a:rPr>
              <a:t>أسلوب الإلغاء</a:t>
            </a:r>
            <a:endParaRPr lang="en-US" sz="2400" b="1" dirty="0">
              <a:solidFill>
                <a:srgbClr val="333300"/>
              </a:solidFill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7577138" y="2927895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/>
            <a:r>
              <a:rPr lang="en-US" sz="2400" b="1">
                <a:solidFill>
                  <a:srgbClr val="FFFFFF"/>
                </a:solidFill>
              </a:rPr>
              <a:t>1</a:t>
            </a: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7380288" y="3743870"/>
            <a:ext cx="762000" cy="665163"/>
            <a:chOff x="0" y="0"/>
            <a:chExt cx="1549" cy="1351"/>
          </a:xfrm>
        </p:grpSpPr>
        <p:sp>
          <p:nvSpPr>
            <p:cNvPr id="12" name="AutoShape 11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13" name="AutoShape 12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14" name="AutoShape 13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2301875" y="4353470"/>
            <a:ext cx="5078413" cy="4763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1641475" y="3820070"/>
            <a:ext cx="5738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rtl="1"/>
            <a:r>
              <a:rPr lang="ar-EG" b="1" dirty="0" smtClean="0">
                <a:solidFill>
                  <a:srgbClr val="333300"/>
                </a:solidFill>
              </a:rPr>
              <a:t>اعتبار </a:t>
            </a:r>
            <a:r>
              <a:rPr lang="ar-EG" b="1" dirty="0">
                <a:solidFill>
                  <a:srgbClr val="333300"/>
                </a:solidFill>
              </a:rPr>
              <a:t>الحلول السابقة</a:t>
            </a:r>
            <a:endParaRPr lang="en-US" sz="2400" b="1" dirty="0">
              <a:solidFill>
                <a:srgbClr val="333300"/>
              </a:solidFill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7577138" y="3842295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/>
            <a:r>
              <a:rPr lang="en-US" sz="2400" b="1">
                <a:solidFill>
                  <a:srgbClr val="FFFFFF"/>
                </a:solidFill>
              </a:rPr>
              <a:t>2</a:t>
            </a:r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7380288" y="4636045"/>
            <a:ext cx="762000" cy="665163"/>
            <a:chOff x="0" y="0"/>
            <a:chExt cx="1549" cy="1351"/>
          </a:xfrm>
        </p:grpSpPr>
        <p:sp>
          <p:nvSpPr>
            <p:cNvPr id="19" name="AutoShape 18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20" name="AutoShape 19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21" name="AutoShape 20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22" name="Line 21"/>
          <p:cNvSpPr>
            <a:spLocks noChangeShapeType="1"/>
          </p:cNvSpPr>
          <p:nvPr/>
        </p:nvSpPr>
        <p:spPr bwMode="auto">
          <a:xfrm>
            <a:off x="2301875" y="5245645"/>
            <a:ext cx="5078413" cy="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1641475" y="4725144"/>
            <a:ext cx="57388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rtl="1"/>
            <a:r>
              <a:rPr lang="ar-EG" b="1" dirty="0" smtClean="0">
                <a:solidFill>
                  <a:srgbClr val="333300"/>
                </a:solidFill>
              </a:rPr>
              <a:t>عدم </a:t>
            </a:r>
            <a:r>
              <a:rPr lang="ar-EG" b="1" dirty="0">
                <a:solidFill>
                  <a:srgbClr val="333300"/>
                </a:solidFill>
              </a:rPr>
              <a:t>التأخر في اختيار البديل لأن الأوضاع تتغير بسرعة</a:t>
            </a:r>
            <a:endParaRPr lang="en-US" sz="2400" b="1" dirty="0">
              <a:solidFill>
                <a:srgbClr val="333300"/>
              </a:solidFill>
            </a:endParaRP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7577138" y="4734470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/>
            <a:r>
              <a:rPr lang="en-US" sz="2400" b="1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619672" y="332656"/>
            <a:ext cx="578904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EG" sz="4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اختيار البديل المناسب</a:t>
            </a:r>
          </a:p>
        </p:txBody>
      </p:sp>
    </p:spTree>
    <p:extLst>
      <p:ext uri="{BB962C8B-B14F-4D97-AF65-F5344CB8AC3E}">
        <p14:creationId xmlns:p14="http://schemas.microsoft.com/office/powerpoint/2010/main" val="24011834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7380288" y="2057400"/>
            <a:ext cx="762000" cy="665163"/>
            <a:chOff x="0" y="0"/>
            <a:chExt cx="1549" cy="1351"/>
          </a:xfrm>
        </p:grpSpPr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2301875" y="2667000"/>
            <a:ext cx="5078413" cy="4763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641475" y="2133600"/>
            <a:ext cx="5738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rtl="1"/>
            <a:r>
              <a:rPr lang="ar-EG" b="1" dirty="0" smtClean="0">
                <a:solidFill>
                  <a:srgbClr val="333300"/>
                </a:solidFill>
              </a:rPr>
              <a:t>وضع </a:t>
            </a:r>
            <a:r>
              <a:rPr lang="ar-EG" b="1" dirty="0">
                <a:solidFill>
                  <a:srgbClr val="333300"/>
                </a:solidFill>
              </a:rPr>
              <a:t>خطة تنفيذية مفصلة</a:t>
            </a:r>
            <a:endParaRPr lang="en-US" sz="2400" b="1" dirty="0">
              <a:solidFill>
                <a:srgbClr val="333300"/>
              </a:solidFill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7577138" y="2155825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/>
            <a:r>
              <a:rPr lang="en-US" sz="2400" b="1">
                <a:solidFill>
                  <a:srgbClr val="FFFFFF"/>
                </a:solidFill>
              </a:rPr>
              <a:t>1</a:t>
            </a: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7380288" y="2971800"/>
            <a:ext cx="762000" cy="665163"/>
            <a:chOff x="0" y="0"/>
            <a:chExt cx="1549" cy="1351"/>
          </a:xfrm>
        </p:grpSpPr>
        <p:sp>
          <p:nvSpPr>
            <p:cNvPr id="12" name="AutoShape 11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13" name="AutoShape 12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14" name="AutoShape 13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2301875" y="3581400"/>
            <a:ext cx="5078413" cy="4763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1641475" y="3048000"/>
            <a:ext cx="57388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rtl="1"/>
            <a:r>
              <a:rPr lang="ar-EG" b="1" dirty="0" smtClean="0">
                <a:solidFill>
                  <a:srgbClr val="333300"/>
                </a:solidFill>
              </a:rPr>
              <a:t>تفويض </a:t>
            </a:r>
            <a:r>
              <a:rPr lang="ar-EG" b="1" dirty="0">
                <a:solidFill>
                  <a:srgbClr val="333300"/>
                </a:solidFill>
              </a:rPr>
              <a:t>الصلاحيات اللازمة للمنفذين</a:t>
            </a:r>
            <a:endParaRPr lang="en-US" sz="2400" b="1" dirty="0">
              <a:solidFill>
                <a:srgbClr val="333300"/>
              </a:solidFill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7577138" y="3070225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/>
            <a:r>
              <a:rPr lang="en-US" sz="2400" b="1">
                <a:solidFill>
                  <a:srgbClr val="FFFFFF"/>
                </a:solidFill>
              </a:rPr>
              <a:t>2</a:t>
            </a:r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7380288" y="3863975"/>
            <a:ext cx="762000" cy="665163"/>
            <a:chOff x="0" y="0"/>
            <a:chExt cx="1549" cy="1351"/>
          </a:xfrm>
        </p:grpSpPr>
        <p:sp>
          <p:nvSpPr>
            <p:cNvPr id="19" name="AutoShape 18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20" name="AutoShape 19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21" name="AutoShape 20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22" name="Line 21"/>
          <p:cNvSpPr>
            <a:spLocks noChangeShapeType="1"/>
          </p:cNvSpPr>
          <p:nvPr/>
        </p:nvSpPr>
        <p:spPr bwMode="auto">
          <a:xfrm>
            <a:off x="2301875" y="4473575"/>
            <a:ext cx="5078413" cy="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1641475" y="3940175"/>
            <a:ext cx="5738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rtl="1"/>
            <a:r>
              <a:rPr lang="ar-EG" b="1" dirty="0" smtClean="0">
                <a:solidFill>
                  <a:srgbClr val="333300"/>
                </a:solidFill>
              </a:rPr>
              <a:t>تحديد </a:t>
            </a:r>
            <a:r>
              <a:rPr lang="ar-EG" b="1" dirty="0">
                <a:solidFill>
                  <a:srgbClr val="333300"/>
                </a:solidFill>
              </a:rPr>
              <a:t>قنوات الاتصال بوضوح</a:t>
            </a:r>
            <a:endParaRPr lang="en-US" sz="2400" b="1" dirty="0">
              <a:solidFill>
                <a:srgbClr val="333300"/>
              </a:solidFill>
            </a:endParaRP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7577138" y="3962400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/>
            <a:r>
              <a:rPr lang="en-US" sz="2400" b="1">
                <a:solidFill>
                  <a:srgbClr val="FFFFFF"/>
                </a:solidFill>
              </a:rPr>
              <a:t>3</a:t>
            </a:r>
          </a:p>
        </p:txBody>
      </p: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7380288" y="4778375"/>
            <a:ext cx="762000" cy="665163"/>
            <a:chOff x="0" y="0"/>
            <a:chExt cx="1549" cy="1351"/>
          </a:xfrm>
        </p:grpSpPr>
        <p:sp>
          <p:nvSpPr>
            <p:cNvPr id="26" name="AutoShape 25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27" name="AutoShape 26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28" name="AutoShape 27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2301875" y="5387975"/>
            <a:ext cx="5078413" cy="4445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1641475" y="4854575"/>
            <a:ext cx="57388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rtl="1"/>
            <a:r>
              <a:rPr lang="ar-EG" b="1" dirty="0" smtClean="0">
                <a:solidFill>
                  <a:srgbClr val="333300"/>
                </a:solidFill>
              </a:rPr>
              <a:t>التأكد </a:t>
            </a:r>
            <a:r>
              <a:rPr lang="ar-EG" b="1" dirty="0">
                <a:solidFill>
                  <a:srgbClr val="333300"/>
                </a:solidFill>
              </a:rPr>
              <a:t>من وضوح الهدف للجميع</a:t>
            </a:r>
            <a:endParaRPr lang="en-US" sz="2400" b="1" dirty="0">
              <a:solidFill>
                <a:srgbClr val="333300"/>
              </a:solidFill>
            </a:endParaRP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7577138" y="4876800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/>
            <a:r>
              <a:rPr lang="en-US" sz="2400" b="1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619672" y="332656"/>
            <a:ext cx="578904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EG" sz="4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اختيار البديل المناسب</a:t>
            </a:r>
          </a:p>
        </p:txBody>
      </p:sp>
    </p:spTree>
    <p:extLst>
      <p:ext uri="{BB962C8B-B14F-4D97-AF65-F5344CB8AC3E}">
        <p14:creationId xmlns:p14="http://schemas.microsoft.com/office/powerpoint/2010/main" val="25955440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380288" y="2057400"/>
            <a:ext cx="762000" cy="665163"/>
            <a:chOff x="0" y="0"/>
            <a:chExt cx="1549" cy="1351"/>
          </a:xfrm>
        </p:grpSpPr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2301875" y="2667000"/>
            <a:ext cx="5078413" cy="4763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641475" y="2133600"/>
            <a:ext cx="57388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lvl="0" rtl="1"/>
            <a:r>
              <a:rPr lang="ar-SA" b="1" dirty="0" smtClean="0">
                <a:solidFill>
                  <a:schemeClr val="tx1">
                    <a:lumMod val="50000"/>
                  </a:schemeClr>
                </a:solidFill>
              </a:rPr>
              <a:t>الحصول على معلومات دقيقة وبيانات صحيحة</a:t>
            </a:r>
            <a:endParaRPr lang="en-US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7577138" y="2155825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/>
            <a:r>
              <a:rPr lang="en-US" sz="2400" b="1">
                <a:solidFill>
                  <a:srgbClr val="FFFFFF"/>
                </a:solidFill>
              </a:rPr>
              <a:t>1</a:t>
            </a: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7380288" y="2971800"/>
            <a:ext cx="762000" cy="665163"/>
            <a:chOff x="0" y="0"/>
            <a:chExt cx="1549" cy="1351"/>
          </a:xfrm>
        </p:grpSpPr>
        <p:sp>
          <p:nvSpPr>
            <p:cNvPr id="12" name="AutoShape 11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13" name="AutoShape 12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14" name="AutoShape 13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2301875" y="3581400"/>
            <a:ext cx="5078413" cy="4763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1641475" y="3048000"/>
            <a:ext cx="57388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rtl="1"/>
            <a:r>
              <a:rPr lang="ar-SA" b="1" dirty="0" smtClean="0">
                <a:solidFill>
                  <a:schemeClr val="tx1">
                    <a:lumMod val="50000"/>
                  </a:schemeClr>
                </a:solidFill>
              </a:rPr>
              <a:t>مشاركة ذوي العلاقة في صنع القرارات</a:t>
            </a:r>
            <a:endParaRPr lang="en-US" sz="24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7577138" y="3070225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/>
            <a:r>
              <a:rPr lang="en-US" sz="2400" b="1">
                <a:solidFill>
                  <a:srgbClr val="FFFFFF"/>
                </a:solidFill>
              </a:rPr>
              <a:t>2</a:t>
            </a:r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7380288" y="3863975"/>
            <a:ext cx="762000" cy="665163"/>
            <a:chOff x="0" y="0"/>
            <a:chExt cx="1549" cy="1351"/>
          </a:xfrm>
        </p:grpSpPr>
        <p:sp>
          <p:nvSpPr>
            <p:cNvPr id="19" name="AutoShape 18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20" name="AutoShape 19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21" name="AutoShape 20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22" name="Line 21"/>
          <p:cNvSpPr>
            <a:spLocks noChangeShapeType="1"/>
          </p:cNvSpPr>
          <p:nvPr/>
        </p:nvSpPr>
        <p:spPr bwMode="auto">
          <a:xfrm>
            <a:off x="2301875" y="4473575"/>
            <a:ext cx="5078413" cy="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1641475" y="3940175"/>
            <a:ext cx="57388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rtl="1"/>
            <a:r>
              <a:rPr lang="ar-SA" b="1" dirty="0" smtClean="0">
                <a:solidFill>
                  <a:schemeClr val="tx1">
                    <a:lumMod val="50000"/>
                  </a:schemeClr>
                </a:solidFill>
              </a:rPr>
              <a:t>شرعية القرار أو تمشيه مع القوانين والأنظمة</a:t>
            </a:r>
            <a:endParaRPr lang="en-US" sz="24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7577138" y="3962400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/>
            <a:r>
              <a:rPr lang="en-US" sz="2400" b="1">
                <a:solidFill>
                  <a:srgbClr val="FFFFFF"/>
                </a:solidFill>
              </a:rPr>
              <a:t>3</a:t>
            </a:r>
          </a:p>
        </p:txBody>
      </p:sp>
      <p:grpSp>
        <p:nvGrpSpPr>
          <p:cNvPr id="11" name="Group 24"/>
          <p:cNvGrpSpPr>
            <a:grpSpLocks/>
          </p:cNvGrpSpPr>
          <p:nvPr/>
        </p:nvGrpSpPr>
        <p:grpSpPr bwMode="auto">
          <a:xfrm>
            <a:off x="7380288" y="4778375"/>
            <a:ext cx="762000" cy="665163"/>
            <a:chOff x="0" y="0"/>
            <a:chExt cx="1549" cy="1351"/>
          </a:xfrm>
        </p:grpSpPr>
        <p:sp>
          <p:nvSpPr>
            <p:cNvPr id="26" name="AutoShape 25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27" name="AutoShape 26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28" name="AutoShape 27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2301875" y="5387975"/>
            <a:ext cx="5078413" cy="4445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1641475" y="4854575"/>
            <a:ext cx="57388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rtl="1"/>
            <a:r>
              <a:rPr lang="ar-SA" b="1" dirty="0" smtClean="0">
                <a:solidFill>
                  <a:schemeClr val="tx1">
                    <a:lumMod val="50000"/>
                  </a:schemeClr>
                </a:solidFill>
              </a:rPr>
              <a:t>توصيل القرارات إلى أصحابها بشكل دقيق</a:t>
            </a:r>
            <a:endParaRPr lang="en-US" sz="24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7577138" y="4876800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/>
            <a:r>
              <a:rPr lang="en-US" sz="2400" b="1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619672" y="332656"/>
            <a:ext cx="578904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EG" sz="4000" b="1" dirty="0" smtClean="0">
                <a:solidFill>
                  <a:schemeClr val="bg1"/>
                </a:solidFill>
              </a:rPr>
              <a:t>التقييم والمتابعة </a:t>
            </a:r>
            <a:endParaRPr lang="ar-EG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5440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 bwMode="auto">
          <a:xfrm>
            <a:off x="1907704" y="2132856"/>
            <a:ext cx="5184576" cy="2736304"/>
          </a:xfrm>
          <a:prstGeom prst="horizontalScroll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rtl="1"/>
            <a:r>
              <a:rPr lang="ar-EG" sz="4000" b="1" dirty="0" smtClean="0">
                <a:solidFill>
                  <a:srgbClr val="4D4D4D"/>
                </a:solidFill>
                <a:latin typeface="Arial" charset="0"/>
              </a:rPr>
              <a:t>أصناف المتخذين</a:t>
            </a:r>
          </a:p>
          <a:p>
            <a:pPr rtl="1"/>
            <a:r>
              <a:rPr lang="ar-EG" sz="4000" b="1" dirty="0" smtClean="0">
                <a:solidFill>
                  <a:srgbClr val="4D4D4D"/>
                </a:solidFill>
                <a:latin typeface="Arial" charset="0"/>
              </a:rPr>
              <a:t>للقرار </a:t>
            </a:r>
            <a:endParaRPr kumimoji="0" lang="ar-EG" sz="4000" b="1" i="0" u="none" strike="noStrike" cap="none" normalizeH="0" baseline="0" dirty="0" smtClean="0">
              <a:ln>
                <a:noFill/>
              </a:ln>
              <a:solidFill>
                <a:srgbClr val="4D4D4D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4064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ded Corner 1"/>
          <p:cNvSpPr/>
          <p:nvPr/>
        </p:nvSpPr>
        <p:spPr bwMode="auto">
          <a:xfrm>
            <a:off x="899592" y="2492896"/>
            <a:ext cx="7488832" cy="2520280"/>
          </a:xfrm>
          <a:prstGeom prst="foldedCorner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rtl="1"/>
            <a:r>
              <a:rPr lang="ar-EG" sz="5400" dirty="0">
                <a:solidFill>
                  <a:srgbClr val="002060"/>
                </a:solidFill>
                <a:latin typeface="Arial" charset="0"/>
              </a:rPr>
              <a:t>المشكلات الإدارية</a:t>
            </a:r>
            <a:endParaRPr kumimoji="0" lang="ar-EG" sz="5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5495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1619672" y="332656"/>
            <a:ext cx="578904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EG" sz="4000" b="1" dirty="0" smtClean="0">
                <a:solidFill>
                  <a:schemeClr val="bg1"/>
                </a:solidFill>
              </a:rPr>
              <a:t>أصناف المتخذين للقرار </a:t>
            </a:r>
          </a:p>
        </p:txBody>
      </p:sp>
      <p:sp>
        <p:nvSpPr>
          <p:cNvPr id="4" name="Hexagon 3"/>
          <p:cNvSpPr/>
          <p:nvPr/>
        </p:nvSpPr>
        <p:spPr>
          <a:xfrm>
            <a:off x="5298350" y="2351160"/>
            <a:ext cx="1800200" cy="144016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2800" b="1" dirty="0" smtClean="0"/>
              <a:t>المسالم</a:t>
            </a:r>
            <a:endParaRPr lang="ar-EG" sz="2800" b="1" dirty="0"/>
          </a:p>
        </p:txBody>
      </p:sp>
      <p:sp>
        <p:nvSpPr>
          <p:cNvPr id="5" name="Hexagon 4"/>
          <p:cNvSpPr/>
          <p:nvPr/>
        </p:nvSpPr>
        <p:spPr>
          <a:xfrm>
            <a:off x="3786182" y="3143248"/>
            <a:ext cx="1800200" cy="144016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dirty="0" smtClean="0"/>
              <a:t>الديمقراطي</a:t>
            </a:r>
            <a:endParaRPr lang="ar-EG" dirty="0"/>
          </a:p>
        </p:txBody>
      </p:sp>
      <p:sp>
        <p:nvSpPr>
          <p:cNvPr id="6" name="Hexagon 5"/>
          <p:cNvSpPr/>
          <p:nvPr/>
        </p:nvSpPr>
        <p:spPr>
          <a:xfrm>
            <a:off x="2274014" y="3935336"/>
            <a:ext cx="1800200" cy="144016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800" b="1" dirty="0" smtClean="0"/>
              <a:t>المتردد </a:t>
            </a:r>
            <a:endParaRPr lang="ar-EG" sz="2800" dirty="0"/>
          </a:p>
        </p:txBody>
      </p:sp>
      <p:sp>
        <p:nvSpPr>
          <p:cNvPr id="9" name="Hexagon 8"/>
          <p:cNvSpPr/>
          <p:nvPr/>
        </p:nvSpPr>
        <p:spPr>
          <a:xfrm>
            <a:off x="2202006" y="2351160"/>
            <a:ext cx="1800200" cy="144016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2800" b="1" dirty="0" smtClean="0"/>
              <a:t>المحقق</a:t>
            </a:r>
            <a:endParaRPr lang="ar-EG" sz="2800" b="1" dirty="0"/>
          </a:p>
        </p:txBody>
      </p:sp>
      <p:sp>
        <p:nvSpPr>
          <p:cNvPr id="10" name="Hexagon 9"/>
          <p:cNvSpPr/>
          <p:nvPr/>
        </p:nvSpPr>
        <p:spPr>
          <a:xfrm>
            <a:off x="3786182" y="1559072"/>
            <a:ext cx="1800200" cy="144016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2800" b="1" dirty="0" smtClean="0"/>
              <a:t>المتسرع</a:t>
            </a:r>
            <a:endParaRPr lang="ar-EG" sz="2800" b="1" dirty="0"/>
          </a:p>
        </p:txBody>
      </p:sp>
      <p:sp>
        <p:nvSpPr>
          <p:cNvPr id="13" name="Hexagon 12"/>
          <p:cNvSpPr/>
          <p:nvPr/>
        </p:nvSpPr>
        <p:spPr>
          <a:xfrm>
            <a:off x="5298350" y="3935336"/>
            <a:ext cx="1800200" cy="144016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800" b="1" dirty="0" smtClean="0"/>
              <a:t>صاحب قرار آخر لحظة </a:t>
            </a:r>
            <a:endParaRPr lang="ar-EG" sz="2800" dirty="0"/>
          </a:p>
        </p:txBody>
      </p:sp>
      <p:sp>
        <p:nvSpPr>
          <p:cNvPr id="14" name="Hexagon 13"/>
          <p:cNvSpPr/>
          <p:nvPr/>
        </p:nvSpPr>
        <p:spPr>
          <a:xfrm>
            <a:off x="3786182" y="4727424"/>
            <a:ext cx="1800200" cy="144016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800" b="1" dirty="0" smtClean="0"/>
              <a:t>العاطفي </a:t>
            </a:r>
            <a:endParaRPr lang="ar-EG" sz="2800" dirty="0"/>
          </a:p>
        </p:txBody>
      </p:sp>
    </p:spTree>
    <p:extLst>
      <p:ext uri="{BB962C8B-B14F-4D97-AF65-F5344CB8AC3E}">
        <p14:creationId xmlns:p14="http://schemas.microsoft.com/office/powerpoint/2010/main" val="14547206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对角圆角矩形 5"/>
          <p:cNvSpPr>
            <a:spLocks/>
          </p:cNvSpPr>
          <p:nvPr/>
        </p:nvSpPr>
        <p:spPr bwMode="auto">
          <a:xfrm rot="21346829">
            <a:off x="1204848" y="1965090"/>
            <a:ext cx="6954838" cy="3879850"/>
          </a:xfrm>
          <a:custGeom>
            <a:avLst/>
            <a:gdLst>
              <a:gd name="T0" fmla="*/ 492043 w 6954838"/>
              <a:gd name="T1" fmla="*/ 0 h 3879850"/>
              <a:gd name="T2" fmla="*/ 6954838 w 6954838"/>
              <a:gd name="T3" fmla="*/ 0 h 3879850"/>
              <a:gd name="T4" fmla="*/ 6954838 w 6954838"/>
              <a:gd name="T5" fmla="*/ 0 h 3879850"/>
              <a:gd name="T6" fmla="*/ 6954838 w 6954838"/>
              <a:gd name="T7" fmla="*/ 3387807 h 3879850"/>
              <a:gd name="T8" fmla="*/ 6462795 w 6954838"/>
              <a:gd name="T9" fmla="*/ 3879850 h 3879850"/>
              <a:gd name="T10" fmla="*/ 0 w 6954838"/>
              <a:gd name="T11" fmla="*/ 3879850 h 3879850"/>
              <a:gd name="T12" fmla="*/ 0 w 6954838"/>
              <a:gd name="T13" fmla="*/ 3879850 h 3879850"/>
              <a:gd name="T14" fmla="*/ 0 w 6954838"/>
              <a:gd name="T15" fmla="*/ 492043 h 3879850"/>
              <a:gd name="T16" fmla="*/ 492043 w 6954838"/>
              <a:gd name="T17" fmla="*/ 0 h 3879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954838" h="3879850">
                <a:moveTo>
                  <a:pt x="492043" y="0"/>
                </a:moveTo>
                <a:lnTo>
                  <a:pt x="6954838" y="0"/>
                </a:lnTo>
                <a:lnTo>
                  <a:pt x="6954838" y="3387807"/>
                </a:lnTo>
                <a:cubicBezTo>
                  <a:pt x="6954838" y="3659555"/>
                  <a:pt x="6734543" y="3879850"/>
                  <a:pt x="6462795" y="3879850"/>
                </a:cubicBezTo>
                <a:lnTo>
                  <a:pt x="0" y="3879850"/>
                </a:lnTo>
                <a:lnTo>
                  <a:pt x="0" y="492043"/>
                </a:lnTo>
                <a:cubicBezTo>
                  <a:pt x="0" y="220295"/>
                  <a:pt x="220295" y="0"/>
                  <a:pt x="492043" y="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  <a:effectLst>
            <a:outerShdw dist="23000" dir="5400000" algn="ctr" rotWithShape="0">
              <a:srgbClr val="000000">
                <a:alpha val="32999"/>
              </a:srgbClr>
            </a:outerShdw>
          </a:effectLst>
          <a:extLst/>
        </p:spPr>
        <p:txBody>
          <a:bodyPr anchor="ctr"/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ar-EG" sz="4000" dirty="0" smtClean="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بيت العنكبوت</a:t>
            </a:r>
            <a:endParaRPr lang="ar-EG" sz="4000" dirty="0">
              <a:solidFill>
                <a:schemeClr val="bg1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4" name="Picture 3" descr="C:\TDDOWNLOAD\penci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1785926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38677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034" y="642918"/>
            <a:ext cx="2221328" cy="13595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2571744"/>
            <a:ext cx="1857375" cy="1809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Rectangle 17"/>
          <p:cNvSpPr/>
          <p:nvPr/>
        </p:nvSpPr>
        <p:spPr>
          <a:xfrm>
            <a:off x="3505004" y="1270470"/>
            <a:ext cx="194636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1"/>
            <a:r>
              <a:rPr lang="ar-EG" sz="3200" b="1" dirty="0">
                <a:solidFill>
                  <a:srgbClr val="002060"/>
                </a:solidFill>
              </a:rPr>
              <a:t>بيت العنكبوت</a:t>
            </a: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3714744" y="2357430"/>
            <a:ext cx="4392464" cy="504825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rtl="1"/>
            <a:r>
              <a:rPr lang="ar-EG" altLang="zh-CN" sz="2400" b="1" dirty="0" smtClean="0">
                <a:solidFill>
                  <a:srgbClr val="002060"/>
                </a:solidFill>
                <a:ea typeface="幼圆" pitchFamily="1" charset="-122"/>
              </a:rPr>
              <a:t>حل </a:t>
            </a:r>
            <a:r>
              <a:rPr lang="ar-EG" altLang="zh-CN" sz="2400" b="1" dirty="0">
                <a:solidFill>
                  <a:srgbClr val="002060"/>
                </a:solidFill>
                <a:ea typeface="幼圆" pitchFamily="1" charset="-122"/>
              </a:rPr>
              <a:t>المشكلات</a:t>
            </a: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3714744" y="3005552"/>
            <a:ext cx="4392464" cy="504825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rtl="1"/>
            <a:r>
              <a:rPr lang="ar-EG" altLang="zh-CN" sz="2400" b="1" dirty="0" smtClean="0">
                <a:solidFill>
                  <a:srgbClr val="002060"/>
                </a:solidFill>
                <a:ea typeface="幼圆" pitchFamily="1" charset="-122"/>
              </a:rPr>
              <a:t>الدقة </a:t>
            </a:r>
            <a:r>
              <a:rPr lang="ar-EG" altLang="zh-CN" sz="2400" b="1" dirty="0">
                <a:solidFill>
                  <a:srgbClr val="002060"/>
                </a:solidFill>
                <a:ea typeface="幼圆" pitchFamily="1" charset="-122"/>
              </a:rPr>
              <a:t>والانضباط</a:t>
            </a:r>
            <a:endParaRPr lang="zh-CN" altLang="en-US" sz="2400" b="1" dirty="0">
              <a:solidFill>
                <a:srgbClr val="002060"/>
              </a:solidFill>
              <a:ea typeface="幼圆" pitchFamily="1" charset="-122"/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3714744" y="3653624"/>
            <a:ext cx="4392464" cy="504825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rtl="1"/>
            <a:r>
              <a:rPr lang="ar-EG" altLang="zh-CN" sz="2400" b="1" dirty="0" smtClean="0">
                <a:solidFill>
                  <a:srgbClr val="002060"/>
                </a:solidFill>
                <a:ea typeface="幼圆" pitchFamily="1" charset="-122"/>
              </a:rPr>
              <a:t>التخطيط</a:t>
            </a:r>
            <a:endParaRPr lang="zh-CN" altLang="en-US" sz="2400" b="1" dirty="0">
              <a:solidFill>
                <a:srgbClr val="002060"/>
              </a:solidFill>
              <a:ea typeface="幼圆" pitchFamily="1" charset="-122"/>
            </a:endParaRPr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3714744" y="4301696"/>
            <a:ext cx="4392464" cy="504825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rtl="1"/>
            <a:r>
              <a:rPr lang="ar-EG" altLang="zh-CN" sz="2400" b="1" dirty="0" smtClean="0">
                <a:solidFill>
                  <a:srgbClr val="002060"/>
                </a:solidFill>
                <a:ea typeface="幼圆" pitchFamily="1" charset="-122"/>
              </a:rPr>
              <a:t>تعاون </a:t>
            </a:r>
            <a:r>
              <a:rPr lang="ar-EG" altLang="zh-CN" sz="2400" b="1" dirty="0">
                <a:solidFill>
                  <a:srgbClr val="002060"/>
                </a:solidFill>
                <a:ea typeface="幼圆" pitchFamily="1" charset="-122"/>
              </a:rPr>
              <a:t>أفراد الفريق</a:t>
            </a:r>
            <a:endParaRPr lang="zh-CN" altLang="en-US" sz="2400" b="1" dirty="0">
              <a:solidFill>
                <a:srgbClr val="002060"/>
              </a:solidFill>
              <a:ea typeface="幼圆" pitchFamily="1" charset="-122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42910" y="4714884"/>
            <a:ext cx="1808508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1"/>
            <a:r>
              <a:rPr lang="ar-EG" sz="2800" b="1" dirty="0" smtClean="0">
                <a:solidFill>
                  <a:srgbClr val="002060"/>
                </a:solidFill>
              </a:rPr>
              <a:t>30-45 دقيقة</a:t>
            </a:r>
            <a:endParaRPr lang="ar-EG" sz="2800" b="1" dirty="0">
              <a:solidFill>
                <a:srgbClr val="002060"/>
              </a:solidFill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3714744" y="4948949"/>
            <a:ext cx="4392464" cy="504825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rtl="1"/>
            <a:r>
              <a:rPr lang="ar-EG" altLang="zh-CN" sz="2400" b="1" dirty="0" smtClean="0">
                <a:solidFill>
                  <a:srgbClr val="002060"/>
                </a:solidFill>
                <a:ea typeface="幼圆" pitchFamily="1" charset="-122"/>
              </a:rPr>
              <a:t>القيادة</a:t>
            </a:r>
            <a:endParaRPr lang="ar-EG" altLang="zh-CN" sz="2400" b="1" dirty="0">
              <a:solidFill>
                <a:srgbClr val="002060"/>
              </a:solidFill>
              <a:ea typeface="幼圆" pitchFamily="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850088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4" grpId="0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 bwMode="auto">
          <a:xfrm>
            <a:off x="1907704" y="2132856"/>
            <a:ext cx="5184576" cy="2736304"/>
          </a:xfrm>
          <a:prstGeom prst="horizontalScroll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rtl="1"/>
            <a:r>
              <a:rPr lang="ar-EG" sz="4000" b="1" dirty="0">
                <a:solidFill>
                  <a:srgbClr val="4D4D4D"/>
                </a:solidFill>
                <a:latin typeface="Arial" charset="0"/>
              </a:rPr>
              <a:t>العوامل التي تؤثر في </a:t>
            </a:r>
            <a:endParaRPr lang="ar-EG" sz="4000" b="1" dirty="0" smtClean="0">
              <a:solidFill>
                <a:srgbClr val="4D4D4D"/>
              </a:solidFill>
              <a:latin typeface="Arial" charset="0"/>
            </a:endParaRPr>
          </a:p>
          <a:p>
            <a:pPr rtl="1"/>
            <a:r>
              <a:rPr lang="ar-EG" sz="4000" b="1" dirty="0" smtClean="0">
                <a:solidFill>
                  <a:srgbClr val="4D4D4D"/>
                </a:solidFill>
                <a:latin typeface="Arial" charset="0"/>
              </a:rPr>
              <a:t>اتخاذ </a:t>
            </a:r>
            <a:r>
              <a:rPr lang="ar-EG" sz="4000" b="1" dirty="0">
                <a:solidFill>
                  <a:srgbClr val="4D4D4D"/>
                </a:solidFill>
                <a:latin typeface="Arial" charset="0"/>
              </a:rPr>
              <a:t>القرار </a:t>
            </a:r>
            <a:endParaRPr kumimoji="0" lang="ar-EG" sz="4000" b="1" i="0" u="none" strike="noStrike" cap="none" normalizeH="0" baseline="0" dirty="0" smtClean="0">
              <a:ln>
                <a:noFill/>
              </a:ln>
              <a:solidFill>
                <a:srgbClr val="4D4D4D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4064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7380288" y="2057400"/>
            <a:ext cx="762000" cy="665163"/>
            <a:chOff x="0" y="0"/>
            <a:chExt cx="1549" cy="1351"/>
          </a:xfrm>
        </p:grpSpPr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2301875" y="2667000"/>
            <a:ext cx="5078413" cy="4763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641475" y="2133600"/>
            <a:ext cx="5738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rtl="1"/>
            <a:r>
              <a:rPr lang="ar-EG" b="1" dirty="0" smtClean="0">
                <a:solidFill>
                  <a:srgbClr val="333300"/>
                </a:solidFill>
              </a:rPr>
              <a:t>اتجاهاته</a:t>
            </a:r>
            <a:endParaRPr lang="en-US" sz="2400" b="1" dirty="0">
              <a:solidFill>
                <a:srgbClr val="333300"/>
              </a:solidFill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7577138" y="2155825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/>
            <a:r>
              <a:rPr lang="en-US" sz="2400" b="1">
                <a:solidFill>
                  <a:srgbClr val="FFFFFF"/>
                </a:solidFill>
              </a:rPr>
              <a:t>1</a:t>
            </a: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7380288" y="2971800"/>
            <a:ext cx="762000" cy="665163"/>
            <a:chOff x="0" y="0"/>
            <a:chExt cx="1549" cy="1351"/>
          </a:xfrm>
        </p:grpSpPr>
        <p:sp>
          <p:nvSpPr>
            <p:cNvPr id="12" name="AutoShape 11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13" name="AutoShape 12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14" name="AutoShape 13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2301875" y="3581400"/>
            <a:ext cx="5078413" cy="4763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1641475" y="3048000"/>
            <a:ext cx="57388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rtl="1"/>
            <a:r>
              <a:rPr lang="ar-EG" b="1" dirty="0" smtClean="0">
                <a:solidFill>
                  <a:srgbClr val="333300"/>
                </a:solidFill>
              </a:rPr>
              <a:t>نظرته </a:t>
            </a:r>
            <a:r>
              <a:rPr lang="ar-EG" b="1" dirty="0">
                <a:solidFill>
                  <a:srgbClr val="333300"/>
                </a:solidFill>
              </a:rPr>
              <a:t>العامة للأشياء (تقديره)</a:t>
            </a:r>
            <a:endParaRPr lang="en-US" sz="2400" b="1" dirty="0">
              <a:solidFill>
                <a:srgbClr val="333300"/>
              </a:solidFill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7577138" y="3070225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/>
            <a:r>
              <a:rPr lang="en-US" sz="2400" b="1">
                <a:solidFill>
                  <a:srgbClr val="FFFFFF"/>
                </a:solidFill>
              </a:rPr>
              <a:t>2</a:t>
            </a:r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7380288" y="3863975"/>
            <a:ext cx="762000" cy="665163"/>
            <a:chOff x="0" y="0"/>
            <a:chExt cx="1549" cy="1351"/>
          </a:xfrm>
        </p:grpSpPr>
        <p:sp>
          <p:nvSpPr>
            <p:cNvPr id="19" name="AutoShape 18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20" name="AutoShape 19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21" name="AutoShape 20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22" name="Line 21"/>
          <p:cNvSpPr>
            <a:spLocks noChangeShapeType="1"/>
          </p:cNvSpPr>
          <p:nvPr/>
        </p:nvSpPr>
        <p:spPr bwMode="auto">
          <a:xfrm>
            <a:off x="2301875" y="4473575"/>
            <a:ext cx="5078413" cy="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1641475" y="3940175"/>
            <a:ext cx="5738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rtl="1"/>
            <a:r>
              <a:rPr lang="ar-EG" b="1" dirty="0" smtClean="0">
                <a:solidFill>
                  <a:srgbClr val="333300"/>
                </a:solidFill>
              </a:rPr>
              <a:t>خبرته</a:t>
            </a:r>
            <a:endParaRPr lang="en-US" sz="2400" b="1" dirty="0">
              <a:solidFill>
                <a:srgbClr val="333300"/>
              </a:solidFill>
            </a:endParaRP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7577138" y="3962400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/>
            <a:r>
              <a:rPr lang="en-US" sz="2400" b="1">
                <a:solidFill>
                  <a:srgbClr val="FFFFFF"/>
                </a:solidFill>
              </a:rPr>
              <a:t>3</a:t>
            </a:r>
          </a:p>
        </p:txBody>
      </p: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7380288" y="4778375"/>
            <a:ext cx="762000" cy="665163"/>
            <a:chOff x="0" y="0"/>
            <a:chExt cx="1549" cy="1351"/>
          </a:xfrm>
        </p:grpSpPr>
        <p:sp>
          <p:nvSpPr>
            <p:cNvPr id="26" name="AutoShape 25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27" name="AutoShape 26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28" name="AutoShape 27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2301875" y="5387975"/>
            <a:ext cx="5078413" cy="4445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1641475" y="4854575"/>
            <a:ext cx="57388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rtl="1"/>
            <a:r>
              <a:rPr lang="ar-EG" b="1" dirty="0" smtClean="0">
                <a:solidFill>
                  <a:srgbClr val="333300"/>
                </a:solidFill>
              </a:rPr>
              <a:t>ثقته </a:t>
            </a:r>
            <a:r>
              <a:rPr lang="ar-EG" b="1" dirty="0">
                <a:solidFill>
                  <a:srgbClr val="333300"/>
                </a:solidFill>
              </a:rPr>
              <a:t>في نفسه</a:t>
            </a:r>
            <a:endParaRPr lang="en-US" sz="2400" b="1" dirty="0">
              <a:solidFill>
                <a:srgbClr val="333300"/>
              </a:solidFill>
            </a:endParaRP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7577138" y="4876800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/>
            <a:r>
              <a:rPr lang="en-US" sz="2400" b="1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619672" y="332656"/>
            <a:ext cx="578904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EG" sz="4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شخصية المدير (متخذ القرار</a:t>
            </a:r>
            <a:r>
              <a:rPr lang="ar-EG" sz="4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)</a:t>
            </a:r>
            <a:endParaRPr lang="ar-EG" sz="4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34493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7380288" y="2057400"/>
            <a:ext cx="762000" cy="665163"/>
            <a:chOff x="0" y="0"/>
            <a:chExt cx="1549" cy="1351"/>
          </a:xfrm>
        </p:grpSpPr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2301875" y="2667000"/>
            <a:ext cx="5078413" cy="4763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641475" y="2133600"/>
            <a:ext cx="5738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rtl="1"/>
            <a:r>
              <a:rPr lang="ar-EG" b="1" dirty="0" smtClean="0">
                <a:solidFill>
                  <a:srgbClr val="333300"/>
                </a:solidFill>
              </a:rPr>
              <a:t>ردود </a:t>
            </a:r>
            <a:r>
              <a:rPr lang="ar-EG" b="1" dirty="0">
                <a:solidFill>
                  <a:srgbClr val="333300"/>
                </a:solidFill>
              </a:rPr>
              <a:t>فعل الآخرين (المتأثرين بالقرار)</a:t>
            </a:r>
            <a:endParaRPr lang="en-US" sz="2400" b="1" dirty="0">
              <a:solidFill>
                <a:srgbClr val="333300"/>
              </a:solidFill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7577138" y="2155825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/>
            <a:r>
              <a:rPr lang="en-US" sz="2400" b="1">
                <a:solidFill>
                  <a:srgbClr val="FFFFFF"/>
                </a:solidFill>
              </a:rPr>
              <a:t>1</a:t>
            </a: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7380288" y="2971800"/>
            <a:ext cx="762000" cy="665163"/>
            <a:chOff x="0" y="0"/>
            <a:chExt cx="1549" cy="1351"/>
          </a:xfrm>
        </p:grpSpPr>
        <p:sp>
          <p:nvSpPr>
            <p:cNvPr id="12" name="AutoShape 11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13" name="AutoShape 12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14" name="AutoShape 13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2301875" y="3581400"/>
            <a:ext cx="5078413" cy="4763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1641475" y="3048000"/>
            <a:ext cx="57388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rtl="1"/>
            <a:r>
              <a:rPr lang="ar-EG" b="1" dirty="0" smtClean="0">
                <a:solidFill>
                  <a:srgbClr val="333300"/>
                </a:solidFill>
              </a:rPr>
              <a:t>الرأي </a:t>
            </a:r>
            <a:r>
              <a:rPr lang="ar-EG" b="1" dirty="0">
                <a:solidFill>
                  <a:srgbClr val="333300"/>
                </a:solidFill>
              </a:rPr>
              <a:t>العام</a:t>
            </a:r>
            <a:endParaRPr lang="en-US" sz="2400" b="1" dirty="0">
              <a:solidFill>
                <a:srgbClr val="333300"/>
              </a:solidFill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7577138" y="3070225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/>
            <a:r>
              <a:rPr lang="en-US" sz="2400" b="1">
                <a:solidFill>
                  <a:srgbClr val="FFFFFF"/>
                </a:solidFill>
              </a:rPr>
              <a:t>2</a:t>
            </a:r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7380288" y="3863975"/>
            <a:ext cx="762000" cy="665163"/>
            <a:chOff x="0" y="0"/>
            <a:chExt cx="1549" cy="1351"/>
          </a:xfrm>
        </p:grpSpPr>
        <p:sp>
          <p:nvSpPr>
            <p:cNvPr id="19" name="AutoShape 18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20" name="AutoShape 19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21" name="AutoShape 20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22" name="Line 21"/>
          <p:cNvSpPr>
            <a:spLocks noChangeShapeType="1"/>
          </p:cNvSpPr>
          <p:nvPr/>
        </p:nvSpPr>
        <p:spPr bwMode="auto">
          <a:xfrm>
            <a:off x="2301875" y="4473575"/>
            <a:ext cx="5078413" cy="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1641475" y="3940175"/>
            <a:ext cx="5738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rtl="1"/>
            <a:r>
              <a:rPr lang="ar-EG" b="1" dirty="0">
                <a:solidFill>
                  <a:srgbClr val="333300"/>
                </a:solidFill>
              </a:rPr>
              <a:t>ردود فعل الموظفين (المرؤوسين)</a:t>
            </a:r>
            <a:endParaRPr lang="en-US" sz="2400" b="1" dirty="0">
              <a:solidFill>
                <a:srgbClr val="333300"/>
              </a:solidFill>
            </a:endParaRP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7577138" y="3962400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/>
            <a:r>
              <a:rPr lang="en-US" sz="2400" b="1">
                <a:solidFill>
                  <a:srgbClr val="FFFFFF"/>
                </a:solidFill>
              </a:rPr>
              <a:t>3</a:t>
            </a:r>
          </a:p>
        </p:txBody>
      </p: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7380288" y="4778375"/>
            <a:ext cx="762000" cy="665163"/>
            <a:chOff x="0" y="0"/>
            <a:chExt cx="1549" cy="1351"/>
          </a:xfrm>
        </p:grpSpPr>
        <p:sp>
          <p:nvSpPr>
            <p:cNvPr id="26" name="AutoShape 25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27" name="AutoShape 26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28" name="AutoShape 27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2301875" y="5387975"/>
            <a:ext cx="5078413" cy="4445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1641475" y="4854575"/>
            <a:ext cx="57388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rtl="1"/>
            <a:r>
              <a:rPr lang="ar-EG" b="1" dirty="0">
                <a:solidFill>
                  <a:srgbClr val="333300"/>
                </a:solidFill>
              </a:rPr>
              <a:t>التكلفة</a:t>
            </a:r>
            <a:endParaRPr lang="en-US" sz="2400" b="1" dirty="0">
              <a:solidFill>
                <a:srgbClr val="333300"/>
              </a:solidFill>
            </a:endParaRP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7577138" y="4876800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/>
            <a:r>
              <a:rPr lang="en-US" sz="2400" b="1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619672" y="332656"/>
            <a:ext cx="578904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EG" sz="4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العوامل الخارجية</a:t>
            </a:r>
          </a:p>
        </p:txBody>
      </p:sp>
    </p:spTree>
    <p:extLst>
      <p:ext uri="{BB962C8B-B14F-4D97-AF65-F5344CB8AC3E}">
        <p14:creationId xmlns:p14="http://schemas.microsoft.com/office/powerpoint/2010/main" val="27918003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7380288" y="2057400"/>
            <a:ext cx="762000" cy="665163"/>
            <a:chOff x="0" y="0"/>
            <a:chExt cx="1549" cy="1351"/>
          </a:xfrm>
        </p:grpSpPr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2301875" y="2667000"/>
            <a:ext cx="5078413" cy="4763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641475" y="2133600"/>
            <a:ext cx="5738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rtl="1"/>
            <a:r>
              <a:rPr lang="ar-EG" b="1" dirty="0" smtClean="0">
                <a:solidFill>
                  <a:srgbClr val="333300"/>
                </a:solidFill>
              </a:rPr>
              <a:t>الخوف</a:t>
            </a:r>
            <a:r>
              <a:rPr lang="ar-EG" b="1" dirty="0">
                <a:solidFill>
                  <a:srgbClr val="333300"/>
                </a:solidFill>
              </a:rPr>
              <a:t>/ وعدم القدرة على التصرف</a:t>
            </a:r>
            <a:endParaRPr lang="en-US" sz="2400" b="1" dirty="0">
              <a:solidFill>
                <a:srgbClr val="333300"/>
              </a:solidFill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7577138" y="2155825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/>
            <a:r>
              <a:rPr lang="en-US" sz="2400" b="1">
                <a:solidFill>
                  <a:srgbClr val="FFFFFF"/>
                </a:solidFill>
              </a:rPr>
              <a:t>1</a:t>
            </a: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7380288" y="2971800"/>
            <a:ext cx="762000" cy="665163"/>
            <a:chOff x="0" y="0"/>
            <a:chExt cx="1549" cy="1351"/>
          </a:xfrm>
        </p:grpSpPr>
        <p:sp>
          <p:nvSpPr>
            <p:cNvPr id="12" name="AutoShape 11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13" name="AutoShape 12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14" name="AutoShape 13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2301875" y="3581400"/>
            <a:ext cx="5078413" cy="4763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1641475" y="3048000"/>
            <a:ext cx="57388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rtl="1"/>
            <a:r>
              <a:rPr lang="ar-EG" b="1" dirty="0" smtClean="0">
                <a:solidFill>
                  <a:srgbClr val="333300"/>
                </a:solidFill>
              </a:rPr>
              <a:t>المعلومات </a:t>
            </a:r>
            <a:r>
              <a:rPr lang="ar-EG" b="1" dirty="0">
                <a:solidFill>
                  <a:srgbClr val="333300"/>
                </a:solidFill>
              </a:rPr>
              <a:t>الغير دقيقة وصحيحة</a:t>
            </a:r>
            <a:endParaRPr lang="en-US" sz="2400" b="1" dirty="0">
              <a:solidFill>
                <a:srgbClr val="333300"/>
              </a:solidFill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7577138" y="3070225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/>
            <a:r>
              <a:rPr lang="en-US" sz="2400" b="1">
                <a:solidFill>
                  <a:srgbClr val="FFFFFF"/>
                </a:solidFill>
              </a:rPr>
              <a:t>2</a:t>
            </a:r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7380288" y="3863975"/>
            <a:ext cx="762000" cy="665163"/>
            <a:chOff x="0" y="0"/>
            <a:chExt cx="1549" cy="1351"/>
          </a:xfrm>
        </p:grpSpPr>
        <p:sp>
          <p:nvSpPr>
            <p:cNvPr id="19" name="AutoShape 18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20" name="AutoShape 19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21" name="AutoShape 20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22" name="Line 21"/>
          <p:cNvSpPr>
            <a:spLocks noChangeShapeType="1"/>
          </p:cNvSpPr>
          <p:nvPr/>
        </p:nvSpPr>
        <p:spPr bwMode="auto">
          <a:xfrm>
            <a:off x="2301875" y="4473575"/>
            <a:ext cx="5078413" cy="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1641475" y="3940175"/>
            <a:ext cx="5738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rtl="1"/>
            <a:r>
              <a:rPr lang="ar-EG" b="1" dirty="0" smtClean="0">
                <a:solidFill>
                  <a:srgbClr val="333300"/>
                </a:solidFill>
              </a:rPr>
              <a:t>المجاملة</a:t>
            </a:r>
            <a:endParaRPr lang="en-US" sz="2400" b="1" dirty="0">
              <a:solidFill>
                <a:srgbClr val="333300"/>
              </a:solidFill>
            </a:endParaRP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7577138" y="3962400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/>
            <a:r>
              <a:rPr lang="en-US" sz="2400" b="1">
                <a:solidFill>
                  <a:srgbClr val="FFFFFF"/>
                </a:solidFill>
              </a:rPr>
              <a:t>3</a:t>
            </a:r>
          </a:p>
        </p:txBody>
      </p: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7380288" y="4778375"/>
            <a:ext cx="762000" cy="665163"/>
            <a:chOff x="0" y="0"/>
            <a:chExt cx="1549" cy="1351"/>
          </a:xfrm>
        </p:grpSpPr>
        <p:sp>
          <p:nvSpPr>
            <p:cNvPr id="26" name="AutoShape 25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27" name="AutoShape 26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28" name="AutoShape 27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2301875" y="5387975"/>
            <a:ext cx="5078413" cy="4445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1641475" y="4854575"/>
            <a:ext cx="57388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rtl="1"/>
            <a:r>
              <a:rPr lang="ar-EG" b="1" dirty="0" smtClean="0">
                <a:solidFill>
                  <a:srgbClr val="333300"/>
                </a:solidFill>
              </a:rPr>
              <a:t>الضغوط </a:t>
            </a:r>
            <a:r>
              <a:rPr lang="ar-EG" b="1" dirty="0">
                <a:solidFill>
                  <a:srgbClr val="333300"/>
                </a:solidFill>
              </a:rPr>
              <a:t>الجانبية</a:t>
            </a:r>
            <a:endParaRPr lang="en-US" sz="2400" b="1" dirty="0">
              <a:solidFill>
                <a:srgbClr val="333300"/>
              </a:solidFill>
            </a:endParaRP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7577138" y="4876800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/>
            <a:r>
              <a:rPr lang="en-US" sz="2400" b="1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619672" y="332656"/>
            <a:ext cx="578904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EG" sz="4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العوامل المعوقة </a:t>
            </a:r>
          </a:p>
        </p:txBody>
      </p:sp>
    </p:spTree>
    <p:extLst>
      <p:ext uri="{BB962C8B-B14F-4D97-AF65-F5344CB8AC3E}">
        <p14:creationId xmlns:p14="http://schemas.microsoft.com/office/powerpoint/2010/main" val="23091296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 bwMode="auto">
          <a:xfrm>
            <a:off x="1907704" y="2132856"/>
            <a:ext cx="5184576" cy="2736304"/>
          </a:xfrm>
          <a:prstGeom prst="horizontalScroll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rtl="1"/>
            <a:r>
              <a:rPr lang="ar-EG" sz="4000" b="1" dirty="0">
                <a:solidFill>
                  <a:srgbClr val="4D4D4D"/>
                </a:solidFill>
                <a:latin typeface="Arial" charset="0"/>
              </a:rPr>
              <a:t>أخطاء شائعة في </a:t>
            </a:r>
            <a:endParaRPr lang="ar-EG" sz="4000" b="1" dirty="0" smtClean="0">
              <a:solidFill>
                <a:srgbClr val="4D4D4D"/>
              </a:solidFill>
              <a:latin typeface="Arial" charset="0"/>
            </a:endParaRPr>
          </a:p>
          <a:p>
            <a:pPr rtl="1"/>
            <a:r>
              <a:rPr lang="ar-EG" sz="4000" b="1" dirty="0" smtClean="0">
                <a:solidFill>
                  <a:srgbClr val="4D4D4D"/>
                </a:solidFill>
                <a:latin typeface="Arial" charset="0"/>
              </a:rPr>
              <a:t>تحليل المشكلات</a:t>
            </a:r>
          </a:p>
          <a:p>
            <a:pPr rtl="1"/>
            <a:r>
              <a:rPr lang="ar-EG" sz="4000" b="1" dirty="0" smtClean="0">
                <a:solidFill>
                  <a:srgbClr val="4D4D4D"/>
                </a:solidFill>
                <a:latin typeface="Arial" charset="0"/>
              </a:rPr>
              <a:t>واتخاذ </a:t>
            </a:r>
            <a:r>
              <a:rPr lang="ar-EG" sz="4000" b="1" dirty="0">
                <a:solidFill>
                  <a:srgbClr val="4D4D4D"/>
                </a:solidFill>
                <a:latin typeface="Arial" charset="0"/>
              </a:rPr>
              <a:t>القرارات</a:t>
            </a:r>
            <a:endParaRPr kumimoji="0" lang="ar-EG" sz="4000" b="1" i="0" u="none" strike="noStrike" cap="none" normalizeH="0" baseline="0" dirty="0" smtClean="0">
              <a:ln>
                <a:noFill/>
              </a:ln>
              <a:solidFill>
                <a:srgbClr val="4D4D4D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266422"/>
      </p:ext>
    </p:extLst>
  </p:cSld>
  <p:clrMapOvr>
    <a:masterClrMapping/>
  </p:clrMapOvr>
  <p:transition spd="slow">
    <p:cover/>
  </p:transition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17578"/>
            <a:ext cx="3314700" cy="2259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7380288" y="2057400"/>
            <a:ext cx="762000" cy="665163"/>
            <a:chOff x="0" y="0"/>
            <a:chExt cx="1549" cy="1351"/>
          </a:xfrm>
        </p:grpSpPr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2301875" y="2667000"/>
            <a:ext cx="5078413" cy="4763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641475" y="2133600"/>
            <a:ext cx="5738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rtl="1"/>
            <a:r>
              <a:rPr lang="ar-EG" b="1" dirty="0" smtClean="0">
                <a:solidFill>
                  <a:srgbClr val="333300"/>
                </a:solidFill>
              </a:rPr>
              <a:t>عدم </a:t>
            </a:r>
            <a:r>
              <a:rPr lang="ar-EG" b="1" dirty="0">
                <a:solidFill>
                  <a:srgbClr val="333300"/>
                </a:solidFill>
              </a:rPr>
              <a:t>التمييز بين الأعراض والمشكلة</a:t>
            </a:r>
            <a:endParaRPr lang="en-US" sz="2400" b="1" dirty="0">
              <a:solidFill>
                <a:srgbClr val="333300"/>
              </a:solidFill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7577138" y="2155825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/>
            <a:r>
              <a:rPr lang="en-US" sz="2400" b="1">
                <a:solidFill>
                  <a:srgbClr val="FFFFFF"/>
                </a:solidFill>
              </a:rPr>
              <a:t>1</a:t>
            </a: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7380288" y="2971800"/>
            <a:ext cx="762000" cy="665163"/>
            <a:chOff x="0" y="0"/>
            <a:chExt cx="1549" cy="1351"/>
          </a:xfrm>
        </p:grpSpPr>
        <p:sp>
          <p:nvSpPr>
            <p:cNvPr id="12" name="AutoShape 11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13" name="AutoShape 12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14" name="AutoShape 13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2301875" y="3581400"/>
            <a:ext cx="5078413" cy="4763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1641475" y="3048000"/>
            <a:ext cx="57388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rtl="1"/>
            <a:r>
              <a:rPr lang="ar-EG" b="1" dirty="0" smtClean="0">
                <a:solidFill>
                  <a:srgbClr val="333300"/>
                </a:solidFill>
              </a:rPr>
              <a:t>مبدأ </a:t>
            </a:r>
            <a:r>
              <a:rPr lang="ar-EG" b="1" dirty="0">
                <a:solidFill>
                  <a:srgbClr val="333300"/>
                </a:solidFill>
              </a:rPr>
              <a:t>اتخاذ أي قرار أفضل من لا شيء</a:t>
            </a:r>
            <a:endParaRPr lang="en-US" sz="2400" b="1" dirty="0">
              <a:solidFill>
                <a:srgbClr val="333300"/>
              </a:solidFill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7577138" y="3070225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/>
            <a:r>
              <a:rPr lang="en-US" sz="2400" b="1">
                <a:solidFill>
                  <a:srgbClr val="FFFFFF"/>
                </a:solidFill>
              </a:rPr>
              <a:t>2</a:t>
            </a:r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7380288" y="3863975"/>
            <a:ext cx="762000" cy="665163"/>
            <a:chOff x="0" y="0"/>
            <a:chExt cx="1549" cy="1351"/>
          </a:xfrm>
        </p:grpSpPr>
        <p:sp>
          <p:nvSpPr>
            <p:cNvPr id="19" name="AutoShape 18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20" name="AutoShape 19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21" name="AutoShape 20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22" name="Line 21"/>
          <p:cNvSpPr>
            <a:spLocks noChangeShapeType="1"/>
          </p:cNvSpPr>
          <p:nvPr/>
        </p:nvSpPr>
        <p:spPr bwMode="auto">
          <a:xfrm>
            <a:off x="2301875" y="4473575"/>
            <a:ext cx="5078413" cy="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1641475" y="3940175"/>
            <a:ext cx="5738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rtl="1"/>
            <a:r>
              <a:rPr lang="ar-EG" b="1" dirty="0" smtClean="0">
                <a:solidFill>
                  <a:srgbClr val="333300"/>
                </a:solidFill>
              </a:rPr>
              <a:t>نسيان </a:t>
            </a:r>
            <a:r>
              <a:rPr lang="ar-EG" b="1" dirty="0">
                <a:solidFill>
                  <a:srgbClr val="333300"/>
                </a:solidFill>
              </a:rPr>
              <a:t>الحصول على موافقة الإدارة العليا</a:t>
            </a:r>
            <a:endParaRPr lang="en-US" sz="2400" b="1" dirty="0">
              <a:solidFill>
                <a:srgbClr val="333300"/>
              </a:solidFill>
            </a:endParaRP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7577138" y="3962400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/>
            <a:r>
              <a:rPr lang="en-US" sz="2400" b="1">
                <a:solidFill>
                  <a:srgbClr val="FFFFFF"/>
                </a:solidFill>
              </a:rPr>
              <a:t>3</a:t>
            </a:r>
          </a:p>
        </p:txBody>
      </p: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7380288" y="4778375"/>
            <a:ext cx="762000" cy="665163"/>
            <a:chOff x="0" y="0"/>
            <a:chExt cx="1549" cy="1351"/>
          </a:xfrm>
        </p:grpSpPr>
        <p:sp>
          <p:nvSpPr>
            <p:cNvPr id="26" name="AutoShape 25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27" name="AutoShape 26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28" name="AutoShape 27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2301875" y="5387975"/>
            <a:ext cx="5078413" cy="4445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1641475" y="4854575"/>
            <a:ext cx="57388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rtl="1"/>
            <a:r>
              <a:rPr lang="ar-EG" b="1" dirty="0" smtClean="0">
                <a:solidFill>
                  <a:srgbClr val="333300"/>
                </a:solidFill>
              </a:rPr>
              <a:t>عدم </a:t>
            </a:r>
            <a:r>
              <a:rPr lang="ar-EG" b="1" dirty="0">
                <a:solidFill>
                  <a:srgbClr val="333300"/>
                </a:solidFill>
              </a:rPr>
              <a:t>الثناء حيث يستوجب الثناء</a:t>
            </a:r>
            <a:endParaRPr lang="en-US" sz="2400" b="1" dirty="0">
              <a:solidFill>
                <a:srgbClr val="333300"/>
              </a:solidFill>
            </a:endParaRP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7577138" y="4876800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/>
            <a:r>
              <a:rPr lang="en-US" sz="2400" b="1">
                <a:solidFill>
                  <a:srgbClr val="FFFFFF"/>
                </a:solidFill>
              </a:rPr>
              <a:t>4</a:t>
            </a:r>
          </a:p>
        </p:txBody>
      </p:sp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384" y="347125"/>
            <a:ext cx="9170384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251520" y="347125"/>
            <a:ext cx="856895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EG" sz="4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أخطاء شائعة في تحليل المشكلات واتخاذ القرارات</a:t>
            </a:r>
          </a:p>
        </p:txBody>
      </p:sp>
    </p:spTree>
    <p:extLst>
      <p:ext uri="{BB962C8B-B14F-4D97-AF65-F5344CB8AC3E}">
        <p14:creationId xmlns:p14="http://schemas.microsoft.com/office/powerpoint/2010/main" val="3083218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17578"/>
            <a:ext cx="3314700" cy="2259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7380288" y="2057400"/>
            <a:ext cx="762000" cy="665163"/>
            <a:chOff x="0" y="0"/>
            <a:chExt cx="1549" cy="1351"/>
          </a:xfrm>
        </p:grpSpPr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2301875" y="2667000"/>
            <a:ext cx="5078413" cy="4763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641475" y="2133600"/>
            <a:ext cx="5738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rtl="1"/>
            <a:r>
              <a:rPr lang="ar-EG" b="1" dirty="0" smtClean="0">
                <a:solidFill>
                  <a:srgbClr val="333300"/>
                </a:solidFill>
              </a:rPr>
              <a:t>عدم </a:t>
            </a:r>
            <a:r>
              <a:rPr lang="ar-EG" b="1" dirty="0">
                <a:solidFill>
                  <a:srgbClr val="333300"/>
                </a:solidFill>
              </a:rPr>
              <a:t>توفر الوقت الكافي</a:t>
            </a:r>
            <a:endParaRPr lang="en-US" sz="2400" b="1" dirty="0">
              <a:solidFill>
                <a:srgbClr val="333300"/>
              </a:solidFill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7577138" y="2155825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5</a:t>
            </a:r>
            <a:endParaRPr lang="en-US" sz="2400" b="1" dirty="0">
              <a:solidFill>
                <a:srgbClr val="FFFFFF"/>
              </a:solidFill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7380288" y="2971800"/>
            <a:ext cx="762000" cy="665163"/>
            <a:chOff x="0" y="0"/>
            <a:chExt cx="1549" cy="1351"/>
          </a:xfrm>
        </p:grpSpPr>
        <p:sp>
          <p:nvSpPr>
            <p:cNvPr id="12" name="AutoShape 11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13" name="AutoShape 12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14" name="AutoShape 13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2301875" y="3581400"/>
            <a:ext cx="5078413" cy="4763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1641475" y="3048000"/>
            <a:ext cx="57388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rtl="1"/>
            <a:r>
              <a:rPr lang="ar-EG" b="1" dirty="0" smtClean="0">
                <a:solidFill>
                  <a:srgbClr val="333300"/>
                </a:solidFill>
              </a:rPr>
              <a:t>صعوبة </a:t>
            </a:r>
            <a:r>
              <a:rPr lang="ar-EG" b="1" dirty="0">
                <a:solidFill>
                  <a:srgbClr val="333300"/>
                </a:solidFill>
              </a:rPr>
              <a:t>تقويم البدائل بشكل دقيق</a:t>
            </a:r>
            <a:endParaRPr lang="en-US" sz="2400" b="1" dirty="0">
              <a:solidFill>
                <a:srgbClr val="333300"/>
              </a:solidFill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7577138" y="3070225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6</a:t>
            </a:r>
            <a:endParaRPr lang="en-US" sz="2400" b="1" dirty="0">
              <a:solidFill>
                <a:srgbClr val="FFFFFF"/>
              </a:solidFill>
            </a:endParaRPr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7380288" y="3863975"/>
            <a:ext cx="762000" cy="665163"/>
            <a:chOff x="0" y="0"/>
            <a:chExt cx="1549" cy="1351"/>
          </a:xfrm>
        </p:grpSpPr>
        <p:sp>
          <p:nvSpPr>
            <p:cNvPr id="19" name="AutoShape 18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20" name="AutoShape 19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21" name="AutoShape 20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22" name="Line 21"/>
          <p:cNvSpPr>
            <a:spLocks noChangeShapeType="1"/>
          </p:cNvSpPr>
          <p:nvPr/>
        </p:nvSpPr>
        <p:spPr bwMode="auto">
          <a:xfrm>
            <a:off x="2301875" y="4473575"/>
            <a:ext cx="5078413" cy="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1641475" y="3940175"/>
            <a:ext cx="5738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rtl="1"/>
            <a:r>
              <a:rPr lang="ar-EG" b="1" dirty="0" smtClean="0">
                <a:solidFill>
                  <a:srgbClr val="333300"/>
                </a:solidFill>
              </a:rPr>
              <a:t>تأثير </a:t>
            </a:r>
            <a:r>
              <a:rPr lang="ar-EG" b="1" dirty="0">
                <a:solidFill>
                  <a:srgbClr val="333300"/>
                </a:solidFill>
              </a:rPr>
              <a:t>البيئة الثقافية للمنظمة</a:t>
            </a:r>
            <a:endParaRPr lang="en-US" sz="2400" b="1" dirty="0">
              <a:solidFill>
                <a:srgbClr val="333300"/>
              </a:solidFill>
            </a:endParaRP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7577138" y="3962400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7</a:t>
            </a:r>
            <a:endParaRPr lang="en-US" sz="2400" b="1" dirty="0">
              <a:solidFill>
                <a:srgbClr val="FFFFFF"/>
              </a:solidFill>
            </a:endParaRPr>
          </a:p>
        </p:txBody>
      </p: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7380288" y="4778375"/>
            <a:ext cx="762000" cy="665163"/>
            <a:chOff x="0" y="0"/>
            <a:chExt cx="1549" cy="1351"/>
          </a:xfrm>
        </p:grpSpPr>
        <p:sp>
          <p:nvSpPr>
            <p:cNvPr id="26" name="AutoShape 25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27" name="AutoShape 26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28" name="AutoShape 27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2301875" y="5387975"/>
            <a:ext cx="5078413" cy="4445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1641475" y="4854575"/>
            <a:ext cx="57388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rtl="1"/>
            <a:r>
              <a:rPr lang="ar-EG" b="1" dirty="0" smtClean="0">
                <a:solidFill>
                  <a:srgbClr val="333300"/>
                </a:solidFill>
              </a:rPr>
              <a:t>التزام </a:t>
            </a:r>
            <a:r>
              <a:rPr lang="ar-EG" b="1" dirty="0">
                <a:solidFill>
                  <a:srgbClr val="333300"/>
                </a:solidFill>
              </a:rPr>
              <a:t>متخذ القرار وارتباطه بظروف سابقة</a:t>
            </a:r>
            <a:endParaRPr lang="en-US" sz="2400" b="1" dirty="0">
              <a:solidFill>
                <a:srgbClr val="333300"/>
              </a:solidFill>
            </a:endParaRP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7577138" y="4876800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8</a:t>
            </a:r>
            <a:endParaRPr lang="en-US" sz="2400" b="1" dirty="0">
              <a:solidFill>
                <a:srgbClr val="FFFFFF"/>
              </a:solidFill>
            </a:endParaRPr>
          </a:p>
        </p:txBody>
      </p:sp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384" y="347125"/>
            <a:ext cx="9170384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251520" y="347125"/>
            <a:ext cx="856895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EG" sz="4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أخطاء شائعة في تحليل المشكلات واتخاذ القرارات</a:t>
            </a:r>
          </a:p>
        </p:txBody>
      </p:sp>
    </p:spTree>
    <p:extLst>
      <p:ext uri="{BB962C8B-B14F-4D97-AF65-F5344CB8AC3E}">
        <p14:creationId xmlns:p14="http://schemas.microsoft.com/office/powerpoint/2010/main" val="33601904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395288"/>
            <a:ext cx="7315200" cy="715962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8000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ar-EG" sz="4000" b="1" dirty="0">
                <a:solidFill>
                  <a:schemeClr val="bg1"/>
                </a:solidFill>
              </a:rPr>
              <a:t>تعريف المشكلة </a:t>
            </a:r>
            <a:endParaRPr lang="ru-RU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7329688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279442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 bwMode="auto">
          <a:xfrm>
            <a:off x="1907704" y="2132856"/>
            <a:ext cx="5184576" cy="2736304"/>
          </a:xfrm>
          <a:prstGeom prst="horizontalScroll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rtl="1"/>
            <a:r>
              <a:rPr lang="ar-EG" sz="4000" b="1" dirty="0">
                <a:solidFill>
                  <a:srgbClr val="4D4D4D"/>
                </a:solidFill>
                <a:latin typeface="Arial" charset="0"/>
              </a:rPr>
              <a:t>عوامل نجاح القرارات </a:t>
            </a:r>
            <a:endParaRPr kumimoji="0" lang="ar-EG" sz="4000" b="1" i="0" u="none" strike="noStrike" cap="none" normalizeH="0" baseline="0" dirty="0" smtClean="0">
              <a:ln>
                <a:noFill/>
              </a:ln>
              <a:solidFill>
                <a:srgbClr val="4D4D4D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479909"/>
      </p:ext>
    </p:extLst>
  </p:cSld>
  <p:clrMapOvr>
    <a:masterClrMapping/>
  </p:clrMapOvr>
  <p:transition spd="slow">
    <p:cover/>
  </p:transition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7380288" y="2057400"/>
            <a:ext cx="762000" cy="665163"/>
            <a:chOff x="0" y="0"/>
            <a:chExt cx="1549" cy="1351"/>
          </a:xfrm>
        </p:grpSpPr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2301875" y="2667000"/>
            <a:ext cx="5078413" cy="4763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641475" y="2133600"/>
            <a:ext cx="5738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rtl="1"/>
            <a:r>
              <a:rPr lang="ar-EG" b="1" dirty="0" smtClean="0">
                <a:solidFill>
                  <a:srgbClr val="333300"/>
                </a:solidFill>
              </a:rPr>
              <a:t>تفهم </a:t>
            </a:r>
            <a:r>
              <a:rPr lang="ar-EG" b="1" dirty="0">
                <a:solidFill>
                  <a:srgbClr val="333300"/>
                </a:solidFill>
              </a:rPr>
              <a:t>العاملين للقرار</a:t>
            </a:r>
            <a:endParaRPr lang="en-US" sz="2400" b="1" dirty="0">
              <a:solidFill>
                <a:srgbClr val="333300"/>
              </a:solidFill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7577138" y="2155825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/>
            <a:r>
              <a:rPr lang="en-US" sz="2400" b="1">
                <a:solidFill>
                  <a:srgbClr val="FFFFFF"/>
                </a:solidFill>
              </a:rPr>
              <a:t>1</a:t>
            </a: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7380288" y="2971800"/>
            <a:ext cx="762000" cy="665163"/>
            <a:chOff x="0" y="0"/>
            <a:chExt cx="1549" cy="1351"/>
          </a:xfrm>
        </p:grpSpPr>
        <p:sp>
          <p:nvSpPr>
            <p:cNvPr id="12" name="AutoShape 11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13" name="AutoShape 12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14" name="AutoShape 13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2301875" y="3581400"/>
            <a:ext cx="5078413" cy="4763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1641475" y="3048000"/>
            <a:ext cx="57388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rtl="1"/>
            <a:r>
              <a:rPr lang="ar-EG" b="1" dirty="0" smtClean="0">
                <a:solidFill>
                  <a:srgbClr val="333300"/>
                </a:solidFill>
              </a:rPr>
              <a:t>معلومات </a:t>
            </a:r>
            <a:r>
              <a:rPr lang="ar-EG" b="1" dirty="0">
                <a:solidFill>
                  <a:srgbClr val="333300"/>
                </a:solidFill>
              </a:rPr>
              <a:t>كافية لتنفيذ القرار</a:t>
            </a:r>
            <a:endParaRPr lang="en-US" sz="2400" b="1" dirty="0">
              <a:solidFill>
                <a:srgbClr val="333300"/>
              </a:solidFill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7577138" y="3070225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/>
            <a:r>
              <a:rPr lang="en-US" sz="2400" b="1">
                <a:solidFill>
                  <a:srgbClr val="FFFFFF"/>
                </a:solidFill>
              </a:rPr>
              <a:t>2</a:t>
            </a:r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7380288" y="3863975"/>
            <a:ext cx="762000" cy="665163"/>
            <a:chOff x="0" y="0"/>
            <a:chExt cx="1549" cy="1351"/>
          </a:xfrm>
        </p:grpSpPr>
        <p:sp>
          <p:nvSpPr>
            <p:cNvPr id="19" name="AutoShape 18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20" name="AutoShape 19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21" name="AutoShape 20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22" name="Line 21"/>
          <p:cNvSpPr>
            <a:spLocks noChangeShapeType="1"/>
          </p:cNvSpPr>
          <p:nvPr/>
        </p:nvSpPr>
        <p:spPr bwMode="auto">
          <a:xfrm>
            <a:off x="2301875" y="4473575"/>
            <a:ext cx="5078413" cy="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1641475" y="3940175"/>
            <a:ext cx="5738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rtl="1"/>
            <a:r>
              <a:rPr lang="ar-EG" b="1" dirty="0" smtClean="0">
                <a:solidFill>
                  <a:srgbClr val="333300"/>
                </a:solidFill>
              </a:rPr>
              <a:t>دراية </a:t>
            </a:r>
            <a:r>
              <a:rPr lang="ar-EG" b="1" dirty="0">
                <a:solidFill>
                  <a:srgbClr val="333300"/>
                </a:solidFill>
              </a:rPr>
              <a:t>بالوضع الذي ينشأ إذا لم يتخذ القرار</a:t>
            </a:r>
            <a:endParaRPr lang="en-US" sz="2400" b="1" dirty="0">
              <a:solidFill>
                <a:srgbClr val="333300"/>
              </a:solidFill>
            </a:endParaRP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7577138" y="3962400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/>
            <a:r>
              <a:rPr lang="en-US" sz="2400" b="1">
                <a:solidFill>
                  <a:srgbClr val="FFFFFF"/>
                </a:solidFill>
              </a:rPr>
              <a:t>3</a:t>
            </a:r>
          </a:p>
        </p:txBody>
      </p: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7380288" y="4778375"/>
            <a:ext cx="762000" cy="665163"/>
            <a:chOff x="0" y="0"/>
            <a:chExt cx="1549" cy="1351"/>
          </a:xfrm>
        </p:grpSpPr>
        <p:sp>
          <p:nvSpPr>
            <p:cNvPr id="26" name="AutoShape 25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27" name="AutoShape 26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28" name="AutoShape 27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2301875" y="5387975"/>
            <a:ext cx="5078413" cy="4445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1641475" y="4854575"/>
            <a:ext cx="57388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rtl="1"/>
            <a:r>
              <a:rPr lang="ar-EG" b="1" dirty="0" smtClean="0">
                <a:solidFill>
                  <a:srgbClr val="333300"/>
                </a:solidFill>
              </a:rPr>
              <a:t>التشجيع </a:t>
            </a:r>
            <a:r>
              <a:rPr lang="ar-EG" b="1" dirty="0">
                <a:solidFill>
                  <a:srgbClr val="333300"/>
                </a:solidFill>
              </a:rPr>
              <a:t>المستمر من متخذ القرار لتنفيذه </a:t>
            </a:r>
            <a:endParaRPr lang="en-US" sz="2400" b="1" dirty="0">
              <a:solidFill>
                <a:srgbClr val="333300"/>
              </a:solidFill>
            </a:endParaRP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7577138" y="4876800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/>
            <a:r>
              <a:rPr lang="en-US" sz="2400" b="1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619672" y="332656"/>
            <a:ext cx="578904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EG" sz="4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عوامل نجاح القرارات </a:t>
            </a:r>
          </a:p>
        </p:txBody>
      </p:sp>
    </p:spTree>
    <p:extLst>
      <p:ext uri="{BB962C8B-B14F-4D97-AF65-F5344CB8AC3E}">
        <p14:creationId xmlns:p14="http://schemas.microsoft.com/office/powerpoint/2010/main" val="9365886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7380288" y="2057400"/>
            <a:ext cx="762000" cy="665163"/>
            <a:chOff x="0" y="0"/>
            <a:chExt cx="1549" cy="1351"/>
          </a:xfrm>
        </p:grpSpPr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2301875" y="2667000"/>
            <a:ext cx="5078413" cy="4763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641475" y="2133600"/>
            <a:ext cx="5738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rtl="1"/>
            <a:r>
              <a:rPr lang="ar-EG" b="1" dirty="0" smtClean="0">
                <a:solidFill>
                  <a:srgbClr val="333300"/>
                </a:solidFill>
              </a:rPr>
              <a:t>التدرج </a:t>
            </a:r>
            <a:r>
              <a:rPr lang="ar-EG" b="1" dirty="0">
                <a:solidFill>
                  <a:srgbClr val="333300"/>
                </a:solidFill>
              </a:rPr>
              <a:t>في اتخاذ القرارات</a:t>
            </a:r>
            <a:endParaRPr lang="en-US" sz="2400" b="1" dirty="0">
              <a:solidFill>
                <a:srgbClr val="333300"/>
              </a:solidFill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7577138" y="2155825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5</a:t>
            </a:r>
            <a:endParaRPr lang="en-US" sz="2400" b="1" dirty="0">
              <a:solidFill>
                <a:srgbClr val="FFFFFF"/>
              </a:solidFill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7380288" y="2971800"/>
            <a:ext cx="762000" cy="665163"/>
            <a:chOff x="0" y="0"/>
            <a:chExt cx="1549" cy="1351"/>
          </a:xfrm>
        </p:grpSpPr>
        <p:sp>
          <p:nvSpPr>
            <p:cNvPr id="12" name="AutoShape 11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13" name="AutoShape 12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14" name="AutoShape 13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2301875" y="3581400"/>
            <a:ext cx="5078413" cy="4763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1641475" y="3048000"/>
            <a:ext cx="57388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rtl="1"/>
            <a:r>
              <a:rPr lang="ar-EG" b="1" dirty="0">
                <a:solidFill>
                  <a:srgbClr val="333300"/>
                </a:solidFill>
              </a:rPr>
              <a:t>شرعية القرار لاستناده إلى القوانين والأنظمة </a:t>
            </a:r>
            <a:endParaRPr lang="en-US" sz="2400" b="1" dirty="0">
              <a:solidFill>
                <a:srgbClr val="333300"/>
              </a:solidFill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7577138" y="3070225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6</a:t>
            </a:r>
            <a:endParaRPr lang="en-US" sz="2400" b="1" dirty="0">
              <a:solidFill>
                <a:srgbClr val="FFFFFF"/>
              </a:solidFill>
            </a:endParaRPr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7380288" y="3863975"/>
            <a:ext cx="762000" cy="665163"/>
            <a:chOff x="0" y="0"/>
            <a:chExt cx="1549" cy="1351"/>
          </a:xfrm>
        </p:grpSpPr>
        <p:sp>
          <p:nvSpPr>
            <p:cNvPr id="19" name="AutoShape 18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20" name="AutoShape 19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21" name="AutoShape 20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22" name="Line 21"/>
          <p:cNvSpPr>
            <a:spLocks noChangeShapeType="1"/>
          </p:cNvSpPr>
          <p:nvPr/>
        </p:nvSpPr>
        <p:spPr bwMode="auto">
          <a:xfrm>
            <a:off x="2301875" y="4473575"/>
            <a:ext cx="5078413" cy="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755576" y="3940175"/>
            <a:ext cx="66247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rtl="1"/>
            <a:r>
              <a:rPr lang="ar-EG" b="1" dirty="0" smtClean="0">
                <a:solidFill>
                  <a:srgbClr val="333300"/>
                </a:solidFill>
              </a:rPr>
              <a:t>الشعور </a:t>
            </a:r>
            <a:r>
              <a:rPr lang="ar-EG" b="1" dirty="0">
                <a:solidFill>
                  <a:srgbClr val="333300"/>
                </a:solidFill>
              </a:rPr>
              <a:t>بالمشكلة وأهمية حلها من قبل الرؤساء والمرؤوسين معاً</a:t>
            </a:r>
            <a:endParaRPr lang="en-US" sz="2400" b="1" dirty="0">
              <a:solidFill>
                <a:srgbClr val="333300"/>
              </a:solidFill>
            </a:endParaRP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7577138" y="3962400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7</a:t>
            </a:r>
            <a:endParaRPr lang="en-US" sz="2400" b="1" dirty="0">
              <a:solidFill>
                <a:srgbClr val="FFFFFF"/>
              </a:solidFill>
            </a:endParaRPr>
          </a:p>
        </p:txBody>
      </p: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7380288" y="4778375"/>
            <a:ext cx="762000" cy="665163"/>
            <a:chOff x="0" y="0"/>
            <a:chExt cx="1549" cy="1351"/>
          </a:xfrm>
        </p:grpSpPr>
        <p:sp>
          <p:nvSpPr>
            <p:cNvPr id="26" name="AutoShape 25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27" name="AutoShape 26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28" name="AutoShape 27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2301875" y="5387975"/>
            <a:ext cx="5078413" cy="4445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1641475" y="4854575"/>
            <a:ext cx="57388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rtl="1"/>
            <a:r>
              <a:rPr lang="ar-EG" b="1" dirty="0" smtClean="0">
                <a:solidFill>
                  <a:srgbClr val="333300"/>
                </a:solidFill>
              </a:rPr>
              <a:t>النظر </a:t>
            </a:r>
            <a:r>
              <a:rPr lang="ar-EG" b="1" dirty="0">
                <a:solidFill>
                  <a:srgbClr val="333300"/>
                </a:solidFill>
              </a:rPr>
              <a:t>للمشكلة من خارج إطارها</a:t>
            </a:r>
            <a:endParaRPr lang="en-US" sz="2400" b="1" dirty="0">
              <a:solidFill>
                <a:srgbClr val="333300"/>
              </a:solidFill>
            </a:endParaRP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7576050" y="4876800"/>
            <a:ext cx="3561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8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619672" y="332656"/>
            <a:ext cx="578904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EG" sz="4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عوامل نجاح القرارات </a:t>
            </a:r>
          </a:p>
        </p:txBody>
      </p:sp>
    </p:spTree>
    <p:extLst>
      <p:ext uri="{BB962C8B-B14F-4D97-AF65-F5344CB8AC3E}">
        <p14:creationId xmlns:p14="http://schemas.microsoft.com/office/powerpoint/2010/main" val="22682931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 bwMode="auto">
          <a:xfrm>
            <a:off x="1907704" y="2132856"/>
            <a:ext cx="5184576" cy="2736304"/>
          </a:xfrm>
          <a:prstGeom prst="horizontalScroll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rtl="1"/>
            <a:r>
              <a:rPr lang="ar-EG" sz="4000" b="1" dirty="0">
                <a:solidFill>
                  <a:srgbClr val="4D4D4D"/>
                </a:solidFill>
                <a:latin typeface="Arial" charset="0"/>
              </a:rPr>
              <a:t>بعض أسباب اختيار </a:t>
            </a:r>
            <a:endParaRPr lang="ar-EG" sz="4000" b="1" dirty="0" smtClean="0">
              <a:solidFill>
                <a:srgbClr val="4D4D4D"/>
              </a:solidFill>
              <a:latin typeface="Arial" charset="0"/>
            </a:endParaRPr>
          </a:p>
          <a:p>
            <a:pPr rtl="1"/>
            <a:r>
              <a:rPr lang="ar-EG" sz="4000" b="1" dirty="0" smtClean="0">
                <a:solidFill>
                  <a:srgbClr val="4D4D4D"/>
                </a:solidFill>
                <a:latin typeface="Arial" charset="0"/>
              </a:rPr>
              <a:t>الحل </a:t>
            </a:r>
            <a:r>
              <a:rPr lang="ar-EG" sz="4000" b="1" dirty="0">
                <a:solidFill>
                  <a:srgbClr val="4D4D4D"/>
                </a:solidFill>
                <a:latin typeface="Arial" charset="0"/>
              </a:rPr>
              <a:t>الخاطئ </a:t>
            </a:r>
            <a:endParaRPr kumimoji="0" lang="ar-EG" sz="4000" b="1" i="0" u="none" strike="noStrike" cap="none" normalizeH="0" baseline="0" dirty="0" smtClean="0">
              <a:ln>
                <a:noFill/>
              </a:ln>
              <a:solidFill>
                <a:srgbClr val="4D4D4D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387754"/>
      </p:ext>
    </p:extLst>
  </p:cSld>
  <p:clrMapOvr>
    <a:masterClrMapping/>
  </p:clrMapOvr>
  <p:transition spd="slow">
    <p:cover/>
  </p:transition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7380288" y="2057400"/>
            <a:ext cx="762000" cy="665163"/>
            <a:chOff x="0" y="0"/>
            <a:chExt cx="1549" cy="1351"/>
          </a:xfrm>
        </p:grpSpPr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2301875" y="2667000"/>
            <a:ext cx="5078413" cy="4763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641475" y="2133600"/>
            <a:ext cx="5738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rtl="1"/>
            <a:r>
              <a:rPr lang="ar-EG" b="1" dirty="0" smtClean="0">
                <a:solidFill>
                  <a:srgbClr val="333300"/>
                </a:solidFill>
              </a:rPr>
              <a:t>عدم </a:t>
            </a:r>
            <a:r>
              <a:rPr lang="ar-EG" b="1" dirty="0">
                <a:solidFill>
                  <a:srgbClr val="333300"/>
                </a:solidFill>
              </a:rPr>
              <a:t>وجود منهجية معينة للبحث </a:t>
            </a:r>
            <a:endParaRPr lang="en-US" sz="2400" b="1" dirty="0">
              <a:solidFill>
                <a:srgbClr val="333300"/>
              </a:solidFill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7577138" y="2155825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/>
            <a:r>
              <a:rPr lang="en-US" sz="2400" b="1">
                <a:solidFill>
                  <a:srgbClr val="FFFFFF"/>
                </a:solidFill>
              </a:rPr>
              <a:t>1</a:t>
            </a: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7380288" y="2971800"/>
            <a:ext cx="762000" cy="665163"/>
            <a:chOff x="0" y="0"/>
            <a:chExt cx="1549" cy="1351"/>
          </a:xfrm>
        </p:grpSpPr>
        <p:sp>
          <p:nvSpPr>
            <p:cNvPr id="12" name="AutoShape 11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13" name="AutoShape 12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14" name="AutoShape 13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2301875" y="3581400"/>
            <a:ext cx="5078413" cy="4763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1641475" y="3048000"/>
            <a:ext cx="57388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rtl="1"/>
            <a:r>
              <a:rPr lang="ar-EG" b="1" dirty="0" smtClean="0">
                <a:solidFill>
                  <a:srgbClr val="333300"/>
                </a:solidFill>
              </a:rPr>
              <a:t>عدم </a:t>
            </a:r>
            <a:r>
              <a:rPr lang="ar-EG" b="1" dirty="0">
                <a:solidFill>
                  <a:srgbClr val="333300"/>
                </a:solidFill>
              </a:rPr>
              <a:t>دراسة الخيارات دراسة وافية</a:t>
            </a:r>
            <a:endParaRPr lang="en-US" sz="2400" b="1" dirty="0">
              <a:solidFill>
                <a:srgbClr val="333300"/>
              </a:solidFill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7577138" y="3070225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/>
            <a:r>
              <a:rPr lang="en-US" sz="2400" b="1">
                <a:solidFill>
                  <a:srgbClr val="FFFFFF"/>
                </a:solidFill>
              </a:rPr>
              <a:t>2</a:t>
            </a:r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7380288" y="3863975"/>
            <a:ext cx="762000" cy="665163"/>
            <a:chOff x="0" y="0"/>
            <a:chExt cx="1549" cy="1351"/>
          </a:xfrm>
        </p:grpSpPr>
        <p:sp>
          <p:nvSpPr>
            <p:cNvPr id="19" name="AutoShape 18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20" name="AutoShape 19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21" name="AutoShape 20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22" name="Line 21"/>
          <p:cNvSpPr>
            <a:spLocks noChangeShapeType="1"/>
          </p:cNvSpPr>
          <p:nvPr/>
        </p:nvSpPr>
        <p:spPr bwMode="auto">
          <a:xfrm>
            <a:off x="2301875" y="4473575"/>
            <a:ext cx="5078413" cy="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1641475" y="3940175"/>
            <a:ext cx="5738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rtl="1"/>
            <a:r>
              <a:rPr lang="ar-EG" b="1" dirty="0" smtClean="0">
                <a:solidFill>
                  <a:srgbClr val="333300"/>
                </a:solidFill>
              </a:rPr>
              <a:t>عدم </a:t>
            </a:r>
            <a:r>
              <a:rPr lang="ar-EG" b="1" dirty="0">
                <a:solidFill>
                  <a:srgbClr val="333300"/>
                </a:solidFill>
              </a:rPr>
              <a:t>استخدام أساليب التقييم الملائمة</a:t>
            </a:r>
            <a:endParaRPr lang="en-US" sz="2400" b="1" dirty="0">
              <a:solidFill>
                <a:srgbClr val="333300"/>
              </a:solidFill>
            </a:endParaRP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7577138" y="3962400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/>
            <a:r>
              <a:rPr lang="en-US" sz="2400" b="1">
                <a:solidFill>
                  <a:srgbClr val="FFFFFF"/>
                </a:solidFill>
              </a:rPr>
              <a:t>3</a:t>
            </a:r>
          </a:p>
        </p:txBody>
      </p: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7380288" y="4778375"/>
            <a:ext cx="762000" cy="665163"/>
            <a:chOff x="0" y="0"/>
            <a:chExt cx="1549" cy="1351"/>
          </a:xfrm>
        </p:grpSpPr>
        <p:sp>
          <p:nvSpPr>
            <p:cNvPr id="26" name="AutoShape 25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27" name="AutoShape 26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28" name="AutoShape 27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2301875" y="5387975"/>
            <a:ext cx="5078413" cy="4445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1641475" y="4854575"/>
            <a:ext cx="57388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rtl="1"/>
            <a:r>
              <a:rPr lang="ar-EG" b="1" dirty="0" smtClean="0">
                <a:solidFill>
                  <a:srgbClr val="333300"/>
                </a:solidFill>
              </a:rPr>
              <a:t>الاعتماد </a:t>
            </a:r>
            <a:r>
              <a:rPr lang="ar-EG" b="1" dirty="0">
                <a:solidFill>
                  <a:srgbClr val="333300"/>
                </a:solidFill>
              </a:rPr>
              <a:t>على الآراء الشخصية والذاتية بدون تمحيص</a:t>
            </a:r>
            <a:endParaRPr lang="en-US" sz="2400" b="1" dirty="0">
              <a:solidFill>
                <a:srgbClr val="333300"/>
              </a:solidFill>
            </a:endParaRP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7577138" y="4876800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/>
            <a:r>
              <a:rPr lang="en-US" sz="2400" b="1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619672" y="332656"/>
            <a:ext cx="578904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EG" sz="4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بعض أسباب اختيار الحل الخاطئ </a:t>
            </a:r>
          </a:p>
        </p:txBody>
      </p:sp>
    </p:spTree>
    <p:extLst>
      <p:ext uri="{BB962C8B-B14F-4D97-AF65-F5344CB8AC3E}">
        <p14:creationId xmlns:p14="http://schemas.microsoft.com/office/powerpoint/2010/main" val="23394651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 bwMode="auto">
          <a:xfrm>
            <a:off x="1547664" y="2132856"/>
            <a:ext cx="5904656" cy="2736304"/>
          </a:xfrm>
          <a:prstGeom prst="horizontalScroll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rtl="1"/>
            <a:r>
              <a:rPr lang="ar-EG" sz="4000" b="1" dirty="0">
                <a:solidFill>
                  <a:srgbClr val="4D4D4D"/>
                </a:solidFill>
                <a:latin typeface="Arial" charset="0"/>
              </a:rPr>
              <a:t>وسائل الارتقاء بجودة القرارات </a:t>
            </a:r>
            <a:endParaRPr kumimoji="0" lang="ar-EG" sz="4000" b="1" i="0" u="none" strike="noStrike" cap="none" normalizeH="0" baseline="0" dirty="0" smtClean="0">
              <a:ln>
                <a:noFill/>
              </a:ln>
              <a:solidFill>
                <a:srgbClr val="4D4D4D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546435"/>
      </p:ext>
    </p:extLst>
  </p:cSld>
  <p:clrMapOvr>
    <a:masterClrMapping/>
  </p:clrMapOvr>
  <p:transition spd="slow">
    <p:cover/>
  </p:transition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7380288" y="2057400"/>
            <a:ext cx="762000" cy="665163"/>
            <a:chOff x="0" y="0"/>
            <a:chExt cx="1549" cy="1351"/>
          </a:xfrm>
        </p:grpSpPr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2301875" y="2667000"/>
            <a:ext cx="5078413" cy="4763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641475" y="2133600"/>
            <a:ext cx="57388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rtl="1"/>
            <a:r>
              <a:rPr lang="ar-EG" b="1" dirty="0" smtClean="0">
                <a:solidFill>
                  <a:srgbClr val="333300"/>
                </a:solidFill>
              </a:rPr>
              <a:t>ابتعد </a:t>
            </a:r>
            <a:r>
              <a:rPr lang="ar-EG" b="1" dirty="0">
                <a:solidFill>
                  <a:srgbClr val="333300"/>
                </a:solidFill>
              </a:rPr>
              <a:t>قليلا عن المشكلة – تجول قليلا على قدميك</a:t>
            </a:r>
            <a:endParaRPr lang="en-US" sz="2400" b="1" dirty="0">
              <a:solidFill>
                <a:srgbClr val="333300"/>
              </a:solidFill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7577138" y="2155825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/>
            <a:r>
              <a:rPr lang="en-US" sz="2400" b="1">
                <a:solidFill>
                  <a:srgbClr val="FFFFFF"/>
                </a:solidFill>
              </a:rPr>
              <a:t>1</a:t>
            </a: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7380288" y="2971800"/>
            <a:ext cx="762000" cy="665163"/>
            <a:chOff x="0" y="0"/>
            <a:chExt cx="1549" cy="1351"/>
          </a:xfrm>
        </p:grpSpPr>
        <p:sp>
          <p:nvSpPr>
            <p:cNvPr id="12" name="AutoShape 11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13" name="AutoShape 12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14" name="AutoShape 13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2301875" y="3581400"/>
            <a:ext cx="5078413" cy="4763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1641475" y="3048000"/>
            <a:ext cx="57388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rtl="1"/>
            <a:r>
              <a:rPr lang="ar-EG" b="1" dirty="0" smtClean="0">
                <a:solidFill>
                  <a:srgbClr val="333300"/>
                </a:solidFill>
              </a:rPr>
              <a:t>إذا </a:t>
            </a:r>
            <a:r>
              <a:rPr lang="ar-EG" b="1" dirty="0">
                <a:solidFill>
                  <a:srgbClr val="333300"/>
                </a:solidFill>
              </a:rPr>
              <a:t>أمكن أجل البحث إلى الغد</a:t>
            </a:r>
            <a:endParaRPr lang="en-US" sz="2400" b="1" dirty="0">
              <a:solidFill>
                <a:srgbClr val="333300"/>
              </a:solidFill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7577138" y="3070225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/>
            <a:r>
              <a:rPr lang="en-US" sz="2400" b="1">
                <a:solidFill>
                  <a:srgbClr val="FFFFFF"/>
                </a:solidFill>
              </a:rPr>
              <a:t>2</a:t>
            </a:r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7380288" y="3863975"/>
            <a:ext cx="762000" cy="665163"/>
            <a:chOff x="0" y="0"/>
            <a:chExt cx="1549" cy="1351"/>
          </a:xfrm>
        </p:grpSpPr>
        <p:sp>
          <p:nvSpPr>
            <p:cNvPr id="19" name="AutoShape 18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20" name="AutoShape 19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21" name="AutoShape 20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22" name="Line 21"/>
          <p:cNvSpPr>
            <a:spLocks noChangeShapeType="1"/>
          </p:cNvSpPr>
          <p:nvPr/>
        </p:nvSpPr>
        <p:spPr bwMode="auto">
          <a:xfrm>
            <a:off x="2301875" y="4473575"/>
            <a:ext cx="5078413" cy="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1043608" y="3940175"/>
            <a:ext cx="63366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rtl="1"/>
            <a:r>
              <a:rPr lang="ar-EG" b="1" dirty="0" smtClean="0">
                <a:solidFill>
                  <a:srgbClr val="333300"/>
                </a:solidFill>
              </a:rPr>
              <a:t>استقطع </a:t>
            </a:r>
            <a:r>
              <a:rPr lang="ar-EG" b="1" dirty="0">
                <a:solidFill>
                  <a:srgbClr val="333300"/>
                </a:solidFill>
              </a:rPr>
              <a:t>وقتاَ لتكون بمفرك، فالخلوة تساعد على تخفيف الضغط</a:t>
            </a:r>
            <a:endParaRPr lang="en-US" sz="2400" b="1" dirty="0">
              <a:solidFill>
                <a:srgbClr val="333300"/>
              </a:solidFill>
            </a:endParaRP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7577138" y="3962400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/>
            <a:r>
              <a:rPr lang="en-US" sz="2400" b="1">
                <a:solidFill>
                  <a:srgbClr val="FFFFFF"/>
                </a:solidFill>
              </a:rPr>
              <a:t>3</a:t>
            </a:r>
          </a:p>
        </p:txBody>
      </p: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7380288" y="4778375"/>
            <a:ext cx="762000" cy="665163"/>
            <a:chOff x="0" y="0"/>
            <a:chExt cx="1549" cy="1351"/>
          </a:xfrm>
        </p:grpSpPr>
        <p:sp>
          <p:nvSpPr>
            <p:cNvPr id="26" name="AutoShape 25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27" name="AutoShape 26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28" name="AutoShape 27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2301875" y="5387975"/>
            <a:ext cx="5078413" cy="4445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1641475" y="4854575"/>
            <a:ext cx="57388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rtl="1"/>
            <a:r>
              <a:rPr lang="ar-EG" b="1" dirty="0" smtClean="0">
                <a:solidFill>
                  <a:srgbClr val="333300"/>
                </a:solidFill>
              </a:rPr>
              <a:t>قم </a:t>
            </a:r>
            <a:r>
              <a:rPr lang="ar-EG" b="1" dirty="0">
                <a:solidFill>
                  <a:srgbClr val="333300"/>
                </a:solidFill>
              </a:rPr>
              <a:t>بممارسة بعض التمارين الرياضية</a:t>
            </a:r>
            <a:endParaRPr lang="en-US" sz="2400" b="1" dirty="0">
              <a:solidFill>
                <a:srgbClr val="333300"/>
              </a:solidFill>
            </a:endParaRP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7577138" y="4876800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/>
            <a:r>
              <a:rPr lang="en-US" sz="2400" b="1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619672" y="332656"/>
            <a:ext cx="578904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EG" sz="4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جسدية </a:t>
            </a:r>
          </a:p>
        </p:txBody>
      </p:sp>
    </p:spTree>
    <p:extLst>
      <p:ext uri="{BB962C8B-B14F-4D97-AF65-F5344CB8AC3E}">
        <p14:creationId xmlns:p14="http://schemas.microsoft.com/office/powerpoint/2010/main" val="23988199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7380288" y="2057400"/>
            <a:ext cx="762000" cy="665163"/>
            <a:chOff x="0" y="0"/>
            <a:chExt cx="1549" cy="1351"/>
          </a:xfrm>
        </p:grpSpPr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2301875" y="2667000"/>
            <a:ext cx="5078413" cy="4763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641475" y="2133600"/>
            <a:ext cx="57388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rtl="1"/>
            <a:r>
              <a:rPr lang="ar-EG" b="1" dirty="0" smtClean="0">
                <a:solidFill>
                  <a:srgbClr val="333300"/>
                </a:solidFill>
              </a:rPr>
              <a:t>استخدم </a:t>
            </a:r>
            <a:r>
              <a:rPr lang="ar-EG" b="1" dirty="0">
                <a:solidFill>
                  <a:srgbClr val="333300"/>
                </a:solidFill>
              </a:rPr>
              <a:t>اسلوب ابداعي في جمع المعلومات</a:t>
            </a:r>
            <a:endParaRPr lang="en-US" sz="2400" b="1" dirty="0">
              <a:solidFill>
                <a:srgbClr val="333300"/>
              </a:solidFill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7577138" y="2155825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/>
            <a:r>
              <a:rPr lang="en-US" sz="2400" b="1">
                <a:solidFill>
                  <a:srgbClr val="FFFFFF"/>
                </a:solidFill>
              </a:rPr>
              <a:t>1</a:t>
            </a: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7380288" y="2971800"/>
            <a:ext cx="762000" cy="665163"/>
            <a:chOff x="0" y="0"/>
            <a:chExt cx="1549" cy="1351"/>
          </a:xfrm>
        </p:grpSpPr>
        <p:sp>
          <p:nvSpPr>
            <p:cNvPr id="12" name="AutoShape 11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13" name="AutoShape 12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14" name="AutoShape 13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2301875" y="3581400"/>
            <a:ext cx="5078413" cy="4763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1641475" y="3048000"/>
            <a:ext cx="57388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rtl="1"/>
            <a:r>
              <a:rPr lang="ar-EG" b="1" dirty="0" smtClean="0">
                <a:solidFill>
                  <a:srgbClr val="333300"/>
                </a:solidFill>
              </a:rPr>
              <a:t>ركز </a:t>
            </a:r>
            <a:r>
              <a:rPr lang="ar-EG" b="1" dirty="0">
                <a:solidFill>
                  <a:srgbClr val="333300"/>
                </a:solidFill>
              </a:rPr>
              <a:t>على المشكلة</a:t>
            </a:r>
            <a:endParaRPr lang="en-US" sz="2400" b="1" dirty="0">
              <a:solidFill>
                <a:srgbClr val="333300"/>
              </a:solidFill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7577138" y="3070225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/>
            <a:r>
              <a:rPr lang="en-US" sz="2400" b="1">
                <a:solidFill>
                  <a:srgbClr val="FFFFFF"/>
                </a:solidFill>
              </a:rPr>
              <a:t>2</a:t>
            </a:r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7380288" y="3863975"/>
            <a:ext cx="762000" cy="665163"/>
            <a:chOff x="0" y="0"/>
            <a:chExt cx="1549" cy="1351"/>
          </a:xfrm>
        </p:grpSpPr>
        <p:sp>
          <p:nvSpPr>
            <p:cNvPr id="19" name="AutoShape 18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20" name="AutoShape 19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21" name="AutoShape 20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22" name="Line 21"/>
          <p:cNvSpPr>
            <a:spLocks noChangeShapeType="1"/>
          </p:cNvSpPr>
          <p:nvPr/>
        </p:nvSpPr>
        <p:spPr bwMode="auto">
          <a:xfrm>
            <a:off x="2301875" y="4473575"/>
            <a:ext cx="5078413" cy="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1043608" y="3940175"/>
            <a:ext cx="63366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rtl="1"/>
            <a:r>
              <a:rPr lang="ar-EG" b="1" dirty="0" smtClean="0">
                <a:solidFill>
                  <a:srgbClr val="333300"/>
                </a:solidFill>
              </a:rPr>
              <a:t>جرب </a:t>
            </a:r>
            <a:r>
              <a:rPr lang="ar-EG" b="1" dirty="0">
                <a:solidFill>
                  <a:srgbClr val="333300"/>
                </a:solidFill>
              </a:rPr>
              <a:t>الاسلوب الشرطي ”ماذا لو“ اثناء بحثك عن الحلول</a:t>
            </a:r>
            <a:endParaRPr lang="en-US" sz="2400" b="1" dirty="0">
              <a:solidFill>
                <a:srgbClr val="333300"/>
              </a:solidFill>
            </a:endParaRP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7577138" y="3962400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/>
            <a:r>
              <a:rPr lang="en-US" sz="2400" b="1">
                <a:solidFill>
                  <a:srgbClr val="FFFFFF"/>
                </a:solidFill>
              </a:rPr>
              <a:t>3</a:t>
            </a:r>
          </a:p>
        </p:txBody>
      </p: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7380288" y="4778375"/>
            <a:ext cx="762000" cy="665163"/>
            <a:chOff x="0" y="0"/>
            <a:chExt cx="1549" cy="1351"/>
          </a:xfrm>
        </p:grpSpPr>
        <p:sp>
          <p:nvSpPr>
            <p:cNvPr id="26" name="AutoShape 25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27" name="AutoShape 26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28" name="AutoShape 27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2301875" y="5387975"/>
            <a:ext cx="5078413" cy="4445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1641475" y="4854575"/>
            <a:ext cx="57388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rtl="1"/>
            <a:r>
              <a:rPr lang="ar-EG" b="1" dirty="0" smtClean="0">
                <a:solidFill>
                  <a:srgbClr val="333300"/>
                </a:solidFill>
              </a:rPr>
              <a:t>ازل </a:t>
            </a:r>
            <a:r>
              <a:rPr lang="ar-EG" b="1" dirty="0">
                <a:solidFill>
                  <a:srgbClr val="333300"/>
                </a:solidFill>
              </a:rPr>
              <a:t>قيود التفكير واترك لتفكيرك حرية ربط المواقف</a:t>
            </a:r>
            <a:endParaRPr lang="en-US" sz="2400" b="1" dirty="0">
              <a:solidFill>
                <a:srgbClr val="333300"/>
              </a:solidFill>
            </a:endParaRP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7577138" y="4876800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/>
            <a:r>
              <a:rPr lang="en-US" sz="2400" b="1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619672" y="332656"/>
            <a:ext cx="578904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EG" sz="4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ذهنية</a:t>
            </a:r>
          </a:p>
        </p:txBody>
      </p:sp>
    </p:spTree>
    <p:extLst>
      <p:ext uri="{BB962C8B-B14F-4D97-AF65-F5344CB8AC3E}">
        <p14:creationId xmlns:p14="http://schemas.microsoft.com/office/powerpoint/2010/main" val="22877026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7380288" y="2057400"/>
            <a:ext cx="762000" cy="665163"/>
            <a:chOff x="0" y="0"/>
            <a:chExt cx="1549" cy="1351"/>
          </a:xfrm>
        </p:grpSpPr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2301875" y="2667000"/>
            <a:ext cx="5078413" cy="4763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641475" y="2133600"/>
            <a:ext cx="57388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rtl="1"/>
            <a:r>
              <a:rPr lang="ar-EG" b="1" dirty="0" smtClean="0">
                <a:solidFill>
                  <a:srgbClr val="333300"/>
                </a:solidFill>
              </a:rPr>
              <a:t>خذ </a:t>
            </a:r>
            <a:r>
              <a:rPr lang="ar-EG" b="1" dirty="0">
                <a:solidFill>
                  <a:srgbClr val="333300"/>
                </a:solidFill>
              </a:rPr>
              <a:t>بعين الاعتبار ”أفضل الحالات واسوأ الحالات“</a:t>
            </a:r>
            <a:endParaRPr lang="en-US" sz="2400" b="1" dirty="0">
              <a:solidFill>
                <a:srgbClr val="333300"/>
              </a:solidFill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7577138" y="2155825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/>
            <a:r>
              <a:rPr lang="en-US" sz="2400" b="1">
                <a:solidFill>
                  <a:srgbClr val="FFFFFF"/>
                </a:solidFill>
              </a:rPr>
              <a:t>1</a:t>
            </a: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7380288" y="2971800"/>
            <a:ext cx="762000" cy="665163"/>
            <a:chOff x="0" y="0"/>
            <a:chExt cx="1549" cy="1351"/>
          </a:xfrm>
        </p:grpSpPr>
        <p:sp>
          <p:nvSpPr>
            <p:cNvPr id="12" name="AutoShape 11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13" name="AutoShape 12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14" name="AutoShape 13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2301875" y="3581400"/>
            <a:ext cx="5078413" cy="4763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1641475" y="3048000"/>
            <a:ext cx="57388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rtl="1"/>
            <a:r>
              <a:rPr lang="ar-EG" b="1" dirty="0" smtClean="0">
                <a:solidFill>
                  <a:srgbClr val="333300"/>
                </a:solidFill>
              </a:rPr>
              <a:t>حلل </a:t>
            </a:r>
            <a:r>
              <a:rPr lang="ar-EG" b="1" dirty="0">
                <a:solidFill>
                  <a:srgbClr val="333300"/>
                </a:solidFill>
              </a:rPr>
              <a:t>درجة الغموض لديك</a:t>
            </a:r>
            <a:endParaRPr lang="en-US" sz="2400" b="1" dirty="0">
              <a:solidFill>
                <a:srgbClr val="333300"/>
              </a:solidFill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7577138" y="3070225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/>
            <a:r>
              <a:rPr lang="en-US" sz="2400" b="1">
                <a:solidFill>
                  <a:srgbClr val="FFFFFF"/>
                </a:solidFill>
              </a:rPr>
              <a:t>2</a:t>
            </a:r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7380288" y="3863975"/>
            <a:ext cx="762000" cy="665163"/>
            <a:chOff x="0" y="0"/>
            <a:chExt cx="1549" cy="1351"/>
          </a:xfrm>
        </p:grpSpPr>
        <p:sp>
          <p:nvSpPr>
            <p:cNvPr id="19" name="AutoShape 18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20" name="AutoShape 19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21" name="AutoShape 20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22" name="Line 21"/>
          <p:cNvSpPr>
            <a:spLocks noChangeShapeType="1"/>
          </p:cNvSpPr>
          <p:nvPr/>
        </p:nvSpPr>
        <p:spPr bwMode="auto">
          <a:xfrm>
            <a:off x="2301875" y="4473575"/>
            <a:ext cx="5078413" cy="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1641475" y="3940175"/>
            <a:ext cx="573881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rtl="1"/>
            <a:r>
              <a:rPr lang="ar-EG" b="1" dirty="0" smtClean="0">
                <a:solidFill>
                  <a:srgbClr val="333300"/>
                </a:solidFill>
              </a:rPr>
              <a:t>ناقش </a:t>
            </a:r>
            <a:r>
              <a:rPr lang="ar-EG" b="1" dirty="0">
                <a:solidFill>
                  <a:srgbClr val="333300"/>
                </a:solidFill>
              </a:rPr>
              <a:t>القرار مع أكبر عدد ممكن من الأشخاص </a:t>
            </a:r>
            <a:endParaRPr lang="en-US" sz="2400" b="1" dirty="0">
              <a:solidFill>
                <a:srgbClr val="333300"/>
              </a:solidFill>
            </a:endParaRP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7577138" y="3962400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/>
            <a:r>
              <a:rPr lang="en-US" sz="2400" b="1">
                <a:solidFill>
                  <a:srgbClr val="FFFFFF"/>
                </a:solidFill>
              </a:rPr>
              <a:t>3</a:t>
            </a:r>
          </a:p>
        </p:txBody>
      </p: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7380288" y="4778375"/>
            <a:ext cx="762000" cy="665163"/>
            <a:chOff x="0" y="0"/>
            <a:chExt cx="1549" cy="1351"/>
          </a:xfrm>
        </p:grpSpPr>
        <p:sp>
          <p:nvSpPr>
            <p:cNvPr id="26" name="AutoShape 25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27" name="AutoShape 26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28" name="AutoShape 27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2301875" y="5387975"/>
            <a:ext cx="5078413" cy="4445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1641475" y="4581128"/>
            <a:ext cx="573881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rtl="1"/>
            <a:r>
              <a:rPr lang="ar-EG" b="1" dirty="0" smtClean="0">
                <a:solidFill>
                  <a:srgbClr val="333300"/>
                </a:solidFill>
              </a:rPr>
              <a:t>قم </a:t>
            </a:r>
            <a:r>
              <a:rPr lang="ar-EG" b="1" dirty="0">
                <a:solidFill>
                  <a:srgbClr val="333300"/>
                </a:solidFill>
              </a:rPr>
              <a:t>بالتمارين التي تساعد على شحذ الافكار وتنمية القدرات الذهنية </a:t>
            </a:r>
            <a:endParaRPr lang="en-US" sz="2400" b="1" dirty="0">
              <a:solidFill>
                <a:srgbClr val="333300"/>
              </a:solidFill>
            </a:endParaRP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7577138" y="4876800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/>
            <a:r>
              <a:rPr lang="en-US" sz="2400" b="1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619672" y="332656"/>
            <a:ext cx="578904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EG" sz="4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تحليلية</a:t>
            </a:r>
          </a:p>
        </p:txBody>
      </p:sp>
    </p:spTree>
    <p:extLst>
      <p:ext uri="{BB962C8B-B14F-4D97-AF65-F5344CB8AC3E}">
        <p14:creationId xmlns:p14="http://schemas.microsoft.com/office/powerpoint/2010/main" val="16899536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 bwMode="auto">
          <a:xfrm>
            <a:off x="1547664" y="2132856"/>
            <a:ext cx="5904656" cy="2736304"/>
          </a:xfrm>
          <a:prstGeom prst="horizontalScroll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rtl="1"/>
            <a:r>
              <a:rPr lang="ar-EG" sz="4000" b="1" dirty="0" smtClean="0">
                <a:solidFill>
                  <a:srgbClr val="4D4D4D"/>
                </a:solidFill>
                <a:latin typeface="Arial" charset="0"/>
              </a:rPr>
              <a:t>تمارين</a:t>
            </a:r>
            <a:endParaRPr kumimoji="0" lang="ar-EG" sz="4000" b="1" i="0" u="none" strike="noStrike" cap="none" normalizeH="0" baseline="0" dirty="0" smtClean="0">
              <a:ln>
                <a:noFill/>
              </a:ln>
              <a:solidFill>
                <a:srgbClr val="4D4D4D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546435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395288"/>
            <a:ext cx="7315200" cy="715962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8000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ar-EG" sz="4000" b="1" dirty="0">
                <a:solidFill>
                  <a:schemeClr val="bg1"/>
                </a:solidFill>
              </a:rPr>
              <a:t>تعريف </a:t>
            </a:r>
            <a:r>
              <a:rPr lang="ar-EG" sz="4000" b="1" dirty="0" smtClean="0">
                <a:solidFill>
                  <a:schemeClr val="bg1"/>
                </a:solidFill>
              </a:rPr>
              <a:t>المشكلة الادارية </a:t>
            </a:r>
            <a:endParaRPr lang="ru-RU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7329688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279442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对角圆角矩形 5"/>
          <p:cNvSpPr>
            <a:spLocks/>
          </p:cNvSpPr>
          <p:nvPr/>
        </p:nvSpPr>
        <p:spPr bwMode="auto">
          <a:xfrm rot="21346829">
            <a:off x="1204848" y="1965090"/>
            <a:ext cx="6954838" cy="3879850"/>
          </a:xfrm>
          <a:custGeom>
            <a:avLst/>
            <a:gdLst>
              <a:gd name="T0" fmla="*/ 492043 w 6954838"/>
              <a:gd name="T1" fmla="*/ 0 h 3879850"/>
              <a:gd name="T2" fmla="*/ 6954838 w 6954838"/>
              <a:gd name="T3" fmla="*/ 0 h 3879850"/>
              <a:gd name="T4" fmla="*/ 6954838 w 6954838"/>
              <a:gd name="T5" fmla="*/ 0 h 3879850"/>
              <a:gd name="T6" fmla="*/ 6954838 w 6954838"/>
              <a:gd name="T7" fmla="*/ 3387807 h 3879850"/>
              <a:gd name="T8" fmla="*/ 6462795 w 6954838"/>
              <a:gd name="T9" fmla="*/ 3879850 h 3879850"/>
              <a:gd name="T10" fmla="*/ 0 w 6954838"/>
              <a:gd name="T11" fmla="*/ 3879850 h 3879850"/>
              <a:gd name="T12" fmla="*/ 0 w 6954838"/>
              <a:gd name="T13" fmla="*/ 3879850 h 3879850"/>
              <a:gd name="T14" fmla="*/ 0 w 6954838"/>
              <a:gd name="T15" fmla="*/ 492043 h 3879850"/>
              <a:gd name="T16" fmla="*/ 492043 w 6954838"/>
              <a:gd name="T17" fmla="*/ 0 h 3879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954838" h="3879850">
                <a:moveTo>
                  <a:pt x="492043" y="0"/>
                </a:moveTo>
                <a:lnTo>
                  <a:pt x="6954838" y="0"/>
                </a:lnTo>
                <a:lnTo>
                  <a:pt x="6954838" y="3387807"/>
                </a:lnTo>
                <a:cubicBezTo>
                  <a:pt x="6954838" y="3659555"/>
                  <a:pt x="6734543" y="3879850"/>
                  <a:pt x="6462795" y="3879850"/>
                </a:cubicBezTo>
                <a:lnTo>
                  <a:pt x="0" y="3879850"/>
                </a:lnTo>
                <a:lnTo>
                  <a:pt x="0" y="492043"/>
                </a:lnTo>
                <a:cubicBezTo>
                  <a:pt x="0" y="220295"/>
                  <a:pt x="220295" y="0"/>
                  <a:pt x="492043" y="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  <a:effectLst>
            <a:outerShdw dist="23000" dir="5400000" algn="ctr" rotWithShape="0">
              <a:srgbClr val="000000">
                <a:alpha val="32999"/>
              </a:srgbClr>
            </a:outerShdw>
          </a:effectLst>
          <a:extLst/>
        </p:spPr>
        <p:txBody>
          <a:bodyPr anchor="ctr"/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ar-EG" sz="4000" dirty="0" smtClean="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لعبة المنطاد</a:t>
            </a:r>
            <a:endParaRPr lang="ar-EG" sz="4000" dirty="0">
              <a:solidFill>
                <a:schemeClr val="bg1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4" name="Picture 3" descr="C:\TDDOWNLOAD\penci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1785926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75464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00496" y="1428736"/>
            <a:ext cx="174438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r-EG" sz="3200" b="1" dirty="0" smtClean="0">
                <a:solidFill>
                  <a:srgbClr val="4D4D4D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لعبة المنطاد</a:t>
            </a:r>
            <a:endParaRPr lang="ar-EG" sz="3200" b="1" dirty="0">
              <a:solidFill>
                <a:srgbClr val="4D4D4D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643306" y="2825753"/>
            <a:ext cx="4357718" cy="719139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r>
              <a:rPr lang="ar-SA" b="1" dirty="0" smtClean="0">
                <a:solidFill>
                  <a:srgbClr val="4D4D4D"/>
                </a:solidFill>
              </a:rPr>
              <a:t>سرعة اتخاذ القرار في حالة الطوارىء</a:t>
            </a:r>
            <a:endParaRPr lang="ar-EG" b="1" dirty="0" smtClean="0">
              <a:solidFill>
                <a:srgbClr val="4D4D4D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643306" y="3857628"/>
            <a:ext cx="4357718" cy="719139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r>
              <a:rPr lang="ar-SA" b="1" dirty="0" smtClean="0">
                <a:solidFill>
                  <a:srgbClr val="4D4D4D"/>
                </a:solidFill>
              </a:rPr>
              <a:t>تجديد روح التضحية لدى المجموعات</a:t>
            </a:r>
            <a:endParaRPr lang="zh-CN" altLang="en-US" b="1" dirty="0">
              <a:solidFill>
                <a:srgbClr val="4D4D4D"/>
              </a:solidFill>
              <a:ea typeface="幼圆" pitchFamily="1" charset="-12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034" y="642918"/>
            <a:ext cx="2221328" cy="13595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2571744"/>
            <a:ext cx="1857375" cy="1809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1019044" y="4912808"/>
            <a:ext cx="118494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1"/>
            <a:r>
              <a:rPr lang="ar-EG" sz="2800" b="1" dirty="0" smtClean="0">
                <a:solidFill>
                  <a:srgbClr val="002060"/>
                </a:solidFill>
              </a:rPr>
              <a:t>20دقيقة</a:t>
            </a:r>
            <a:endParaRPr lang="ar-EG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5464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5250" y="2724150"/>
            <a:ext cx="3276600" cy="11620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ar-EG" sz="4000" dirty="0" smtClean="0"/>
              <a:t>نلقاكم فى دورات اخرى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64539311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395288"/>
            <a:ext cx="7315200" cy="715962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8000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ar-EG" sz="4000" b="1" dirty="0">
                <a:solidFill>
                  <a:schemeClr val="bg1"/>
                </a:solidFill>
              </a:rPr>
              <a:t>تعريف </a:t>
            </a:r>
            <a:r>
              <a:rPr lang="ar-EG" sz="4000" b="1" dirty="0" smtClean="0">
                <a:solidFill>
                  <a:schemeClr val="bg1"/>
                </a:solidFill>
              </a:rPr>
              <a:t>المشكلة الادارية </a:t>
            </a:r>
            <a:endParaRPr lang="ru-RU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7329688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279442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395288"/>
            <a:ext cx="7315200" cy="715962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8000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ar-EG" sz="4000" b="1" dirty="0">
                <a:solidFill>
                  <a:schemeClr val="bg1"/>
                </a:solidFill>
              </a:rPr>
              <a:t>تعريف </a:t>
            </a:r>
            <a:r>
              <a:rPr lang="ar-EG" sz="4000" b="1" dirty="0" smtClean="0">
                <a:solidFill>
                  <a:schemeClr val="bg1"/>
                </a:solidFill>
              </a:rPr>
              <a:t>المشكلة الادارية </a:t>
            </a:r>
            <a:endParaRPr lang="ru-RU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7329688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279442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395288"/>
            <a:ext cx="7315200" cy="715962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8000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ar-EG" sz="4000" b="1" dirty="0" smtClean="0">
                <a:solidFill>
                  <a:schemeClr val="bg1"/>
                </a:solidFill>
              </a:rPr>
              <a:t>أنواع المشكلات</a:t>
            </a:r>
            <a:endParaRPr lang="ru-RU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85472997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279442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entagon 11"/>
          <p:cNvSpPr/>
          <p:nvPr/>
        </p:nvSpPr>
        <p:spPr bwMode="auto">
          <a:xfrm flipH="1">
            <a:off x="1043608" y="1666900"/>
            <a:ext cx="2685607" cy="864096"/>
          </a:xfrm>
          <a:prstGeom prst="homePlate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rtl="1"/>
            <a:r>
              <a:rPr lang="ar-EG" sz="3200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ثابتة</a:t>
            </a:r>
            <a:endParaRPr kumimoji="0" lang="ar-EG" sz="32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11" name="Pentagon 10"/>
          <p:cNvSpPr/>
          <p:nvPr/>
        </p:nvSpPr>
        <p:spPr bwMode="auto">
          <a:xfrm flipH="1">
            <a:off x="3275856" y="1679600"/>
            <a:ext cx="2685607" cy="864096"/>
          </a:xfrm>
          <a:prstGeom prst="homePlate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rtl="1"/>
            <a:r>
              <a:rPr lang="ar-EG" sz="3200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متلاشية </a:t>
            </a:r>
            <a:endParaRPr kumimoji="0" lang="ar-EG" sz="32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395288"/>
            <a:ext cx="7315200" cy="715962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8000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ar-EG" sz="4000" b="1" dirty="0">
                <a:solidFill>
                  <a:schemeClr val="bg1"/>
                </a:solidFill>
              </a:rPr>
              <a:t>أنواع </a:t>
            </a:r>
            <a:r>
              <a:rPr lang="ar-EG" sz="4000" b="1" dirty="0" smtClean="0">
                <a:solidFill>
                  <a:schemeClr val="bg1"/>
                </a:solidFill>
              </a:rPr>
              <a:t>المشكلات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Pentagon 1"/>
          <p:cNvSpPr/>
          <p:nvPr/>
        </p:nvSpPr>
        <p:spPr bwMode="auto">
          <a:xfrm flipH="1">
            <a:off x="5580112" y="1666900"/>
            <a:ext cx="2664296" cy="864096"/>
          </a:xfrm>
          <a:prstGeom prst="homePlate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rtl="1"/>
            <a:r>
              <a:rPr lang="ar-EG" sz="3200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متفاقمة </a:t>
            </a:r>
            <a:endParaRPr kumimoji="0" lang="ar-EG" sz="32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13" name="Pentagon 12"/>
          <p:cNvSpPr/>
          <p:nvPr/>
        </p:nvSpPr>
        <p:spPr bwMode="auto">
          <a:xfrm flipH="1">
            <a:off x="2267744" y="2675012"/>
            <a:ext cx="2685607" cy="864096"/>
          </a:xfrm>
          <a:prstGeom prst="homePlate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rtl="1"/>
            <a:r>
              <a:rPr lang="ar-EG" sz="3200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متوقعة </a:t>
            </a:r>
            <a:endParaRPr kumimoji="0" lang="ar-EG" sz="32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14" name="Pentagon 13"/>
          <p:cNvSpPr/>
          <p:nvPr/>
        </p:nvSpPr>
        <p:spPr bwMode="auto">
          <a:xfrm flipH="1">
            <a:off x="4572000" y="2662312"/>
            <a:ext cx="2664296" cy="864096"/>
          </a:xfrm>
          <a:prstGeom prst="homePlate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rtl="1"/>
            <a:r>
              <a:rPr lang="ar-EG" sz="3200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ar-EG" sz="3200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مفاجئة </a:t>
            </a:r>
            <a:endParaRPr kumimoji="0" lang="ar-EG" sz="32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15" name="Pentagon 14"/>
          <p:cNvSpPr/>
          <p:nvPr/>
        </p:nvSpPr>
        <p:spPr bwMode="auto">
          <a:xfrm flipH="1">
            <a:off x="2267744" y="3670424"/>
            <a:ext cx="2685607" cy="864096"/>
          </a:xfrm>
          <a:prstGeom prst="homePlate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rtl="1"/>
            <a:r>
              <a:rPr lang="ar-EG" sz="3200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نادرة </a:t>
            </a:r>
            <a:endParaRPr kumimoji="0" lang="ar-EG" sz="32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16" name="Pentagon 15"/>
          <p:cNvSpPr/>
          <p:nvPr/>
        </p:nvSpPr>
        <p:spPr bwMode="auto">
          <a:xfrm flipH="1">
            <a:off x="4572000" y="3657724"/>
            <a:ext cx="2664296" cy="864096"/>
          </a:xfrm>
          <a:prstGeom prst="homePlate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rtl="1"/>
            <a:r>
              <a:rPr lang="ar-EG" sz="3200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متكررة </a:t>
            </a:r>
            <a:endParaRPr kumimoji="0" lang="ar-EG" sz="32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17" name="Pentagon 16"/>
          <p:cNvSpPr/>
          <p:nvPr/>
        </p:nvSpPr>
        <p:spPr bwMode="auto">
          <a:xfrm flipH="1">
            <a:off x="2267744" y="4665836"/>
            <a:ext cx="2685607" cy="864096"/>
          </a:xfrm>
          <a:prstGeom prst="homePlate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rtl="1"/>
            <a:r>
              <a:rPr lang="ar-EG" sz="3200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فردية </a:t>
            </a:r>
            <a:endParaRPr kumimoji="0" lang="ar-EG" sz="32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18" name="Pentagon 17"/>
          <p:cNvSpPr/>
          <p:nvPr/>
        </p:nvSpPr>
        <p:spPr bwMode="auto">
          <a:xfrm flipH="1">
            <a:off x="4572000" y="4653136"/>
            <a:ext cx="2664296" cy="864096"/>
          </a:xfrm>
          <a:prstGeom prst="homePlate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rtl="1"/>
            <a:r>
              <a:rPr lang="ar-EG" sz="3200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جماعية </a:t>
            </a:r>
            <a:endParaRPr kumimoji="0" lang="ar-EG" sz="32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19" name="Pentagon 18"/>
          <p:cNvSpPr/>
          <p:nvPr/>
        </p:nvSpPr>
        <p:spPr bwMode="auto">
          <a:xfrm flipH="1">
            <a:off x="2267744" y="5661248"/>
            <a:ext cx="2685607" cy="864096"/>
          </a:xfrm>
          <a:prstGeom prst="homePlate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rtl="1"/>
            <a:r>
              <a:rPr lang="ar-EG" sz="3200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قديمة </a:t>
            </a:r>
            <a:endParaRPr kumimoji="0" lang="ar-EG" sz="32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20" name="Pentagon 19"/>
          <p:cNvSpPr/>
          <p:nvPr/>
        </p:nvSpPr>
        <p:spPr bwMode="auto">
          <a:xfrm flipH="1">
            <a:off x="4572000" y="5648548"/>
            <a:ext cx="2664296" cy="864096"/>
          </a:xfrm>
          <a:prstGeom prst="homePlate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rtl="1"/>
            <a:r>
              <a:rPr lang="ar-EG" sz="3200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حديثة </a:t>
            </a:r>
            <a:endParaRPr kumimoji="0" lang="ar-EG" sz="32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7154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395288"/>
            <a:ext cx="7315200" cy="715962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8000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ar-EG" sz="4000" b="1" dirty="0">
                <a:solidFill>
                  <a:schemeClr val="bg1"/>
                </a:solidFill>
              </a:rPr>
              <a:t>أنواع </a:t>
            </a:r>
            <a:r>
              <a:rPr lang="ar-EG" sz="4000" b="1" dirty="0" smtClean="0">
                <a:solidFill>
                  <a:schemeClr val="bg1"/>
                </a:solidFill>
              </a:rPr>
              <a:t>المشكلات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3" name="Pentagon 12"/>
          <p:cNvSpPr/>
          <p:nvPr/>
        </p:nvSpPr>
        <p:spPr bwMode="auto">
          <a:xfrm flipH="1">
            <a:off x="2267744" y="2012940"/>
            <a:ext cx="2685607" cy="864096"/>
          </a:xfrm>
          <a:prstGeom prst="homePlate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rtl="1"/>
            <a:r>
              <a:rPr lang="ar-EG" sz="3200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معقدة</a:t>
            </a:r>
            <a:endParaRPr kumimoji="0" lang="ar-EG" sz="32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14" name="Pentagon 13"/>
          <p:cNvSpPr/>
          <p:nvPr/>
        </p:nvSpPr>
        <p:spPr bwMode="auto">
          <a:xfrm flipH="1">
            <a:off x="4572000" y="2000240"/>
            <a:ext cx="2664296" cy="864096"/>
          </a:xfrm>
          <a:prstGeom prst="homePlate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rtl="1"/>
            <a:r>
              <a:rPr lang="ar-EG" sz="3200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ar-EG" sz="3200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بسيطة</a:t>
            </a:r>
            <a:endParaRPr kumimoji="0" lang="ar-EG" sz="32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15" name="Pentagon 14"/>
          <p:cNvSpPr/>
          <p:nvPr/>
        </p:nvSpPr>
        <p:spPr bwMode="auto">
          <a:xfrm flipH="1">
            <a:off x="2267744" y="3008352"/>
            <a:ext cx="2685607" cy="864096"/>
          </a:xfrm>
          <a:prstGeom prst="homePlate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rtl="1"/>
            <a:r>
              <a:rPr lang="ar-EG" sz="3200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غير حيوية</a:t>
            </a:r>
            <a:endParaRPr kumimoji="0" lang="ar-EG" sz="32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16" name="Pentagon 15"/>
          <p:cNvSpPr/>
          <p:nvPr/>
        </p:nvSpPr>
        <p:spPr bwMode="auto">
          <a:xfrm flipH="1">
            <a:off x="4572000" y="2995652"/>
            <a:ext cx="2664296" cy="864096"/>
          </a:xfrm>
          <a:prstGeom prst="homePlate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rtl="1"/>
            <a:r>
              <a:rPr lang="ar-EG" sz="3200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حيوية</a:t>
            </a:r>
            <a:endParaRPr kumimoji="0" lang="ar-EG" sz="32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17" name="Pentagon 16"/>
          <p:cNvSpPr/>
          <p:nvPr/>
        </p:nvSpPr>
        <p:spPr bwMode="auto">
          <a:xfrm flipH="1">
            <a:off x="2267744" y="4003764"/>
            <a:ext cx="2685607" cy="864096"/>
          </a:xfrm>
          <a:prstGeom prst="homePlate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rtl="1"/>
            <a:r>
              <a:rPr lang="ar-EG" sz="3200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ثانوية</a:t>
            </a:r>
            <a:endParaRPr kumimoji="0" lang="ar-EG" sz="32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18" name="Pentagon 17"/>
          <p:cNvSpPr/>
          <p:nvPr/>
        </p:nvSpPr>
        <p:spPr bwMode="auto">
          <a:xfrm flipH="1">
            <a:off x="4572000" y="3991064"/>
            <a:ext cx="2664296" cy="864096"/>
          </a:xfrm>
          <a:prstGeom prst="homePlate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rtl="1"/>
            <a:r>
              <a:rPr lang="ar-EG" sz="3200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رئيسية</a:t>
            </a:r>
            <a:endParaRPr kumimoji="0" lang="ar-EG" sz="32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19" name="Pentagon 18"/>
          <p:cNvSpPr/>
          <p:nvPr/>
        </p:nvSpPr>
        <p:spPr bwMode="auto">
          <a:xfrm flipH="1">
            <a:off x="2267744" y="4999176"/>
            <a:ext cx="2685607" cy="864096"/>
          </a:xfrm>
          <a:prstGeom prst="homePlate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rtl="1"/>
            <a:r>
              <a:rPr lang="ar-EG" sz="3200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كلية</a:t>
            </a:r>
            <a:endParaRPr kumimoji="0" lang="ar-EG" sz="32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20" name="Pentagon 19"/>
          <p:cNvSpPr/>
          <p:nvPr/>
        </p:nvSpPr>
        <p:spPr bwMode="auto">
          <a:xfrm flipH="1">
            <a:off x="4572000" y="4986476"/>
            <a:ext cx="2664296" cy="864096"/>
          </a:xfrm>
          <a:prstGeom prst="homePlate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rtl="1"/>
            <a:r>
              <a:rPr lang="ar-EG" sz="3200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جزئية</a:t>
            </a:r>
            <a:endParaRPr kumimoji="0" lang="ar-EG" sz="32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7154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39752" y="404664"/>
            <a:ext cx="439248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EG" sz="4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أسباب وقوع المشكلة</a:t>
            </a:r>
            <a:endParaRPr lang="ar-EG" sz="4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7577138" y="3070225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/>
            <a:r>
              <a:rPr lang="en-US" sz="2400" b="1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7577138" y="4876800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/>
            <a:r>
              <a:rPr lang="en-US" sz="2400" b="1">
                <a:solidFill>
                  <a:srgbClr val="FFFFFF"/>
                </a:solidFill>
              </a:rPr>
              <a:t>4</a:t>
            </a:r>
          </a:p>
        </p:txBody>
      </p:sp>
      <p:graphicFrame>
        <p:nvGraphicFramePr>
          <p:cNvPr id="39" name="Diagram 38"/>
          <p:cNvGraphicFramePr/>
          <p:nvPr>
            <p:extLst>
              <p:ext uri="{D42A27DB-BD31-4B8C-83A1-F6EECF244321}">
                <p14:modId xmlns:p14="http://schemas.microsoft.com/office/powerpoint/2010/main" val="2123661403"/>
              </p:ext>
            </p:extLst>
          </p:nvPr>
        </p:nvGraphicFramePr>
        <p:xfrm>
          <a:off x="1524000" y="210130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23285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17578"/>
            <a:ext cx="3314700" cy="2259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384" y="347125"/>
            <a:ext cx="9170384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AutoShape 7"/>
          <p:cNvSpPr>
            <a:spLocks noChangeArrowheads="1"/>
          </p:cNvSpPr>
          <p:nvPr/>
        </p:nvSpPr>
        <p:spPr bwMode="auto">
          <a:xfrm>
            <a:off x="6621810" y="1503547"/>
            <a:ext cx="2369790" cy="668992"/>
          </a:xfrm>
          <a:prstGeom prst="roundRect">
            <a:avLst>
              <a:gd name="adj" fmla="val 50000"/>
            </a:avLst>
          </a:prstGeom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ar-EG" sz="2400" b="1" dirty="0" smtClean="0">
                <a:latin typeface="Verdana" panose="020B0604030504040204" pitchFamily="34" charset="0"/>
                <a:ea typeface="HY헤드라인M" pitchFamily="2" charset="-127"/>
              </a:rPr>
              <a:t>الابتسامة طوال الوقت </a:t>
            </a:r>
            <a:endParaRPr lang="ar-SA" sz="2400" b="1" dirty="0">
              <a:latin typeface="Verdana" panose="020B0604030504040204" pitchFamily="34" charset="0"/>
              <a:ea typeface="HY헤드라인M" pitchFamily="2" charset="-127"/>
            </a:endParaRPr>
          </a:p>
        </p:txBody>
      </p:sp>
      <p:sp>
        <p:nvSpPr>
          <p:cNvPr id="44" name="AutoShape 7"/>
          <p:cNvSpPr>
            <a:spLocks noChangeArrowheads="1"/>
          </p:cNvSpPr>
          <p:nvPr/>
        </p:nvSpPr>
        <p:spPr bwMode="auto">
          <a:xfrm>
            <a:off x="1973610" y="1503547"/>
            <a:ext cx="2369790" cy="668992"/>
          </a:xfrm>
          <a:prstGeom prst="roundRect">
            <a:avLst>
              <a:gd name="adj" fmla="val 50000"/>
            </a:avLst>
          </a:prstGeom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ar-EG" sz="2400" b="1" dirty="0">
                <a:latin typeface="Verdana" panose="020B0604030504040204" pitchFamily="34" charset="0"/>
                <a:ea typeface="HY헤드라인M" pitchFamily="2" charset="-127"/>
              </a:rPr>
              <a:t>الحضور </a:t>
            </a:r>
            <a:r>
              <a:rPr lang="ar-EG" sz="2400" b="1" dirty="0" smtClean="0">
                <a:latin typeface="Verdana" panose="020B0604030504040204" pitchFamily="34" charset="0"/>
                <a:ea typeface="HY헤드라인M" pitchFamily="2" charset="-127"/>
              </a:rPr>
              <a:t>والانصراف</a:t>
            </a:r>
          </a:p>
          <a:p>
            <a:pPr algn="ctr"/>
            <a:r>
              <a:rPr lang="ar-EG" sz="2400" b="1" dirty="0" smtClean="0">
                <a:latin typeface="Verdana" panose="020B0604030504040204" pitchFamily="34" charset="0"/>
                <a:ea typeface="HY헤드라인M" pitchFamily="2" charset="-127"/>
              </a:rPr>
              <a:t> </a:t>
            </a:r>
            <a:r>
              <a:rPr lang="ar-EG" sz="2400" b="1" dirty="0">
                <a:latin typeface="Verdana" panose="020B0604030504040204" pitchFamily="34" charset="0"/>
                <a:ea typeface="HY헤드라인M" pitchFamily="2" charset="-127"/>
              </a:rPr>
              <a:t>في الوقت المحدد</a:t>
            </a:r>
            <a:endParaRPr lang="ar-SA" sz="2400" b="1" dirty="0">
              <a:latin typeface="Verdana" panose="020B0604030504040204" pitchFamily="34" charset="0"/>
              <a:ea typeface="HY헤드라인M" pitchFamily="2" charset="-127"/>
            </a:endParaRPr>
          </a:p>
        </p:txBody>
      </p:sp>
      <p:sp>
        <p:nvSpPr>
          <p:cNvPr id="45" name="AutoShape 7"/>
          <p:cNvSpPr>
            <a:spLocks noChangeArrowheads="1"/>
          </p:cNvSpPr>
          <p:nvPr/>
        </p:nvSpPr>
        <p:spPr bwMode="auto">
          <a:xfrm>
            <a:off x="6611480" y="2617264"/>
            <a:ext cx="2369790" cy="668992"/>
          </a:xfrm>
          <a:prstGeom prst="roundRect">
            <a:avLst>
              <a:gd name="adj" fmla="val 50000"/>
            </a:avLst>
          </a:prstGeom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rtl="1"/>
            <a:r>
              <a:rPr lang="ar-EG" sz="2400" b="1" dirty="0" smtClean="0">
                <a:latin typeface="Verdana" panose="020B0604030504040204" pitchFamily="34" charset="0"/>
                <a:ea typeface="HY헤드라인M" pitchFamily="2" charset="-127"/>
              </a:rPr>
              <a:t>تقبل جميع </a:t>
            </a:r>
          </a:p>
          <a:p>
            <a:pPr algn="ctr" rtl="1"/>
            <a:r>
              <a:rPr lang="ar-EG" sz="2400" b="1" dirty="0" smtClean="0">
                <a:latin typeface="Verdana" panose="020B0604030504040204" pitchFamily="34" charset="0"/>
                <a:ea typeface="HY헤드라인M" pitchFamily="2" charset="-127"/>
              </a:rPr>
              <a:t>الآراء </a:t>
            </a:r>
            <a:r>
              <a:rPr lang="ar-EG" sz="2400" b="1" dirty="0">
                <a:latin typeface="Verdana" panose="020B0604030504040204" pitchFamily="34" charset="0"/>
                <a:ea typeface="HY헤드라인M" pitchFamily="2" charset="-127"/>
              </a:rPr>
              <a:t>بصدر رحب</a:t>
            </a:r>
            <a:endParaRPr lang="ar-SA" sz="2400" b="1" dirty="0">
              <a:latin typeface="Verdana" panose="020B0604030504040204" pitchFamily="34" charset="0"/>
              <a:ea typeface="HY헤드라인M" pitchFamily="2" charset="-127"/>
            </a:endParaRPr>
          </a:p>
        </p:txBody>
      </p:sp>
      <p:sp>
        <p:nvSpPr>
          <p:cNvPr id="46" name="AutoShape 7"/>
          <p:cNvSpPr>
            <a:spLocks noChangeArrowheads="1"/>
          </p:cNvSpPr>
          <p:nvPr/>
        </p:nvSpPr>
        <p:spPr bwMode="auto">
          <a:xfrm>
            <a:off x="1963280" y="2617264"/>
            <a:ext cx="2369790" cy="668992"/>
          </a:xfrm>
          <a:prstGeom prst="roundRect">
            <a:avLst>
              <a:gd name="adj" fmla="val 50000"/>
            </a:avLst>
          </a:prstGeom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ar-EG" sz="2400" b="1" dirty="0">
                <a:latin typeface="Verdana" panose="020B0604030504040204" pitchFamily="34" charset="0"/>
                <a:ea typeface="HY헤드라인M" pitchFamily="2" charset="-127"/>
              </a:rPr>
              <a:t>التفاعل مع المجموعة</a:t>
            </a:r>
            <a:endParaRPr lang="ar-SA" sz="2400" b="1" dirty="0">
              <a:latin typeface="Verdana" panose="020B0604030504040204" pitchFamily="34" charset="0"/>
              <a:ea typeface="HY헤드라인M" pitchFamily="2" charset="-127"/>
            </a:endParaRPr>
          </a:p>
        </p:txBody>
      </p:sp>
      <p:sp>
        <p:nvSpPr>
          <p:cNvPr id="47" name="AutoShape 7"/>
          <p:cNvSpPr>
            <a:spLocks noChangeArrowheads="1"/>
          </p:cNvSpPr>
          <p:nvPr/>
        </p:nvSpPr>
        <p:spPr bwMode="auto">
          <a:xfrm>
            <a:off x="6601150" y="3730981"/>
            <a:ext cx="2369790" cy="668992"/>
          </a:xfrm>
          <a:prstGeom prst="roundRect">
            <a:avLst>
              <a:gd name="adj" fmla="val 50000"/>
            </a:avLst>
          </a:prstGeom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ar-EG" sz="2400" b="1" dirty="0">
                <a:latin typeface="Verdana" panose="020B0604030504040204" pitchFamily="34" charset="0"/>
                <a:ea typeface="HY헤드라인M" pitchFamily="2" charset="-127"/>
              </a:rPr>
              <a:t>المحمول مغلق </a:t>
            </a:r>
            <a:endParaRPr lang="ar-SA" sz="2400" b="1" dirty="0">
              <a:latin typeface="Verdana" panose="020B0604030504040204" pitchFamily="34" charset="0"/>
              <a:ea typeface="HY헤드라인M" pitchFamily="2" charset="-127"/>
            </a:endParaRPr>
          </a:p>
        </p:txBody>
      </p:sp>
      <p:sp>
        <p:nvSpPr>
          <p:cNvPr id="48" name="AutoShape 7"/>
          <p:cNvSpPr>
            <a:spLocks noChangeArrowheads="1"/>
          </p:cNvSpPr>
          <p:nvPr/>
        </p:nvSpPr>
        <p:spPr bwMode="auto">
          <a:xfrm>
            <a:off x="1952950" y="3730981"/>
            <a:ext cx="2369790" cy="668992"/>
          </a:xfrm>
          <a:prstGeom prst="roundRect">
            <a:avLst>
              <a:gd name="adj" fmla="val 50000"/>
            </a:avLst>
          </a:prstGeom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ar-EG" sz="2400" b="1" dirty="0">
                <a:latin typeface="Verdana" panose="020B0604030504040204" pitchFamily="34" charset="0"/>
                <a:ea typeface="HY헤드라인M" pitchFamily="2" charset="-127"/>
              </a:rPr>
              <a:t>تنفيذ جميع التمارين</a:t>
            </a:r>
            <a:endParaRPr lang="ar-SA" sz="2400" b="1" dirty="0">
              <a:latin typeface="Verdana" panose="020B0604030504040204" pitchFamily="34" charset="0"/>
              <a:ea typeface="HY헤드라인M" pitchFamily="2" charset="-127"/>
            </a:endParaRPr>
          </a:p>
        </p:txBody>
      </p:sp>
      <p:sp>
        <p:nvSpPr>
          <p:cNvPr id="49" name="AutoShape 7"/>
          <p:cNvSpPr>
            <a:spLocks noChangeArrowheads="1"/>
          </p:cNvSpPr>
          <p:nvPr/>
        </p:nvSpPr>
        <p:spPr bwMode="auto">
          <a:xfrm>
            <a:off x="6590820" y="4844698"/>
            <a:ext cx="2369790" cy="668992"/>
          </a:xfrm>
          <a:prstGeom prst="roundRect">
            <a:avLst>
              <a:gd name="adj" fmla="val 50000"/>
            </a:avLst>
          </a:prstGeom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ar-EG" sz="2400" b="1" dirty="0">
                <a:latin typeface="Verdana" panose="020B0604030504040204" pitchFamily="34" charset="0"/>
                <a:ea typeface="HY헤드라인M" pitchFamily="2" charset="-127"/>
              </a:rPr>
              <a:t>المحافظة على الانظباط </a:t>
            </a:r>
            <a:endParaRPr lang="ar-SA" sz="2400" b="1" dirty="0">
              <a:latin typeface="Verdana" panose="020B0604030504040204" pitchFamily="34" charset="0"/>
              <a:ea typeface="HY헤드라인M" pitchFamily="2" charset="-127"/>
            </a:endParaRPr>
          </a:p>
        </p:txBody>
      </p:sp>
      <p:sp>
        <p:nvSpPr>
          <p:cNvPr id="50" name="AutoShape 7"/>
          <p:cNvSpPr>
            <a:spLocks noChangeArrowheads="1"/>
          </p:cNvSpPr>
          <p:nvPr/>
        </p:nvSpPr>
        <p:spPr bwMode="auto">
          <a:xfrm>
            <a:off x="1942620" y="4844698"/>
            <a:ext cx="2369790" cy="668992"/>
          </a:xfrm>
          <a:prstGeom prst="roundRect">
            <a:avLst>
              <a:gd name="adj" fmla="val 50000"/>
            </a:avLst>
          </a:prstGeom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ar-EG" sz="2400" b="1" dirty="0">
                <a:latin typeface="Verdana" panose="020B0604030504040204" pitchFamily="34" charset="0"/>
                <a:ea typeface="HY헤드라인M" pitchFamily="2" charset="-127"/>
              </a:rPr>
              <a:t>تقبل قرارات المدرب </a:t>
            </a:r>
            <a:endParaRPr lang="ar-SA" sz="2400" b="1" dirty="0">
              <a:latin typeface="Verdana" panose="020B0604030504040204" pitchFamily="34" charset="0"/>
              <a:ea typeface="HY헤드라인M" pitchFamily="2" charset="-127"/>
            </a:endParaRPr>
          </a:p>
        </p:txBody>
      </p:sp>
      <p:sp>
        <p:nvSpPr>
          <p:cNvPr id="51" name="AutoShape 7"/>
          <p:cNvSpPr>
            <a:spLocks noChangeArrowheads="1"/>
          </p:cNvSpPr>
          <p:nvPr/>
        </p:nvSpPr>
        <p:spPr bwMode="auto">
          <a:xfrm>
            <a:off x="6580490" y="5958415"/>
            <a:ext cx="2369790" cy="668992"/>
          </a:xfrm>
          <a:prstGeom prst="roundRect">
            <a:avLst>
              <a:gd name="adj" fmla="val 50000"/>
            </a:avLst>
          </a:prstGeom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ar-EG" sz="2400" b="1" dirty="0">
                <a:latin typeface="Verdana" panose="020B0604030504040204" pitchFamily="34" charset="0"/>
                <a:ea typeface="HY헤드라인M" pitchFamily="2" charset="-127"/>
              </a:rPr>
              <a:t>حسن الظن </a:t>
            </a:r>
            <a:endParaRPr lang="ar-EG" sz="2400" b="1" dirty="0" smtClean="0">
              <a:latin typeface="Verdana" panose="020B0604030504040204" pitchFamily="34" charset="0"/>
              <a:ea typeface="HY헤드라인M" pitchFamily="2" charset="-127"/>
            </a:endParaRPr>
          </a:p>
          <a:p>
            <a:pPr algn="ctr"/>
            <a:r>
              <a:rPr lang="ar-EG" sz="2400" b="1" dirty="0" smtClean="0">
                <a:latin typeface="Verdana" panose="020B0604030504040204" pitchFamily="34" charset="0"/>
                <a:ea typeface="HY헤드라인M" pitchFamily="2" charset="-127"/>
              </a:rPr>
              <a:t>والثقة </a:t>
            </a:r>
            <a:r>
              <a:rPr lang="ar-EG" sz="2400" b="1" dirty="0">
                <a:latin typeface="Verdana" panose="020B0604030504040204" pitchFamily="34" charset="0"/>
                <a:ea typeface="HY헤드라인M" pitchFamily="2" charset="-127"/>
              </a:rPr>
              <a:t>المتبادلة</a:t>
            </a:r>
            <a:endParaRPr lang="ar-SA" sz="2400" b="1" dirty="0">
              <a:latin typeface="Verdana" panose="020B0604030504040204" pitchFamily="34" charset="0"/>
              <a:ea typeface="HY헤드라인M" pitchFamily="2" charset="-127"/>
            </a:endParaRPr>
          </a:p>
        </p:txBody>
      </p:sp>
      <p:sp>
        <p:nvSpPr>
          <p:cNvPr id="52" name="AutoShape 7"/>
          <p:cNvSpPr>
            <a:spLocks noChangeArrowheads="1"/>
          </p:cNvSpPr>
          <p:nvPr/>
        </p:nvSpPr>
        <p:spPr bwMode="auto">
          <a:xfrm>
            <a:off x="1932290" y="5958415"/>
            <a:ext cx="2369790" cy="668992"/>
          </a:xfrm>
          <a:prstGeom prst="roundRect">
            <a:avLst>
              <a:gd name="adj" fmla="val 50000"/>
            </a:avLst>
          </a:prstGeom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ar-EG" sz="2400" b="1" dirty="0" smtClean="0">
                <a:latin typeface="Verdana" panose="020B0604030504040204" pitchFamily="34" charset="0"/>
                <a:ea typeface="HY헤드라인M" pitchFamily="2" charset="-127"/>
              </a:rPr>
              <a:t>الحب بين المجموعات</a:t>
            </a:r>
            <a:endParaRPr lang="ar-SA" sz="2400" b="1" dirty="0">
              <a:latin typeface="Verdana" panose="020B0604030504040204" pitchFamily="34" charset="0"/>
              <a:ea typeface="HY헤드라인M" pitchFamily="2" charset="-127"/>
            </a:endParaRPr>
          </a:p>
        </p:txBody>
      </p:sp>
      <p:pic>
        <p:nvPicPr>
          <p:cNvPr id="53" name="Picture 2" descr="F:\دينى\work\صور\kid-smai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240" y="1130424"/>
            <a:ext cx="1302880" cy="12881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3" descr="F:\دينى\work\صور\إدارة الوقت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60" y="1094090"/>
            <a:ext cx="1061940" cy="1295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4" descr="F:\دينى\work\صور\ثقافة-الحوار-من-أجل-سورية-افضل-297x3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240" y="2313290"/>
            <a:ext cx="1229050" cy="1295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5" descr="F:\دينى\work\صور\اختلاف مشارب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40" y="2237090"/>
            <a:ext cx="1107160" cy="1295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6" descr="F:\دينى\work\صور\15460_IPhone_Locked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456290"/>
            <a:ext cx="1143000" cy="1295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7" descr="F:\دينى\work\صور\larg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380090"/>
            <a:ext cx="1295400" cy="1295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8" descr="F:\دينى\work\صور\imagتes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080" y="4561190"/>
            <a:ext cx="1155607" cy="1295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9" descr="F:\دينى\work\صور\848484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40" y="4523090"/>
            <a:ext cx="1107160" cy="1333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0" descr="F:\دينى\work\صور\zan 2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940" y="5647592"/>
            <a:ext cx="1143000" cy="11614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1" descr="F:\دينى\work\صور\Love-Is-Love_6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94" y="5647592"/>
            <a:ext cx="1045652" cy="11657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4"/>
          <p:cNvSpPr txBox="1">
            <a:spLocks noChangeArrowheads="1"/>
          </p:cNvSpPr>
          <p:nvPr/>
        </p:nvSpPr>
        <p:spPr bwMode="auto">
          <a:xfrm>
            <a:off x="990600" y="395288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800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1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ar-EG" sz="4000" b="1" dirty="0"/>
              <a:t>الاتفاقيات 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6934155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www.clipartguide.com/_named_clipart_images/0511-0809-0702-0222_Treasure_Chest_of_Gold_and_Jewels_Clip_Art_clipart_image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27553"/>
            <a:ext cx="3333750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Callout 1"/>
          <p:cNvSpPr/>
          <p:nvPr/>
        </p:nvSpPr>
        <p:spPr bwMode="auto">
          <a:xfrm>
            <a:off x="2555776" y="1484784"/>
            <a:ext cx="4248472" cy="1440160"/>
          </a:xfrm>
          <a:prstGeom prst="cloudCallout">
            <a:avLst>
              <a:gd name="adj1" fmla="val -68376"/>
              <a:gd name="adj2" fmla="val 180009"/>
            </a:avLst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rtl="1"/>
            <a:r>
              <a:rPr lang="ar-EG" sz="3200" b="1" dirty="0">
                <a:solidFill>
                  <a:schemeClr val="accent3"/>
                </a:solidFill>
                <a:latin typeface="Arial" charset="0"/>
              </a:rPr>
              <a:t>المشكلة فرصة ثمينة </a:t>
            </a:r>
            <a:endParaRPr kumimoji="0" lang="ar-EG" sz="3200" b="1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5337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对角圆角矩形 5"/>
          <p:cNvSpPr>
            <a:spLocks/>
          </p:cNvSpPr>
          <p:nvPr/>
        </p:nvSpPr>
        <p:spPr bwMode="auto">
          <a:xfrm rot="21346829">
            <a:off x="1204848" y="1965090"/>
            <a:ext cx="6954838" cy="3879850"/>
          </a:xfrm>
          <a:custGeom>
            <a:avLst/>
            <a:gdLst>
              <a:gd name="T0" fmla="*/ 492043 w 6954838"/>
              <a:gd name="T1" fmla="*/ 0 h 3879850"/>
              <a:gd name="T2" fmla="*/ 6954838 w 6954838"/>
              <a:gd name="T3" fmla="*/ 0 h 3879850"/>
              <a:gd name="T4" fmla="*/ 6954838 w 6954838"/>
              <a:gd name="T5" fmla="*/ 0 h 3879850"/>
              <a:gd name="T6" fmla="*/ 6954838 w 6954838"/>
              <a:gd name="T7" fmla="*/ 3387807 h 3879850"/>
              <a:gd name="T8" fmla="*/ 6462795 w 6954838"/>
              <a:gd name="T9" fmla="*/ 3879850 h 3879850"/>
              <a:gd name="T10" fmla="*/ 0 w 6954838"/>
              <a:gd name="T11" fmla="*/ 3879850 h 3879850"/>
              <a:gd name="T12" fmla="*/ 0 w 6954838"/>
              <a:gd name="T13" fmla="*/ 3879850 h 3879850"/>
              <a:gd name="T14" fmla="*/ 0 w 6954838"/>
              <a:gd name="T15" fmla="*/ 492043 h 3879850"/>
              <a:gd name="T16" fmla="*/ 492043 w 6954838"/>
              <a:gd name="T17" fmla="*/ 0 h 3879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954838" h="3879850">
                <a:moveTo>
                  <a:pt x="492043" y="0"/>
                </a:moveTo>
                <a:lnTo>
                  <a:pt x="6954838" y="0"/>
                </a:lnTo>
                <a:lnTo>
                  <a:pt x="6954838" y="3387807"/>
                </a:lnTo>
                <a:cubicBezTo>
                  <a:pt x="6954838" y="3659555"/>
                  <a:pt x="6734543" y="3879850"/>
                  <a:pt x="6462795" y="3879850"/>
                </a:cubicBezTo>
                <a:lnTo>
                  <a:pt x="0" y="3879850"/>
                </a:lnTo>
                <a:lnTo>
                  <a:pt x="0" y="492043"/>
                </a:lnTo>
                <a:cubicBezTo>
                  <a:pt x="0" y="220295"/>
                  <a:pt x="220295" y="0"/>
                  <a:pt x="492043" y="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  <a:effectLst>
            <a:outerShdw dist="23000" dir="5400000" algn="ctr" rotWithShape="0">
              <a:srgbClr val="000000">
                <a:alpha val="32999"/>
              </a:srgbClr>
            </a:outerShdw>
          </a:effectLst>
          <a:extLst/>
        </p:spPr>
        <p:txBody>
          <a:bodyPr anchor="ctr"/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ar-EG" sz="4000" dirty="0" smtClean="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التشابك العشوائي بالأيدي</a:t>
            </a:r>
            <a:endParaRPr lang="ar-EG" sz="4000" dirty="0">
              <a:solidFill>
                <a:schemeClr val="bg1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4" name="Picture 3" descr="C:\TDDOWNLOAD\penci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1785926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03722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14678" y="1428736"/>
            <a:ext cx="352692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r-EG" sz="3200" b="1" dirty="0" smtClean="0">
                <a:solidFill>
                  <a:srgbClr val="4D4D4D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التشابك العشوائي بالأيدي</a:t>
            </a:r>
            <a:endParaRPr lang="ar-EG" sz="3200" b="1" dirty="0">
              <a:solidFill>
                <a:srgbClr val="4D4D4D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643306" y="2825753"/>
            <a:ext cx="4357718" cy="719139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r>
              <a:rPr lang="ar-SA" sz="2300" b="1" dirty="0" smtClean="0">
                <a:solidFill>
                  <a:srgbClr val="4D4D4D"/>
                </a:solidFill>
              </a:rPr>
              <a:t>تنمية القدرات العقلية والذهنية</a:t>
            </a:r>
            <a:endParaRPr lang="ar-EG" sz="2300" b="1" dirty="0" smtClean="0">
              <a:solidFill>
                <a:srgbClr val="4D4D4D"/>
              </a:solidFill>
            </a:endParaRPr>
          </a:p>
          <a:p>
            <a:pPr rtl="1"/>
            <a:r>
              <a:rPr lang="ar-SA" sz="2300" b="1" dirty="0" smtClean="0">
                <a:solidFill>
                  <a:srgbClr val="4D4D4D"/>
                </a:solidFill>
              </a:rPr>
              <a:t> من خلال العمل الجماعي </a:t>
            </a:r>
            <a:endParaRPr lang="ar-EG" altLang="zh-CN" sz="2300" b="1" dirty="0">
              <a:solidFill>
                <a:srgbClr val="4D4D4D"/>
              </a:solidFill>
              <a:ea typeface="幼圆" pitchFamily="1" charset="-122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643306" y="3857628"/>
            <a:ext cx="4357718" cy="719139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r>
              <a:rPr lang="ar-SA" sz="2000" b="1" dirty="0" smtClean="0">
                <a:solidFill>
                  <a:srgbClr val="4D4D4D"/>
                </a:solidFill>
              </a:rPr>
              <a:t>سرعة البديهة لايجاد حلول فورية تفيد المجموعة</a:t>
            </a:r>
            <a:endParaRPr lang="zh-CN" altLang="en-US" sz="2000" b="1" dirty="0">
              <a:solidFill>
                <a:srgbClr val="4D4D4D"/>
              </a:solidFill>
              <a:ea typeface="幼圆" pitchFamily="1" charset="-12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034" y="642918"/>
            <a:ext cx="2221328" cy="13595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2571744"/>
            <a:ext cx="1857375" cy="1809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1019043" y="4912808"/>
            <a:ext cx="118494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1"/>
            <a:r>
              <a:rPr lang="ar-EG" sz="2800" b="1" dirty="0" smtClean="0">
                <a:solidFill>
                  <a:srgbClr val="002060"/>
                </a:solidFill>
              </a:rPr>
              <a:t>15دقيقة</a:t>
            </a:r>
            <a:endParaRPr lang="ar-EG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8887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 bwMode="auto">
          <a:xfrm>
            <a:off x="1907704" y="2132856"/>
            <a:ext cx="5184576" cy="2736304"/>
          </a:xfrm>
          <a:prstGeom prst="horizontalScroll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rtl="1"/>
            <a:r>
              <a:rPr lang="ar-EG" sz="4000" b="1" dirty="0">
                <a:solidFill>
                  <a:srgbClr val="4D4D4D"/>
                </a:solidFill>
                <a:latin typeface="Arial" charset="0"/>
              </a:rPr>
              <a:t>كيف تدرك المشكلة ؟</a:t>
            </a:r>
            <a:endParaRPr kumimoji="0" lang="ar-EG" sz="4000" b="1" i="0" u="none" strike="noStrike" cap="none" normalizeH="0" baseline="0" dirty="0" smtClean="0">
              <a:ln>
                <a:noFill/>
              </a:ln>
              <a:solidFill>
                <a:srgbClr val="4D4D4D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9523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958119848"/>
              </p:ext>
            </p:extLst>
          </p:nvPr>
        </p:nvGraphicFramePr>
        <p:xfrm>
          <a:off x="1331640" y="177281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74824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 bwMode="auto">
          <a:xfrm>
            <a:off x="1907704" y="2132856"/>
            <a:ext cx="5184576" cy="2736304"/>
          </a:xfrm>
          <a:prstGeom prst="horizontalScroll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rtl="1"/>
            <a:r>
              <a:rPr lang="ar-EG" sz="4000" b="1" dirty="0" smtClean="0">
                <a:solidFill>
                  <a:srgbClr val="4D4D4D"/>
                </a:solidFill>
                <a:latin typeface="Arial" charset="0"/>
              </a:rPr>
              <a:t>اسئلة لكى تحدد المشكلة </a:t>
            </a:r>
            <a:r>
              <a:rPr lang="ar-EG" sz="4000" b="1" dirty="0">
                <a:solidFill>
                  <a:srgbClr val="4D4D4D"/>
                </a:solidFill>
                <a:latin typeface="Arial" charset="0"/>
              </a:rPr>
              <a:t>؟</a:t>
            </a:r>
            <a:endParaRPr kumimoji="0" lang="ar-EG" sz="4000" b="1" i="0" u="none" strike="noStrike" cap="none" normalizeH="0" baseline="0" dirty="0" smtClean="0">
              <a:ln>
                <a:noFill/>
              </a:ln>
              <a:solidFill>
                <a:srgbClr val="4D4D4D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2215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025690640"/>
              </p:ext>
            </p:extLst>
          </p:nvPr>
        </p:nvGraphicFramePr>
        <p:xfrm>
          <a:off x="1331640" y="177281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21129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Multidocument 3"/>
          <p:cNvSpPr/>
          <p:nvPr/>
        </p:nvSpPr>
        <p:spPr bwMode="auto">
          <a:xfrm>
            <a:off x="2123728" y="2564904"/>
            <a:ext cx="5040560" cy="2448272"/>
          </a:xfrm>
          <a:prstGeom prst="flowChartMultidocument">
            <a:avLst/>
          </a:prstGeom>
          <a:ln/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rtl="1"/>
            <a:r>
              <a:rPr lang="ar-EG" sz="40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الأساليب المتبعة </a:t>
            </a:r>
            <a:r>
              <a:rPr lang="ar-EG" sz="40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للتعامل</a:t>
            </a:r>
          </a:p>
          <a:p>
            <a:pPr rtl="1"/>
            <a:r>
              <a:rPr lang="ar-EG" sz="40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ar-EG" sz="40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مع المشكلات</a:t>
            </a:r>
            <a:endParaRPr kumimoji="0" lang="ar-EG" sz="40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5136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39752" y="404664"/>
            <a:ext cx="439248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EG" sz="4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لا تفعل شيئاً 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1066420" y="2204864"/>
            <a:ext cx="6984776" cy="792088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convex"/>
          </a:sp3d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rtl="1"/>
            <a:r>
              <a:rPr lang="ar-EG" sz="2800" b="1" dirty="0" smtClean="0">
                <a:solidFill>
                  <a:schemeClr val="tx2">
                    <a:lumMod val="5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إذا </a:t>
            </a:r>
            <a:r>
              <a:rPr lang="ar-EG" sz="2800" b="1" dirty="0">
                <a:solidFill>
                  <a:schemeClr val="tx2">
                    <a:lumMod val="5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كانت المشكلة ستحل تلقائياً 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1043608" y="3429000"/>
            <a:ext cx="6984776" cy="792088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convex"/>
          </a:sp3d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rtl="1"/>
            <a:r>
              <a:rPr lang="ar-EG" sz="2600" b="1" dirty="0" smtClean="0">
                <a:solidFill>
                  <a:schemeClr val="tx2">
                    <a:lumMod val="5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إذا </a:t>
            </a:r>
            <a:r>
              <a:rPr lang="ar-EG" sz="2600" b="1" dirty="0">
                <a:solidFill>
                  <a:schemeClr val="tx2">
                    <a:lumMod val="5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كانت آثارها ضعيفة </a:t>
            </a:r>
            <a:endParaRPr kumimoji="0" lang="ar-EG" sz="26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1020796" y="4653136"/>
            <a:ext cx="6984776" cy="792088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convex"/>
          </a:sp3d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rtl="1"/>
            <a:r>
              <a:rPr lang="ar-EG" sz="2800" b="1" dirty="0" smtClean="0">
                <a:solidFill>
                  <a:schemeClr val="tx2">
                    <a:lumMod val="5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إذا </a:t>
            </a:r>
            <a:r>
              <a:rPr lang="ar-EG" sz="2800" b="1" dirty="0">
                <a:solidFill>
                  <a:schemeClr val="tx2">
                    <a:lumMod val="5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كانت تكلفة الحل أعلى من تكلفة المشكلة </a:t>
            </a:r>
            <a:endParaRPr kumimoji="0" lang="ar-EG" sz="28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4228620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39752" y="404664"/>
            <a:ext cx="439248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EG" sz="4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معالجة الآثار 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1066420" y="2204864"/>
            <a:ext cx="6984776" cy="792088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convex"/>
          </a:sp3d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rtl="1"/>
            <a:r>
              <a:rPr lang="ar-EG" sz="2800" b="1" dirty="0" smtClean="0">
                <a:solidFill>
                  <a:schemeClr val="tx2">
                    <a:lumMod val="5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عندما </a:t>
            </a:r>
            <a:r>
              <a:rPr lang="ar-EG" sz="2800" b="1" dirty="0">
                <a:solidFill>
                  <a:schemeClr val="tx2">
                    <a:lumMod val="5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نتوقع زوال السبب 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1043608" y="3429000"/>
            <a:ext cx="6984776" cy="792088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convex"/>
          </a:sp3d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rtl="1"/>
            <a:r>
              <a:rPr lang="ar-EG" sz="2600" b="1" dirty="0" smtClean="0">
                <a:solidFill>
                  <a:schemeClr val="tx2">
                    <a:lumMod val="5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عندما </a:t>
            </a:r>
            <a:r>
              <a:rPr lang="ar-EG" sz="2600" b="1" dirty="0">
                <a:solidFill>
                  <a:schemeClr val="tx2">
                    <a:lumMod val="5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تكون تكلفة معالجة السبب كبيرة </a:t>
            </a:r>
            <a:endParaRPr kumimoji="0" lang="ar-EG" sz="26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1020796" y="4653136"/>
            <a:ext cx="6984776" cy="792088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convex"/>
          </a:sp3d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rtl="1"/>
            <a:r>
              <a:rPr lang="ar-EG" sz="2800" b="1" dirty="0" smtClean="0">
                <a:solidFill>
                  <a:schemeClr val="tx2">
                    <a:lumMod val="5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عندما </a:t>
            </a:r>
            <a:r>
              <a:rPr lang="ar-EG" sz="2800" b="1" dirty="0">
                <a:solidFill>
                  <a:schemeClr val="tx2">
                    <a:lumMod val="5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يكون السبب خارج السيطرة </a:t>
            </a:r>
            <a:endParaRPr kumimoji="0" lang="ar-EG" sz="28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347125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17578"/>
            <a:ext cx="3314700" cy="2259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384" y="347125"/>
            <a:ext cx="9170384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4"/>
          <p:cNvSpPr txBox="1">
            <a:spLocks noChangeArrowheads="1"/>
          </p:cNvSpPr>
          <p:nvPr/>
        </p:nvSpPr>
        <p:spPr bwMode="auto">
          <a:xfrm>
            <a:off x="990600" y="395288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800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1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ar-EG" sz="4000" b="1" dirty="0" smtClean="0"/>
              <a:t>محاور الدورة</a:t>
            </a:r>
            <a:endParaRPr lang="ru-RU" sz="4000" b="1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20599997"/>
              </p:ext>
            </p:extLst>
          </p:nvPr>
        </p:nvGraphicFramePr>
        <p:xfrm>
          <a:off x="1524000" y="195728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499010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39752" y="404664"/>
            <a:ext cx="439248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EG" sz="4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مراقبة الوضع فقط 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1066420" y="2204864"/>
            <a:ext cx="6984776" cy="792088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convex"/>
          </a:sp3d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rtl="1"/>
            <a:r>
              <a:rPr lang="ar-EG" sz="2800" b="1" dirty="0" smtClean="0">
                <a:solidFill>
                  <a:schemeClr val="tx2">
                    <a:lumMod val="5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إذا </a:t>
            </a:r>
            <a:r>
              <a:rPr lang="ar-EG" sz="2800" b="1" dirty="0">
                <a:solidFill>
                  <a:schemeClr val="tx2">
                    <a:lumMod val="5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كانت غير ملحة 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1043608" y="3429000"/>
            <a:ext cx="6984776" cy="792088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convex"/>
          </a:sp3d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rtl="1"/>
            <a:r>
              <a:rPr lang="ar-EG" sz="2600" b="1" dirty="0" smtClean="0">
                <a:solidFill>
                  <a:schemeClr val="tx2">
                    <a:lumMod val="5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إذا </a:t>
            </a:r>
            <a:r>
              <a:rPr lang="ar-EG" sz="2600" b="1" dirty="0">
                <a:solidFill>
                  <a:schemeClr val="tx2">
                    <a:lumMod val="5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بدأت بالتلاشي </a:t>
            </a:r>
            <a:endParaRPr kumimoji="0" lang="ar-EG" sz="26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1020796" y="4653136"/>
            <a:ext cx="6984776" cy="792088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convex"/>
          </a:sp3d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rtl="1"/>
            <a:r>
              <a:rPr lang="ar-EG" sz="2800" b="1" dirty="0" smtClean="0">
                <a:solidFill>
                  <a:schemeClr val="tx2">
                    <a:lumMod val="5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إذا </a:t>
            </a:r>
            <a:r>
              <a:rPr lang="ar-EG" sz="2800" b="1" dirty="0">
                <a:solidFill>
                  <a:schemeClr val="tx2">
                    <a:lumMod val="5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كانت الأسباب غير واضحة </a:t>
            </a:r>
            <a:endParaRPr kumimoji="0" lang="ar-EG" sz="28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206075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Multidocument 3"/>
          <p:cNvSpPr/>
          <p:nvPr/>
        </p:nvSpPr>
        <p:spPr bwMode="auto">
          <a:xfrm>
            <a:off x="2123728" y="2564904"/>
            <a:ext cx="5040560" cy="2448272"/>
          </a:xfrm>
          <a:prstGeom prst="flowChartMultidocument">
            <a:avLst/>
          </a:prstGeom>
          <a:ln/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rtl="1"/>
            <a:r>
              <a:rPr lang="ar-EG" sz="40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من أسباب </a:t>
            </a:r>
            <a:endParaRPr lang="ar-EG" sz="4000" b="1" dirty="0" smtClean="0">
              <a:solidFill>
                <a:schemeClr val="tx2">
                  <a:lumMod val="50000"/>
                </a:schemeClr>
              </a:solidFill>
              <a:latin typeface="Arial" charset="0"/>
            </a:endParaRPr>
          </a:p>
          <a:p>
            <a:pPr rtl="1"/>
            <a:r>
              <a:rPr lang="ar-EG" sz="40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عدم </a:t>
            </a:r>
            <a:r>
              <a:rPr lang="ar-EG" sz="40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مواجهة المشكلة</a:t>
            </a:r>
            <a:endParaRPr kumimoji="0" lang="ar-EG" sz="40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709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39752" y="404664"/>
            <a:ext cx="439248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EG" sz="4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معالجة المشكلة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7380288" y="2057400"/>
            <a:ext cx="762000" cy="665163"/>
            <a:chOff x="0" y="0"/>
            <a:chExt cx="1549" cy="1351"/>
          </a:xfrm>
        </p:grpSpPr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2301875" y="2667000"/>
            <a:ext cx="5078413" cy="4763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641475" y="2133600"/>
            <a:ext cx="5738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rtl="1"/>
            <a:r>
              <a:rPr lang="ar-EG" b="1" dirty="0" smtClean="0">
                <a:solidFill>
                  <a:srgbClr val="333300"/>
                </a:solidFill>
              </a:rPr>
              <a:t>الجهل </a:t>
            </a:r>
            <a:r>
              <a:rPr lang="ar-EG" b="1" dirty="0">
                <a:solidFill>
                  <a:srgbClr val="333300"/>
                </a:solidFill>
              </a:rPr>
              <a:t>بحدوثها</a:t>
            </a:r>
            <a:endParaRPr lang="en-US" sz="2400" b="1" dirty="0">
              <a:solidFill>
                <a:srgbClr val="333300"/>
              </a:solidFill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7577138" y="2155825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/>
            <a:r>
              <a:rPr lang="en-US" sz="2400" b="1">
                <a:solidFill>
                  <a:srgbClr val="FFFFFF"/>
                </a:solidFill>
              </a:rPr>
              <a:t>1</a:t>
            </a: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7380288" y="2971800"/>
            <a:ext cx="762000" cy="665163"/>
            <a:chOff x="0" y="0"/>
            <a:chExt cx="1549" cy="1351"/>
          </a:xfrm>
        </p:grpSpPr>
        <p:sp>
          <p:nvSpPr>
            <p:cNvPr id="12" name="AutoShape 11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13" name="AutoShape 12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14" name="AutoShape 13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2301875" y="3581400"/>
            <a:ext cx="5078413" cy="4763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1641475" y="3048000"/>
            <a:ext cx="5738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rtl="1"/>
            <a:r>
              <a:rPr lang="ar-EG" b="1" dirty="0" smtClean="0">
                <a:solidFill>
                  <a:srgbClr val="333300"/>
                </a:solidFill>
              </a:rPr>
              <a:t>الارتياح</a:t>
            </a:r>
            <a:endParaRPr lang="en-US" sz="2400" b="1" dirty="0">
              <a:solidFill>
                <a:srgbClr val="333300"/>
              </a:solidFill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7577138" y="3070225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/>
            <a:r>
              <a:rPr lang="en-US" sz="2400" b="1">
                <a:solidFill>
                  <a:srgbClr val="FFFFFF"/>
                </a:solidFill>
              </a:rPr>
              <a:t>2</a:t>
            </a:r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7380288" y="3863975"/>
            <a:ext cx="762000" cy="665163"/>
            <a:chOff x="0" y="0"/>
            <a:chExt cx="1549" cy="1351"/>
          </a:xfrm>
        </p:grpSpPr>
        <p:sp>
          <p:nvSpPr>
            <p:cNvPr id="19" name="AutoShape 18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20" name="AutoShape 19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21" name="AutoShape 20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22" name="Line 21"/>
          <p:cNvSpPr>
            <a:spLocks noChangeShapeType="1"/>
          </p:cNvSpPr>
          <p:nvPr/>
        </p:nvSpPr>
        <p:spPr bwMode="auto">
          <a:xfrm>
            <a:off x="2301875" y="4473575"/>
            <a:ext cx="5078413" cy="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1641475" y="3940175"/>
            <a:ext cx="5738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rtl="1"/>
            <a:r>
              <a:rPr lang="ar-EG" b="1" dirty="0" smtClean="0">
                <a:solidFill>
                  <a:srgbClr val="333300"/>
                </a:solidFill>
              </a:rPr>
              <a:t>كونها </a:t>
            </a:r>
            <a:r>
              <a:rPr lang="ar-EG" b="1" dirty="0">
                <a:solidFill>
                  <a:srgbClr val="333300"/>
                </a:solidFill>
              </a:rPr>
              <a:t>تتعلق بشخص محبوب أو مكروه </a:t>
            </a:r>
            <a:endParaRPr lang="en-US" sz="2400" b="1" dirty="0">
              <a:solidFill>
                <a:srgbClr val="333300"/>
              </a:solidFill>
            </a:endParaRP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7577138" y="3962400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/>
            <a:r>
              <a:rPr lang="en-US" sz="2400" b="1">
                <a:solidFill>
                  <a:srgbClr val="FFFFFF"/>
                </a:solidFill>
              </a:rPr>
              <a:t>3</a:t>
            </a:r>
          </a:p>
        </p:txBody>
      </p: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7380288" y="4778375"/>
            <a:ext cx="762000" cy="665163"/>
            <a:chOff x="0" y="0"/>
            <a:chExt cx="1549" cy="1351"/>
          </a:xfrm>
        </p:grpSpPr>
        <p:sp>
          <p:nvSpPr>
            <p:cNvPr id="26" name="AutoShape 25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27" name="AutoShape 26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28" name="AutoShape 27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2301875" y="5387975"/>
            <a:ext cx="5078413" cy="4445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1641475" y="4854575"/>
            <a:ext cx="57388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rtl="1"/>
            <a:r>
              <a:rPr lang="ar-EG" b="1" dirty="0" smtClean="0">
                <a:solidFill>
                  <a:srgbClr val="333300"/>
                </a:solidFill>
              </a:rPr>
              <a:t>إذا </a:t>
            </a:r>
            <a:r>
              <a:rPr lang="ar-EG" b="1" dirty="0">
                <a:solidFill>
                  <a:srgbClr val="333300"/>
                </a:solidFill>
              </a:rPr>
              <a:t>كانت .......؟ </a:t>
            </a:r>
            <a:endParaRPr lang="en-US" sz="2400" b="1" dirty="0">
              <a:solidFill>
                <a:srgbClr val="333300"/>
              </a:solidFill>
            </a:endParaRP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7577138" y="4876800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/>
            <a:r>
              <a:rPr lang="en-US" sz="2400" b="1">
                <a:solidFill>
                  <a:srgbClr val="FFFFFF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5823285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Multidocument 3"/>
          <p:cNvSpPr/>
          <p:nvPr/>
        </p:nvSpPr>
        <p:spPr bwMode="auto">
          <a:xfrm>
            <a:off x="2123728" y="2564904"/>
            <a:ext cx="5040560" cy="2448272"/>
          </a:xfrm>
          <a:prstGeom prst="flowChartMultidocument">
            <a:avLst/>
          </a:prstGeom>
          <a:ln/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rtl="1"/>
            <a:r>
              <a:rPr lang="ar-EG" sz="40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أخطاء في تحديد المشكلات</a:t>
            </a:r>
            <a:endParaRPr kumimoji="0" lang="ar-EG" sz="40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767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23728" y="404664"/>
            <a:ext cx="482453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EG" sz="4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أخطاء في تحديد المشكلات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7380288" y="2541438"/>
            <a:ext cx="762000" cy="665163"/>
            <a:chOff x="0" y="0"/>
            <a:chExt cx="1549" cy="1351"/>
          </a:xfrm>
        </p:grpSpPr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2301875" y="3151038"/>
            <a:ext cx="5078413" cy="4763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641475" y="2617638"/>
            <a:ext cx="5738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rtl="1"/>
            <a:r>
              <a:rPr lang="ar-EG" b="1" dirty="0" smtClean="0">
                <a:solidFill>
                  <a:srgbClr val="333300"/>
                </a:solidFill>
              </a:rPr>
              <a:t>تجميع </a:t>
            </a:r>
            <a:r>
              <a:rPr lang="ar-EG" b="1" dirty="0">
                <a:solidFill>
                  <a:srgbClr val="333300"/>
                </a:solidFill>
              </a:rPr>
              <a:t>المشاكل الصغيرة كمشكلة كبيرة واحدة </a:t>
            </a:r>
            <a:endParaRPr lang="en-US" sz="2400" b="1" dirty="0">
              <a:solidFill>
                <a:srgbClr val="333300"/>
              </a:solidFill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7577138" y="2639863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/>
            <a:r>
              <a:rPr lang="en-US" sz="2400" b="1">
                <a:solidFill>
                  <a:srgbClr val="FFFFFF"/>
                </a:solidFill>
              </a:rPr>
              <a:t>1</a:t>
            </a: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7380288" y="3455838"/>
            <a:ext cx="762000" cy="665163"/>
            <a:chOff x="0" y="0"/>
            <a:chExt cx="1549" cy="1351"/>
          </a:xfrm>
        </p:grpSpPr>
        <p:sp>
          <p:nvSpPr>
            <p:cNvPr id="12" name="AutoShape 11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13" name="AutoShape 12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14" name="AutoShape 13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2301875" y="4065438"/>
            <a:ext cx="5078413" cy="4763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1641475" y="3532038"/>
            <a:ext cx="5738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rtl="1"/>
            <a:r>
              <a:rPr lang="ar-EG" b="1" dirty="0" smtClean="0">
                <a:solidFill>
                  <a:srgbClr val="333300"/>
                </a:solidFill>
              </a:rPr>
              <a:t>الاعتماد </a:t>
            </a:r>
            <a:r>
              <a:rPr lang="ar-EG" b="1" dirty="0">
                <a:solidFill>
                  <a:srgbClr val="333300"/>
                </a:solidFill>
              </a:rPr>
              <a:t>على المشاعر دون الحقائق </a:t>
            </a:r>
            <a:endParaRPr lang="en-US" sz="2400" b="1" dirty="0">
              <a:solidFill>
                <a:srgbClr val="333300"/>
              </a:solidFill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7577138" y="3554263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/>
            <a:r>
              <a:rPr lang="en-US" sz="2400" b="1">
                <a:solidFill>
                  <a:srgbClr val="FFFFFF"/>
                </a:solidFill>
              </a:rPr>
              <a:t>2</a:t>
            </a:r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7380288" y="4348013"/>
            <a:ext cx="762000" cy="665163"/>
            <a:chOff x="0" y="0"/>
            <a:chExt cx="1549" cy="1351"/>
          </a:xfrm>
        </p:grpSpPr>
        <p:sp>
          <p:nvSpPr>
            <p:cNvPr id="19" name="AutoShape 18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20" name="AutoShape 19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21" name="AutoShape 20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1641475" y="4424213"/>
            <a:ext cx="5738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rtl="1"/>
            <a:r>
              <a:rPr lang="ar-EG" b="1" dirty="0" smtClean="0">
                <a:solidFill>
                  <a:srgbClr val="333300"/>
                </a:solidFill>
              </a:rPr>
              <a:t>القفز </a:t>
            </a:r>
            <a:r>
              <a:rPr lang="ar-EG" b="1" dirty="0">
                <a:solidFill>
                  <a:srgbClr val="333300"/>
                </a:solidFill>
              </a:rPr>
              <a:t>مباشرة إلى الأسباب والحلول </a:t>
            </a:r>
            <a:endParaRPr lang="en-US" sz="2400" b="1" dirty="0">
              <a:solidFill>
                <a:srgbClr val="333300"/>
              </a:solidFill>
            </a:endParaRP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7577138" y="4446438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/>
            <a:r>
              <a:rPr lang="en-US" sz="2400" b="1">
                <a:solidFill>
                  <a:srgbClr val="FFFFFF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167269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23728" y="404664"/>
            <a:ext cx="482453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EG" sz="4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أخطاء في تحديد المشكلات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7380288" y="2541438"/>
            <a:ext cx="762000" cy="665163"/>
            <a:chOff x="0" y="0"/>
            <a:chExt cx="1549" cy="1351"/>
          </a:xfrm>
        </p:grpSpPr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2301875" y="3151038"/>
            <a:ext cx="5078413" cy="4763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641475" y="2617638"/>
            <a:ext cx="5738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rtl="1"/>
            <a:r>
              <a:rPr lang="ar-EG" b="1" dirty="0" smtClean="0">
                <a:solidFill>
                  <a:srgbClr val="333300"/>
                </a:solidFill>
              </a:rPr>
              <a:t>الاختلاف </a:t>
            </a:r>
            <a:r>
              <a:rPr lang="ar-EG" b="1" dirty="0">
                <a:solidFill>
                  <a:srgbClr val="333300"/>
                </a:solidFill>
              </a:rPr>
              <a:t>حول معيار الأداء القياسي </a:t>
            </a:r>
            <a:endParaRPr lang="en-US" sz="2400" b="1" dirty="0">
              <a:solidFill>
                <a:srgbClr val="333300"/>
              </a:solidFill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7577138" y="2639863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4</a:t>
            </a:r>
            <a:endParaRPr lang="en-US" sz="2400" b="1" dirty="0">
              <a:solidFill>
                <a:srgbClr val="FFFFFF"/>
              </a:solidFill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7380288" y="3455838"/>
            <a:ext cx="762000" cy="665163"/>
            <a:chOff x="0" y="0"/>
            <a:chExt cx="1549" cy="1351"/>
          </a:xfrm>
        </p:grpSpPr>
        <p:sp>
          <p:nvSpPr>
            <p:cNvPr id="12" name="AutoShape 11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13" name="AutoShape 12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14" name="AutoShape 13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2301875" y="4065438"/>
            <a:ext cx="5078413" cy="4763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1641475" y="3532038"/>
            <a:ext cx="5738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rtl="1"/>
            <a:r>
              <a:rPr lang="ar-EG" b="1" dirty="0" smtClean="0">
                <a:solidFill>
                  <a:srgbClr val="333300"/>
                </a:solidFill>
              </a:rPr>
              <a:t>التركيز </a:t>
            </a:r>
            <a:r>
              <a:rPr lang="ar-EG" b="1" dirty="0">
                <a:solidFill>
                  <a:srgbClr val="333300"/>
                </a:solidFill>
              </a:rPr>
              <a:t>على الأسباب الخارجية فقط </a:t>
            </a:r>
            <a:endParaRPr lang="en-US" sz="2400" b="1" dirty="0">
              <a:solidFill>
                <a:srgbClr val="333300"/>
              </a:solidFill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7577138" y="3554263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5</a:t>
            </a:r>
            <a:endParaRPr lang="en-US" sz="2400" b="1" dirty="0">
              <a:solidFill>
                <a:srgbClr val="FFFFFF"/>
              </a:solidFill>
            </a:endParaRPr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7380288" y="4348013"/>
            <a:ext cx="762000" cy="665163"/>
            <a:chOff x="0" y="0"/>
            <a:chExt cx="1549" cy="1351"/>
          </a:xfrm>
        </p:grpSpPr>
        <p:sp>
          <p:nvSpPr>
            <p:cNvPr id="19" name="AutoShape 18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20" name="AutoShape 19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21" name="AutoShape 20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1641475" y="4424213"/>
            <a:ext cx="57388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rtl="1"/>
            <a:r>
              <a:rPr lang="ar-EG" b="1" dirty="0" smtClean="0">
                <a:solidFill>
                  <a:srgbClr val="333300"/>
                </a:solidFill>
              </a:rPr>
              <a:t>إغفال </a:t>
            </a:r>
            <a:r>
              <a:rPr lang="ar-EG" b="1" dirty="0">
                <a:solidFill>
                  <a:srgbClr val="333300"/>
                </a:solidFill>
              </a:rPr>
              <a:t>مشاركة المستويات الإدارية القريبة من تنفيذ العمل </a:t>
            </a:r>
            <a:endParaRPr lang="en-US" sz="2400" b="1" dirty="0">
              <a:solidFill>
                <a:srgbClr val="333300"/>
              </a:solidFill>
            </a:endParaRP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7577138" y="4446438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6</a:t>
            </a:r>
            <a:endParaRPr lang="en-US" sz="2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8723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对角圆角矩形 5"/>
          <p:cNvSpPr>
            <a:spLocks/>
          </p:cNvSpPr>
          <p:nvPr/>
        </p:nvSpPr>
        <p:spPr bwMode="auto">
          <a:xfrm rot="21346829">
            <a:off x="1204848" y="1965090"/>
            <a:ext cx="6954838" cy="3879850"/>
          </a:xfrm>
          <a:custGeom>
            <a:avLst/>
            <a:gdLst>
              <a:gd name="T0" fmla="*/ 492043 w 6954838"/>
              <a:gd name="T1" fmla="*/ 0 h 3879850"/>
              <a:gd name="T2" fmla="*/ 6954838 w 6954838"/>
              <a:gd name="T3" fmla="*/ 0 h 3879850"/>
              <a:gd name="T4" fmla="*/ 6954838 w 6954838"/>
              <a:gd name="T5" fmla="*/ 0 h 3879850"/>
              <a:gd name="T6" fmla="*/ 6954838 w 6954838"/>
              <a:gd name="T7" fmla="*/ 3387807 h 3879850"/>
              <a:gd name="T8" fmla="*/ 6462795 w 6954838"/>
              <a:gd name="T9" fmla="*/ 3879850 h 3879850"/>
              <a:gd name="T10" fmla="*/ 0 w 6954838"/>
              <a:gd name="T11" fmla="*/ 3879850 h 3879850"/>
              <a:gd name="T12" fmla="*/ 0 w 6954838"/>
              <a:gd name="T13" fmla="*/ 3879850 h 3879850"/>
              <a:gd name="T14" fmla="*/ 0 w 6954838"/>
              <a:gd name="T15" fmla="*/ 492043 h 3879850"/>
              <a:gd name="T16" fmla="*/ 492043 w 6954838"/>
              <a:gd name="T17" fmla="*/ 0 h 3879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954838" h="3879850">
                <a:moveTo>
                  <a:pt x="492043" y="0"/>
                </a:moveTo>
                <a:lnTo>
                  <a:pt x="6954838" y="0"/>
                </a:lnTo>
                <a:lnTo>
                  <a:pt x="6954838" y="3387807"/>
                </a:lnTo>
                <a:cubicBezTo>
                  <a:pt x="6954838" y="3659555"/>
                  <a:pt x="6734543" y="3879850"/>
                  <a:pt x="6462795" y="3879850"/>
                </a:cubicBezTo>
                <a:lnTo>
                  <a:pt x="0" y="3879850"/>
                </a:lnTo>
                <a:lnTo>
                  <a:pt x="0" y="492043"/>
                </a:lnTo>
                <a:cubicBezTo>
                  <a:pt x="0" y="220295"/>
                  <a:pt x="220295" y="0"/>
                  <a:pt x="492043" y="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  <a:effectLst>
            <a:outerShdw dist="23000" dir="5400000" algn="ctr" rotWithShape="0">
              <a:srgbClr val="000000">
                <a:alpha val="32999"/>
              </a:srgbClr>
            </a:outerShdw>
          </a:effectLst>
          <a:extLst/>
        </p:spPr>
        <p:txBody>
          <a:bodyPr anchor="ctr"/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ar-EG" sz="4000" dirty="0" smtClean="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الكيس</a:t>
            </a:r>
            <a:endParaRPr lang="ar-EG" sz="4000" dirty="0">
              <a:solidFill>
                <a:schemeClr val="bg1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4" name="Picture 3" descr="C:\TDDOWNLOAD\penci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1785926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17310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29124" y="1357298"/>
            <a:ext cx="998991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r-EG" sz="3200" b="1" dirty="0" smtClean="0">
                <a:solidFill>
                  <a:srgbClr val="4D4D4D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الكيس</a:t>
            </a:r>
            <a:endParaRPr lang="ar-EG" sz="3200" b="1" dirty="0">
              <a:solidFill>
                <a:srgbClr val="4D4D4D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034" y="642918"/>
            <a:ext cx="2221328" cy="13595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2571744"/>
            <a:ext cx="1857375" cy="1809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1019043" y="4912808"/>
            <a:ext cx="118494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1"/>
            <a:r>
              <a:rPr lang="ar-EG" sz="2800" b="1" dirty="0" smtClean="0">
                <a:solidFill>
                  <a:srgbClr val="002060"/>
                </a:solidFill>
              </a:rPr>
              <a:t>15دقيقة</a:t>
            </a:r>
            <a:endParaRPr lang="ar-EG" sz="2800" b="1" dirty="0">
              <a:solidFill>
                <a:srgbClr val="002060"/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357554" y="2428868"/>
            <a:ext cx="4392464" cy="504825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r>
              <a:rPr lang="ar-SA" b="1" dirty="0" smtClean="0">
                <a:solidFill>
                  <a:srgbClr val="4D4D4D"/>
                </a:solidFill>
              </a:rPr>
              <a:t>التعاون والعمل بروح الفريق</a:t>
            </a:r>
            <a:endParaRPr lang="ar-EG" altLang="zh-CN" sz="2400" b="1" dirty="0">
              <a:solidFill>
                <a:srgbClr val="4D4D4D"/>
              </a:solidFill>
              <a:ea typeface="幼圆" pitchFamily="1" charset="-122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357554" y="3460743"/>
            <a:ext cx="4392464" cy="504825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r>
              <a:rPr lang="ar-SA" b="1" dirty="0" smtClean="0">
                <a:solidFill>
                  <a:srgbClr val="4D4D4D"/>
                </a:solidFill>
              </a:rPr>
              <a:t>اتخاذ القرارات الجماعية والاتفاق عليها</a:t>
            </a:r>
            <a:endParaRPr lang="zh-CN" altLang="en-US" sz="2400" b="1" dirty="0">
              <a:solidFill>
                <a:srgbClr val="4D4D4D"/>
              </a:solidFill>
              <a:ea typeface="幼圆" pitchFamily="1" charset="-122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357554" y="4492618"/>
            <a:ext cx="4392464" cy="504825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r>
              <a:rPr lang="ar-SA" b="1" dirty="0" smtClean="0">
                <a:solidFill>
                  <a:srgbClr val="4D4D4D"/>
                </a:solidFill>
              </a:rPr>
              <a:t>الحوار مع الاخرين</a:t>
            </a:r>
            <a:endParaRPr lang="zh-CN" altLang="en-US" sz="2400" b="1" dirty="0">
              <a:solidFill>
                <a:srgbClr val="4D4D4D"/>
              </a:solidFill>
              <a:ea typeface="幼圆" pitchFamily="1" charset="-122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3357554" y="5524493"/>
            <a:ext cx="4392464" cy="504825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r>
              <a:rPr lang="ar-SA" sz="2000" b="1" dirty="0" smtClean="0">
                <a:solidFill>
                  <a:srgbClr val="4D4D4D"/>
                </a:solidFill>
              </a:rPr>
              <a:t>استخدام الأسلوب المناسب في طريقة الحوار والإقناع</a:t>
            </a:r>
            <a:endParaRPr lang="zh-CN" altLang="en-US" sz="2000" b="1" dirty="0">
              <a:solidFill>
                <a:srgbClr val="4D4D4D"/>
              </a:solidFill>
              <a:ea typeface="幼圆" pitchFamily="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79989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ded Corner 1"/>
          <p:cNvSpPr/>
          <p:nvPr/>
        </p:nvSpPr>
        <p:spPr bwMode="auto">
          <a:xfrm>
            <a:off x="899592" y="2492896"/>
            <a:ext cx="7488832" cy="2520280"/>
          </a:xfrm>
          <a:prstGeom prst="foldedCorner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EG" sz="5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</a:rPr>
              <a:t>حل المشكلات</a:t>
            </a:r>
          </a:p>
        </p:txBody>
      </p:sp>
    </p:spTree>
    <p:extLst>
      <p:ext uri="{BB962C8B-B14F-4D97-AF65-F5344CB8AC3E}">
        <p14:creationId xmlns:p14="http://schemas.microsoft.com/office/powerpoint/2010/main" val="15800651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395288"/>
            <a:ext cx="7315200" cy="715962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8000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ar-EG" sz="4000" b="1" dirty="0">
                <a:solidFill>
                  <a:schemeClr val="bg1"/>
                </a:solidFill>
              </a:rPr>
              <a:t>تعريف </a:t>
            </a:r>
            <a:r>
              <a:rPr lang="ar-EG" sz="4000" b="1" dirty="0" smtClean="0">
                <a:solidFill>
                  <a:schemeClr val="bg1"/>
                </a:solidFill>
              </a:rPr>
              <a:t>حل المشكلة </a:t>
            </a:r>
            <a:endParaRPr lang="ru-RU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7329688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279442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17578"/>
            <a:ext cx="3314700" cy="2259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384" y="347125"/>
            <a:ext cx="9170384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4"/>
          <p:cNvSpPr txBox="1">
            <a:spLocks noChangeArrowheads="1"/>
          </p:cNvSpPr>
          <p:nvPr/>
        </p:nvSpPr>
        <p:spPr bwMode="auto">
          <a:xfrm>
            <a:off x="990600" y="395288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800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1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ar-EG" sz="4000" b="1" dirty="0"/>
              <a:t>الهدف العام للبرنامج التدريبي </a:t>
            </a:r>
          </a:p>
        </p:txBody>
      </p:sp>
      <p:sp>
        <p:nvSpPr>
          <p:cNvPr id="8" name="Folded Corner 7"/>
          <p:cNvSpPr/>
          <p:nvPr/>
        </p:nvSpPr>
        <p:spPr bwMode="auto">
          <a:xfrm>
            <a:off x="2483768" y="2204120"/>
            <a:ext cx="6300192" cy="1224884"/>
          </a:xfrm>
          <a:prstGeom prst="foldedCorner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30" tIns="45715" rIns="91430" bIns="45715" numCol="1" rtlCol="1" anchor="ctr" anchorCtr="0" compatLnSpc="1">
            <a:prstTxWarp prst="textNoShape">
              <a:avLst/>
            </a:prstTxWarp>
          </a:bodyPr>
          <a:lstStyle/>
          <a:p>
            <a:pPr algn="ctr" defTabSz="914305"/>
            <a:endParaRPr lang="ar-EG" sz="2400" dirty="0"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83769" y="2362200"/>
            <a:ext cx="6156176" cy="861764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rtl="1"/>
            <a:r>
              <a:rPr lang="ar-SA" sz="2500" b="1" dirty="0">
                <a:solidFill>
                  <a:schemeClr val="accent2">
                    <a:lumMod val="50000"/>
                  </a:schemeClr>
                </a:solidFill>
              </a:rPr>
              <a:t>تزويد المشاركين بالمعلومات والمهارات لحل المشكلات وتعريفهم بالخطوات لاتخاذ القرار </a:t>
            </a:r>
            <a:endParaRPr lang="ar-EG" sz="25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514" y="3537860"/>
            <a:ext cx="1936519" cy="2115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18773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642910" y="357166"/>
            <a:ext cx="7315200" cy="715962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800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ar-SA" sz="3200" b="1" dirty="0" smtClean="0">
                <a:solidFill>
                  <a:schemeClr val="bg1"/>
                </a:solidFill>
              </a:rPr>
              <a:t>خطوات تيسر الوصول إلى حلول إيجابية للمشكلات</a:t>
            </a:r>
            <a:endParaRPr lang="ru-RU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279442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Multidocument 3"/>
          <p:cNvSpPr/>
          <p:nvPr/>
        </p:nvSpPr>
        <p:spPr bwMode="auto">
          <a:xfrm>
            <a:off x="2123728" y="2564904"/>
            <a:ext cx="5040560" cy="2448272"/>
          </a:xfrm>
          <a:prstGeom prst="flowChartMultidocument">
            <a:avLst/>
          </a:prstGeom>
          <a:ln/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rtl="1"/>
            <a:r>
              <a:rPr lang="ar-EG" sz="40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أدوات مهمة في </a:t>
            </a:r>
            <a:endParaRPr lang="ar-EG" sz="4000" b="1" dirty="0" smtClean="0">
              <a:solidFill>
                <a:schemeClr val="tx2">
                  <a:lumMod val="50000"/>
                </a:schemeClr>
              </a:solidFill>
              <a:latin typeface="Arial" charset="0"/>
            </a:endParaRPr>
          </a:p>
          <a:p>
            <a:pPr rtl="1"/>
            <a:r>
              <a:rPr lang="ar-EG" sz="40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حل </a:t>
            </a:r>
            <a:r>
              <a:rPr lang="ar-EG" sz="40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المشكلات </a:t>
            </a:r>
            <a:endParaRPr kumimoji="0" lang="ar-EG" sz="40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0651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404664"/>
            <a:ext cx="578904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EG" sz="4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أدوات مهمة في حل المشكلات </a:t>
            </a:r>
          </a:p>
        </p:txBody>
      </p:sp>
      <p:sp>
        <p:nvSpPr>
          <p:cNvPr id="32" name="Hexagon 31"/>
          <p:cNvSpPr/>
          <p:nvPr/>
        </p:nvSpPr>
        <p:spPr bwMode="auto">
          <a:xfrm>
            <a:off x="3513389" y="3200659"/>
            <a:ext cx="1828602" cy="1656184"/>
          </a:xfrm>
          <a:prstGeom prst="hexagon">
            <a:avLst/>
          </a:prstGeom>
          <a:ln/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rtl="1"/>
            <a:r>
              <a:rPr lang="ar-SA" sz="3200" b="1" dirty="0"/>
              <a:t>متى</a:t>
            </a:r>
            <a:r>
              <a:rPr lang="ar-SA" sz="3200" b="1" dirty="0" smtClean="0"/>
              <a:t>؟</a:t>
            </a:r>
            <a:endParaRPr lang="ar-EG" sz="3200" b="1" dirty="0">
              <a:solidFill>
                <a:srgbClr val="4D4D4D"/>
              </a:solidFill>
              <a:latin typeface="Arial" charset="0"/>
            </a:endParaRPr>
          </a:p>
        </p:txBody>
      </p:sp>
      <p:sp>
        <p:nvSpPr>
          <p:cNvPr id="33" name="Hexagon 32"/>
          <p:cNvSpPr/>
          <p:nvPr/>
        </p:nvSpPr>
        <p:spPr bwMode="auto">
          <a:xfrm>
            <a:off x="2023318" y="4077072"/>
            <a:ext cx="1828602" cy="1656184"/>
          </a:xfrm>
          <a:prstGeom prst="hexagon">
            <a:avLst/>
          </a:prstGeom>
          <a:ln/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rtl="1"/>
            <a:r>
              <a:rPr lang="ar-SA" sz="3200" b="1" dirty="0"/>
              <a:t>كيف؟ </a:t>
            </a:r>
            <a:endParaRPr lang="ar-EG" sz="3200" b="1" dirty="0">
              <a:solidFill>
                <a:srgbClr val="4D4D4D"/>
              </a:solidFill>
              <a:latin typeface="Arial" charset="0"/>
            </a:endParaRPr>
          </a:p>
        </p:txBody>
      </p:sp>
      <p:sp>
        <p:nvSpPr>
          <p:cNvPr id="34" name="Hexagon 33"/>
          <p:cNvSpPr/>
          <p:nvPr/>
        </p:nvSpPr>
        <p:spPr bwMode="auto">
          <a:xfrm>
            <a:off x="1994916" y="2348880"/>
            <a:ext cx="1828602" cy="1656184"/>
          </a:xfrm>
          <a:prstGeom prst="hexagon">
            <a:avLst/>
          </a:prstGeom>
          <a:ln/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rtl="1"/>
            <a:r>
              <a:rPr lang="ar-SA" sz="3200" b="1" dirty="0"/>
              <a:t>كم؟ </a:t>
            </a:r>
            <a:endParaRPr lang="ar-EG" sz="3200" b="1" dirty="0">
              <a:solidFill>
                <a:srgbClr val="4D4D4D"/>
              </a:solidFill>
              <a:latin typeface="Arial" charset="0"/>
            </a:endParaRPr>
          </a:p>
        </p:txBody>
      </p:sp>
      <p:sp>
        <p:nvSpPr>
          <p:cNvPr id="35" name="Hexagon 34"/>
          <p:cNvSpPr/>
          <p:nvPr/>
        </p:nvSpPr>
        <p:spPr bwMode="auto">
          <a:xfrm>
            <a:off x="583158" y="3176972"/>
            <a:ext cx="1828602" cy="1656184"/>
          </a:xfrm>
          <a:prstGeom prst="hexagon">
            <a:avLst/>
          </a:prstGeom>
          <a:ln/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rtl="1"/>
            <a:r>
              <a:rPr lang="ar-SA" sz="3200" b="1" dirty="0"/>
              <a:t>لماذا؟</a:t>
            </a:r>
            <a:endParaRPr lang="en-US" sz="3200" dirty="0"/>
          </a:p>
        </p:txBody>
      </p:sp>
      <p:sp>
        <p:nvSpPr>
          <p:cNvPr id="36" name="Hexagon 35"/>
          <p:cNvSpPr/>
          <p:nvPr/>
        </p:nvSpPr>
        <p:spPr bwMode="auto">
          <a:xfrm>
            <a:off x="5019252" y="4005064"/>
            <a:ext cx="1828602" cy="1656184"/>
          </a:xfrm>
          <a:prstGeom prst="hexagon">
            <a:avLst/>
          </a:prstGeom>
          <a:ln/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rtl="1"/>
            <a:r>
              <a:rPr lang="ar-EG" sz="3200" b="1" dirty="0"/>
              <a:t>أين؟</a:t>
            </a:r>
          </a:p>
        </p:txBody>
      </p:sp>
      <p:sp>
        <p:nvSpPr>
          <p:cNvPr id="37" name="Hexagon 36"/>
          <p:cNvSpPr/>
          <p:nvPr/>
        </p:nvSpPr>
        <p:spPr bwMode="auto">
          <a:xfrm>
            <a:off x="4990850" y="2276872"/>
            <a:ext cx="1828602" cy="1656184"/>
          </a:xfrm>
          <a:prstGeom prst="hexagon">
            <a:avLst/>
          </a:prstGeom>
          <a:ln/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rtl="1"/>
            <a:r>
              <a:rPr lang="ar-EG" sz="3200" b="1" dirty="0"/>
              <a:t>ماذا؟</a:t>
            </a:r>
          </a:p>
        </p:txBody>
      </p:sp>
      <p:sp>
        <p:nvSpPr>
          <p:cNvPr id="38" name="Hexagon 37"/>
          <p:cNvSpPr/>
          <p:nvPr/>
        </p:nvSpPr>
        <p:spPr bwMode="auto">
          <a:xfrm>
            <a:off x="6487814" y="3104964"/>
            <a:ext cx="1828602" cy="1656184"/>
          </a:xfrm>
          <a:prstGeom prst="hexagon">
            <a:avLst/>
          </a:prstGeom>
          <a:ln/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rtl="1"/>
            <a:r>
              <a:rPr lang="ar-EG" sz="3200" b="1" dirty="0" smtClean="0">
                <a:solidFill>
                  <a:srgbClr val="4D4D4D"/>
                </a:solidFill>
                <a:latin typeface="Arial" charset="0"/>
              </a:rPr>
              <a:t> </a:t>
            </a:r>
            <a:r>
              <a:rPr lang="ar-EG" sz="3200" b="1" dirty="0"/>
              <a:t>من؟</a:t>
            </a:r>
          </a:p>
        </p:txBody>
      </p:sp>
    </p:spTree>
    <p:extLst>
      <p:ext uri="{BB962C8B-B14F-4D97-AF65-F5344CB8AC3E}">
        <p14:creationId xmlns:p14="http://schemas.microsoft.com/office/powerpoint/2010/main" val="17196030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Multidocument 3"/>
          <p:cNvSpPr/>
          <p:nvPr/>
        </p:nvSpPr>
        <p:spPr bwMode="auto">
          <a:xfrm>
            <a:off x="2123728" y="2564904"/>
            <a:ext cx="5040560" cy="2448272"/>
          </a:xfrm>
          <a:prstGeom prst="flowChartMultidocument">
            <a:avLst/>
          </a:prstGeom>
          <a:ln/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rtl="1"/>
            <a:r>
              <a:rPr lang="ar-EG" sz="40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من الاشخاص الذين يدعو</a:t>
            </a:r>
          </a:p>
          <a:p>
            <a:pPr rtl="1"/>
            <a:r>
              <a:rPr lang="ar-EG" sz="40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ar-EG" sz="40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لحل المشاكل ؟ </a:t>
            </a:r>
            <a:endParaRPr kumimoji="0" lang="ar-EG" sz="40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7581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65755"/>
            <a:ext cx="738028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EG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لا بد أن تتوافر فيمن يحضر جلسات مناقشة المشاكل وحلها صفة أو أكثر مما يلي 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7380288" y="2057400"/>
            <a:ext cx="762000" cy="665163"/>
            <a:chOff x="0" y="0"/>
            <a:chExt cx="1549" cy="1351"/>
          </a:xfrm>
        </p:grpSpPr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2301875" y="2667000"/>
            <a:ext cx="5078413" cy="4763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641475" y="2133600"/>
            <a:ext cx="5738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rtl="1"/>
            <a:r>
              <a:rPr lang="ar-EG" b="1" dirty="0" smtClean="0">
                <a:solidFill>
                  <a:srgbClr val="333300"/>
                </a:solidFill>
              </a:rPr>
              <a:t>لديه </a:t>
            </a:r>
            <a:r>
              <a:rPr lang="ar-EG" b="1" dirty="0">
                <a:solidFill>
                  <a:srgbClr val="333300"/>
                </a:solidFill>
              </a:rPr>
              <a:t>معلومات عن المشكلة وأطرافها </a:t>
            </a:r>
            <a:endParaRPr lang="en-US" sz="2400" b="1" dirty="0">
              <a:solidFill>
                <a:srgbClr val="333300"/>
              </a:solidFill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7577138" y="2155825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/>
            <a:r>
              <a:rPr lang="en-US" sz="2400" b="1">
                <a:solidFill>
                  <a:srgbClr val="FFFFFF"/>
                </a:solidFill>
              </a:rPr>
              <a:t>1</a:t>
            </a: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7380288" y="2971800"/>
            <a:ext cx="762000" cy="665163"/>
            <a:chOff x="0" y="0"/>
            <a:chExt cx="1549" cy="1351"/>
          </a:xfrm>
        </p:grpSpPr>
        <p:sp>
          <p:nvSpPr>
            <p:cNvPr id="12" name="AutoShape 11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13" name="AutoShape 12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14" name="AutoShape 13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2301875" y="3581400"/>
            <a:ext cx="5078413" cy="4763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1641475" y="3048000"/>
            <a:ext cx="5738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rtl="1"/>
            <a:r>
              <a:rPr lang="ar-EG" b="1" dirty="0" smtClean="0">
                <a:solidFill>
                  <a:srgbClr val="333300"/>
                </a:solidFill>
              </a:rPr>
              <a:t>صاحب </a:t>
            </a:r>
            <a:r>
              <a:rPr lang="ar-EG" b="1" dirty="0">
                <a:solidFill>
                  <a:srgbClr val="333300"/>
                </a:solidFill>
              </a:rPr>
              <a:t>خبرة للمشورة والرأي </a:t>
            </a:r>
            <a:endParaRPr lang="en-US" sz="2400" b="1" dirty="0">
              <a:solidFill>
                <a:srgbClr val="333300"/>
              </a:solidFill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7577138" y="3070225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/>
            <a:r>
              <a:rPr lang="en-US" sz="2400" b="1">
                <a:solidFill>
                  <a:srgbClr val="FFFFFF"/>
                </a:solidFill>
              </a:rPr>
              <a:t>2</a:t>
            </a:r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7380288" y="3863975"/>
            <a:ext cx="762000" cy="665163"/>
            <a:chOff x="0" y="0"/>
            <a:chExt cx="1549" cy="1351"/>
          </a:xfrm>
        </p:grpSpPr>
        <p:sp>
          <p:nvSpPr>
            <p:cNvPr id="19" name="AutoShape 18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20" name="AutoShape 19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21" name="AutoShape 20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22" name="Line 21"/>
          <p:cNvSpPr>
            <a:spLocks noChangeShapeType="1"/>
          </p:cNvSpPr>
          <p:nvPr/>
        </p:nvSpPr>
        <p:spPr bwMode="auto">
          <a:xfrm>
            <a:off x="2301875" y="4473575"/>
            <a:ext cx="5078413" cy="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1641475" y="3940175"/>
            <a:ext cx="5738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rtl="1"/>
            <a:r>
              <a:rPr lang="ar-EG" b="1" dirty="0" smtClean="0">
                <a:solidFill>
                  <a:srgbClr val="333300"/>
                </a:solidFill>
              </a:rPr>
              <a:t>جيد </a:t>
            </a:r>
            <a:r>
              <a:rPr lang="ar-EG" b="1" dirty="0">
                <a:solidFill>
                  <a:srgbClr val="333300"/>
                </a:solidFill>
              </a:rPr>
              <a:t>التدريب والمهارة </a:t>
            </a:r>
            <a:endParaRPr lang="en-US" sz="2400" b="1" dirty="0">
              <a:solidFill>
                <a:srgbClr val="333300"/>
              </a:solidFill>
            </a:endParaRP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7577138" y="3962400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/>
            <a:r>
              <a:rPr lang="en-US" sz="2400" b="1">
                <a:solidFill>
                  <a:srgbClr val="FFFFFF"/>
                </a:solidFill>
              </a:rPr>
              <a:t>3</a:t>
            </a:r>
          </a:p>
        </p:txBody>
      </p: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7380288" y="4778375"/>
            <a:ext cx="762000" cy="665163"/>
            <a:chOff x="0" y="0"/>
            <a:chExt cx="1549" cy="1351"/>
          </a:xfrm>
        </p:grpSpPr>
        <p:sp>
          <p:nvSpPr>
            <p:cNvPr id="26" name="AutoShape 25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27" name="AutoShape 26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28" name="AutoShape 27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2301875" y="5387975"/>
            <a:ext cx="5078413" cy="4445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1641475" y="4854575"/>
            <a:ext cx="57388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rtl="1"/>
            <a:r>
              <a:rPr lang="ar-EG" b="1" dirty="0" smtClean="0">
                <a:solidFill>
                  <a:srgbClr val="333300"/>
                </a:solidFill>
              </a:rPr>
              <a:t>ملتزم </a:t>
            </a:r>
            <a:r>
              <a:rPr lang="ar-EG" b="1" dirty="0">
                <a:solidFill>
                  <a:srgbClr val="333300"/>
                </a:solidFill>
              </a:rPr>
              <a:t>بالتنفيذ </a:t>
            </a:r>
            <a:endParaRPr lang="en-US" sz="2400" b="1" dirty="0">
              <a:solidFill>
                <a:srgbClr val="333300"/>
              </a:solidFill>
            </a:endParaRP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7577138" y="4876800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/>
            <a:r>
              <a:rPr lang="en-US" sz="2400" b="1">
                <a:solidFill>
                  <a:srgbClr val="FFFFFF"/>
                </a:solidFill>
              </a:rPr>
              <a:t>4</a:t>
            </a:r>
          </a:p>
        </p:txBody>
      </p: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7410400" y="5644157"/>
            <a:ext cx="762000" cy="665163"/>
            <a:chOff x="0" y="0"/>
            <a:chExt cx="1549" cy="1351"/>
          </a:xfrm>
        </p:grpSpPr>
        <p:sp>
          <p:nvSpPr>
            <p:cNvPr id="33" name="AutoShape 25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34" name="AutoShape 26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35" name="AutoShape 27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36" name="Line 28"/>
          <p:cNvSpPr>
            <a:spLocks noChangeShapeType="1"/>
          </p:cNvSpPr>
          <p:nvPr/>
        </p:nvSpPr>
        <p:spPr bwMode="auto">
          <a:xfrm>
            <a:off x="2331987" y="6264870"/>
            <a:ext cx="5078413" cy="4445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37" name="Text Box 29"/>
          <p:cNvSpPr txBox="1">
            <a:spLocks noChangeArrowheads="1"/>
          </p:cNvSpPr>
          <p:nvPr/>
        </p:nvSpPr>
        <p:spPr bwMode="auto">
          <a:xfrm>
            <a:off x="1671587" y="5731470"/>
            <a:ext cx="57388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rtl="1"/>
            <a:r>
              <a:rPr lang="ar-EG" b="1" dirty="0" smtClean="0">
                <a:solidFill>
                  <a:srgbClr val="333300"/>
                </a:solidFill>
              </a:rPr>
              <a:t>من </a:t>
            </a:r>
            <a:r>
              <a:rPr lang="ar-EG" b="1" dirty="0">
                <a:solidFill>
                  <a:srgbClr val="333300"/>
                </a:solidFill>
              </a:rPr>
              <a:t>يراد تدريبه وتهيئته </a:t>
            </a:r>
            <a:endParaRPr lang="en-US" sz="2400" b="1" dirty="0">
              <a:solidFill>
                <a:srgbClr val="333300"/>
              </a:solidFill>
            </a:endParaRPr>
          </a:p>
        </p:txBody>
      </p:sp>
      <p:sp>
        <p:nvSpPr>
          <p:cNvPr id="38" name="Text Box 30"/>
          <p:cNvSpPr txBox="1">
            <a:spLocks noChangeArrowheads="1"/>
          </p:cNvSpPr>
          <p:nvPr/>
        </p:nvSpPr>
        <p:spPr bwMode="auto">
          <a:xfrm>
            <a:off x="7607250" y="5808612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/>
            <a:r>
              <a:rPr lang="en-US" b="1" dirty="0" smtClean="0">
                <a:solidFill>
                  <a:srgbClr val="FFFFFF"/>
                </a:solidFill>
              </a:rPr>
              <a:t>5</a:t>
            </a:r>
            <a:endParaRPr lang="en-US" sz="2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6304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Multidocument 3"/>
          <p:cNvSpPr/>
          <p:nvPr/>
        </p:nvSpPr>
        <p:spPr bwMode="auto">
          <a:xfrm>
            <a:off x="2123728" y="2564904"/>
            <a:ext cx="5040560" cy="2448272"/>
          </a:xfrm>
          <a:prstGeom prst="flowChartMultidocument">
            <a:avLst/>
          </a:prstGeom>
          <a:ln/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rtl="1"/>
            <a:r>
              <a:rPr lang="ar-EG" sz="40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إيجابيات وسلبيات </a:t>
            </a:r>
            <a:endParaRPr lang="ar-EG" sz="4000" b="1" dirty="0" smtClean="0">
              <a:solidFill>
                <a:schemeClr val="tx2">
                  <a:lumMod val="50000"/>
                </a:schemeClr>
              </a:solidFill>
              <a:latin typeface="Arial" charset="0"/>
            </a:endParaRPr>
          </a:p>
          <a:p>
            <a:pPr rtl="1"/>
            <a:r>
              <a:rPr lang="ar-EG" sz="40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الحل الجماعى</a:t>
            </a:r>
            <a:endParaRPr kumimoji="0" lang="ar-EG" sz="40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8900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7380288" y="2057400"/>
            <a:ext cx="762000" cy="665163"/>
            <a:chOff x="0" y="0"/>
            <a:chExt cx="1549" cy="1351"/>
          </a:xfrm>
        </p:grpSpPr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2301875" y="2667000"/>
            <a:ext cx="5078413" cy="4763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641475" y="2133600"/>
            <a:ext cx="5738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rtl="1"/>
            <a:r>
              <a:rPr lang="ar-EG" b="1" dirty="0" smtClean="0">
                <a:solidFill>
                  <a:srgbClr val="333300"/>
                </a:solidFill>
              </a:rPr>
              <a:t>تنوع </a:t>
            </a:r>
            <a:r>
              <a:rPr lang="ar-EG" b="1" dirty="0">
                <a:solidFill>
                  <a:srgbClr val="333300"/>
                </a:solidFill>
              </a:rPr>
              <a:t>الأفكار وتلاقحها </a:t>
            </a:r>
            <a:endParaRPr lang="en-US" sz="2400" b="1" dirty="0">
              <a:solidFill>
                <a:srgbClr val="333300"/>
              </a:solidFill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7577138" y="2155825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/>
            <a:r>
              <a:rPr lang="en-US" sz="2400" b="1">
                <a:solidFill>
                  <a:srgbClr val="FFFFFF"/>
                </a:solidFill>
              </a:rPr>
              <a:t>1</a:t>
            </a: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7380288" y="2971800"/>
            <a:ext cx="762000" cy="665163"/>
            <a:chOff x="0" y="0"/>
            <a:chExt cx="1549" cy="1351"/>
          </a:xfrm>
        </p:grpSpPr>
        <p:sp>
          <p:nvSpPr>
            <p:cNvPr id="12" name="AutoShape 11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13" name="AutoShape 12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14" name="AutoShape 13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2301875" y="3581400"/>
            <a:ext cx="5078413" cy="4763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1641475" y="3048000"/>
            <a:ext cx="5738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rtl="1"/>
            <a:r>
              <a:rPr lang="ar-EG" b="1" dirty="0" smtClean="0">
                <a:solidFill>
                  <a:srgbClr val="333300"/>
                </a:solidFill>
              </a:rPr>
              <a:t>تعدد </a:t>
            </a:r>
            <a:r>
              <a:rPr lang="ar-EG" b="1" dirty="0">
                <a:solidFill>
                  <a:srgbClr val="333300"/>
                </a:solidFill>
              </a:rPr>
              <a:t>مصادر المعلومات </a:t>
            </a:r>
            <a:endParaRPr lang="en-US" sz="2400" b="1" dirty="0">
              <a:solidFill>
                <a:srgbClr val="333300"/>
              </a:solidFill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7577138" y="3070225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/>
            <a:r>
              <a:rPr lang="en-US" sz="2400" b="1">
                <a:solidFill>
                  <a:srgbClr val="FFFFFF"/>
                </a:solidFill>
              </a:rPr>
              <a:t>2</a:t>
            </a:r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7380288" y="3863975"/>
            <a:ext cx="762000" cy="665163"/>
            <a:chOff x="0" y="0"/>
            <a:chExt cx="1549" cy="1351"/>
          </a:xfrm>
        </p:grpSpPr>
        <p:sp>
          <p:nvSpPr>
            <p:cNvPr id="19" name="AutoShape 18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20" name="AutoShape 19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21" name="AutoShape 20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22" name="Line 21"/>
          <p:cNvSpPr>
            <a:spLocks noChangeShapeType="1"/>
          </p:cNvSpPr>
          <p:nvPr/>
        </p:nvSpPr>
        <p:spPr bwMode="auto">
          <a:xfrm>
            <a:off x="2301875" y="4473575"/>
            <a:ext cx="5078413" cy="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1641475" y="3940175"/>
            <a:ext cx="5738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rtl="1"/>
            <a:r>
              <a:rPr lang="ar-EG" b="1" dirty="0" smtClean="0">
                <a:solidFill>
                  <a:srgbClr val="333300"/>
                </a:solidFill>
              </a:rPr>
              <a:t>أقل </a:t>
            </a:r>
            <a:r>
              <a:rPr lang="ar-EG" b="1" dirty="0">
                <a:solidFill>
                  <a:srgbClr val="333300"/>
                </a:solidFill>
              </a:rPr>
              <a:t>تحيزاً . حيث تنتفي الدواعي الشخصية </a:t>
            </a:r>
            <a:endParaRPr lang="en-US" sz="2400" b="1" dirty="0">
              <a:solidFill>
                <a:srgbClr val="333300"/>
              </a:solidFill>
            </a:endParaRP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7577138" y="3962400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/>
            <a:r>
              <a:rPr lang="en-US" sz="2400" b="1">
                <a:solidFill>
                  <a:srgbClr val="FFFFFF"/>
                </a:solidFill>
              </a:rPr>
              <a:t>3</a:t>
            </a:r>
          </a:p>
        </p:txBody>
      </p: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7380288" y="4778375"/>
            <a:ext cx="762000" cy="665163"/>
            <a:chOff x="0" y="0"/>
            <a:chExt cx="1549" cy="1351"/>
          </a:xfrm>
        </p:grpSpPr>
        <p:sp>
          <p:nvSpPr>
            <p:cNvPr id="26" name="AutoShape 25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27" name="AutoShape 26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28" name="AutoShape 27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2301875" y="5387975"/>
            <a:ext cx="5078413" cy="4445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1641475" y="4854575"/>
            <a:ext cx="57388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rtl="1"/>
            <a:r>
              <a:rPr lang="ar-EG" b="1" dirty="0" smtClean="0">
                <a:solidFill>
                  <a:srgbClr val="333300"/>
                </a:solidFill>
              </a:rPr>
              <a:t>فرصة </a:t>
            </a:r>
            <a:r>
              <a:rPr lang="ar-EG" b="1" dirty="0">
                <a:solidFill>
                  <a:srgbClr val="333300"/>
                </a:solidFill>
              </a:rPr>
              <a:t>للتواصل والتدريب </a:t>
            </a:r>
            <a:endParaRPr lang="en-US" sz="2400" b="1" dirty="0">
              <a:solidFill>
                <a:srgbClr val="333300"/>
              </a:solidFill>
            </a:endParaRP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7577138" y="4876800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/>
            <a:r>
              <a:rPr lang="en-US" sz="2400" b="1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43608" y="404664"/>
            <a:ext cx="578904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EG" sz="4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الإيجابيات</a:t>
            </a:r>
          </a:p>
        </p:txBody>
      </p:sp>
    </p:spTree>
    <p:extLst>
      <p:ext uri="{BB962C8B-B14F-4D97-AF65-F5344CB8AC3E}">
        <p14:creationId xmlns:p14="http://schemas.microsoft.com/office/powerpoint/2010/main" val="26609747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7380288" y="2541438"/>
            <a:ext cx="762000" cy="665163"/>
            <a:chOff x="0" y="0"/>
            <a:chExt cx="1549" cy="1351"/>
          </a:xfrm>
        </p:grpSpPr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2301875" y="3151038"/>
            <a:ext cx="5078413" cy="4763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641475" y="2617638"/>
            <a:ext cx="5738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rtl="1"/>
            <a:r>
              <a:rPr lang="ar-EG" b="1" dirty="0" smtClean="0">
                <a:solidFill>
                  <a:srgbClr val="333300"/>
                </a:solidFill>
              </a:rPr>
              <a:t>الالتزام </a:t>
            </a:r>
            <a:r>
              <a:rPr lang="ar-EG" b="1" dirty="0">
                <a:solidFill>
                  <a:srgbClr val="333300"/>
                </a:solidFill>
              </a:rPr>
              <a:t>العالي بالأداء </a:t>
            </a:r>
            <a:endParaRPr lang="en-US" sz="2400" b="1" dirty="0">
              <a:solidFill>
                <a:srgbClr val="333300"/>
              </a:solidFill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7577138" y="2639863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5</a:t>
            </a:r>
            <a:endParaRPr lang="en-US" sz="2400" b="1" dirty="0">
              <a:solidFill>
                <a:srgbClr val="FFFFFF"/>
              </a:solidFill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7380288" y="3455838"/>
            <a:ext cx="762000" cy="665163"/>
            <a:chOff x="0" y="0"/>
            <a:chExt cx="1549" cy="1351"/>
          </a:xfrm>
        </p:grpSpPr>
        <p:sp>
          <p:nvSpPr>
            <p:cNvPr id="12" name="AutoShape 11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13" name="AutoShape 12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14" name="AutoShape 13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2301875" y="4065438"/>
            <a:ext cx="5078413" cy="4763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1641475" y="3532038"/>
            <a:ext cx="5738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rtl="1"/>
            <a:r>
              <a:rPr lang="ar-EG" b="1" dirty="0" smtClean="0">
                <a:solidFill>
                  <a:srgbClr val="333300"/>
                </a:solidFill>
              </a:rPr>
              <a:t>اختيار </a:t>
            </a:r>
            <a:r>
              <a:rPr lang="ar-EG" b="1" dirty="0">
                <a:solidFill>
                  <a:srgbClr val="333300"/>
                </a:solidFill>
              </a:rPr>
              <a:t>أفضل الحلول المقترحة </a:t>
            </a:r>
            <a:endParaRPr lang="en-US" sz="2400" b="1" dirty="0">
              <a:solidFill>
                <a:srgbClr val="333300"/>
              </a:solidFill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7577138" y="3554263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6</a:t>
            </a:r>
            <a:endParaRPr lang="en-US" sz="2400" b="1" dirty="0">
              <a:solidFill>
                <a:srgbClr val="FFFFFF"/>
              </a:solidFill>
            </a:endParaRPr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7380288" y="4348013"/>
            <a:ext cx="762000" cy="665163"/>
            <a:chOff x="0" y="0"/>
            <a:chExt cx="1549" cy="1351"/>
          </a:xfrm>
        </p:grpSpPr>
        <p:sp>
          <p:nvSpPr>
            <p:cNvPr id="19" name="AutoShape 18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20" name="AutoShape 19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21" name="AutoShape 20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22" name="Line 21"/>
          <p:cNvSpPr>
            <a:spLocks noChangeShapeType="1"/>
          </p:cNvSpPr>
          <p:nvPr/>
        </p:nvSpPr>
        <p:spPr bwMode="auto">
          <a:xfrm>
            <a:off x="2301875" y="4957613"/>
            <a:ext cx="5078413" cy="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1641475" y="4424213"/>
            <a:ext cx="5738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rtl="1"/>
            <a:r>
              <a:rPr lang="ar-EG" b="1" dirty="0" smtClean="0">
                <a:solidFill>
                  <a:srgbClr val="333300"/>
                </a:solidFill>
              </a:rPr>
              <a:t>مشاركة </a:t>
            </a:r>
            <a:r>
              <a:rPr lang="ar-EG" b="1" dirty="0">
                <a:solidFill>
                  <a:srgbClr val="333300"/>
                </a:solidFill>
              </a:rPr>
              <a:t>عدة مستويات إدارية </a:t>
            </a:r>
            <a:endParaRPr lang="en-US" sz="2400" b="1" dirty="0">
              <a:solidFill>
                <a:srgbClr val="333300"/>
              </a:solidFill>
            </a:endParaRP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7577138" y="4446438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/>
            <a:r>
              <a:rPr lang="en-US" sz="2400" b="1" smtClean="0">
                <a:solidFill>
                  <a:srgbClr val="FFFFFF"/>
                </a:solidFill>
              </a:rPr>
              <a:t>7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43608" y="404664"/>
            <a:ext cx="578904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EG" sz="4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الإيجابيات</a:t>
            </a:r>
          </a:p>
        </p:txBody>
      </p:sp>
    </p:spTree>
    <p:extLst>
      <p:ext uri="{BB962C8B-B14F-4D97-AF65-F5344CB8AC3E}">
        <p14:creationId xmlns:p14="http://schemas.microsoft.com/office/powerpoint/2010/main" val="25277335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7380288" y="2541438"/>
            <a:ext cx="762000" cy="665163"/>
            <a:chOff x="0" y="0"/>
            <a:chExt cx="1549" cy="1351"/>
          </a:xfrm>
        </p:grpSpPr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2301875" y="3151038"/>
            <a:ext cx="5078413" cy="4763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641475" y="2617638"/>
            <a:ext cx="5738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rtl="1"/>
            <a:r>
              <a:rPr lang="ar-EG" b="1" dirty="0" smtClean="0">
                <a:solidFill>
                  <a:srgbClr val="333300"/>
                </a:solidFill>
              </a:rPr>
              <a:t>إغفال </a:t>
            </a:r>
            <a:r>
              <a:rPr lang="ar-EG" b="1" dirty="0">
                <a:solidFill>
                  <a:srgbClr val="333300"/>
                </a:solidFill>
              </a:rPr>
              <a:t>تسجيل الأفكار </a:t>
            </a:r>
            <a:endParaRPr lang="en-US" sz="2400" b="1" dirty="0">
              <a:solidFill>
                <a:srgbClr val="333300"/>
              </a:solidFill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7577138" y="2639863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/>
            <a:r>
              <a:rPr lang="en-US" sz="2400" b="1">
                <a:solidFill>
                  <a:srgbClr val="FFFFFF"/>
                </a:solidFill>
              </a:rPr>
              <a:t>1</a:t>
            </a: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7380288" y="3455838"/>
            <a:ext cx="762000" cy="665163"/>
            <a:chOff x="0" y="0"/>
            <a:chExt cx="1549" cy="1351"/>
          </a:xfrm>
        </p:grpSpPr>
        <p:sp>
          <p:nvSpPr>
            <p:cNvPr id="12" name="AutoShape 11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13" name="AutoShape 12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14" name="AutoShape 13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2301875" y="4065438"/>
            <a:ext cx="5078413" cy="4763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1641475" y="3532038"/>
            <a:ext cx="5738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rtl="1"/>
            <a:r>
              <a:rPr lang="ar-EG" b="1" dirty="0" smtClean="0">
                <a:solidFill>
                  <a:srgbClr val="333300"/>
                </a:solidFill>
              </a:rPr>
              <a:t>التنافس </a:t>
            </a:r>
            <a:r>
              <a:rPr lang="ar-EG" b="1" dirty="0">
                <a:solidFill>
                  <a:srgbClr val="333300"/>
                </a:solidFill>
              </a:rPr>
              <a:t>المنفر </a:t>
            </a:r>
            <a:endParaRPr lang="en-US" sz="2400" b="1" dirty="0">
              <a:solidFill>
                <a:srgbClr val="333300"/>
              </a:solidFill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7577138" y="3554263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/>
            <a:r>
              <a:rPr lang="en-US" sz="2400" b="1">
                <a:solidFill>
                  <a:srgbClr val="FFFFFF"/>
                </a:solidFill>
              </a:rPr>
              <a:t>2</a:t>
            </a:r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7380288" y="4348013"/>
            <a:ext cx="762000" cy="665163"/>
            <a:chOff x="0" y="0"/>
            <a:chExt cx="1549" cy="1351"/>
          </a:xfrm>
        </p:grpSpPr>
        <p:sp>
          <p:nvSpPr>
            <p:cNvPr id="19" name="AutoShape 18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20" name="AutoShape 19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21" name="AutoShape 20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22" name="Line 21"/>
          <p:cNvSpPr>
            <a:spLocks noChangeShapeType="1"/>
          </p:cNvSpPr>
          <p:nvPr/>
        </p:nvSpPr>
        <p:spPr bwMode="auto">
          <a:xfrm>
            <a:off x="2301875" y="4957613"/>
            <a:ext cx="5078413" cy="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1641475" y="4424213"/>
            <a:ext cx="5738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rtl="1"/>
            <a:r>
              <a:rPr lang="ar-EG" b="1" dirty="0" smtClean="0">
                <a:solidFill>
                  <a:srgbClr val="333300"/>
                </a:solidFill>
              </a:rPr>
              <a:t>المواكبة </a:t>
            </a:r>
            <a:r>
              <a:rPr lang="ar-EG" b="1" dirty="0">
                <a:solidFill>
                  <a:srgbClr val="333300"/>
                </a:solidFill>
              </a:rPr>
              <a:t>والمجاراة </a:t>
            </a:r>
            <a:endParaRPr lang="en-US" sz="2400" b="1" dirty="0">
              <a:solidFill>
                <a:srgbClr val="333300"/>
              </a:solidFill>
            </a:endParaRP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7577138" y="4446438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/>
            <a:r>
              <a:rPr lang="en-US" sz="2400" b="1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43608" y="404664"/>
            <a:ext cx="578904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EG" sz="4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السلبيات</a:t>
            </a:r>
            <a:endParaRPr lang="ar-EG" sz="4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839562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7380288" y="2541438"/>
            <a:ext cx="762000" cy="665163"/>
            <a:chOff x="0" y="0"/>
            <a:chExt cx="1549" cy="1351"/>
          </a:xfrm>
        </p:grpSpPr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2301875" y="3151038"/>
            <a:ext cx="5078413" cy="4763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641475" y="2617638"/>
            <a:ext cx="5738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rtl="1"/>
            <a:r>
              <a:rPr lang="ar-EG" b="1" dirty="0" smtClean="0">
                <a:solidFill>
                  <a:srgbClr val="333300"/>
                </a:solidFill>
              </a:rPr>
              <a:t>الافتقار </a:t>
            </a:r>
            <a:r>
              <a:rPr lang="ar-EG" b="1" dirty="0">
                <a:solidFill>
                  <a:srgbClr val="333300"/>
                </a:solidFill>
              </a:rPr>
              <a:t>إلى التوجيه الموضوعي </a:t>
            </a:r>
            <a:endParaRPr lang="en-US" sz="2400" b="1" dirty="0">
              <a:solidFill>
                <a:srgbClr val="333300"/>
              </a:solidFill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7577138" y="2639863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4</a:t>
            </a:r>
            <a:endParaRPr lang="en-US" sz="2400" b="1" dirty="0">
              <a:solidFill>
                <a:srgbClr val="FFFFFF"/>
              </a:solidFill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7380288" y="3455838"/>
            <a:ext cx="762000" cy="665163"/>
            <a:chOff x="0" y="0"/>
            <a:chExt cx="1549" cy="1351"/>
          </a:xfrm>
        </p:grpSpPr>
        <p:sp>
          <p:nvSpPr>
            <p:cNvPr id="12" name="AutoShape 11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13" name="AutoShape 12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14" name="AutoShape 13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2301875" y="4065438"/>
            <a:ext cx="5078413" cy="4763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1641475" y="3532038"/>
            <a:ext cx="5738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rtl="1"/>
            <a:r>
              <a:rPr lang="ar-EG" b="1" dirty="0" smtClean="0">
                <a:solidFill>
                  <a:srgbClr val="333300"/>
                </a:solidFill>
              </a:rPr>
              <a:t>المقيدات </a:t>
            </a:r>
            <a:r>
              <a:rPr lang="ar-EG" b="1" dirty="0">
                <a:solidFill>
                  <a:srgbClr val="333300"/>
                </a:solidFill>
              </a:rPr>
              <a:t>الزمانية والمكانية </a:t>
            </a:r>
            <a:endParaRPr lang="en-US" sz="2400" b="1" dirty="0">
              <a:solidFill>
                <a:srgbClr val="333300"/>
              </a:solidFill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7577138" y="3554263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5</a:t>
            </a:r>
            <a:endParaRPr lang="en-US" sz="2400" b="1" dirty="0">
              <a:solidFill>
                <a:srgbClr val="FFFFFF"/>
              </a:solidFill>
            </a:endParaRPr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7380288" y="4348013"/>
            <a:ext cx="762000" cy="665163"/>
            <a:chOff x="0" y="0"/>
            <a:chExt cx="1549" cy="1351"/>
          </a:xfrm>
        </p:grpSpPr>
        <p:sp>
          <p:nvSpPr>
            <p:cNvPr id="19" name="AutoShape 18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20" name="AutoShape 19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21" name="AutoShape 20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22" name="Line 21"/>
          <p:cNvSpPr>
            <a:spLocks noChangeShapeType="1"/>
          </p:cNvSpPr>
          <p:nvPr/>
        </p:nvSpPr>
        <p:spPr bwMode="auto">
          <a:xfrm>
            <a:off x="2301875" y="4957613"/>
            <a:ext cx="5078413" cy="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1641475" y="4424213"/>
            <a:ext cx="5738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rtl="1"/>
            <a:r>
              <a:rPr lang="ar-EG" b="1" dirty="0" smtClean="0">
                <a:solidFill>
                  <a:srgbClr val="333300"/>
                </a:solidFill>
              </a:rPr>
              <a:t>سيطرة </a:t>
            </a:r>
            <a:r>
              <a:rPr lang="ar-EG" b="1" dirty="0">
                <a:solidFill>
                  <a:srgbClr val="333300"/>
                </a:solidFill>
              </a:rPr>
              <a:t>طريقة تفكير الرئيس </a:t>
            </a:r>
            <a:endParaRPr lang="en-US" sz="2400" b="1" dirty="0">
              <a:solidFill>
                <a:srgbClr val="333300"/>
              </a:solidFill>
            </a:endParaRP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7577138" y="4446438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6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43608" y="404664"/>
            <a:ext cx="578904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EG" sz="4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السلبيات</a:t>
            </a:r>
            <a:endParaRPr lang="ar-EG" sz="4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8497236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17578"/>
            <a:ext cx="3314700" cy="2259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384" y="347125"/>
            <a:ext cx="9170384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4"/>
          <p:cNvSpPr txBox="1">
            <a:spLocks noChangeArrowheads="1"/>
          </p:cNvSpPr>
          <p:nvPr/>
        </p:nvSpPr>
        <p:spPr bwMode="auto">
          <a:xfrm>
            <a:off x="990600" y="395288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800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1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ar-EG" sz="4000" b="1" dirty="0"/>
              <a:t>الأهداف التفصيلية للبرنامج التدريبي </a:t>
            </a:r>
          </a:p>
        </p:txBody>
      </p:sp>
      <p:sp>
        <p:nvSpPr>
          <p:cNvPr id="11" name="Folded Corner 10"/>
          <p:cNvSpPr/>
          <p:nvPr/>
        </p:nvSpPr>
        <p:spPr bwMode="auto">
          <a:xfrm>
            <a:off x="1752600" y="2594425"/>
            <a:ext cx="6887345" cy="1914695"/>
          </a:xfrm>
          <a:prstGeom prst="foldedCorner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30" tIns="45715" rIns="91430" bIns="45715" numCol="1" rtlCol="1" anchor="ctr" anchorCtr="0" compatLnSpc="1">
            <a:prstTxWarp prst="textNoShape">
              <a:avLst/>
            </a:prstTxWarp>
          </a:bodyPr>
          <a:lstStyle/>
          <a:p>
            <a:pPr algn="ctr" defTabSz="914305"/>
            <a:endParaRPr lang="ar-EG" sz="2400" dirty="0"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52600" y="2616192"/>
            <a:ext cx="6887345" cy="1569650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marL="342900" indent="-342900" algn="r" rtl="1">
              <a:buFont typeface="Wingdings" pitchFamily="2" charset="2"/>
              <a:buChar char="ü"/>
            </a:pPr>
            <a:r>
              <a:rPr lang="ar-SA" b="1" dirty="0">
                <a:solidFill>
                  <a:schemeClr val="accent2">
                    <a:lumMod val="50000"/>
                  </a:schemeClr>
                </a:solidFill>
              </a:rPr>
              <a:t>تعريف المشاركين بالمبادىء والاساسيات لحدودث المشكلات .</a:t>
            </a:r>
          </a:p>
          <a:p>
            <a:pPr marL="342900" indent="-342900" algn="r" rtl="1">
              <a:buFont typeface="Wingdings" pitchFamily="2" charset="2"/>
              <a:buChar char="ü"/>
            </a:pPr>
            <a:r>
              <a:rPr lang="ar-SA" b="1" dirty="0" smtClean="0">
                <a:solidFill>
                  <a:schemeClr val="accent2">
                    <a:lumMod val="50000"/>
                  </a:schemeClr>
                </a:solidFill>
              </a:rPr>
              <a:t>معرفة </a:t>
            </a:r>
            <a:r>
              <a:rPr lang="ar-SA" b="1" dirty="0">
                <a:solidFill>
                  <a:schemeClr val="accent2">
                    <a:lumMod val="50000"/>
                  </a:schemeClr>
                </a:solidFill>
              </a:rPr>
              <a:t>أهمية خطوات حل المشكلات 0</a:t>
            </a:r>
          </a:p>
          <a:p>
            <a:pPr marL="342900" indent="-342900" algn="r" rtl="1">
              <a:buFont typeface="Wingdings" pitchFamily="2" charset="2"/>
              <a:buChar char="ü"/>
            </a:pPr>
            <a:r>
              <a:rPr lang="ar-SA" b="1" dirty="0" smtClean="0">
                <a:solidFill>
                  <a:schemeClr val="accent2">
                    <a:lumMod val="50000"/>
                  </a:schemeClr>
                </a:solidFill>
              </a:rPr>
              <a:t>تزويد </a:t>
            </a:r>
            <a:r>
              <a:rPr lang="ar-SA" b="1" dirty="0">
                <a:solidFill>
                  <a:schemeClr val="accent2">
                    <a:lumMod val="50000"/>
                  </a:schemeClr>
                </a:solidFill>
              </a:rPr>
              <a:t>المشاركين بالمعلومات عن أسباب الفشل في حل المشكلات </a:t>
            </a:r>
          </a:p>
          <a:p>
            <a:pPr marL="342900" indent="-342900" algn="r" rtl="1">
              <a:buFont typeface="Wingdings" pitchFamily="2" charset="2"/>
              <a:buChar char="ü"/>
            </a:pPr>
            <a:r>
              <a:rPr lang="ar-SA" b="1" dirty="0" smtClean="0">
                <a:solidFill>
                  <a:schemeClr val="accent2">
                    <a:lumMod val="50000"/>
                  </a:schemeClr>
                </a:solidFill>
              </a:rPr>
              <a:t>رفع </a:t>
            </a:r>
            <a:r>
              <a:rPr lang="ar-SA" b="1" dirty="0">
                <a:solidFill>
                  <a:schemeClr val="accent2">
                    <a:lumMod val="50000"/>
                  </a:schemeClr>
                </a:solidFill>
              </a:rPr>
              <a:t>اداء المشاركين من خلال اكسابهم مهارات اتخاذ القرار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71800" y="1196753"/>
            <a:ext cx="6012160" cy="769431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algn="justLow" rtl="1"/>
            <a:r>
              <a:rPr lang="ar-EG" sz="2200" b="1" dirty="0">
                <a:solidFill>
                  <a:srgbClr val="C00000"/>
                </a:solidFill>
              </a:rPr>
              <a:t>بنهاية هذا البرنامج التدريبي نتوقع أن المشاركون قد حققوا النتائج الآتية (بمشيئة الله ) </a:t>
            </a:r>
          </a:p>
        </p:txBody>
      </p:sp>
    </p:spTree>
    <p:extLst>
      <p:ext uri="{BB962C8B-B14F-4D97-AF65-F5344CB8AC3E}">
        <p14:creationId xmlns:p14="http://schemas.microsoft.com/office/powerpoint/2010/main" val="6668044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Multidocument 3"/>
          <p:cNvSpPr/>
          <p:nvPr/>
        </p:nvSpPr>
        <p:spPr bwMode="auto">
          <a:xfrm>
            <a:off x="2123728" y="2564904"/>
            <a:ext cx="5040560" cy="2448272"/>
          </a:xfrm>
          <a:prstGeom prst="flowChartMultidocument">
            <a:avLst/>
          </a:prstGeom>
          <a:ln/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rtl="1"/>
            <a:r>
              <a:rPr lang="ar-EG" sz="40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أهمية المعلومات </a:t>
            </a:r>
            <a:endParaRPr lang="ar-EG" sz="4000" b="1" dirty="0" smtClean="0">
              <a:solidFill>
                <a:schemeClr val="tx2">
                  <a:lumMod val="50000"/>
                </a:schemeClr>
              </a:solidFill>
              <a:latin typeface="Arial" charset="0"/>
            </a:endParaRPr>
          </a:p>
          <a:p>
            <a:pPr rtl="1"/>
            <a:r>
              <a:rPr lang="ar-EG" sz="40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لحل </a:t>
            </a:r>
            <a:r>
              <a:rPr lang="ar-EG" sz="40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المشكلات </a:t>
            </a:r>
            <a:endParaRPr kumimoji="0" lang="ar-EG" sz="40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6234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7380288" y="2541438"/>
            <a:ext cx="762000" cy="665163"/>
            <a:chOff x="0" y="0"/>
            <a:chExt cx="1549" cy="1351"/>
          </a:xfrm>
        </p:grpSpPr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2301875" y="3151038"/>
            <a:ext cx="5078413" cy="4763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641475" y="2617638"/>
            <a:ext cx="5738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rtl="1"/>
            <a:r>
              <a:rPr lang="ar-EG" b="1" dirty="0" smtClean="0">
                <a:solidFill>
                  <a:srgbClr val="333300"/>
                </a:solidFill>
              </a:rPr>
              <a:t>المعلومات </a:t>
            </a:r>
            <a:r>
              <a:rPr lang="ar-EG" b="1" dirty="0">
                <a:solidFill>
                  <a:srgbClr val="333300"/>
                </a:solidFill>
              </a:rPr>
              <a:t>مهمة لحل المشاكل إذ المعلومة قوة </a:t>
            </a:r>
            <a:endParaRPr lang="en-US" sz="2400" b="1" dirty="0">
              <a:solidFill>
                <a:srgbClr val="333300"/>
              </a:solidFill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7577138" y="2639863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/>
            <a:r>
              <a:rPr lang="en-US" sz="2400" b="1">
                <a:solidFill>
                  <a:srgbClr val="FFFFFF"/>
                </a:solidFill>
              </a:rPr>
              <a:t>1</a:t>
            </a: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7380288" y="3455838"/>
            <a:ext cx="762000" cy="665163"/>
            <a:chOff x="0" y="0"/>
            <a:chExt cx="1549" cy="1351"/>
          </a:xfrm>
        </p:grpSpPr>
        <p:sp>
          <p:nvSpPr>
            <p:cNvPr id="12" name="AutoShape 11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13" name="AutoShape 12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14" name="AutoShape 13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2301875" y="4065438"/>
            <a:ext cx="5078413" cy="4763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1641475" y="3532038"/>
            <a:ext cx="5738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rtl="1"/>
            <a:r>
              <a:rPr lang="ar-EG" b="1" dirty="0" smtClean="0">
                <a:solidFill>
                  <a:srgbClr val="333300"/>
                </a:solidFill>
              </a:rPr>
              <a:t>لا </a:t>
            </a:r>
            <a:r>
              <a:rPr lang="ar-EG" b="1" dirty="0">
                <a:solidFill>
                  <a:srgbClr val="333300"/>
                </a:solidFill>
              </a:rPr>
              <a:t>بد أن يكون للمعلومة صلة بالموضوع </a:t>
            </a:r>
            <a:endParaRPr lang="en-US" sz="2400" b="1" dirty="0">
              <a:solidFill>
                <a:srgbClr val="333300"/>
              </a:solidFill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7577138" y="3554263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/>
            <a:r>
              <a:rPr lang="en-US" sz="2400" b="1">
                <a:solidFill>
                  <a:srgbClr val="FFFFFF"/>
                </a:solidFill>
              </a:rPr>
              <a:t>2</a:t>
            </a:r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7380288" y="4348013"/>
            <a:ext cx="762000" cy="665163"/>
            <a:chOff x="0" y="0"/>
            <a:chExt cx="1549" cy="1351"/>
          </a:xfrm>
        </p:grpSpPr>
        <p:sp>
          <p:nvSpPr>
            <p:cNvPr id="19" name="AutoShape 18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20" name="AutoShape 19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21" name="AutoShape 20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22" name="Line 21"/>
          <p:cNvSpPr>
            <a:spLocks noChangeShapeType="1"/>
          </p:cNvSpPr>
          <p:nvPr/>
        </p:nvSpPr>
        <p:spPr bwMode="auto">
          <a:xfrm>
            <a:off x="2301875" y="4957613"/>
            <a:ext cx="5078413" cy="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1641475" y="4424213"/>
            <a:ext cx="5738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rtl="1"/>
            <a:r>
              <a:rPr lang="ar-EG" b="1" dirty="0" smtClean="0">
                <a:solidFill>
                  <a:srgbClr val="333300"/>
                </a:solidFill>
              </a:rPr>
              <a:t>توقيت </a:t>
            </a:r>
            <a:r>
              <a:rPr lang="ar-EG" b="1" dirty="0">
                <a:solidFill>
                  <a:srgbClr val="333300"/>
                </a:solidFill>
              </a:rPr>
              <a:t>الحصول على المعلومة مهم </a:t>
            </a:r>
            <a:endParaRPr lang="en-US" sz="2400" b="1" dirty="0">
              <a:solidFill>
                <a:srgbClr val="333300"/>
              </a:solidFill>
            </a:endParaRP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7577138" y="4446438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/>
            <a:r>
              <a:rPr lang="en-US" sz="2400" b="1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43608" y="404664"/>
            <a:ext cx="578904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EG" sz="4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أهمية المعلومات لحل المشكلات </a:t>
            </a:r>
          </a:p>
        </p:txBody>
      </p:sp>
    </p:spTree>
    <p:extLst>
      <p:ext uri="{BB962C8B-B14F-4D97-AF65-F5344CB8AC3E}">
        <p14:creationId xmlns:p14="http://schemas.microsoft.com/office/powerpoint/2010/main" val="26345735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7380288" y="2541438"/>
            <a:ext cx="762000" cy="665163"/>
            <a:chOff x="0" y="0"/>
            <a:chExt cx="1549" cy="1351"/>
          </a:xfrm>
        </p:grpSpPr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2301875" y="3151038"/>
            <a:ext cx="5078413" cy="4763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641475" y="2617638"/>
            <a:ext cx="5738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rtl="1"/>
            <a:r>
              <a:rPr lang="ar-EG" b="1" dirty="0" smtClean="0">
                <a:solidFill>
                  <a:srgbClr val="333300"/>
                </a:solidFill>
              </a:rPr>
              <a:t>يجب </a:t>
            </a:r>
            <a:r>
              <a:rPr lang="ar-EG" b="1" dirty="0">
                <a:solidFill>
                  <a:srgbClr val="333300"/>
                </a:solidFill>
              </a:rPr>
              <a:t>أن تكون المعلومات دقيقة ومفصلة وكاملة </a:t>
            </a:r>
            <a:endParaRPr lang="en-US" sz="2400" b="1" dirty="0">
              <a:solidFill>
                <a:srgbClr val="333300"/>
              </a:solidFill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7577138" y="2639863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4</a:t>
            </a:r>
            <a:endParaRPr lang="en-US" sz="2400" b="1" dirty="0">
              <a:solidFill>
                <a:srgbClr val="FFFFFF"/>
              </a:solidFill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7380288" y="3455838"/>
            <a:ext cx="762000" cy="665163"/>
            <a:chOff x="0" y="0"/>
            <a:chExt cx="1549" cy="1351"/>
          </a:xfrm>
        </p:grpSpPr>
        <p:sp>
          <p:nvSpPr>
            <p:cNvPr id="12" name="AutoShape 11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13" name="AutoShape 12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14" name="AutoShape 13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2301875" y="4065438"/>
            <a:ext cx="5078413" cy="4763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1641475" y="3532038"/>
            <a:ext cx="5738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rtl="1"/>
            <a:r>
              <a:rPr lang="ar-EG" b="1" dirty="0" smtClean="0">
                <a:solidFill>
                  <a:srgbClr val="333300"/>
                </a:solidFill>
              </a:rPr>
              <a:t>شرعية </a:t>
            </a:r>
            <a:r>
              <a:rPr lang="ar-EG" b="1" dirty="0">
                <a:solidFill>
                  <a:srgbClr val="333300"/>
                </a:solidFill>
              </a:rPr>
              <a:t>طريقة الحصول على المعلومة </a:t>
            </a:r>
            <a:endParaRPr lang="en-US" sz="2400" b="1" dirty="0">
              <a:solidFill>
                <a:srgbClr val="333300"/>
              </a:solidFill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7577138" y="3554263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5</a:t>
            </a:r>
            <a:endParaRPr lang="en-US" sz="2400" b="1" dirty="0">
              <a:solidFill>
                <a:srgbClr val="FFFFFF"/>
              </a:solidFill>
            </a:endParaRPr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7380288" y="4348013"/>
            <a:ext cx="762000" cy="665163"/>
            <a:chOff x="0" y="0"/>
            <a:chExt cx="1549" cy="1351"/>
          </a:xfrm>
        </p:grpSpPr>
        <p:sp>
          <p:nvSpPr>
            <p:cNvPr id="19" name="AutoShape 18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20" name="AutoShape 19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21" name="AutoShape 20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22" name="Line 21"/>
          <p:cNvSpPr>
            <a:spLocks noChangeShapeType="1"/>
          </p:cNvSpPr>
          <p:nvPr/>
        </p:nvSpPr>
        <p:spPr bwMode="auto">
          <a:xfrm>
            <a:off x="2301875" y="4957613"/>
            <a:ext cx="5078413" cy="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1641475" y="4424213"/>
            <a:ext cx="5738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rtl="1"/>
            <a:r>
              <a:rPr lang="ar-EG" b="1" dirty="0" smtClean="0">
                <a:solidFill>
                  <a:srgbClr val="333300"/>
                </a:solidFill>
              </a:rPr>
              <a:t>لابد </a:t>
            </a:r>
            <a:r>
              <a:rPr lang="ar-EG" b="1" dirty="0">
                <a:solidFill>
                  <a:srgbClr val="333300"/>
                </a:solidFill>
              </a:rPr>
              <a:t>من التعامل بكفاءة مع المعلومة </a:t>
            </a:r>
            <a:endParaRPr lang="en-US" sz="2400" b="1" dirty="0">
              <a:solidFill>
                <a:srgbClr val="333300"/>
              </a:solidFill>
            </a:endParaRP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7577138" y="4446438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6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43608" y="404664"/>
            <a:ext cx="578904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EG" sz="4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أهمية المعلومات لحل المشكلات </a:t>
            </a:r>
          </a:p>
        </p:txBody>
      </p:sp>
    </p:spTree>
    <p:extLst>
      <p:ext uri="{BB962C8B-B14F-4D97-AF65-F5344CB8AC3E}">
        <p14:creationId xmlns:p14="http://schemas.microsoft.com/office/powerpoint/2010/main" val="17010363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7380288" y="2057400"/>
            <a:ext cx="762000" cy="665163"/>
            <a:chOff x="0" y="0"/>
            <a:chExt cx="1549" cy="1351"/>
          </a:xfrm>
        </p:grpSpPr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2301875" y="2667000"/>
            <a:ext cx="5078413" cy="4763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641475" y="2133600"/>
            <a:ext cx="5738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rtl="1"/>
            <a:r>
              <a:rPr lang="ar-EG" b="1" dirty="0" smtClean="0">
                <a:solidFill>
                  <a:srgbClr val="333300"/>
                </a:solidFill>
              </a:rPr>
              <a:t>المصدر </a:t>
            </a:r>
            <a:r>
              <a:rPr lang="ar-EG" b="1" dirty="0">
                <a:solidFill>
                  <a:srgbClr val="333300"/>
                </a:solidFill>
              </a:rPr>
              <a:t>البشري </a:t>
            </a:r>
            <a:endParaRPr lang="en-US" sz="2400" b="1" dirty="0">
              <a:solidFill>
                <a:srgbClr val="333300"/>
              </a:solidFill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7577138" y="2155825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/>
            <a:r>
              <a:rPr lang="en-US" sz="2400" b="1">
                <a:solidFill>
                  <a:srgbClr val="FFFFFF"/>
                </a:solidFill>
              </a:rPr>
              <a:t>1</a:t>
            </a: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7380288" y="2971800"/>
            <a:ext cx="762000" cy="665163"/>
            <a:chOff x="0" y="0"/>
            <a:chExt cx="1549" cy="1351"/>
          </a:xfrm>
        </p:grpSpPr>
        <p:sp>
          <p:nvSpPr>
            <p:cNvPr id="12" name="AutoShape 11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13" name="AutoShape 12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14" name="AutoShape 13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2301875" y="3581400"/>
            <a:ext cx="5078413" cy="4763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1641475" y="3048000"/>
            <a:ext cx="5738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rtl="1"/>
            <a:r>
              <a:rPr lang="ar-EG" b="1" dirty="0" smtClean="0">
                <a:solidFill>
                  <a:srgbClr val="333300"/>
                </a:solidFill>
              </a:rPr>
              <a:t>البيانات </a:t>
            </a:r>
            <a:r>
              <a:rPr lang="ar-EG" b="1" dirty="0">
                <a:solidFill>
                  <a:srgbClr val="333300"/>
                </a:solidFill>
              </a:rPr>
              <a:t>الاولية والثانوية والتاريخية </a:t>
            </a:r>
            <a:endParaRPr lang="en-US" sz="2400" b="1" dirty="0">
              <a:solidFill>
                <a:srgbClr val="333300"/>
              </a:solidFill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7577138" y="3070225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/>
            <a:r>
              <a:rPr lang="en-US" sz="2400" b="1">
                <a:solidFill>
                  <a:srgbClr val="FFFFFF"/>
                </a:solidFill>
              </a:rPr>
              <a:t>2</a:t>
            </a:r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7380288" y="3863975"/>
            <a:ext cx="762000" cy="665163"/>
            <a:chOff x="0" y="0"/>
            <a:chExt cx="1549" cy="1351"/>
          </a:xfrm>
        </p:grpSpPr>
        <p:sp>
          <p:nvSpPr>
            <p:cNvPr id="19" name="AutoShape 18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20" name="AutoShape 19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21" name="AutoShape 20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22" name="Line 21"/>
          <p:cNvSpPr>
            <a:spLocks noChangeShapeType="1"/>
          </p:cNvSpPr>
          <p:nvPr/>
        </p:nvSpPr>
        <p:spPr bwMode="auto">
          <a:xfrm>
            <a:off x="2301875" y="4473575"/>
            <a:ext cx="5078413" cy="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1641475" y="3940175"/>
            <a:ext cx="5738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rtl="1"/>
            <a:r>
              <a:rPr lang="ar-EG" b="1" dirty="0" smtClean="0">
                <a:solidFill>
                  <a:srgbClr val="333300"/>
                </a:solidFill>
              </a:rPr>
              <a:t>البيانات </a:t>
            </a:r>
            <a:r>
              <a:rPr lang="ar-EG" b="1" dirty="0">
                <a:solidFill>
                  <a:srgbClr val="333300"/>
                </a:solidFill>
              </a:rPr>
              <a:t>الوصفية والكمية </a:t>
            </a:r>
            <a:endParaRPr lang="en-US" sz="2400" b="1" dirty="0">
              <a:solidFill>
                <a:srgbClr val="333300"/>
              </a:solidFill>
            </a:endParaRP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7577138" y="3962400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/>
            <a:r>
              <a:rPr lang="en-US" sz="2400" b="1">
                <a:solidFill>
                  <a:srgbClr val="FFFFFF"/>
                </a:solidFill>
              </a:rPr>
              <a:t>3</a:t>
            </a:r>
          </a:p>
        </p:txBody>
      </p: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7380288" y="4778375"/>
            <a:ext cx="762000" cy="665163"/>
            <a:chOff x="0" y="0"/>
            <a:chExt cx="1549" cy="1351"/>
          </a:xfrm>
        </p:grpSpPr>
        <p:sp>
          <p:nvSpPr>
            <p:cNvPr id="26" name="AutoShape 25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27" name="AutoShape 26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28" name="AutoShape 27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2301875" y="5387975"/>
            <a:ext cx="5078413" cy="4445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1641475" y="4854575"/>
            <a:ext cx="57388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rtl="1"/>
            <a:r>
              <a:rPr lang="ar-EG" b="1" dirty="0" smtClean="0">
                <a:solidFill>
                  <a:srgbClr val="333300"/>
                </a:solidFill>
              </a:rPr>
              <a:t>التنبؤات </a:t>
            </a:r>
            <a:r>
              <a:rPr lang="ar-EG" b="1" dirty="0">
                <a:solidFill>
                  <a:srgbClr val="333300"/>
                </a:solidFill>
              </a:rPr>
              <a:t>والتوقعات واستشراف المستقبل </a:t>
            </a:r>
            <a:endParaRPr lang="en-US" sz="2400" b="1" dirty="0">
              <a:solidFill>
                <a:srgbClr val="333300"/>
              </a:solidFill>
            </a:endParaRP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7577138" y="4876800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/>
            <a:r>
              <a:rPr lang="en-US" sz="2400" b="1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43608" y="404664"/>
            <a:ext cx="578904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EG" sz="4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مصادر المعلومات </a:t>
            </a:r>
          </a:p>
        </p:txBody>
      </p:sp>
    </p:spTree>
    <p:extLst>
      <p:ext uri="{BB962C8B-B14F-4D97-AF65-F5344CB8AC3E}">
        <p14:creationId xmlns:p14="http://schemas.microsoft.com/office/powerpoint/2010/main" val="36034719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Multidocument 3"/>
          <p:cNvSpPr/>
          <p:nvPr/>
        </p:nvSpPr>
        <p:spPr bwMode="auto">
          <a:xfrm>
            <a:off x="2123728" y="2564904"/>
            <a:ext cx="5040560" cy="2448272"/>
          </a:xfrm>
          <a:prstGeom prst="flowChartMultidocument">
            <a:avLst/>
          </a:prstGeom>
          <a:ln/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rtl="1"/>
            <a:r>
              <a:rPr lang="ar-EG" sz="40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خطوات حل</a:t>
            </a:r>
          </a:p>
          <a:p>
            <a:pPr rtl="1"/>
            <a:r>
              <a:rPr lang="ar-EG" sz="40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المشكلات </a:t>
            </a:r>
            <a:endParaRPr kumimoji="0" lang="ar-EG" sz="40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2249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380288" y="2057400"/>
            <a:ext cx="762000" cy="665163"/>
            <a:chOff x="0" y="0"/>
            <a:chExt cx="1549" cy="1351"/>
          </a:xfrm>
        </p:grpSpPr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2301875" y="2667000"/>
            <a:ext cx="5078413" cy="4763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641475" y="2133600"/>
            <a:ext cx="57388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rtl="1"/>
            <a:r>
              <a:rPr lang="ar-SA" b="1" dirty="0" smtClean="0"/>
              <a:t>تعريف المشكلة وتمييزها</a:t>
            </a:r>
            <a:endParaRPr lang="en-US" sz="2400" b="1" dirty="0">
              <a:solidFill>
                <a:srgbClr val="333300"/>
              </a:solidFill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7577138" y="2155825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/>
            <a:r>
              <a:rPr lang="en-US" sz="2400" b="1">
                <a:solidFill>
                  <a:srgbClr val="FFFFFF"/>
                </a:solidFill>
              </a:rPr>
              <a:t>1</a:t>
            </a: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7380288" y="2971800"/>
            <a:ext cx="762000" cy="665163"/>
            <a:chOff x="0" y="0"/>
            <a:chExt cx="1549" cy="1351"/>
          </a:xfrm>
        </p:grpSpPr>
        <p:sp>
          <p:nvSpPr>
            <p:cNvPr id="12" name="AutoShape 11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13" name="AutoShape 12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14" name="AutoShape 13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2301875" y="3581400"/>
            <a:ext cx="5078413" cy="4763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1641475" y="3048000"/>
            <a:ext cx="57388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rtl="1"/>
            <a:r>
              <a:rPr lang="ar-SA" b="1" dirty="0" smtClean="0"/>
              <a:t>تحليل المشكلة</a:t>
            </a:r>
            <a:endParaRPr lang="en-US" sz="2400" b="1" dirty="0">
              <a:solidFill>
                <a:srgbClr val="333300"/>
              </a:solidFill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7577138" y="3070225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/>
            <a:r>
              <a:rPr lang="en-US" sz="2400" b="1">
                <a:solidFill>
                  <a:srgbClr val="FFFFFF"/>
                </a:solidFill>
              </a:rPr>
              <a:t>2</a:t>
            </a:r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7380288" y="3863975"/>
            <a:ext cx="762000" cy="665163"/>
            <a:chOff x="0" y="0"/>
            <a:chExt cx="1549" cy="1351"/>
          </a:xfrm>
        </p:grpSpPr>
        <p:sp>
          <p:nvSpPr>
            <p:cNvPr id="19" name="AutoShape 18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20" name="AutoShape 19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21" name="AutoShape 20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22" name="Line 21"/>
          <p:cNvSpPr>
            <a:spLocks noChangeShapeType="1"/>
          </p:cNvSpPr>
          <p:nvPr/>
        </p:nvSpPr>
        <p:spPr bwMode="auto">
          <a:xfrm>
            <a:off x="2301875" y="4473575"/>
            <a:ext cx="5078413" cy="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1641475" y="3940175"/>
            <a:ext cx="57388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rtl="1"/>
            <a:r>
              <a:rPr lang="ar-SA" b="1" dirty="0" smtClean="0"/>
              <a:t>إعداد قائمة بالحلول:(طريقة العصف الذهني) </a:t>
            </a:r>
            <a:endParaRPr lang="en-US" sz="2400" b="1" dirty="0">
              <a:solidFill>
                <a:srgbClr val="333300"/>
              </a:solidFill>
            </a:endParaRP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7577138" y="3962400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/>
            <a:r>
              <a:rPr lang="en-US" sz="2400" b="1">
                <a:solidFill>
                  <a:srgbClr val="FFFFFF"/>
                </a:solidFill>
              </a:rPr>
              <a:t>3</a:t>
            </a:r>
          </a:p>
        </p:txBody>
      </p:sp>
      <p:grpSp>
        <p:nvGrpSpPr>
          <p:cNvPr id="11" name="Group 24"/>
          <p:cNvGrpSpPr>
            <a:grpSpLocks/>
          </p:cNvGrpSpPr>
          <p:nvPr/>
        </p:nvGrpSpPr>
        <p:grpSpPr bwMode="auto">
          <a:xfrm>
            <a:off x="7380288" y="4778375"/>
            <a:ext cx="762000" cy="665163"/>
            <a:chOff x="0" y="0"/>
            <a:chExt cx="1549" cy="1351"/>
          </a:xfrm>
        </p:grpSpPr>
        <p:sp>
          <p:nvSpPr>
            <p:cNvPr id="26" name="AutoShape 25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27" name="AutoShape 26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28" name="AutoShape 27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2301875" y="5387975"/>
            <a:ext cx="5078413" cy="4445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1641475" y="4854575"/>
            <a:ext cx="57388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rtl="1"/>
            <a:r>
              <a:rPr lang="ar-SA" b="1" dirty="0" smtClean="0"/>
              <a:t>تقييم الحلول حسب المعايير الموضوعة</a:t>
            </a:r>
            <a:endParaRPr lang="en-US" sz="2400" b="1" dirty="0">
              <a:solidFill>
                <a:srgbClr val="333300"/>
              </a:solidFill>
            </a:endParaRP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7577138" y="4876800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/>
            <a:r>
              <a:rPr lang="en-US" sz="2400" b="1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43608" y="404664"/>
            <a:ext cx="578904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EG" sz="4000" b="1" dirty="0" smtClean="0">
                <a:solidFill>
                  <a:schemeClr val="bg1"/>
                </a:solidFill>
              </a:rPr>
              <a:t>خطوات حل المشكلات </a:t>
            </a:r>
          </a:p>
        </p:txBody>
      </p:sp>
    </p:spTree>
    <p:extLst>
      <p:ext uri="{BB962C8B-B14F-4D97-AF65-F5344CB8AC3E}">
        <p14:creationId xmlns:p14="http://schemas.microsoft.com/office/powerpoint/2010/main" val="36034719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380288" y="2541438"/>
            <a:ext cx="762000" cy="665163"/>
            <a:chOff x="0" y="0"/>
            <a:chExt cx="1549" cy="1351"/>
          </a:xfrm>
        </p:grpSpPr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2301875" y="3151038"/>
            <a:ext cx="5078413" cy="4763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641475" y="2617638"/>
            <a:ext cx="57388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rtl="1"/>
            <a:r>
              <a:rPr lang="ar-SA" b="1" dirty="0" smtClean="0"/>
              <a:t>تحديد الخيار الأفضل واتخاذ القرار</a:t>
            </a:r>
            <a:endParaRPr lang="en-US" sz="2400" b="1" dirty="0">
              <a:solidFill>
                <a:srgbClr val="333300"/>
              </a:solidFill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7577138" y="2639863"/>
            <a:ext cx="3577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5</a:t>
            </a:r>
            <a:endParaRPr lang="en-US" sz="2400" b="1" dirty="0">
              <a:solidFill>
                <a:srgbClr val="FFFFFF"/>
              </a:solidFill>
            </a:endParaRP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7380288" y="3455838"/>
            <a:ext cx="762000" cy="665163"/>
            <a:chOff x="0" y="0"/>
            <a:chExt cx="1549" cy="1351"/>
          </a:xfrm>
        </p:grpSpPr>
        <p:sp>
          <p:nvSpPr>
            <p:cNvPr id="12" name="AutoShape 11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13" name="AutoShape 12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14" name="AutoShape 13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2301875" y="4065438"/>
            <a:ext cx="5078413" cy="4763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1641475" y="3532038"/>
            <a:ext cx="57388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rtl="1"/>
            <a:r>
              <a:rPr lang="ar-SA" b="1" dirty="0" smtClean="0"/>
              <a:t>وضع خطة للتنفيذ</a:t>
            </a:r>
            <a:endParaRPr lang="en-US" sz="2400" b="1" dirty="0">
              <a:solidFill>
                <a:srgbClr val="333300"/>
              </a:solidFill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7577138" y="3554263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6</a:t>
            </a:r>
            <a:endParaRPr lang="en-US" sz="2400" b="1" dirty="0">
              <a:solidFill>
                <a:srgbClr val="FFFFFF"/>
              </a:solidFill>
            </a:endParaRPr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7380288" y="4348013"/>
            <a:ext cx="762000" cy="665163"/>
            <a:chOff x="0" y="0"/>
            <a:chExt cx="1549" cy="1351"/>
          </a:xfrm>
        </p:grpSpPr>
        <p:sp>
          <p:nvSpPr>
            <p:cNvPr id="19" name="AutoShape 18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20" name="AutoShape 19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21" name="AutoShape 20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22" name="Line 21"/>
          <p:cNvSpPr>
            <a:spLocks noChangeShapeType="1"/>
          </p:cNvSpPr>
          <p:nvPr/>
        </p:nvSpPr>
        <p:spPr bwMode="auto">
          <a:xfrm>
            <a:off x="2301875" y="4957613"/>
            <a:ext cx="5078413" cy="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1641475" y="4424213"/>
            <a:ext cx="57388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rtl="1"/>
            <a:r>
              <a:rPr lang="ar-SA" b="1" dirty="0" smtClean="0"/>
              <a:t>المتابعة والتقييم</a:t>
            </a:r>
            <a:endParaRPr lang="en-US" sz="2400" b="1" dirty="0">
              <a:solidFill>
                <a:srgbClr val="333300"/>
              </a:solidFill>
            </a:endParaRP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7577138" y="4446438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7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43608" y="404664"/>
            <a:ext cx="578904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EG" sz="4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أهمية المعلومات لحل المشكلات </a:t>
            </a:r>
          </a:p>
        </p:txBody>
      </p:sp>
    </p:spTree>
    <p:extLst>
      <p:ext uri="{BB962C8B-B14F-4D97-AF65-F5344CB8AC3E}">
        <p14:creationId xmlns:p14="http://schemas.microsoft.com/office/powerpoint/2010/main" val="26345735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对角圆角矩形 5"/>
          <p:cNvSpPr>
            <a:spLocks/>
          </p:cNvSpPr>
          <p:nvPr/>
        </p:nvSpPr>
        <p:spPr bwMode="auto">
          <a:xfrm rot="21346829">
            <a:off x="1204848" y="1965090"/>
            <a:ext cx="6954838" cy="3879850"/>
          </a:xfrm>
          <a:custGeom>
            <a:avLst/>
            <a:gdLst>
              <a:gd name="T0" fmla="*/ 492043 w 6954838"/>
              <a:gd name="T1" fmla="*/ 0 h 3879850"/>
              <a:gd name="T2" fmla="*/ 6954838 w 6954838"/>
              <a:gd name="T3" fmla="*/ 0 h 3879850"/>
              <a:gd name="T4" fmla="*/ 6954838 w 6954838"/>
              <a:gd name="T5" fmla="*/ 0 h 3879850"/>
              <a:gd name="T6" fmla="*/ 6954838 w 6954838"/>
              <a:gd name="T7" fmla="*/ 3387807 h 3879850"/>
              <a:gd name="T8" fmla="*/ 6462795 w 6954838"/>
              <a:gd name="T9" fmla="*/ 3879850 h 3879850"/>
              <a:gd name="T10" fmla="*/ 0 w 6954838"/>
              <a:gd name="T11" fmla="*/ 3879850 h 3879850"/>
              <a:gd name="T12" fmla="*/ 0 w 6954838"/>
              <a:gd name="T13" fmla="*/ 3879850 h 3879850"/>
              <a:gd name="T14" fmla="*/ 0 w 6954838"/>
              <a:gd name="T15" fmla="*/ 492043 h 3879850"/>
              <a:gd name="T16" fmla="*/ 492043 w 6954838"/>
              <a:gd name="T17" fmla="*/ 0 h 3879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954838" h="3879850">
                <a:moveTo>
                  <a:pt x="492043" y="0"/>
                </a:moveTo>
                <a:lnTo>
                  <a:pt x="6954838" y="0"/>
                </a:lnTo>
                <a:lnTo>
                  <a:pt x="6954838" y="3387807"/>
                </a:lnTo>
                <a:cubicBezTo>
                  <a:pt x="6954838" y="3659555"/>
                  <a:pt x="6734543" y="3879850"/>
                  <a:pt x="6462795" y="3879850"/>
                </a:cubicBezTo>
                <a:lnTo>
                  <a:pt x="0" y="3879850"/>
                </a:lnTo>
                <a:lnTo>
                  <a:pt x="0" y="492043"/>
                </a:lnTo>
                <a:cubicBezTo>
                  <a:pt x="0" y="220295"/>
                  <a:pt x="220295" y="0"/>
                  <a:pt x="492043" y="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  <a:effectLst>
            <a:outerShdw dist="23000" dir="5400000" algn="ctr" rotWithShape="0">
              <a:srgbClr val="000000">
                <a:alpha val="32999"/>
              </a:srgbClr>
            </a:outerShdw>
          </a:effectLst>
          <a:extLst/>
        </p:spPr>
        <p:txBody>
          <a:bodyPr anchor="ctr"/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ar-EG" sz="4000" dirty="0" smtClean="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نفايات نووية</a:t>
            </a:r>
            <a:endParaRPr lang="ar-EG" sz="4000" dirty="0">
              <a:solidFill>
                <a:schemeClr val="bg1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4" name="Picture 3" descr="C:\TDDOWNLOAD\penci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1785926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19357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034" y="642918"/>
            <a:ext cx="2221328" cy="13595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2571744"/>
            <a:ext cx="1857375" cy="1809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779912" y="2060798"/>
            <a:ext cx="4392464" cy="504825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rtl="1"/>
            <a:r>
              <a:rPr lang="ar-EG" altLang="zh-CN" sz="2400" b="1" dirty="0" smtClean="0">
                <a:solidFill>
                  <a:srgbClr val="002060"/>
                </a:solidFill>
                <a:ea typeface="幼圆" pitchFamily="1" charset="-122"/>
              </a:rPr>
              <a:t>حل </a:t>
            </a:r>
            <a:r>
              <a:rPr lang="ar-EG" altLang="zh-CN" sz="2400" b="1" dirty="0">
                <a:solidFill>
                  <a:srgbClr val="002060"/>
                </a:solidFill>
                <a:ea typeface="幼圆" pitchFamily="1" charset="-122"/>
              </a:rPr>
              <a:t>المشكلات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779912" y="2708920"/>
            <a:ext cx="4392464" cy="504825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rtl="1"/>
            <a:r>
              <a:rPr lang="ar-EG" altLang="zh-CN" sz="2400" b="1" dirty="0" smtClean="0">
                <a:solidFill>
                  <a:srgbClr val="002060"/>
                </a:solidFill>
                <a:ea typeface="幼圆" pitchFamily="1" charset="-122"/>
              </a:rPr>
              <a:t>الإبداع</a:t>
            </a:r>
            <a:endParaRPr lang="zh-CN" altLang="en-US" sz="2400" b="1" dirty="0">
              <a:solidFill>
                <a:srgbClr val="002060"/>
              </a:solidFill>
              <a:ea typeface="幼圆" pitchFamily="1" charset="-122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779912" y="3356992"/>
            <a:ext cx="4392464" cy="504825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rtl="1"/>
            <a:r>
              <a:rPr lang="ar-EG" altLang="zh-CN" sz="2400" b="1" dirty="0" smtClean="0">
                <a:solidFill>
                  <a:srgbClr val="002060"/>
                </a:solidFill>
                <a:ea typeface="幼圆" pitchFamily="1" charset="-122"/>
              </a:rPr>
              <a:t>تعاون </a:t>
            </a:r>
            <a:r>
              <a:rPr lang="ar-EG" altLang="zh-CN" sz="2400" b="1" dirty="0">
                <a:solidFill>
                  <a:srgbClr val="002060"/>
                </a:solidFill>
                <a:ea typeface="幼圆" pitchFamily="1" charset="-122"/>
              </a:rPr>
              <a:t>أفراد الفريق</a:t>
            </a:r>
            <a:endParaRPr lang="zh-CN" altLang="en-US" sz="2400" b="1" dirty="0">
              <a:solidFill>
                <a:srgbClr val="002060"/>
              </a:solidFill>
              <a:ea typeface="幼圆" pitchFamily="1" charset="-122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3779912" y="4005064"/>
            <a:ext cx="4392464" cy="504825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rtl="1"/>
            <a:r>
              <a:rPr lang="ar-EG" altLang="zh-CN" sz="2400" b="1" dirty="0" smtClean="0">
                <a:solidFill>
                  <a:srgbClr val="002060"/>
                </a:solidFill>
                <a:ea typeface="幼圆" pitchFamily="1" charset="-122"/>
              </a:rPr>
              <a:t>الاتصال </a:t>
            </a:r>
            <a:r>
              <a:rPr lang="ar-EG" altLang="zh-CN" sz="2400" b="1" dirty="0">
                <a:solidFill>
                  <a:srgbClr val="002060"/>
                </a:solidFill>
                <a:ea typeface="幼圆" pitchFamily="1" charset="-122"/>
              </a:rPr>
              <a:t>بين الأفراد</a:t>
            </a:r>
            <a:endParaRPr lang="zh-CN" altLang="en-US" sz="2400" b="1" dirty="0">
              <a:solidFill>
                <a:srgbClr val="002060"/>
              </a:solidFill>
              <a:ea typeface="幼圆" pitchFamily="1" charset="-122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3779912" y="4652317"/>
            <a:ext cx="4392464" cy="504825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rtl="1"/>
            <a:r>
              <a:rPr lang="ar-EG" altLang="zh-CN" sz="2400" b="1" dirty="0" smtClean="0">
                <a:solidFill>
                  <a:srgbClr val="002060"/>
                </a:solidFill>
                <a:ea typeface="幼圆" pitchFamily="1" charset="-122"/>
              </a:rPr>
              <a:t>القيادة</a:t>
            </a:r>
            <a:endParaRPr lang="ar-EG" altLang="zh-CN" sz="2400" b="1" dirty="0">
              <a:solidFill>
                <a:srgbClr val="002060"/>
              </a:solidFill>
              <a:ea typeface="幼圆" pitchFamily="1" charset="-122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3779912" y="5300439"/>
            <a:ext cx="4392464" cy="504825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rtl="1"/>
            <a:r>
              <a:rPr lang="ar-EG" altLang="zh-CN" sz="2400" b="1" dirty="0" smtClean="0">
                <a:solidFill>
                  <a:srgbClr val="002060"/>
                </a:solidFill>
                <a:ea typeface="幼圆" pitchFamily="1" charset="-122"/>
              </a:rPr>
              <a:t>التخطيط</a:t>
            </a:r>
            <a:endParaRPr lang="zh-CN" altLang="en-US" sz="2400" b="1" dirty="0">
              <a:solidFill>
                <a:srgbClr val="002060"/>
              </a:solidFill>
              <a:ea typeface="幼圆" pitchFamily="1" charset="-122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3779912" y="5948511"/>
            <a:ext cx="4392464" cy="504825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rtl="1"/>
            <a:r>
              <a:rPr lang="ar-EG" altLang="zh-CN" sz="2400" b="1" dirty="0" smtClean="0">
                <a:solidFill>
                  <a:srgbClr val="002060"/>
                </a:solidFill>
                <a:ea typeface="幼圆" pitchFamily="1" charset="-122"/>
              </a:rPr>
              <a:t>إدارة </a:t>
            </a:r>
            <a:r>
              <a:rPr lang="ar-EG" altLang="zh-CN" sz="2400" b="1" dirty="0">
                <a:solidFill>
                  <a:srgbClr val="002060"/>
                </a:solidFill>
                <a:ea typeface="幼圆" pitchFamily="1" charset="-122"/>
              </a:rPr>
              <a:t>الوقت</a:t>
            </a:r>
            <a:endParaRPr lang="zh-CN" altLang="en-US" sz="2400" b="1" dirty="0">
              <a:solidFill>
                <a:srgbClr val="002060"/>
              </a:solidFill>
              <a:ea typeface="幼圆" pitchFamily="1" charset="-122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86182" y="1214422"/>
            <a:ext cx="1880643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1"/>
            <a:r>
              <a:rPr lang="ar-EG" sz="3200" b="1" dirty="0">
                <a:solidFill>
                  <a:srgbClr val="002060"/>
                </a:solidFill>
              </a:rPr>
              <a:t>نفايات نووية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71472" y="4714884"/>
            <a:ext cx="190789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1"/>
            <a:r>
              <a:rPr lang="ar-EG" sz="2800" b="1" dirty="0" smtClean="0">
                <a:solidFill>
                  <a:srgbClr val="002060"/>
                </a:solidFill>
              </a:rPr>
              <a:t>45 -60 دقيقة</a:t>
            </a:r>
            <a:endParaRPr lang="ar-EG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2823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Multidocument 3"/>
          <p:cNvSpPr/>
          <p:nvPr/>
        </p:nvSpPr>
        <p:spPr bwMode="auto">
          <a:xfrm>
            <a:off x="2123728" y="2564904"/>
            <a:ext cx="5040560" cy="2448272"/>
          </a:xfrm>
          <a:prstGeom prst="flowChartMultidocument">
            <a:avLst/>
          </a:prstGeom>
          <a:ln/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rtl="1"/>
            <a:r>
              <a:rPr lang="ar-EG" sz="40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نصائح مهمة لحل</a:t>
            </a:r>
          </a:p>
          <a:p>
            <a:pPr rtl="1"/>
            <a:r>
              <a:rPr lang="ar-EG" sz="40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المشكلات </a:t>
            </a:r>
            <a:r>
              <a:rPr lang="ar-EG" sz="40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الإدارية</a:t>
            </a:r>
            <a:endParaRPr kumimoji="0" lang="ar-EG" sz="40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8067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7487108"/>
              </p:ext>
            </p:extLst>
          </p:nvPr>
        </p:nvGraphicFramePr>
        <p:xfrm>
          <a:off x="1524000" y="195728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lahaonline.com/media/images/livedialouge/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" y="4951646"/>
            <a:ext cx="2857500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17578"/>
            <a:ext cx="3314700" cy="2259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384" y="347125"/>
            <a:ext cx="9170384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14414" y="404664"/>
            <a:ext cx="700092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EG" sz="4000" b="1" dirty="0" smtClean="0">
                <a:solidFill>
                  <a:schemeClr val="bg1"/>
                </a:solidFill>
              </a:rPr>
              <a:t>نصائح مهمة لحل المشكلات الإدارية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1066420" y="1556792"/>
            <a:ext cx="6984776" cy="792088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convex"/>
          </a:sp3d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rtl="1"/>
            <a:r>
              <a:rPr lang="ar-EG" sz="2800" b="1" dirty="0" smtClean="0">
                <a:solidFill>
                  <a:schemeClr val="tx2">
                    <a:lumMod val="5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لا </a:t>
            </a:r>
            <a:r>
              <a:rPr lang="ar-EG" sz="2800" b="1" dirty="0">
                <a:solidFill>
                  <a:schemeClr val="tx2">
                    <a:lumMod val="5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تتصرف من فورك إلا في الأزمات الخطيرة</a:t>
            </a:r>
            <a:endParaRPr kumimoji="0" lang="ar-EG" sz="28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1043608" y="2780928"/>
            <a:ext cx="6984776" cy="792088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convex"/>
          </a:sp3d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rtl="1"/>
            <a:r>
              <a:rPr lang="ar-EG" sz="2800" b="1" dirty="0" smtClean="0">
                <a:solidFill>
                  <a:schemeClr val="tx2">
                    <a:lumMod val="5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السرعة </a:t>
            </a:r>
            <a:r>
              <a:rPr lang="ar-EG" sz="2800" b="1" dirty="0">
                <a:solidFill>
                  <a:schemeClr val="tx2">
                    <a:lumMod val="5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في حل المشكلة قد يضيع الوقت والجهد </a:t>
            </a:r>
            <a:endParaRPr kumimoji="0" lang="ar-EG" sz="28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1020796" y="4005064"/>
            <a:ext cx="6984776" cy="792088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convex"/>
          </a:sp3d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rtl="1"/>
            <a:r>
              <a:rPr lang="ar-EG" sz="2800" b="1" dirty="0" smtClean="0">
                <a:solidFill>
                  <a:schemeClr val="tx2">
                    <a:lumMod val="5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قد </a:t>
            </a:r>
            <a:r>
              <a:rPr lang="ar-EG" sz="2800" b="1" dirty="0">
                <a:solidFill>
                  <a:schemeClr val="tx2">
                    <a:lumMod val="5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يستحيل الحصول على حلول كاملة في واقع غير كامل </a:t>
            </a:r>
            <a:endParaRPr kumimoji="0" lang="ar-EG" sz="28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928315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lahaonline.com/media/images/livedialouge/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" y="4951646"/>
            <a:ext cx="2857500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17578"/>
            <a:ext cx="3314700" cy="2259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384" y="347125"/>
            <a:ext cx="9170384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 bwMode="auto">
          <a:xfrm>
            <a:off x="1066420" y="1556792"/>
            <a:ext cx="6984776" cy="792088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convex"/>
          </a:sp3d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rtl="1"/>
            <a:r>
              <a:rPr lang="ar-EG" sz="2800" b="1" dirty="0" smtClean="0">
                <a:solidFill>
                  <a:schemeClr val="tx2">
                    <a:lumMod val="5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إنّ </a:t>
            </a:r>
            <a:r>
              <a:rPr lang="ar-EG" sz="2800" b="1" dirty="0">
                <a:solidFill>
                  <a:schemeClr val="tx2">
                    <a:lumMod val="5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ما يزعج الناس ليس مشاكلهم، وإنّما نظرتهم لها</a:t>
            </a:r>
            <a:endParaRPr kumimoji="0" lang="ar-EG" sz="28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1043608" y="2780928"/>
            <a:ext cx="6984776" cy="792088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convex"/>
          </a:sp3d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rtl="1"/>
            <a:r>
              <a:rPr lang="ar-EG" sz="2800" b="1" dirty="0" smtClean="0">
                <a:solidFill>
                  <a:schemeClr val="tx2">
                    <a:lumMod val="5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التعايش </a:t>
            </a:r>
            <a:r>
              <a:rPr lang="ar-EG" sz="2800" b="1" dirty="0">
                <a:solidFill>
                  <a:schemeClr val="tx2">
                    <a:lumMod val="5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مع المشكلة أمر مطلوب أحياناً</a:t>
            </a:r>
            <a:endParaRPr kumimoji="0" lang="ar-EG" sz="28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1020796" y="4005064"/>
            <a:ext cx="6984776" cy="792088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convex"/>
          </a:sp3d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rtl="1"/>
            <a:r>
              <a:rPr lang="ar-EG" sz="2800" b="1" dirty="0" smtClean="0">
                <a:solidFill>
                  <a:schemeClr val="tx2">
                    <a:lumMod val="5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قد </a:t>
            </a:r>
            <a:r>
              <a:rPr lang="ar-EG" sz="2800" b="1" dirty="0">
                <a:solidFill>
                  <a:schemeClr val="tx2">
                    <a:lumMod val="5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يحسن تجاهل المشكلة بعد استيفاء دراستها </a:t>
            </a:r>
            <a:endParaRPr kumimoji="0" lang="ar-EG" sz="28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4414" y="404664"/>
            <a:ext cx="700092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EG" sz="4000" b="1" dirty="0" smtClean="0">
                <a:solidFill>
                  <a:schemeClr val="bg1"/>
                </a:solidFill>
              </a:rPr>
              <a:t>نصائح مهمة لحل المشكلات الإدارية</a:t>
            </a:r>
          </a:p>
        </p:txBody>
      </p:sp>
    </p:spTree>
    <p:extLst>
      <p:ext uri="{BB962C8B-B14F-4D97-AF65-F5344CB8AC3E}">
        <p14:creationId xmlns:p14="http://schemas.microsoft.com/office/powerpoint/2010/main" val="33518089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lahaonline.com/media/images/livedialouge/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" y="4951646"/>
            <a:ext cx="2857500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17578"/>
            <a:ext cx="3314700" cy="2259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384" y="347125"/>
            <a:ext cx="9170384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 bwMode="auto">
          <a:xfrm>
            <a:off x="1066420" y="1556792"/>
            <a:ext cx="6984776" cy="792088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convex"/>
          </a:sp3d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rtl="1"/>
            <a:r>
              <a:rPr lang="ar-EG" sz="2800" b="1" dirty="0" smtClean="0">
                <a:solidFill>
                  <a:schemeClr val="tx2">
                    <a:lumMod val="5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وازن </a:t>
            </a:r>
            <a:r>
              <a:rPr lang="ar-EG" sz="2800" b="1" dirty="0">
                <a:solidFill>
                  <a:schemeClr val="tx2">
                    <a:lumMod val="5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بين الفعل </a:t>
            </a:r>
            <a:r>
              <a:rPr lang="ar-EG" sz="2800" b="1" dirty="0" smtClean="0">
                <a:solidFill>
                  <a:schemeClr val="tx2">
                    <a:lumMod val="5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التكيفي </a:t>
            </a:r>
            <a:r>
              <a:rPr lang="ar-EG" sz="2800" b="1" dirty="0">
                <a:solidFill>
                  <a:schemeClr val="tx2">
                    <a:lumMod val="5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وبين الفعل </a:t>
            </a:r>
            <a:r>
              <a:rPr lang="ar-EG" sz="2800" b="1" dirty="0" smtClean="0">
                <a:solidFill>
                  <a:schemeClr val="tx2">
                    <a:lumMod val="5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التصحيحي</a:t>
            </a:r>
            <a:endParaRPr lang="ar-EG" sz="2800" b="1" dirty="0">
              <a:solidFill>
                <a:schemeClr val="tx2">
                  <a:lumMod val="50000"/>
                </a:schemeClr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1043608" y="2780928"/>
            <a:ext cx="6984776" cy="792088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convex"/>
          </a:sp3d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rtl="1"/>
            <a:r>
              <a:rPr lang="ar-EG" sz="2800" b="1" dirty="0" smtClean="0">
                <a:solidFill>
                  <a:schemeClr val="tx2">
                    <a:lumMod val="5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يفترض </a:t>
            </a:r>
            <a:r>
              <a:rPr lang="ar-EG" sz="2800" b="1" dirty="0">
                <a:solidFill>
                  <a:schemeClr val="tx2">
                    <a:lumMod val="5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تسمية المشكلة باسم معين يتعارف عليه</a:t>
            </a:r>
            <a:endParaRPr kumimoji="0" lang="ar-EG" sz="28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1020796" y="4005064"/>
            <a:ext cx="6984776" cy="792088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convex"/>
          </a:sp3d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rtl="1"/>
            <a:r>
              <a:rPr lang="ar-EG" sz="2800" b="1" dirty="0" smtClean="0">
                <a:solidFill>
                  <a:schemeClr val="tx2">
                    <a:lumMod val="5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يجب </a:t>
            </a:r>
            <a:r>
              <a:rPr lang="ar-EG" sz="2800" b="1" dirty="0">
                <a:solidFill>
                  <a:schemeClr val="tx2">
                    <a:lumMod val="5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أن يعلم رئيسك بالمشكلة عن طريقك</a:t>
            </a:r>
            <a:endParaRPr kumimoji="0" lang="ar-EG" sz="28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4414" y="404664"/>
            <a:ext cx="700092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EG" sz="4000" b="1" dirty="0" smtClean="0">
                <a:solidFill>
                  <a:schemeClr val="bg1"/>
                </a:solidFill>
              </a:rPr>
              <a:t>نصائح مهمة لحل المشكلات الإدارية</a:t>
            </a:r>
          </a:p>
        </p:txBody>
      </p:sp>
    </p:spTree>
    <p:extLst>
      <p:ext uri="{BB962C8B-B14F-4D97-AF65-F5344CB8AC3E}">
        <p14:creationId xmlns:p14="http://schemas.microsoft.com/office/powerpoint/2010/main" val="27775857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lahaonline.com/media/images/livedialouge/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" y="4951646"/>
            <a:ext cx="2857500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17578"/>
            <a:ext cx="3314700" cy="2259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384" y="347125"/>
            <a:ext cx="9170384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 bwMode="auto">
          <a:xfrm>
            <a:off x="1066420" y="1556792"/>
            <a:ext cx="6984776" cy="792088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convex"/>
          </a:sp3d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rtl="1"/>
            <a:r>
              <a:rPr lang="ar-EG" sz="2800" b="1" dirty="0" smtClean="0">
                <a:solidFill>
                  <a:schemeClr val="tx2">
                    <a:lumMod val="5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تأكد </a:t>
            </a:r>
            <a:r>
              <a:rPr lang="ar-EG" sz="2800" b="1" dirty="0">
                <a:solidFill>
                  <a:schemeClr val="tx2">
                    <a:lumMod val="5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أنّك لست جزءاً من المشكلة أو سبباً رئيساً لها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1043608" y="2780928"/>
            <a:ext cx="6984776" cy="792088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convex"/>
          </a:sp3d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rtl="1"/>
            <a:r>
              <a:rPr lang="ar-EG" sz="2800" b="1" dirty="0" smtClean="0">
                <a:solidFill>
                  <a:schemeClr val="tx2">
                    <a:lumMod val="5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لا </a:t>
            </a:r>
            <a:r>
              <a:rPr lang="ar-EG" sz="2800" b="1" dirty="0">
                <a:solidFill>
                  <a:schemeClr val="tx2">
                    <a:lumMod val="5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تحاول استنتاج شئ ثمّ تسعى لإثباته</a:t>
            </a:r>
            <a:endParaRPr kumimoji="0" lang="ar-EG" sz="28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1020796" y="4005064"/>
            <a:ext cx="6984776" cy="792088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convex"/>
          </a:sp3d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rtl="1"/>
            <a:r>
              <a:rPr lang="ar-EG" sz="2800" b="1" dirty="0" smtClean="0">
                <a:solidFill>
                  <a:schemeClr val="tx2">
                    <a:lumMod val="5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لا </a:t>
            </a:r>
            <a:r>
              <a:rPr lang="ar-EG" sz="2800" b="1" dirty="0">
                <a:solidFill>
                  <a:schemeClr val="tx2">
                    <a:lumMod val="5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تقفز مباشرة إلى الحل</a:t>
            </a:r>
            <a:endParaRPr kumimoji="0" lang="ar-EG" sz="28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4414" y="404664"/>
            <a:ext cx="700092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EG" sz="4000" b="1" dirty="0" smtClean="0">
                <a:solidFill>
                  <a:schemeClr val="bg1"/>
                </a:solidFill>
              </a:rPr>
              <a:t>نصائح مهمة لحل المشكلات الإدارية</a:t>
            </a:r>
          </a:p>
        </p:txBody>
      </p:sp>
    </p:spTree>
    <p:extLst>
      <p:ext uri="{BB962C8B-B14F-4D97-AF65-F5344CB8AC3E}">
        <p14:creationId xmlns:p14="http://schemas.microsoft.com/office/powerpoint/2010/main" val="33061284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lahaonline.com/media/images/livedialouge/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" y="4951646"/>
            <a:ext cx="2857500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17578"/>
            <a:ext cx="3314700" cy="2259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384" y="347125"/>
            <a:ext cx="9170384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 bwMode="auto">
          <a:xfrm>
            <a:off x="1066420" y="1556792"/>
            <a:ext cx="6984776" cy="792088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convex"/>
          </a:sp3d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rtl="1"/>
            <a:r>
              <a:rPr lang="ar-EG" sz="2800" b="1" dirty="0" smtClean="0">
                <a:solidFill>
                  <a:schemeClr val="tx2">
                    <a:lumMod val="5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لا </a:t>
            </a:r>
            <a:r>
              <a:rPr lang="ar-EG" sz="2800" b="1" dirty="0">
                <a:solidFill>
                  <a:schemeClr val="tx2">
                    <a:lumMod val="5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يكن البحث عن كبش فداء أهم من حل المشكلة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1043608" y="2780928"/>
            <a:ext cx="6984776" cy="792088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convex"/>
          </a:sp3d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rtl="1"/>
            <a:r>
              <a:rPr lang="ar-EG" sz="2800" b="1" dirty="0" smtClean="0">
                <a:solidFill>
                  <a:schemeClr val="tx2">
                    <a:lumMod val="5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ميز </a:t>
            </a:r>
            <a:r>
              <a:rPr lang="ar-EG" sz="2800" b="1" dirty="0">
                <a:solidFill>
                  <a:schemeClr val="tx2">
                    <a:lumMod val="5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بين أخطاء الأفراد وأخطاء النظام</a:t>
            </a:r>
            <a:endParaRPr kumimoji="0" lang="ar-EG" sz="28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1020796" y="4005064"/>
            <a:ext cx="6984776" cy="792088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convex"/>
          </a:sp3d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rtl="1"/>
            <a:r>
              <a:rPr lang="ar-EG" sz="2800" b="1" dirty="0">
                <a:solidFill>
                  <a:schemeClr val="tx2">
                    <a:lumMod val="5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 	اسأل دائماً عن المظاهر </a:t>
            </a:r>
            <a:r>
              <a:rPr lang="ar-EG" sz="2800" b="1" dirty="0" smtClean="0">
                <a:solidFill>
                  <a:schemeClr val="tx2">
                    <a:lumMod val="5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والحقائق</a:t>
            </a:r>
            <a:endParaRPr kumimoji="0" lang="ar-EG" sz="28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4414" y="404664"/>
            <a:ext cx="700092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EG" sz="4000" b="1" dirty="0" smtClean="0">
                <a:solidFill>
                  <a:schemeClr val="bg1"/>
                </a:solidFill>
              </a:rPr>
              <a:t>نصائح مهمة لحل المشكلات الإدارية</a:t>
            </a:r>
          </a:p>
        </p:txBody>
      </p:sp>
    </p:spTree>
    <p:extLst>
      <p:ext uri="{BB962C8B-B14F-4D97-AF65-F5344CB8AC3E}">
        <p14:creationId xmlns:p14="http://schemas.microsoft.com/office/powerpoint/2010/main" val="315007913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lahaonline.com/media/images/livedialouge/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" y="4951646"/>
            <a:ext cx="2857500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17578"/>
            <a:ext cx="3314700" cy="2259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384" y="347125"/>
            <a:ext cx="9170384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 bwMode="auto">
          <a:xfrm>
            <a:off x="1066420" y="1556792"/>
            <a:ext cx="6984776" cy="792088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convex"/>
          </a:sp3d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rtl="1"/>
            <a:r>
              <a:rPr lang="ar-EG" sz="2800" b="1" dirty="0">
                <a:solidFill>
                  <a:schemeClr val="tx2">
                    <a:lumMod val="5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 	كثير من المشاكل لها خاصية التفاعل والاتجاه نحو التضخم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1043608" y="2780928"/>
            <a:ext cx="6984776" cy="792088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convex"/>
          </a:sp3d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rtl="1"/>
            <a:r>
              <a:rPr lang="ar-EG" sz="2800" b="1" dirty="0" smtClean="0">
                <a:solidFill>
                  <a:schemeClr val="tx2">
                    <a:lumMod val="5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لا </a:t>
            </a:r>
            <a:r>
              <a:rPr lang="ar-EG" sz="2800" b="1" dirty="0">
                <a:solidFill>
                  <a:schemeClr val="tx2">
                    <a:lumMod val="5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يوجد سبب واحد لكل مشكلة؛ بل عدّة أسباب متداخلة</a:t>
            </a:r>
            <a:endParaRPr kumimoji="0" lang="ar-EG" sz="28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1020796" y="4005064"/>
            <a:ext cx="6984776" cy="792088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convex"/>
          </a:sp3d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rtl="1"/>
            <a:r>
              <a:rPr lang="ar-SA" b="1" dirty="0" smtClean="0">
                <a:solidFill>
                  <a:srgbClr val="4D4D4D"/>
                </a:solidFill>
              </a:rPr>
              <a:t>فجوة الأداء هي الفرق بين ما ينبغي فعله وبين الواقع الفعلي للعمل</a:t>
            </a:r>
            <a:endParaRPr kumimoji="0" lang="ar-EG" b="1" i="0" u="none" strike="noStrike" cap="none" normalizeH="0" baseline="0" dirty="0" smtClean="0">
              <a:ln>
                <a:noFill/>
              </a:ln>
              <a:solidFill>
                <a:srgbClr val="4D4D4D"/>
              </a:solidFill>
              <a:effectLst/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4414" y="404664"/>
            <a:ext cx="700092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EG" sz="4000" b="1" dirty="0" smtClean="0">
                <a:solidFill>
                  <a:schemeClr val="bg1"/>
                </a:solidFill>
              </a:rPr>
              <a:t>نصائح مهمة لحل المشكلات الإدارية</a:t>
            </a:r>
          </a:p>
        </p:txBody>
      </p:sp>
    </p:spTree>
    <p:extLst>
      <p:ext uri="{BB962C8B-B14F-4D97-AF65-F5344CB8AC3E}">
        <p14:creationId xmlns:p14="http://schemas.microsoft.com/office/powerpoint/2010/main" val="2512933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lahaonline.com/media/images/livedialouge/ta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" y="4951646"/>
            <a:ext cx="2857500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17578"/>
            <a:ext cx="3314700" cy="2259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384" y="347125"/>
            <a:ext cx="9170384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 bwMode="auto">
          <a:xfrm>
            <a:off x="1066420" y="1556792"/>
            <a:ext cx="6984776" cy="792088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convex"/>
          </a:sp3d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rtl="1"/>
            <a:r>
              <a:rPr lang="ar-EG" sz="2800" b="1" dirty="0">
                <a:solidFill>
                  <a:schemeClr val="tx2">
                    <a:lumMod val="5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 	لا يمكن حل المشكلة بمستوى التفكير نفسه عندما أوجدناها 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1043608" y="2780928"/>
            <a:ext cx="6984776" cy="792088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convex"/>
          </a:sp3d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rtl="1"/>
            <a:r>
              <a:rPr lang="ar-EG" sz="2600" b="1" dirty="0">
                <a:solidFill>
                  <a:schemeClr val="tx2">
                    <a:lumMod val="5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	نحتاج في حل المشكلات إلى مهارات التفكير الإبداعي والتحليلي </a:t>
            </a:r>
            <a:endParaRPr kumimoji="0" lang="ar-EG" sz="26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1020796" y="4005064"/>
            <a:ext cx="6984776" cy="792088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convex"/>
          </a:sp3d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rtl="1"/>
            <a:r>
              <a:rPr lang="ar-EG" sz="2800" b="1" dirty="0" smtClean="0">
                <a:solidFill>
                  <a:schemeClr val="tx2">
                    <a:lumMod val="5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إذا </a:t>
            </a:r>
            <a:r>
              <a:rPr lang="ar-EG" sz="2800" b="1" dirty="0">
                <a:solidFill>
                  <a:schemeClr val="tx2">
                    <a:lumMod val="5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وقعت في مشكلة ففكر في مفاتيحها.. لا في قضبانها </a:t>
            </a:r>
            <a:endParaRPr kumimoji="0" lang="ar-EG" sz="28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4414" y="404664"/>
            <a:ext cx="700092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EG" sz="4000" b="1" dirty="0" smtClean="0">
                <a:solidFill>
                  <a:schemeClr val="bg1"/>
                </a:solidFill>
              </a:rPr>
              <a:t>نصائح مهمة لحل المشكلات الإدارية</a:t>
            </a:r>
          </a:p>
        </p:txBody>
      </p:sp>
    </p:spTree>
    <p:extLst>
      <p:ext uri="{BB962C8B-B14F-4D97-AF65-F5344CB8AC3E}">
        <p14:creationId xmlns:p14="http://schemas.microsoft.com/office/powerpoint/2010/main" val="24473393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lahaonline.com/media/images/livedialouge/ta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" y="4951646"/>
            <a:ext cx="2857500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17578"/>
            <a:ext cx="3314700" cy="2259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384" y="347125"/>
            <a:ext cx="9170384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 bwMode="auto">
          <a:xfrm>
            <a:off x="1066420" y="1556792"/>
            <a:ext cx="6984776" cy="792088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convex"/>
          </a:sp3d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rtl="1"/>
            <a:r>
              <a:rPr lang="ar-EG" sz="2800" b="1" dirty="0" smtClean="0">
                <a:solidFill>
                  <a:schemeClr val="tx2">
                    <a:lumMod val="5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لابد </a:t>
            </a:r>
            <a:r>
              <a:rPr lang="ar-EG" sz="2800" b="1" dirty="0">
                <a:solidFill>
                  <a:schemeClr val="tx2">
                    <a:lumMod val="5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من فتح طرق الاتصال بكل أشكاله: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1043608" y="2780928"/>
            <a:ext cx="6984776" cy="792088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convex"/>
          </a:sp3d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rtl="1"/>
            <a:r>
              <a:rPr lang="ar-EG" sz="2600" b="1" dirty="0" smtClean="0">
                <a:solidFill>
                  <a:schemeClr val="tx2">
                    <a:lumMod val="5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حل </a:t>
            </a:r>
            <a:r>
              <a:rPr lang="ar-EG" sz="2600" b="1" dirty="0">
                <a:solidFill>
                  <a:schemeClr val="tx2">
                    <a:lumMod val="5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المشكلات ـ في الغالب ـ منطق وليس عاطفة</a:t>
            </a:r>
            <a:endParaRPr kumimoji="0" lang="ar-EG" sz="26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1020796" y="4005064"/>
            <a:ext cx="6984776" cy="792088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convex"/>
          </a:sp3d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rtl="1"/>
            <a:r>
              <a:rPr lang="ar-EG" sz="2800" b="1" dirty="0">
                <a:solidFill>
                  <a:schemeClr val="tx2">
                    <a:lumMod val="5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 	استشراف المستقبل يمنع حدوث المشكلة أو يقلل من أثرها </a:t>
            </a:r>
            <a:endParaRPr kumimoji="0" lang="ar-EG" sz="28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4414" y="404664"/>
            <a:ext cx="700092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EG" sz="4000" b="1" dirty="0" smtClean="0">
                <a:solidFill>
                  <a:schemeClr val="bg1"/>
                </a:solidFill>
              </a:rPr>
              <a:t>نصائح مهمة لحل المشكلات الإدارية</a:t>
            </a:r>
          </a:p>
        </p:txBody>
      </p:sp>
    </p:spTree>
    <p:extLst>
      <p:ext uri="{BB962C8B-B14F-4D97-AF65-F5344CB8AC3E}">
        <p14:creationId xmlns:p14="http://schemas.microsoft.com/office/powerpoint/2010/main" val="12851555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.yimg.com/qn/up/majdah/c/9/e6/f41/c9e6f412369de1fa53f40aad390dbae7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573016"/>
            <a:ext cx="2133600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Callout 1"/>
          <p:cNvSpPr/>
          <p:nvPr/>
        </p:nvSpPr>
        <p:spPr bwMode="auto">
          <a:xfrm>
            <a:off x="2699792" y="1412776"/>
            <a:ext cx="4608512" cy="1944216"/>
          </a:xfrm>
          <a:prstGeom prst="cloudCallout">
            <a:avLst>
              <a:gd name="adj1" fmla="val -53645"/>
              <a:gd name="adj2" fmla="val 89456"/>
            </a:avLst>
          </a:prstGeom>
          <a:ln/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rtl="1"/>
            <a:r>
              <a:rPr lang="ar-EG" b="1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هل وجود المشكلة يعد مشكلة</a:t>
            </a:r>
            <a:endParaRPr kumimoji="0" lang="ar-EG" sz="24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8987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404664"/>
            <a:ext cx="721523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SA" sz="4000" b="1" dirty="0" smtClean="0">
                <a:solidFill>
                  <a:schemeClr val="bg1"/>
                </a:solidFill>
              </a:rPr>
              <a:t>الأسئلة التي تتبادر في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ar-SA" sz="4000" b="1" dirty="0" smtClean="0">
                <a:solidFill>
                  <a:schemeClr val="bg1"/>
                </a:solidFill>
              </a:rPr>
              <a:t>أذهان الكثيرين</a:t>
            </a:r>
            <a:endParaRPr lang="ar-EG" sz="4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7577138" y="3070225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/>
            <a:r>
              <a:rPr lang="en-US" sz="2400" b="1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7577138" y="4876800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/>
            <a:r>
              <a:rPr lang="en-US" sz="2400" b="1">
                <a:solidFill>
                  <a:srgbClr val="FFFFFF"/>
                </a:solidFill>
              </a:rPr>
              <a:t>4</a:t>
            </a:r>
          </a:p>
        </p:txBody>
      </p:sp>
      <p:graphicFrame>
        <p:nvGraphicFramePr>
          <p:cNvPr id="39" name="Diagram 38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23285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395288"/>
            <a:ext cx="7315200" cy="715962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8000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ar-EG" sz="4000" b="1" dirty="0">
                <a:solidFill>
                  <a:schemeClr val="bg1"/>
                </a:solidFill>
              </a:rPr>
              <a:t>اهداف البرنامج</a:t>
            </a:r>
            <a:endParaRPr lang="ru-RU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010521906"/>
              </p:ext>
            </p:extLst>
          </p:nvPr>
        </p:nvGraphicFramePr>
        <p:xfrm>
          <a:off x="1524000" y="195728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7574687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Multidocument 3"/>
          <p:cNvSpPr/>
          <p:nvPr/>
        </p:nvSpPr>
        <p:spPr bwMode="auto">
          <a:xfrm>
            <a:off x="2123728" y="2564904"/>
            <a:ext cx="5040560" cy="2448272"/>
          </a:xfrm>
          <a:prstGeom prst="flowChartMultidocument">
            <a:avLst/>
          </a:prstGeom>
          <a:ln/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rtl="1"/>
            <a:r>
              <a:rPr lang="ar-EG" sz="40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خصائص الخبرة في</a:t>
            </a:r>
          </a:p>
          <a:p>
            <a:pPr rtl="1"/>
            <a:r>
              <a:rPr lang="ar-EG" sz="40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حل </a:t>
            </a:r>
            <a:r>
              <a:rPr lang="ar-EG" sz="40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المشكلات </a:t>
            </a:r>
            <a:endParaRPr kumimoji="0" lang="ar-EG" sz="40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2249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395288"/>
            <a:ext cx="7315200" cy="715962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8000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ar-EG" sz="4000" b="1" dirty="0" smtClean="0">
                <a:solidFill>
                  <a:schemeClr val="bg1"/>
                </a:solidFill>
                <a:latin typeface="Arial" charset="0"/>
              </a:rPr>
              <a:t>خصائص الخبرة في</a:t>
            </a:r>
            <a:r>
              <a:rPr lang="en-US" sz="4000" b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ar-EG" sz="4000" b="1" dirty="0" smtClean="0">
                <a:solidFill>
                  <a:schemeClr val="bg1"/>
                </a:solidFill>
                <a:latin typeface="Arial" charset="0"/>
              </a:rPr>
              <a:t>حل المشكلات 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279442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Multidocument 3"/>
          <p:cNvSpPr/>
          <p:nvPr/>
        </p:nvSpPr>
        <p:spPr bwMode="auto">
          <a:xfrm>
            <a:off x="2123728" y="2564904"/>
            <a:ext cx="5040560" cy="2448272"/>
          </a:xfrm>
          <a:prstGeom prst="flowChartMultidocument">
            <a:avLst/>
          </a:prstGeom>
          <a:ln/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rtl="1"/>
            <a:r>
              <a:rPr lang="ar-EG" sz="40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تعلم مهارات</a:t>
            </a:r>
          </a:p>
          <a:p>
            <a:pPr rtl="1"/>
            <a:r>
              <a:rPr lang="ar-EG" sz="40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حل </a:t>
            </a:r>
            <a:r>
              <a:rPr lang="ar-EG" sz="40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المشكلات </a:t>
            </a:r>
            <a:endParaRPr kumimoji="0" lang="ar-EG" sz="40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2249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395288"/>
            <a:ext cx="7315200" cy="715962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8000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ar-EG" sz="4000" b="1" dirty="0" smtClean="0">
                <a:solidFill>
                  <a:schemeClr val="bg1"/>
                </a:solidFill>
                <a:latin typeface="Arial" charset="0"/>
              </a:rPr>
              <a:t>تعلم مهارات حل المشكلات 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279442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Multidocument 3"/>
          <p:cNvSpPr/>
          <p:nvPr/>
        </p:nvSpPr>
        <p:spPr bwMode="auto">
          <a:xfrm>
            <a:off x="2123728" y="2564904"/>
            <a:ext cx="5040560" cy="2448272"/>
          </a:xfrm>
          <a:prstGeom prst="flowChartMultidocument">
            <a:avLst/>
          </a:prstGeom>
          <a:ln/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rtl="1"/>
            <a:r>
              <a:rPr lang="ar-EG" sz="40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أسباب الفشل في </a:t>
            </a:r>
            <a:endParaRPr lang="ar-EG" sz="4000" b="1" dirty="0" smtClean="0">
              <a:solidFill>
                <a:schemeClr val="tx2">
                  <a:lumMod val="50000"/>
                </a:schemeClr>
              </a:solidFill>
              <a:latin typeface="Arial" charset="0"/>
            </a:endParaRPr>
          </a:p>
          <a:p>
            <a:pPr rtl="1"/>
            <a:r>
              <a:rPr lang="ar-EG" sz="40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حل </a:t>
            </a:r>
            <a:r>
              <a:rPr lang="ar-EG" sz="40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المشكلات </a:t>
            </a:r>
            <a:endParaRPr kumimoji="0" lang="ar-EG" sz="40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2249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380288" y="2057400"/>
            <a:ext cx="762000" cy="665163"/>
            <a:chOff x="0" y="0"/>
            <a:chExt cx="1549" cy="1351"/>
          </a:xfrm>
        </p:grpSpPr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2301875" y="2667000"/>
            <a:ext cx="5078413" cy="4763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641475" y="2133600"/>
            <a:ext cx="5738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rtl="1"/>
            <a:r>
              <a:rPr lang="ar-EG" b="1" dirty="0">
                <a:solidFill>
                  <a:srgbClr val="333300"/>
                </a:solidFill>
              </a:rPr>
              <a:t>عدم اتباع المنهجية في تحديد وحل المشكلات </a:t>
            </a:r>
            <a:endParaRPr lang="en-US" sz="2400" b="1" dirty="0">
              <a:solidFill>
                <a:srgbClr val="333300"/>
              </a:solidFill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7577138" y="2155825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/>
            <a:r>
              <a:rPr lang="en-US" sz="2400" b="1">
                <a:solidFill>
                  <a:srgbClr val="FFFFFF"/>
                </a:solidFill>
              </a:rPr>
              <a:t>1</a:t>
            </a: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7380288" y="2971800"/>
            <a:ext cx="762000" cy="665163"/>
            <a:chOff x="0" y="0"/>
            <a:chExt cx="1549" cy="1351"/>
          </a:xfrm>
        </p:grpSpPr>
        <p:sp>
          <p:nvSpPr>
            <p:cNvPr id="12" name="AutoShape 11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13" name="AutoShape 12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14" name="AutoShape 13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2301875" y="3581400"/>
            <a:ext cx="5078413" cy="4763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1641475" y="3048000"/>
            <a:ext cx="5738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rtl="1"/>
            <a:r>
              <a:rPr lang="ar-EG" b="1" dirty="0">
                <a:solidFill>
                  <a:srgbClr val="333300"/>
                </a:solidFill>
              </a:rPr>
              <a:t>وضع المشكلة خارج نطاقها الحقيقي </a:t>
            </a:r>
            <a:endParaRPr lang="en-US" sz="2400" b="1" dirty="0">
              <a:solidFill>
                <a:srgbClr val="333300"/>
              </a:solidFill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7577138" y="3070225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/>
            <a:r>
              <a:rPr lang="en-US" sz="2400" b="1">
                <a:solidFill>
                  <a:srgbClr val="FFFFFF"/>
                </a:solidFill>
              </a:rPr>
              <a:t>2</a:t>
            </a:r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7380288" y="3863975"/>
            <a:ext cx="762000" cy="665163"/>
            <a:chOff x="0" y="0"/>
            <a:chExt cx="1549" cy="1351"/>
          </a:xfrm>
        </p:grpSpPr>
        <p:sp>
          <p:nvSpPr>
            <p:cNvPr id="19" name="AutoShape 18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20" name="AutoShape 19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21" name="AutoShape 20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22" name="Line 21"/>
          <p:cNvSpPr>
            <a:spLocks noChangeShapeType="1"/>
          </p:cNvSpPr>
          <p:nvPr/>
        </p:nvSpPr>
        <p:spPr bwMode="auto">
          <a:xfrm>
            <a:off x="2301875" y="4473575"/>
            <a:ext cx="5078413" cy="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1641475" y="3940175"/>
            <a:ext cx="5738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rtl="1"/>
            <a:r>
              <a:rPr lang="ar-EG" b="1" dirty="0">
                <a:solidFill>
                  <a:srgbClr val="333300"/>
                </a:solidFill>
              </a:rPr>
              <a:t>نقص المعلومات أو التحليل السيئ للمشكلة </a:t>
            </a:r>
            <a:endParaRPr lang="en-US" sz="2400" b="1" dirty="0">
              <a:solidFill>
                <a:srgbClr val="333300"/>
              </a:solidFill>
            </a:endParaRP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7577138" y="3962400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/>
            <a:r>
              <a:rPr lang="en-US" sz="2400" b="1">
                <a:solidFill>
                  <a:srgbClr val="FFFFFF"/>
                </a:solidFill>
              </a:rPr>
              <a:t>3</a:t>
            </a:r>
          </a:p>
        </p:txBody>
      </p:sp>
      <p:grpSp>
        <p:nvGrpSpPr>
          <p:cNvPr id="11" name="Group 24"/>
          <p:cNvGrpSpPr>
            <a:grpSpLocks/>
          </p:cNvGrpSpPr>
          <p:nvPr/>
        </p:nvGrpSpPr>
        <p:grpSpPr bwMode="auto">
          <a:xfrm>
            <a:off x="7380288" y="4778375"/>
            <a:ext cx="762000" cy="665163"/>
            <a:chOff x="0" y="0"/>
            <a:chExt cx="1549" cy="1351"/>
          </a:xfrm>
        </p:grpSpPr>
        <p:sp>
          <p:nvSpPr>
            <p:cNvPr id="26" name="AutoShape 25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27" name="AutoShape 26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28" name="AutoShape 27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2301875" y="5387975"/>
            <a:ext cx="5078413" cy="4445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1641475" y="4854575"/>
            <a:ext cx="57388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rtl="1"/>
            <a:r>
              <a:rPr lang="ar-EG" b="1" dirty="0">
                <a:solidFill>
                  <a:srgbClr val="333300"/>
                </a:solidFill>
              </a:rPr>
              <a:t>استخدام نوع واحد من التفكير (طريقة القبعات الست) </a:t>
            </a:r>
            <a:endParaRPr lang="en-US" sz="2400" b="1" dirty="0">
              <a:solidFill>
                <a:srgbClr val="333300"/>
              </a:solidFill>
            </a:endParaRP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7577138" y="4876800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/>
            <a:r>
              <a:rPr lang="en-US" sz="2400" b="1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43608" y="404664"/>
            <a:ext cx="578904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EG" sz="4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أسباب الفشل في حل المشكلات </a:t>
            </a:r>
          </a:p>
        </p:txBody>
      </p:sp>
    </p:spTree>
    <p:extLst>
      <p:ext uri="{BB962C8B-B14F-4D97-AF65-F5344CB8AC3E}">
        <p14:creationId xmlns:p14="http://schemas.microsoft.com/office/powerpoint/2010/main" val="32452025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380288" y="2057400"/>
            <a:ext cx="762000" cy="665163"/>
            <a:chOff x="0" y="0"/>
            <a:chExt cx="1549" cy="1351"/>
          </a:xfrm>
        </p:grpSpPr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2301875" y="2667000"/>
            <a:ext cx="5078413" cy="4763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641475" y="2133600"/>
            <a:ext cx="5738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rtl="1"/>
            <a:r>
              <a:rPr lang="ar-EG" b="1" dirty="0">
                <a:solidFill>
                  <a:srgbClr val="333300"/>
                </a:solidFill>
              </a:rPr>
              <a:t>غياب أو تحجيم مشاركة الأطراف المعنية </a:t>
            </a:r>
            <a:endParaRPr lang="en-US" sz="2400" b="1" dirty="0">
              <a:solidFill>
                <a:srgbClr val="333300"/>
              </a:solidFill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7577138" y="2155825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/>
            <a:r>
              <a:rPr lang="en-US" b="1" dirty="0" smtClean="0">
                <a:solidFill>
                  <a:srgbClr val="FFFFFF"/>
                </a:solidFill>
              </a:rPr>
              <a:t>5</a:t>
            </a:r>
            <a:endParaRPr lang="en-US" sz="2400" b="1" dirty="0">
              <a:solidFill>
                <a:srgbClr val="FFFFFF"/>
              </a:solidFill>
            </a:endParaRP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7380288" y="2971800"/>
            <a:ext cx="762000" cy="665163"/>
            <a:chOff x="0" y="0"/>
            <a:chExt cx="1549" cy="1351"/>
          </a:xfrm>
        </p:grpSpPr>
        <p:sp>
          <p:nvSpPr>
            <p:cNvPr id="12" name="AutoShape 11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13" name="AutoShape 12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14" name="AutoShape 13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2301875" y="3581400"/>
            <a:ext cx="5078413" cy="4763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1641475" y="3048000"/>
            <a:ext cx="5738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rtl="1"/>
            <a:r>
              <a:rPr lang="ar-EG" b="1" dirty="0">
                <a:solidFill>
                  <a:srgbClr val="333300"/>
                </a:solidFill>
              </a:rPr>
              <a:t>الخوف من الفشل ومن التجديد ومن تبادل الأفكار </a:t>
            </a:r>
            <a:endParaRPr lang="en-US" sz="2400" b="1" dirty="0">
              <a:solidFill>
                <a:srgbClr val="333300"/>
              </a:solidFill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7577138" y="3070225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6</a:t>
            </a:r>
            <a:endParaRPr lang="en-US" sz="2400" b="1" dirty="0">
              <a:solidFill>
                <a:srgbClr val="FFFFFF"/>
              </a:solidFill>
            </a:endParaRPr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7380288" y="3863975"/>
            <a:ext cx="762000" cy="665163"/>
            <a:chOff x="0" y="0"/>
            <a:chExt cx="1549" cy="1351"/>
          </a:xfrm>
        </p:grpSpPr>
        <p:sp>
          <p:nvSpPr>
            <p:cNvPr id="19" name="AutoShape 18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20" name="AutoShape 19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21" name="AutoShape 20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22" name="Line 21"/>
          <p:cNvSpPr>
            <a:spLocks noChangeShapeType="1"/>
          </p:cNvSpPr>
          <p:nvPr/>
        </p:nvSpPr>
        <p:spPr bwMode="auto">
          <a:xfrm>
            <a:off x="2301875" y="4473575"/>
            <a:ext cx="5078413" cy="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1641475" y="3940175"/>
            <a:ext cx="5738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rtl="1"/>
            <a:r>
              <a:rPr lang="ar-EG" b="1" dirty="0">
                <a:solidFill>
                  <a:srgbClr val="333300"/>
                </a:solidFill>
              </a:rPr>
              <a:t>مقاومة التغيير </a:t>
            </a:r>
            <a:endParaRPr lang="en-US" sz="2400" b="1" dirty="0">
              <a:solidFill>
                <a:srgbClr val="333300"/>
              </a:solidFill>
            </a:endParaRP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7577138" y="3962400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7</a:t>
            </a:r>
            <a:endParaRPr lang="en-US" sz="2400" b="1" dirty="0">
              <a:solidFill>
                <a:srgbClr val="FFFFFF"/>
              </a:solidFill>
            </a:endParaRPr>
          </a:p>
        </p:txBody>
      </p:sp>
      <p:grpSp>
        <p:nvGrpSpPr>
          <p:cNvPr id="11" name="Group 24"/>
          <p:cNvGrpSpPr>
            <a:grpSpLocks/>
          </p:cNvGrpSpPr>
          <p:nvPr/>
        </p:nvGrpSpPr>
        <p:grpSpPr bwMode="auto">
          <a:xfrm>
            <a:off x="7380288" y="4778375"/>
            <a:ext cx="762000" cy="665163"/>
            <a:chOff x="0" y="0"/>
            <a:chExt cx="1549" cy="1351"/>
          </a:xfrm>
        </p:grpSpPr>
        <p:sp>
          <p:nvSpPr>
            <p:cNvPr id="26" name="AutoShape 25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27" name="AutoShape 26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28" name="AutoShape 27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2301875" y="5387975"/>
            <a:ext cx="5078413" cy="4445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1641475" y="4854575"/>
            <a:ext cx="57388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rtl="1"/>
            <a:r>
              <a:rPr lang="ar-EG" b="1" dirty="0">
                <a:solidFill>
                  <a:srgbClr val="333300"/>
                </a:solidFill>
              </a:rPr>
              <a:t>التوقف عن التنفيذ أو ترك المتابعة والتقويم </a:t>
            </a:r>
            <a:endParaRPr lang="en-US" sz="2400" b="1" dirty="0">
              <a:solidFill>
                <a:srgbClr val="333300"/>
              </a:solidFill>
            </a:endParaRP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7577138" y="4876800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8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43608" y="404664"/>
            <a:ext cx="578904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EG" sz="4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أسباب الفشل في حل المشكلات </a:t>
            </a:r>
          </a:p>
        </p:txBody>
      </p:sp>
    </p:spTree>
    <p:extLst>
      <p:ext uri="{BB962C8B-B14F-4D97-AF65-F5344CB8AC3E}">
        <p14:creationId xmlns:p14="http://schemas.microsoft.com/office/powerpoint/2010/main" val="21482397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1043608" y="404664"/>
            <a:ext cx="578904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EG" sz="4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طرق لحل </a:t>
            </a:r>
            <a:r>
              <a:rPr lang="ar-EG" sz="4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المشكلات </a:t>
            </a:r>
          </a:p>
        </p:txBody>
      </p:sp>
      <p:sp>
        <p:nvSpPr>
          <p:cNvPr id="2" name="Rectangle 1"/>
          <p:cNvSpPr/>
          <p:nvPr/>
        </p:nvSpPr>
        <p:spPr>
          <a:xfrm>
            <a:off x="1619672" y="2636912"/>
            <a:ext cx="6858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r" rtl="1">
              <a:buFont typeface="Wingdings" pitchFamily="2" charset="2"/>
              <a:buChar char="ü"/>
            </a:pPr>
            <a:r>
              <a:rPr lang="ar-SA" sz="2800" b="1" dirty="0">
                <a:solidFill>
                  <a:srgbClr val="4D4D4D"/>
                </a:solidFill>
              </a:rPr>
              <a:t>القبعة البيضاء = نظرة موضوعية للأمور </a:t>
            </a:r>
            <a:endParaRPr lang="en-US" sz="2800" dirty="0">
              <a:solidFill>
                <a:srgbClr val="4D4D4D"/>
              </a:solidFill>
            </a:endParaRPr>
          </a:p>
          <a:p>
            <a:pPr marL="342900" lvl="0" indent="-342900" algn="r" rtl="1">
              <a:buFont typeface="Wingdings" pitchFamily="2" charset="2"/>
              <a:buChar char="ü"/>
            </a:pPr>
            <a:r>
              <a:rPr lang="ar-SA" sz="2800" b="1" dirty="0">
                <a:solidFill>
                  <a:srgbClr val="4D4D4D"/>
                </a:solidFill>
              </a:rPr>
              <a:t>القبعة الحمراء = الانفعال والحدس والتفكير الفطري </a:t>
            </a:r>
            <a:endParaRPr lang="en-US" sz="2800" dirty="0">
              <a:solidFill>
                <a:srgbClr val="4D4D4D"/>
              </a:solidFill>
            </a:endParaRPr>
          </a:p>
          <a:p>
            <a:pPr marL="342900" lvl="0" indent="-342900" algn="r" rtl="1">
              <a:buFont typeface="Wingdings" pitchFamily="2" charset="2"/>
              <a:buChar char="ü"/>
            </a:pPr>
            <a:r>
              <a:rPr lang="ar-SA" sz="2800" b="1" dirty="0">
                <a:solidFill>
                  <a:srgbClr val="4D4D4D"/>
                </a:solidFill>
              </a:rPr>
              <a:t>القبعة السوداء = الحذر والتشاؤم والتفكير السلبي </a:t>
            </a:r>
            <a:endParaRPr lang="en-US" sz="2800" dirty="0">
              <a:solidFill>
                <a:srgbClr val="4D4D4D"/>
              </a:solidFill>
            </a:endParaRPr>
          </a:p>
          <a:p>
            <a:pPr marL="342900" lvl="0" indent="-342900" algn="r" rtl="1">
              <a:buFont typeface="Wingdings" pitchFamily="2" charset="2"/>
              <a:buChar char="ü"/>
            </a:pPr>
            <a:r>
              <a:rPr lang="ar-SA" sz="2800" b="1" dirty="0">
                <a:solidFill>
                  <a:srgbClr val="4D4D4D"/>
                </a:solidFill>
              </a:rPr>
              <a:t>القبعة الصفراء = الممكن والمنطق الإيجابي </a:t>
            </a:r>
            <a:endParaRPr lang="en-US" sz="2800" dirty="0">
              <a:solidFill>
                <a:srgbClr val="4D4D4D"/>
              </a:solidFill>
            </a:endParaRPr>
          </a:p>
          <a:p>
            <a:pPr marL="342900" lvl="0" indent="-342900" algn="r" rtl="1">
              <a:buFont typeface="Wingdings" pitchFamily="2" charset="2"/>
              <a:buChar char="ü"/>
            </a:pPr>
            <a:r>
              <a:rPr lang="ar-SA" sz="2800" b="1" dirty="0">
                <a:solidFill>
                  <a:srgbClr val="4D4D4D"/>
                </a:solidFill>
              </a:rPr>
              <a:t>القبعة الخضراء = الأفكار الجديدة والتفكير الخلاق </a:t>
            </a:r>
            <a:endParaRPr lang="en-US" sz="2800" dirty="0">
              <a:solidFill>
                <a:srgbClr val="4D4D4D"/>
              </a:solidFill>
            </a:endParaRPr>
          </a:p>
          <a:p>
            <a:pPr marL="342900" lvl="0" indent="-342900" algn="r" rtl="1">
              <a:buFont typeface="Wingdings" pitchFamily="2" charset="2"/>
              <a:buChar char="ü"/>
            </a:pPr>
            <a:r>
              <a:rPr lang="ar-SA" sz="2800" b="1" dirty="0">
                <a:solidFill>
                  <a:srgbClr val="4D4D4D"/>
                </a:solidFill>
              </a:rPr>
              <a:t>القبعة الزرقاء = ضبط عملية التفكير</a:t>
            </a:r>
            <a:endParaRPr lang="en-US" sz="2800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3348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对角圆角矩形 5"/>
          <p:cNvSpPr>
            <a:spLocks/>
          </p:cNvSpPr>
          <p:nvPr/>
        </p:nvSpPr>
        <p:spPr bwMode="auto">
          <a:xfrm rot="21346829">
            <a:off x="1204848" y="1965090"/>
            <a:ext cx="6954838" cy="3879850"/>
          </a:xfrm>
          <a:custGeom>
            <a:avLst/>
            <a:gdLst>
              <a:gd name="T0" fmla="*/ 492043 w 6954838"/>
              <a:gd name="T1" fmla="*/ 0 h 3879850"/>
              <a:gd name="T2" fmla="*/ 6954838 w 6954838"/>
              <a:gd name="T3" fmla="*/ 0 h 3879850"/>
              <a:gd name="T4" fmla="*/ 6954838 w 6954838"/>
              <a:gd name="T5" fmla="*/ 0 h 3879850"/>
              <a:gd name="T6" fmla="*/ 6954838 w 6954838"/>
              <a:gd name="T7" fmla="*/ 3387807 h 3879850"/>
              <a:gd name="T8" fmla="*/ 6462795 w 6954838"/>
              <a:gd name="T9" fmla="*/ 3879850 h 3879850"/>
              <a:gd name="T10" fmla="*/ 0 w 6954838"/>
              <a:gd name="T11" fmla="*/ 3879850 h 3879850"/>
              <a:gd name="T12" fmla="*/ 0 w 6954838"/>
              <a:gd name="T13" fmla="*/ 3879850 h 3879850"/>
              <a:gd name="T14" fmla="*/ 0 w 6954838"/>
              <a:gd name="T15" fmla="*/ 492043 h 3879850"/>
              <a:gd name="T16" fmla="*/ 492043 w 6954838"/>
              <a:gd name="T17" fmla="*/ 0 h 3879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954838" h="3879850">
                <a:moveTo>
                  <a:pt x="492043" y="0"/>
                </a:moveTo>
                <a:lnTo>
                  <a:pt x="6954838" y="0"/>
                </a:lnTo>
                <a:lnTo>
                  <a:pt x="6954838" y="3387807"/>
                </a:lnTo>
                <a:cubicBezTo>
                  <a:pt x="6954838" y="3659555"/>
                  <a:pt x="6734543" y="3879850"/>
                  <a:pt x="6462795" y="3879850"/>
                </a:cubicBezTo>
                <a:lnTo>
                  <a:pt x="0" y="3879850"/>
                </a:lnTo>
                <a:lnTo>
                  <a:pt x="0" y="492043"/>
                </a:lnTo>
                <a:cubicBezTo>
                  <a:pt x="0" y="220295"/>
                  <a:pt x="220295" y="0"/>
                  <a:pt x="492043" y="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  <a:effectLst>
            <a:outerShdw dist="23000" dir="5400000" algn="ctr" rotWithShape="0">
              <a:srgbClr val="000000">
                <a:alpha val="32999"/>
              </a:srgbClr>
            </a:outerShdw>
          </a:effectLst>
          <a:extLst/>
        </p:spPr>
        <p:txBody>
          <a:bodyPr anchor="ctr"/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ar-EG" sz="4000" dirty="0" smtClean="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توزيع الأدوار</a:t>
            </a:r>
            <a:endParaRPr lang="ar-EG" sz="4000" dirty="0">
              <a:solidFill>
                <a:schemeClr val="bg1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4" name="Picture 3" descr="C:\TDDOWNLOAD\penci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1785926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66834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00496" y="1428736"/>
            <a:ext cx="1963999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r-EG" sz="3200" b="1" dirty="0" smtClean="0">
                <a:solidFill>
                  <a:srgbClr val="4D4D4D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توزيع الأدوار</a:t>
            </a:r>
            <a:endParaRPr lang="ar-EG" sz="3200" b="1" dirty="0">
              <a:solidFill>
                <a:srgbClr val="4D4D4D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643306" y="2825753"/>
            <a:ext cx="4357718" cy="719139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r>
              <a:rPr lang="ar-SA" sz="2800" b="1" dirty="0" smtClean="0">
                <a:solidFill>
                  <a:srgbClr val="4D4D4D"/>
                </a:solidFill>
              </a:rPr>
              <a:t>تطوير مهارات اتخاذ القرارات</a:t>
            </a:r>
            <a:endParaRPr lang="ar-EG" sz="2800" b="1" dirty="0" smtClean="0">
              <a:solidFill>
                <a:srgbClr val="4D4D4D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643306" y="3857628"/>
            <a:ext cx="4357718" cy="719139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r>
              <a:rPr lang="ar-SA" b="1" dirty="0" smtClean="0">
                <a:solidFill>
                  <a:srgbClr val="4D4D4D"/>
                </a:solidFill>
              </a:rPr>
              <a:t>إعطاء الفرصة للمشاركين لاتخاذ القرارات</a:t>
            </a:r>
            <a:endParaRPr lang="zh-CN" altLang="en-US" b="1" dirty="0">
              <a:solidFill>
                <a:srgbClr val="4D4D4D"/>
              </a:solidFill>
              <a:ea typeface="幼圆" pitchFamily="1" charset="-12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034" y="642918"/>
            <a:ext cx="2221328" cy="13595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2571744"/>
            <a:ext cx="1857375" cy="1809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1019044" y="4912808"/>
            <a:ext cx="118494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1"/>
            <a:r>
              <a:rPr lang="ar-EG" sz="2800" b="1" dirty="0" smtClean="0">
                <a:solidFill>
                  <a:srgbClr val="002060"/>
                </a:solidFill>
              </a:rPr>
              <a:t>25دقيقة</a:t>
            </a:r>
            <a:endParaRPr lang="ar-EG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9724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395288"/>
            <a:ext cx="7315200" cy="715962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8000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ar-EG" sz="4000" b="1" dirty="0">
                <a:solidFill>
                  <a:schemeClr val="bg1"/>
                </a:solidFill>
              </a:rPr>
              <a:t>اهداف البرنامج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l.yimg.com/qn/up/majdah/c/9/e6/f41/c9e6f412369de1fa53f40aad390dbae7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573016"/>
            <a:ext cx="2133600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Callout 1"/>
          <p:cNvSpPr/>
          <p:nvPr/>
        </p:nvSpPr>
        <p:spPr bwMode="auto">
          <a:xfrm>
            <a:off x="2699792" y="1412776"/>
            <a:ext cx="4608512" cy="1944216"/>
          </a:xfrm>
          <a:prstGeom prst="cloudCallout">
            <a:avLst>
              <a:gd name="adj1" fmla="val -53645"/>
              <a:gd name="adj2" fmla="val 89456"/>
            </a:avLst>
          </a:prstGeom>
          <a:ln/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rtl="1"/>
            <a:r>
              <a:rPr lang="ar-EG" b="1" dirty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أين يقع حل المشكلات واتخاذ </a:t>
            </a:r>
            <a:r>
              <a:rPr lang="ar-EG" b="1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القرارات</a:t>
            </a:r>
          </a:p>
          <a:p>
            <a:pPr rtl="1"/>
            <a:r>
              <a:rPr lang="ar-EG" b="1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ar-EG" b="1" dirty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في خريطة العمليات الإدارية ؟ </a:t>
            </a:r>
            <a:endParaRPr kumimoji="0" lang="ar-EG" sz="24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2222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ded Corner 1"/>
          <p:cNvSpPr/>
          <p:nvPr/>
        </p:nvSpPr>
        <p:spPr bwMode="auto">
          <a:xfrm>
            <a:off x="899592" y="2492896"/>
            <a:ext cx="7488832" cy="2520280"/>
          </a:xfrm>
          <a:prstGeom prst="foldedCorner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rtl="1"/>
            <a:r>
              <a:rPr lang="ar-EG" sz="5400" dirty="0">
                <a:solidFill>
                  <a:srgbClr val="002060"/>
                </a:solidFill>
                <a:latin typeface="Arial" charset="0"/>
              </a:rPr>
              <a:t>عملية اتخاذ القرارات</a:t>
            </a:r>
          </a:p>
        </p:txBody>
      </p:sp>
    </p:spTree>
    <p:extLst>
      <p:ext uri="{BB962C8B-B14F-4D97-AF65-F5344CB8AC3E}">
        <p14:creationId xmlns:p14="http://schemas.microsoft.com/office/powerpoint/2010/main" val="20035202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اتخاذ القرار‬ - YouTube.mp4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embed="rId2">
                  <p14:trim st="22000" end="13328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80512" cy="6858000"/>
          </a:xfrm>
        </p:spPr>
      </p:pic>
    </p:spTree>
    <p:extLst>
      <p:ext uri="{BB962C8B-B14F-4D97-AF65-F5344CB8AC3E}">
        <p14:creationId xmlns:p14="http://schemas.microsoft.com/office/powerpoint/2010/main" val="39109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395288"/>
            <a:ext cx="7315200" cy="715962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8000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ar-EG" sz="4000" b="1" dirty="0">
                <a:solidFill>
                  <a:schemeClr val="bg1"/>
                </a:solidFill>
              </a:rPr>
              <a:t>تعريف القرار</a:t>
            </a:r>
            <a:endParaRPr lang="ru-RU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827804627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650785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 bwMode="auto">
          <a:xfrm>
            <a:off x="1907704" y="2132856"/>
            <a:ext cx="5184576" cy="2736304"/>
          </a:xfrm>
          <a:prstGeom prst="horizontalScroll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rtl="1"/>
            <a:r>
              <a:rPr lang="ar-EG" sz="4000" b="1" dirty="0">
                <a:solidFill>
                  <a:srgbClr val="4D4D4D"/>
                </a:solidFill>
                <a:latin typeface="Arial" charset="0"/>
              </a:rPr>
              <a:t>انواع </a:t>
            </a:r>
            <a:r>
              <a:rPr lang="ar-EG" sz="4000" b="1" dirty="0" smtClean="0">
                <a:solidFill>
                  <a:srgbClr val="4D4D4D"/>
                </a:solidFill>
                <a:latin typeface="Arial" charset="0"/>
              </a:rPr>
              <a:t>القرارات</a:t>
            </a:r>
            <a:endParaRPr kumimoji="0" lang="ar-EG" sz="4000" b="1" i="0" u="none" strike="noStrike" cap="none" normalizeH="0" baseline="0" dirty="0" smtClean="0">
              <a:ln>
                <a:noFill/>
              </a:ln>
              <a:solidFill>
                <a:srgbClr val="4D4D4D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6719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395288"/>
            <a:ext cx="7315200" cy="715962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8000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ar-EG" sz="4000" b="1" dirty="0">
                <a:solidFill>
                  <a:schemeClr val="bg1"/>
                </a:solidFill>
              </a:rPr>
              <a:t>حسب هيئة متخذ القرار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Folded Corner 1"/>
          <p:cNvSpPr/>
          <p:nvPr/>
        </p:nvSpPr>
        <p:spPr bwMode="auto">
          <a:xfrm>
            <a:off x="5292080" y="2708920"/>
            <a:ext cx="1800200" cy="1800200"/>
          </a:xfrm>
          <a:prstGeom prst="foldedCorner">
            <a:avLst/>
          </a:prstGeom>
          <a:ln/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r>
              <a:rPr lang="ar-EG" sz="2800" b="1" dirty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تنظيميـة</a:t>
            </a:r>
            <a:endParaRPr kumimoji="0" lang="ar-EG" sz="28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7" name="Folded Corner 6"/>
          <p:cNvSpPr/>
          <p:nvPr/>
        </p:nvSpPr>
        <p:spPr bwMode="auto">
          <a:xfrm>
            <a:off x="2267744" y="2708920"/>
            <a:ext cx="1800200" cy="1800200"/>
          </a:xfrm>
          <a:prstGeom prst="foldedCorner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r>
              <a:rPr lang="ar-EG" sz="2800" b="1" dirty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شخصية</a:t>
            </a:r>
            <a:endParaRPr kumimoji="0" lang="ar-EG" sz="28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8620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395288"/>
            <a:ext cx="7315200" cy="715962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8000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ar-EG" sz="4000" b="1" dirty="0">
                <a:solidFill>
                  <a:schemeClr val="bg1"/>
                </a:solidFill>
              </a:rPr>
              <a:t>حسب أهمية القرار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Folded Corner 1"/>
          <p:cNvSpPr/>
          <p:nvPr/>
        </p:nvSpPr>
        <p:spPr bwMode="auto">
          <a:xfrm>
            <a:off x="5292080" y="2708920"/>
            <a:ext cx="1800200" cy="1800200"/>
          </a:xfrm>
          <a:prstGeom prst="foldedCorner">
            <a:avLst/>
          </a:prstGeom>
          <a:ln/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r>
              <a:rPr lang="ar-EG" sz="2800" b="1" dirty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إستراتيجية</a:t>
            </a:r>
            <a:endParaRPr kumimoji="0" lang="ar-EG" sz="28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7" name="Folded Corner 6"/>
          <p:cNvSpPr/>
          <p:nvPr/>
        </p:nvSpPr>
        <p:spPr bwMode="auto">
          <a:xfrm>
            <a:off x="2267744" y="2708920"/>
            <a:ext cx="1800200" cy="1800200"/>
          </a:xfrm>
          <a:prstGeom prst="foldedCorner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r>
              <a:rPr lang="ar-EG" sz="2800" b="1" dirty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تشغيلية</a:t>
            </a:r>
            <a:endParaRPr kumimoji="0" lang="ar-EG" sz="28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4047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395288"/>
            <a:ext cx="7315200" cy="715962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8000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ar-EG" sz="4000" b="1" dirty="0">
                <a:solidFill>
                  <a:schemeClr val="bg1"/>
                </a:solidFill>
              </a:rPr>
              <a:t>حسب درجة تكرار القرار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Folded Corner 1"/>
          <p:cNvSpPr/>
          <p:nvPr/>
        </p:nvSpPr>
        <p:spPr bwMode="auto">
          <a:xfrm>
            <a:off x="5292080" y="2708920"/>
            <a:ext cx="1800200" cy="1800200"/>
          </a:xfrm>
          <a:prstGeom prst="foldedCorner">
            <a:avLst/>
          </a:prstGeom>
          <a:ln/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r>
              <a:rPr lang="ar-EG" sz="2800" b="1" dirty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مبرمجة</a:t>
            </a:r>
            <a:endParaRPr kumimoji="0" lang="ar-EG" sz="28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7" name="Folded Corner 6"/>
          <p:cNvSpPr/>
          <p:nvPr/>
        </p:nvSpPr>
        <p:spPr bwMode="auto">
          <a:xfrm>
            <a:off x="2267744" y="2708920"/>
            <a:ext cx="1800200" cy="1800200"/>
          </a:xfrm>
          <a:prstGeom prst="foldedCorner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r>
              <a:rPr lang="ar-EG" sz="2800" b="1" dirty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غير مبرمجة</a:t>
            </a:r>
            <a:endParaRPr kumimoji="0" lang="ar-EG" sz="28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112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395288"/>
            <a:ext cx="7315200" cy="715962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8000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ar-EG" sz="4000" b="1" dirty="0">
                <a:solidFill>
                  <a:schemeClr val="bg1"/>
                </a:solidFill>
              </a:rPr>
              <a:t>حسب درجة شمول القرار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Folded Corner 1"/>
          <p:cNvSpPr/>
          <p:nvPr/>
        </p:nvSpPr>
        <p:spPr bwMode="auto">
          <a:xfrm>
            <a:off x="5292080" y="2708920"/>
            <a:ext cx="1800200" cy="1800200"/>
          </a:xfrm>
          <a:prstGeom prst="foldedCorner">
            <a:avLst/>
          </a:prstGeom>
          <a:ln/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r>
              <a:rPr lang="ar-EG" sz="2800" b="1" dirty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شاملة</a:t>
            </a:r>
            <a:endParaRPr kumimoji="0" lang="ar-EG" sz="28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7" name="Folded Corner 6"/>
          <p:cNvSpPr/>
          <p:nvPr/>
        </p:nvSpPr>
        <p:spPr bwMode="auto">
          <a:xfrm>
            <a:off x="2267744" y="2708920"/>
            <a:ext cx="1800200" cy="1800200"/>
          </a:xfrm>
          <a:prstGeom prst="foldedCorner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r>
              <a:rPr lang="ar-EG" sz="2800" b="1" dirty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جزئية</a:t>
            </a:r>
            <a:endParaRPr kumimoji="0" lang="ar-EG" sz="28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5058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571472" y="928670"/>
          <a:ext cx="8072494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235058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 bwMode="auto">
          <a:xfrm>
            <a:off x="1907704" y="2132856"/>
            <a:ext cx="5184576" cy="2736304"/>
          </a:xfrm>
          <a:prstGeom prst="horizontalScroll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rtl="1"/>
            <a:r>
              <a:rPr lang="ar-EG" sz="4000" b="1" dirty="0">
                <a:solidFill>
                  <a:srgbClr val="4D4D4D"/>
                </a:solidFill>
                <a:latin typeface="Arial" charset="0"/>
              </a:rPr>
              <a:t>مستويات المشاركة في </a:t>
            </a:r>
            <a:endParaRPr lang="ar-EG" sz="4000" b="1" dirty="0" smtClean="0">
              <a:solidFill>
                <a:srgbClr val="4D4D4D"/>
              </a:solidFill>
              <a:latin typeface="Arial" charset="0"/>
            </a:endParaRPr>
          </a:p>
          <a:p>
            <a:pPr rtl="1"/>
            <a:r>
              <a:rPr lang="ar-EG" sz="4000" b="1" dirty="0" smtClean="0">
                <a:solidFill>
                  <a:srgbClr val="4D4D4D"/>
                </a:solidFill>
                <a:latin typeface="Arial" charset="0"/>
              </a:rPr>
              <a:t>صنع </a:t>
            </a:r>
            <a:r>
              <a:rPr lang="ar-EG" sz="4000" b="1" dirty="0">
                <a:solidFill>
                  <a:srgbClr val="4D4D4D"/>
                </a:solidFill>
                <a:latin typeface="Arial" charset="0"/>
              </a:rPr>
              <a:t>القرارات</a:t>
            </a:r>
            <a:endParaRPr kumimoji="0" lang="ar-EG" sz="4000" b="1" i="0" u="none" strike="noStrike" cap="none" normalizeH="0" baseline="0" dirty="0" smtClean="0">
              <a:ln>
                <a:noFill/>
              </a:ln>
              <a:solidFill>
                <a:srgbClr val="4D4D4D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85360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395288"/>
            <a:ext cx="7315200" cy="715962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8000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ar-EG" sz="4000" b="1" dirty="0">
                <a:solidFill>
                  <a:schemeClr val="bg1"/>
                </a:solidFill>
              </a:rPr>
              <a:t>العمليات الإدارية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Folded Corner 1"/>
          <p:cNvSpPr/>
          <p:nvPr/>
        </p:nvSpPr>
        <p:spPr bwMode="auto">
          <a:xfrm>
            <a:off x="6444208" y="2132856"/>
            <a:ext cx="1800200" cy="1800200"/>
          </a:xfrm>
          <a:prstGeom prst="foldedCorner">
            <a:avLst/>
          </a:prstGeom>
          <a:ln/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r>
              <a:rPr lang="ar-EG" sz="2800" b="1" dirty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التخطيط </a:t>
            </a:r>
            <a:endParaRPr kumimoji="0" lang="ar-EG" sz="28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6" name="Folded Corner 5"/>
          <p:cNvSpPr/>
          <p:nvPr/>
        </p:nvSpPr>
        <p:spPr bwMode="auto">
          <a:xfrm>
            <a:off x="2699792" y="2132856"/>
            <a:ext cx="1800200" cy="1800200"/>
          </a:xfrm>
          <a:prstGeom prst="foldedCorner">
            <a:avLst/>
          </a:prstGeom>
          <a:ln/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r>
              <a:rPr lang="ar-EG" sz="2800" b="1" dirty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التنظيم </a:t>
            </a:r>
            <a:endParaRPr kumimoji="0" lang="ar-EG" sz="28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7" name="Folded Corner 6"/>
          <p:cNvSpPr/>
          <p:nvPr/>
        </p:nvSpPr>
        <p:spPr bwMode="auto">
          <a:xfrm>
            <a:off x="4644008" y="4293096"/>
            <a:ext cx="1800200" cy="1800200"/>
          </a:xfrm>
          <a:prstGeom prst="foldedCorner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r>
              <a:rPr lang="ar-EG" sz="2800" b="1" dirty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التوجيه </a:t>
            </a:r>
            <a:endParaRPr lang="ar-EG" sz="2800" b="1" dirty="0" smtClean="0">
              <a:solidFill>
                <a:schemeClr val="accent4">
                  <a:lumMod val="50000"/>
                </a:schemeClr>
              </a:solidFill>
              <a:latin typeface="Arial" charset="0"/>
            </a:endParaRPr>
          </a:p>
          <a:p>
            <a:r>
              <a:rPr lang="ar-EG" sz="2800" b="1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والإشراف</a:t>
            </a:r>
            <a:endParaRPr kumimoji="0" lang="ar-EG" sz="28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8" name="Folded Corner 7"/>
          <p:cNvSpPr/>
          <p:nvPr/>
        </p:nvSpPr>
        <p:spPr bwMode="auto">
          <a:xfrm>
            <a:off x="899592" y="4293096"/>
            <a:ext cx="1800200" cy="1800200"/>
          </a:xfrm>
          <a:prstGeom prst="foldedCorner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endParaRPr lang="en-US" sz="1800" b="1" dirty="0" smtClean="0">
              <a:solidFill>
                <a:schemeClr val="accent4">
                  <a:lumMod val="50000"/>
                </a:schemeClr>
              </a:solidFill>
              <a:latin typeface="Arial" charset="0"/>
            </a:endParaRPr>
          </a:p>
          <a:p>
            <a:r>
              <a:rPr lang="ar-EG" sz="2800" b="1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الرقابة </a:t>
            </a:r>
            <a:endParaRPr kumimoji="0" lang="ar-EG" sz="28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6929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7380288" y="2057400"/>
            <a:ext cx="762000" cy="665163"/>
            <a:chOff x="0" y="0"/>
            <a:chExt cx="1549" cy="1351"/>
          </a:xfrm>
        </p:grpSpPr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2301875" y="2667000"/>
            <a:ext cx="5078413" cy="4763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641475" y="2133600"/>
            <a:ext cx="5738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rtl="1"/>
            <a:r>
              <a:rPr lang="ar-EG" b="1" dirty="0">
                <a:solidFill>
                  <a:srgbClr val="333300"/>
                </a:solidFill>
              </a:rPr>
              <a:t>عندما لا يكون لديك الوقت الكافي</a:t>
            </a:r>
            <a:endParaRPr lang="en-US" sz="2400" b="1" dirty="0">
              <a:solidFill>
                <a:srgbClr val="333300"/>
              </a:solidFill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7577138" y="2155825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/>
            <a:r>
              <a:rPr lang="en-US" sz="2400" b="1">
                <a:solidFill>
                  <a:srgbClr val="FFFFFF"/>
                </a:solidFill>
              </a:rPr>
              <a:t>1</a:t>
            </a: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7380288" y="2971800"/>
            <a:ext cx="762000" cy="665163"/>
            <a:chOff x="0" y="0"/>
            <a:chExt cx="1549" cy="1351"/>
          </a:xfrm>
        </p:grpSpPr>
        <p:sp>
          <p:nvSpPr>
            <p:cNvPr id="12" name="AutoShape 11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13" name="AutoShape 12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14" name="AutoShape 13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2301875" y="3581400"/>
            <a:ext cx="5078413" cy="4763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1641475" y="3048000"/>
            <a:ext cx="5738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rtl="1"/>
            <a:r>
              <a:rPr lang="ar-EG" b="1" dirty="0">
                <a:solidFill>
                  <a:srgbClr val="333300"/>
                </a:solidFill>
              </a:rPr>
              <a:t>في حالات السرية القصوى لمخرجات القرار</a:t>
            </a:r>
            <a:endParaRPr lang="en-US" sz="2400" b="1" dirty="0">
              <a:solidFill>
                <a:srgbClr val="333300"/>
              </a:solidFill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7577138" y="3070225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/>
            <a:r>
              <a:rPr lang="en-US" sz="2400" b="1">
                <a:solidFill>
                  <a:srgbClr val="FFFFFF"/>
                </a:solidFill>
              </a:rPr>
              <a:t>2</a:t>
            </a:r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7380288" y="3863975"/>
            <a:ext cx="762000" cy="665163"/>
            <a:chOff x="0" y="0"/>
            <a:chExt cx="1549" cy="1351"/>
          </a:xfrm>
        </p:grpSpPr>
        <p:sp>
          <p:nvSpPr>
            <p:cNvPr id="19" name="AutoShape 18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20" name="AutoShape 19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21" name="AutoShape 20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22" name="Line 21"/>
          <p:cNvSpPr>
            <a:spLocks noChangeShapeType="1"/>
          </p:cNvSpPr>
          <p:nvPr/>
        </p:nvSpPr>
        <p:spPr bwMode="auto">
          <a:xfrm>
            <a:off x="2301875" y="4473575"/>
            <a:ext cx="5078413" cy="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1641475" y="3940175"/>
            <a:ext cx="5738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rtl="1"/>
            <a:r>
              <a:rPr lang="ar-EG" b="1" dirty="0">
                <a:solidFill>
                  <a:srgbClr val="333300"/>
                </a:solidFill>
              </a:rPr>
              <a:t>عندما تكون أنت الخبير الوحيد في المجال</a:t>
            </a:r>
            <a:endParaRPr lang="en-US" sz="2400" b="1" dirty="0">
              <a:solidFill>
                <a:srgbClr val="333300"/>
              </a:solidFill>
            </a:endParaRP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7577138" y="3962400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/>
            <a:r>
              <a:rPr lang="en-US" sz="2400" b="1">
                <a:solidFill>
                  <a:srgbClr val="FFFFFF"/>
                </a:solidFill>
              </a:rPr>
              <a:t>3</a:t>
            </a:r>
          </a:p>
        </p:txBody>
      </p: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7380288" y="4778375"/>
            <a:ext cx="762000" cy="665163"/>
            <a:chOff x="0" y="0"/>
            <a:chExt cx="1549" cy="1351"/>
          </a:xfrm>
        </p:grpSpPr>
        <p:sp>
          <p:nvSpPr>
            <p:cNvPr id="26" name="AutoShape 25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27" name="AutoShape 26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28" name="AutoShape 27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2301875" y="5387975"/>
            <a:ext cx="5078413" cy="4445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1641475" y="4854575"/>
            <a:ext cx="57388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rtl="1"/>
            <a:r>
              <a:rPr lang="ar-EG" b="1" dirty="0">
                <a:solidFill>
                  <a:srgbClr val="333300"/>
                </a:solidFill>
              </a:rPr>
              <a:t>عندما يكون بقية أفراد المجموعة غير مؤهلين</a:t>
            </a:r>
            <a:endParaRPr lang="en-US" sz="2400" b="1" dirty="0">
              <a:solidFill>
                <a:srgbClr val="333300"/>
              </a:solidFill>
            </a:endParaRP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7577138" y="4876800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/>
            <a:r>
              <a:rPr lang="en-US" sz="2400" b="1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43608" y="404664"/>
            <a:ext cx="578904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EG" sz="4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حالات القرار الفردي</a:t>
            </a:r>
          </a:p>
        </p:txBody>
      </p:sp>
    </p:spTree>
    <p:extLst>
      <p:ext uri="{BB962C8B-B14F-4D97-AF65-F5344CB8AC3E}">
        <p14:creationId xmlns:p14="http://schemas.microsoft.com/office/powerpoint/2010/main" val="7913220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1043608" y="404664"/>
            <a:ext cx="578904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EG" sz="4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قرار الأقلية </a:t>
            </a:r>
          </a:p>
        </p:txBody>
      </p:sp>
      <p:sp>
        <p:nvSpPr>
          <p:cNvPr id="32" name="Rounded Rectangle 31"/>
          <p:cNvSpPr/>
          <p:nvPr/>
        </p:nvSpPr>
        <p:spPr bwMode="auto">
          <a:xfrm>
            <a:off x="1020796" y="4005064"/>
            <a:ext cx="6984776" cy="1008112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convex"/>
          </a:sp3d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rtl="1"/>
            <a:r>
              <a:rPr lang="ar-EG" sz="2800" b="1" dirty="0">
                <a:solidFill>
                  <a:schemeClr val="tx2">
                    <a:lumMod val="5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تقوم مجموعة من الأفراد باتخاذ قرار يؤثر على الشركة </a:t>
            </a:r>
            <a:r>
              <a:rPr lang="ar-EG" sz="2800" b="1" dirty="0" smtClean="0">
                <a:solidFill>
                  <a:schemeClr val="tx2">
                    <a:lumMod val="5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ككل</a:t>
            </a:r>
          </a:p>
          <a:p>
            <a:pPr rtl="1"/>
            <a:r>
              <a:rPr lang="ar-EG" sz="2800" b="1" dirty="0" smtClean="0">
                <a:solidFill>
                  <a:schemeClr val="tx2">
                    <a:lumMod val="5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EG" sz="2800" b="1" dirty="0">
                <a:solidFill>
                  <a:schemeClr val="tx2">
                    <a:lumMod val="5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أو على </a:t>
            </a:r>
            <a:r>
              <a:rPr lang="ar-EG" sz="2800" b="1" dirty="0" smtClean="0">
                <a:solidFill>
                  <a:schemeClr val="tx2">
                    <a:lumMod val="5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مجموعة </a:t>
            </a:r>
            <a:r>
              <a:rPr lang="ar-EG" sz="2800" b="1" dirty="0">
                <a:solidFill>
                  <a:schemeClr val="tx2">
                    <a:lumMod val="5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أكبر</a:t>
            </a:r>
          </a:p>
        </p:txBody>
      </p:sp>
    </p:spTree>
    <p:extLst>
      <p:ext uri="{BB962C8B-B14F-4D97-AF65-F5344CB8AC3E}">
        <p14:creationId xmlns:p14="http://schemas.microsoft.com/office/powerpoint/2010/main" val="685621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1043608" y="404664"/>
            <a:ext cx="578904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EG" sz="4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قرارات الأغلبية </a:t>
            </a:r>
          </a:p>
        </p:txBody>
      </p:sp>
      <p:sp>
        <p:nvSpPr>
          <p:cNvPr id="32" name="Rounded Rectangle 31"/>
          <p:cNvSpPr/>
          <p:nvPr/>
        </p:nvSpPr>
        <p:spPr bwMode="auto">
          <a:xfrm>
            <a:off x="1020796" y="4005064"/>
            <a:ext cx="6984776" cy="1008112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convex"/>
          </a:sp3d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rtl="1"/>
            <a:r>
              <a:rPr lang="ar-EG" sz="2800" b="1" dirty="0">
                <a:solidFill>
                  <a:schemeClr val="tx2">
                    <a:lumMod val="5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يتضمن اتخاذ القرارات من خلال التصويت </a:t>
            </a:r>
            <a:r>
              <a:rPr lang="ar-EG" sz="2800" b="1" dirty="0" smtClean="0">
                <a:solidFill>
                  <a:schemeClr val="tx2">
                    <a:lumMod val="5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ويستخدم عندما</a:t>
            </a:r>
          </a:p>
          <a:p>
            <a:pPr rtl="1"/>
            <a:r>
              <a:rPr lang="ar-EG" sz="2800" b="1" dirty="0" smtClean="0">
                <a:solidFill>
                  <a:schemeClr val="tx2">
                    <a:lumMod val="5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EG" sz="2800" b="1" dirty="0">
                <a:solidFill>
                  <a:schemeClr val="tx2">
                    <a:lumMod val="5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تكون جميع البدائل المطروحة مقبولة لدى الإدارة العليا</a:t>
            </a:r>
          </a:p>
        </p:txBody>
      </p:sp>
    </p:spTree>
    <p:extLst>
      <p:ext uri="{BB962C8B-B14F-4D97-AF65-F5344CB8AC3E}">
        <p14:creationId xmlns:p14="http://schemas.microsoft.com/office/powerpoint/2010/main" val="41573097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17578"/>
            <a:ext cx="3314700" cy="2259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7380288" y="2057400"/>
            <a:ext cx="762000" cy="665163"/>
            <a:chOff x="0" y="0"/>
            <a:chExt cx="1549" cy="1351"/>
          </a:xfrm>
        </p:grpSpPr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2301875" y="2667000"/>
            <a:ext cx="5078413" cy="4763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641475" y="2133600"/>
            <a:ext cx="5738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rtl="1"/>
            <a:r>
              <a:rPr lang="ar-EG" b="1" dirty="0" smtClean="0">
                <a:solidFill>
                  <a:srgbClr val="333300"/>
                </a:solidFill>
              </a:rPr>
              <a:t>فريق </a:t>
            </a:r>
            <a:r>
              <a:rPr lang="ar-EG" b="1" dirty="0">
                <a:solidFill>
                  <a:srgbClr val="333300"/>
                </a:solidFill>
              </a:rPr>
              <a:t>عمل يتصف أفراده بالنضج</a:t>
            </a:r>
            <a:endParaRPr lang="en-US" sz="2400" b="1" dirty="0">
              <a:solidFill>
                <a:srgbClr val="333300"/>
              </a:solidFill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7577138" y="2155825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/>
            <a:r>
              <a:rPr lang="en-US" sz="2400" b="1">
                <a:solidFill>
                  <a:srgbClr val="FFFFFF"/>
                </a:solidFill>
              </a:rPr>
              <a:t>1</a:t>
            </a: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7380288" y="2971800"/>
            <a:ext cx="762000" cy="665163"/>
            <a:chOff x="0" y="0"/>
            <a:chExt cx="1549" cy="1351"/>
          </a:xfrm>
        </p:grpSpPr>
        <p:sp>
          <p:nvSpPr>
            <p:cNvPr id="12" name="AutoShape 11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13" name="AutoShape 12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14" name="AutoShape 13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2301875" y="3581400"/>
            <a:ext cx="5078413" cy="4763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1641475" y="3048000"/>
            <a:ext cx="5738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rtl="1"/>
            <a:r>
              <a:rPr lang="ar-EG" b="1" dirty="0" smtClean="0">
                <a:solidFill>
                  <a:srgbClr val="333300"/>
                </a:solidFill>
              </a:rPr>
              <a:t>فريق </a:t>
            </a:r>
            <a:r>
              <a:rPr lang="ar-EG" b="1" dirty="0">
                <a:solidFill>
                  <a:srgbClr val="333300"/>
                </a:solidFill>
              </a:rPr>
              <a:t>عمل له خبرة في مجاله</a:t>
            </a:r>
            <a:endParaRPr lang="en-US" sz="2400" b="1" dirty="0">
              <a:solidFill>
                <a:srgbClr val="333300"/>
              </a:solidFill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7577138" y="3070225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/>
            <a:r>
              <a:rPr lang="en-US" sz="2400" b="1">
                <a:solidFill>
                  <a:srgbClr val="FFFFFF"/>
                </a:solidFill>
              </a:rPr>
              <a:t>2</a:t>
            </a:r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7380288" y="3863975"/>
            <a:ext cx="762000" cy="665163"/>
            <a:chOff x="0" y="0"/>
            <a:chExt cx="1549" cy="1351"/>
          </a:xfrm>
        </p:grpSpPr>
        <p:sp>
          <p:nvSpPr>
            <p:cNvPr id="19" name="AutoShape 18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20" name="AutoShape 19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21" name="AutoShape 20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22" name="Line 21"/>
          <p:cNvSpPr>
            <a:spLocks noChangeShapeType="1"/>
          </p:cNvSpPr>
          <p:nvPr/>
        </p:nvSpPr>
        <p:spPr bwMode="auto">
          <a:xfrm>
            <a:off x="2301875" y="4473575"/>
            <a:ext cx="5078413" cy="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1641475" y="3940175"/>
            <a:ext cx="5738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rtl="1"/>
            <a:r>
              <a:rPr lang="ar-EG" b="1" dirty="0" smtClean="0">
                <a:solidFill>
                  <a:srgbClr val="333300"/>
                </a:solidFill>
              </a:rPr>
              <a:t>فريق </a:t>
            </a:r>
            <a:r>
              <a:rPr lang="ar-EG" b="1" dirty="0">
                <a:solidFill>
                  <a:srgbClr val="333300"/>
                </a:solidFill>
              </a:rPr>
              <a:t>عمل مستعد لمناقشة جميع الجوانب</a:t>
            </a:r>
            <a:endParaRPr lang="en-US" sz="2400" b="1" dirty="0">
              <a:solidFill>
                <a:srgbClr val="333300"/>
              </a:solidFill>
            </a:endParaRP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7577138" y="3962400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/>
            <a:r>
              <a:rPr lang="en-US" sz="2400" b="1">
                <a:solidFill>
                  <a:srgbClr val="FFFFFF"/>
                </a:solidFill>
              </a:rPr>
              <a:t>3</a:t>
            </a:r>
          </a:p>
        </p:txBody>
      </p: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7380288" y="4778375"/>
            <a:ext cx="762000" cy="665163"/>
            <a:chOff x="0" y="0"/>
            <a:chExt cx="1549" cy="1351"/>
          </a:xfrm>
        </p:grpSpPr>
        <p:sp>
          <p:nvSpPr>
            <p:cNvPr id="26" name="AutoShape 25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27" name="AutoShape 26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333300"/>
                </a:solidFill>
                <a:latin typeface="Verdana" pitchFamily="34" charset="0"/>
              </a:endParaRPr>
            </a:p>
          </p:txBody>
        </p:sp>
        <p:sp>
          <p:nvSpPr>
            <p:cNvPr id="28" name="AutoShape 27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2301875" y="5387975"/>
            <a:ext cx="5078413" cy="4445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1641475" y="4854575"/>
            <a:ext cx="57388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rtl="1"/>
            <a:r>
              <a:rPr lang="ar-EG" b="1" dirty="0" smtClean="0">
                <a:solidFill>
                  <a:srgbClr val="333300"/>
                </a:solidFill>
              </a:rPr>
              <a:t>توفر </a:t>
            </a:r>
            <a:r>
              <a:rPr lang="ar-EG" b="1" dirty="0">
                <a:solidFill>
                  <a:srgbClr val="333300"/>
                </a:solidFill>
              </a:rPr>
              <a:t>الوقت اللازم</a:t>
            </a:r>
            <a:endParaRPr lang="en-US" sz="2400" b="1" dirty="0">
              <a:solidFill>
                <a:srgbClr val="333300"/>
              </a:solidFill>
            </a:endParaRP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7577138" y="4876800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/>
            <a:r>
              <a:rPr lang="en-US" sz="2400" b="1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2" name="Rectangle 1"/>
          <p:cNvSpPr/>
          <p:nvPr/>
        </p:nvSpPr>
        <p:spPr>
          <a:xfrm>
            <a:off x="1641475" y="1226403"/>
            <a:ext cx="75025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EG" b="1" dirty="0">
                <a:solidFill>
                  <a:schemeClr val="tx1">
                    <a:lumMod val="50000"/>
                  </a:schemeClr>
                </a:solidFill>
              </a:rPr>
              <a:t>تتم الموافقة على القرار من قبل الجميع بدون استخدام التصويت. ويتطلب:</a:t>
            </a:r>
          </a:p>
        </p:txBody>
      </p:sp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384" y="347125"/>
            <a:ext cx="9170384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1619672" y="332656"/>
            <a:ext cx="578904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EG" sz="4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قرارات الإجماع </a:t>
            </a:r>
          </a:p>
        </p:txBody>
      </p:sp>
    </p:spTree>
    <p:extLst>
      <p:ext uri="{BB962C8B-B14F-4D97-AF65-F5344CB8AC3E}">
        <p14:creationId xmlns:p14="http://schemas.microsoft.com/office/powerpoint/2010/main" val="13029480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 bwMode="auto">
          <a:xfrm>
            <a:off x="1907704" y="2132856"/>
            <a:ext cx="5184576" cy="2736304"/>
          </a:xfrm>
          <a:prstGeom prst="horizontalScroll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rtl="1"/>
            <a:r>
              <a:rPr lang="ar-EG" sz="4000" b="1" dirty="0">
                <a:solidFill>
                  <a:srgbClr val="4D4D4D"/>
                </a:solidFill>
                <a:latin typeface="Arial" charset="0"/>
              </a:rPr>
              <a:t>مستويات المشاركة في </a:t>
            </a:r>
            <a:endParaRPr lang="ar-EG" sz="4000" b="1" dirty="0" smtClean="0">
              <a:solidFill>
                <a:srgbClr val="4D4D4D"/>
              </a:solidFill>
              <a:latin typeface="Arial" charset="0"/>
            </a:endParaRPr>
          </a:p>
          <a:p>
            <a:pPr rtl="1"/>
            <a:r>
              <a:rPr lang="ar-EG" sz="4000" b="1" dirty="0" smtClean="0">
                <a:solidFill>
                  <a:srgbClr val="4D4D4D"/>
                </a:solidFill>
                <a:latin typeface="Arial" charset="0"/>
              </a:rPr>
              <a:t>تحليل المشكلات</a:t>
            </a:r>
          </a:p>
          <a:p>
            <a:pPr rtl="1"/>
            <a:r>
              <a:rPr lang="ar-EG" sz="4000" b="1" dirty="0" smtClean="0">
                <a:solidFill>
                  <a:srgbClr val="4D4D4D"/>
                </a:solidFill>
                <a:latin typeface="Arial" charset="0"/>
              </a:rPr>
              <a:t>وصنع </a:t>
            </a:r>
            <a:r>
              <a:rPr lang="ar-EG" sz="4000" b="1" dirty="0">
                <a:solidFill>
                  <a:srgbClr val="4D4D4D"/>
                </a:solidFill>
                <a:latin typeface="Arial" charset="0"/>
              </a:rPr>
              <a:t>القرارات </a:t>
            </a:r>
            <a:endParaRPr kumimoji="0" lang="ar-EG" sz="4000" b="1" i="0" u="none" strike="noStrike" cap="none" normalizeH="0" baseline="0" dirty="0" smtClean="0">
              <a:ln>
                <a:noFill/>
              </a:ln>
              <a:solidFill>
                <a:srgbClr val="4D4D4D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274856"/>
      </p:ext>
    </p:extLst>
  </p:cSld>
  <p:clrMapOvr>
    <a:masterClrMapping/>
  </p:clrMapOvr>
  <p:transition spd="slow">
    <p:cover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1043608" y="404664"/>
            <a:ext cx="578904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EG" sz="4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المستوى الأول </a:t>
            </a:r>
          </a:p>
        </p:txBody>
      </p:sp>
      <p:sp>
        <p:nvSpPr>
          <p:cNvPr id="32" name="Rounded Rectangle 31"/>
          <p:cNvSpPr/>
          <p:nvPr/>
        </p:nvSpPr>
        <p:spPr bwMode="auto">
          <a:xfrm>
            <a:off x="1020796" y="4005064"/>
            <a:ext cx="6984776" cy="1008112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convex"/>
          </a:sp3d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rtl="1"/>
            <a:r>
              <a:rPr lang="ar-EG" sz="2800" b="1" dirty="0">
                <a:solidFill>
                  <a:schemeClr val="tx2">
                    <a:lumMod val="5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يتولى المدير حل المشكلة وصنع القرار بنفسه مستخدماً </a:t>
            </a:r>
            <a:endParaRPr lang="ar-EG" sz="2800" b="1" dirty="0" smtClean="0">
              <a:solidFill>
                <a:schemeClr val="tx2">
                  <a:lumMod val="50000"/>
                </a:schemeClr>
              </a:solidFill>
              <a:latin typeface="Simplified Arabic" pitchFamily="18" charset="-78"/>
              <a:cs typeface="Simplified Arabic" pitchFamily="18" charset="-78"/>
            </a:endParaRPr>
          </a:p>
          <a:p>
            <a:pPr rtl="1"/>
            <a:r>
              <a:rPr lang="ar-EG" sz="2800" b="1" dirty="0" smtClean="0">
                <a:solidFill>
                  <a:schemeClr val="tx2">
                    <a:lumMod val="5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المعلومات </a:t>
            </a:r>
            <a:r>
              <a:rPr lang="ar-EG" sz="2800" b="1" dirty="0">
                <a:solidFill>
                  <a:schemeClr val="tx2">
                    <a:lumMod val="5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المتوفرة لديه</a:t>
            </a:r>
          </a:p>
        </p:txBody>
      </p:sp>
    </p:spTree>
    <p:extLst>
      <p:ext uri="{BB962C8B-B14F-4D97-AF65-F5344CB8AC3E}">
        <p14:creationId xmlns:p14="http://schemas.microsoft.com/office/powerpoint/2010/main" val="32987515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1043608" y="404664"/>
            <a:ext cx="578904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EG" sz="4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المستوى الثاني </a:t>
            </a:r>
          </a:p>
        </p:txBody>
      </p:sp>
      <p:sp>
        <p:nvSpPr>
          <p:cNvPr id="32" name="Rounded Rectangle 31"/>
          <p:cNvSpPr/>
          <p:nvPr/>
        </p:nvSpPr>
        <p:spPr bwMode="auto">
          <a:xfrm>
            <a:off x="1020796" y="4005064"/>
            <a:ext cx="6984776" cy="1368152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convex"/>
          </a:sp3d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rtl="1"/>
            <a:r>
              <a:rPr lang="ar-EG" sz="2800" b="1" dirty="0">
                <a:solidFill>
                  <a:schemeClr val="tx2">
                    <a:lumMod val="5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يحصل المدير على المعلومات الضرورية من مرءوسيه </a:t>
            </a:r>
            <a:endParaRPr lang="ar-EG" sz="2800" b="1" dirty="0" smtClean="0">
              <a:solidFill>
                <a:schemeClr val="tx2">
                  <a:lumMod val="50000"/>
                </a:schemeClr>
              </a:solidFill>
              <a:latin typeface="Simplified Arabic" pitchFamily="18" charset="-78"/>
              <a:cs typeface="Simplified Arabic" pitchFamily="18" charset="-78"/>
            </a:endParaRPr>
          </a:p>
          <a:p>
            <a:pPr rtl="1"/>
            <a:r>
              <a:rPr lang="ar-EG" sz="2800" b="1" dirty="0" smtClean="0">
                <a:solidFill>
                  <a:schemeClr val="tx2">
                    <a:lumMod val="5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ثم </a:t>
            </a:r>
            <a:r>
              <a:rPr lang="ar-EG" sz="2800" b="1" dirty="0">
                <a:solidFill>
                  <a:schemeClr val="tx2">
                    <a:lumMod val="5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يقرر حل المشكلة بنفسه </a:t>
            </a:r>
            <a:r>
              <a:rPr lang="ar-EG" sz="2800" b="1" dirty="0" smtClean="0">
                <a:solidFill>
                  <a:schemeClr val="tx2">
                    <a:lumMod val="5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حيث </a:t>
            </a:r>
            <a:r>
              <a:rPr lang="ar-EG" sz="2800" b="1" dirty="0">
                <a:solidFill>
                  <a:schemeClr val="tx2">
                    <a:lumMod val="5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لا يطلب من المرؤوسين </a:t>
            </a:r>
            <a:endParaRPr lang="ar-EG" sz="2800" b="1" dirty="0" smtClean="0">
              <a:solidFill>
                <a:schemeClr val="tx2">
                  <a:lumMod val="50000"/>
                </a:schemeClr>
              </a:solidFill>
              <a:latin typeface="Simplified Arabic" pitchFamily="18" charset="-78"/>
              <a:cs typeface="Simplified Arabic" pitchFamily="18" charset="-78"/>
            </a:endParaRPr>
          </a:p>
          <a:p>
            <a:pPr rtl="1"/>
            <a:r>
              <a:rPr lang="ar-EG" sz="2800" b="1" dirty="0" smtClean="0">
                <a:solidFill>
                  <a:schemeClr val="tx2">
                    <a:lumMod val="5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تقديم </a:t>
            </a:r>
            <a:r>
              <a:rPr lang="ar-EG" sz="2800" b="1" dirty="0">
                <a:solidFill>
                  <a:schemeClr val="tx2">
                    <a:lumMod val="5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الحلول البديلة ولا تقييمها</a:t>
            </a:r>
          </a:p>
        </p:txBody>
      </p:sp>
    </p:spTree>
    <p:extLst>
      <p:ext uri="{BB962C8B-B14F-4D97-AF65-F5344CB8AC3E}">
        <p14:creationId xmlns:p14="http://schemas.microsoft.com/office/powerpoint/2010/main" val="139726505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1043608" y="404664"/>
            <a:ext cx="578904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EG" sz="4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المستوى الثالث </a:t>
            </a:r>
          </a:p>
        </p:txBody>
      </p:sp>
      <p:sp>
        <p:nvSpPr>
          <p:cNvPr id="32" name="Rounded Rectangle 31"/>
          <p:cNvSpPr/>
          <p:nvPr/>
        </p:nvSpPr>
        <p:spPr bwMode="auto">
          <a:xfrm>
            <a:off x="1020796" y="4005064"/>
            <a:ext cx="6984776" cy="1512168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convex"/>
          </a:sp3d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rtl="1"/>
            <a:r>
              <a:rPr lang="ar-EG" sz="2800" b="1" dirty="0">
                <a:solidFill>
                  <a:schemeClr val="tx2">
                    <a:lumMod val="5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يشرك المدير بعض المرؤوسين بمناقشة المشكلة وذلك </a:t>
            </a:r>
            <a:r>
              <a:rPr lang="ar-EG" sz="2800" b="1" dirty="0" smtClean="0">
                <a:solidFill>
                  <a:schemeClr val="tx2">
                    <a:lumMod val="5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من</a:t>
            </a:r>
          </a:p>
          <a:p>
            <a:pPr rtl="1"/>
            <a:r>
              <a:rPr lang="ar-EG" sz="2800" b="1" dirty="0" smtClean="0">
                <a:solidFill>
                  <a:schemeClr val="tx2">
                    <a:lumMod val="5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EG" sz="2800" b="1" dirty="0">
                <a:solidFill>
                  <a:schemeClr val="tx2">
                    <a:lumMod val="5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خلال التعرف على أفكارهم واقتراحاتهم حولها بصفة فردية، </a:t>
            </a:r>
            <a:endParaRPr lang="ar-EG" sz="2800" b="1" dirty="0" smtClean="0">
              <a:solidFill>
                <a:schemeClr val="tx2">
                  <a:lumMod val="50000"/>
                </a:schemeClr>
              </a:solidFill>
              <a:latin typeface="Simplified Arabic" pitchFamily="18" charset="-78"/>
              <a:cs typeface="Simplified Arabic" pitchFamily="18" charset="-78"/>
            </a:endParaRPr>
          </a:p>
          <a:p>
            <a:pPr rtl="1"/>
            <a:r>
              <a:rPr lang="ar-EG" sz="2800" b="1" dirty="0" smtClean="0">
                <a:solidFill>
                  <a:schemeClr val="tx2">
                    <a:lumMod val="5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ثم </a:t>
            </a:r>
            <a:r>
              <a:rPr lang="ar-EG" sz="2800" b="1" dirty="0">
                <a:solidFill>
                  <a:schemeClr val="tx2">
                    <a:lumMod val="5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يتخذ المدير القرار بنفسه</a:t>
            </a:r>
          </a:p>
        </p:txBody>
      </p:sp>
    </p:spTree>
    <p:extLst>
      <p:ext uri="{BB962C8B-B14F-4D97-AF65-F5344CB8AC3E}">
        <p14:creationId xmlns:p14="http://schemas.microsoft.com/office/powerpoint/2010/main" val="41336084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1043608" y="404664"/>
            <a:ext cx="578904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EG" sz="4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المستوى الرابع </a:t>
            </a:r>
          </a:p>
        </p:txBody>
      </p:sp>
      <p:sp>
        <p:nvSpPr>
          <p:cNvPr id="32" name="Rounded Rectangle 31"/>
          <p:cNvSpPr/>
          <p:nvPr/>
        </p:nvSpPr>
        <p:spPr bwMode="auto">
          <a:xfrm>
            <a:off x="1020796" y="4005064"/>
            <a:ext cx="6984776" cy="1512168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convex"/>
          </a:sp3d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rtl="1"/>
            <a:r>
              <a:rPr lang="ar-EG" sz="2800" b="1" dirty="0">
                <a:solidFill>
                  <a:schemeClr val="tx2">
                    <a:lumMod val="5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يشرك المدير مرؤوسيه كمجموعة بمناقشة المشكلة </a:t>
            </a:r>
            <a:r>
              <a:rPr lang="ar-EG" sz="2800" b="1" dirty="0" smtClean="0">
                <a:solidFill>
                  <a:schemeClr val="tx2">
                    <a:lumMod val="5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للتعرف</a:t>
            </a:r>
          </a:p>
          <a:p>
            <a:pPr rtl="1"/>
            <a:r>
              <a:rPr lang="ar-EG" sz="2800" b="1" dirty="0" smtClean="0">
                <a:solidFill>
                  <a:schemeClr val="tx2">
                    <a:lumMod val="5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EG" sz="2800" b="1" dirty="0">
                <a:solidFill>
                  <a:schemeClr val="tx2">
                    <a:lumMod val="5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على أفكارهم واقتراحاتهم بصورة جماعية</a:t>
            </a:r>
            <a:r>
              <a:rPr lang="ar-EG" sz="2800" b="1" dirty="0" smtClean="0">
                <a:solidFill>
                  <a:schemeClr val="tx2">
                    <a:lumMod val="5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،</a:t>
            </a:r>
          </a:p>
          <a:p>
            <a:pPr rtl="1"/>
            <a:r>
              <a:rPr lang="ar-EG" sz="2800" b="1" dirty="0" smtClean="0">
                <a:solidFill>
                  <a:schemeClr val="tx2">
                    <a:lumMod val="5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EG" sz="2800" b="1" dirty="0">
                <a:solidFill>
                  <a:schemeClr val="tx2">
                    <a:lumMod val="5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ثم يتخذ القرار بنفسه </a:t>
            </a:r>
          </a:p>
        </p:txBody>
      </p:sp>
    </p:spTree>
    <p:extLst>
      <p:ext uri="{BB962C8B-B14F-4D97-AF65-F5344CB8AC3E}">
        <p14:creationId xmlns:p14="http://schemas.microsoft.com/office/powerpoint/2010/main" val="21807440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1043608" y="404664"/>
            <a:ext cx="578904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EG" sz="4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المستوى الخامس </a:t>
            </a:r>
          </a:p>
        </p:txBody>
      </p:sp>
      <p:sp>
        <p:nvSpPr>
          <p:cNvPr id="32" name="Rounded Rectangle 31"/>
          <p:cNvSpPr/>
          <p:nvPr/>
        </p:nvSpPr>
        <p:spPr bwMode="auto">
          <a:xfrm>
            <a:off x="1020796" y="4005064"/>
            <a:ext cx="6984776" cy="1512168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convex"/>
          </a:sp3d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rtl="1"/>
            <a:r>
              <a:rPr lang="ar-EG" sz="2800" b="1" dirty="0">
                <a:solidFill>
                  <a:schemeClr val="tx2">
                    <a:lumMod val="5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يشرك المدير مرؤوسيه كمجموعة بمناقشة المشكلة </a:t>
            </a:r>
            <a:endParaRPr lang="ar-EG" sz="2800" b="1" dirty="0" smtClean="0">
              <a:solidFill>
                <a:schemeClr val="tx2">
                  <a:lumMod val="50000"/>
                </a:schemeClr>
              </a:solidFill>
              <a:latin typeface="Simplified Arabic" pitchFamily="18" charset="-78"/>
              <a:cs typeface="Simplified Arabic" pitchFamily="18" charset="-78"/>
            </a:endParaRPr>
          </a:p>
          <a:p>
            <a:pPr rtl="1"/>
            <a:r>
              <a:rPr lang="ar-EG" sz="2800" b="1" dirty="0" smtClean="0">
                <a:solidFill>
                  <a:schemeClr val="tx2">
                    <a:lumMod val="5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حيث </a:t>
            </a:r>
            <a:r>
              <a:rPr lang="ar-EG" sz="2800" b="1" dirty="0">
                <a:solidFill>
                  <a:schemeClr val="tx2">
                    <a:lumMod val="5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يقومون </a:t>
            </a:r>
            <a:r>
              <a:rPr lang="ar-EG" sz="2800" b="1" dirty="0" smtClean="0">
                <a:solidFill>
                  <a:schemeClr val="tx2">
                    <a:lumMod val="5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معاً بتقديم </a:t>
            </a:r>
            <a:r>
              <a:rPr lang="ar-EG" sz="2800" b="1" dirty="0">
                <a:solidFill>
                  <a:schemeClr val="tx2">
                    <a:lumMod val="5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وتقيم البدائل </a:t>
            </a:r>
            <a:endParaRPr lang="ar-EG" sz="2800" b="1" dirty="0" smtClean="0">
              <a:solidFill>
                <a:schemeClr val="tx2">
                  <a:lumMod val="50000"/>
                </a:schemeClr>
              </a:solidFill>
              <a:latin typeface="Simplified Arabic" pitchFamily="18" charset="-78"/>
              <a:cs typeface="Simplified Arabic" pitchFamily="18" charset="-78"/>
            </a:endParaRPr>
          </a:p>
          <a:p>
            <a:pPr rtl="1"/>
            <a:r>
              <a:rPr lang="ar-EG" sz="2800" b="1" dirty="0" smtClean="0">
                <a:solidFill>
                  <a:schemeClr val="tx2">
                    <a:lumMod val="5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ويحاولون </a:t>
            </a:r>
            <a:r>
              <a:rPr lang="ar-EG" sz="2800" b="1" dirty="0">
                <a:solidFill>
                  <a:schemeClr val="tx2">
                    <a:lumMod val="5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الوصول إلى حل </a:t>
            </a:r>
          </a:p>
        </p:txBody>
      </p:sp>
    </p:spTree>
    <p:extLst>
      <p:ext uri="{BB962C8B-B14F-4D97-AF65-F5344CB8AC3E}">
        <p14:creationId xmlns:p14="http://schemas.microsoft.com/office/powerpoint/2010/main" val="3725999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">
  <a:themeElements>
    <a:clrScheme name="">
      <a:dk1>
        <a:srgbClr val="5F5F5F"/>
      </a:dk1>
      <a:lt1>
        <a:srgbClr val="FFFFFF"/>
      </a:lt1>
      <a:dk2>
        <a:srgbClr val="5F5F5F"/>
      </a:dk2>
      <a:lt2>
        <a:srgbClr val="238A00"/>
      </a:lt2>
      <a:accent1>
        <a:srgbClr val="31A70A"/>
      </a:accent1>
      <a:accent2>
        <a:srgbClr val="54C322"/>
      </a:accent2>
      <a:accent3>
        <a:srgbClr val="FFFFFF"/>
      </a:accent3>
      <a:accent4>
        <a:srgbClr val="505050"/>
      </a:accent4>
      <a:accent5>
        <a:srgbClr val="ADD0AA"/>
      </a:accent5>
      <a:accent6>
        <a:srgbClr val="4BB01E"/>
      </a:accent6>
      <a:hlink>
        <a:srgbClr val="82DA46"/>
      </a:hlink>
      <a:folHlink>
        <a:srgbClr val="CDCDC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379</TotalTime>
  <Words>2452</Words>
  <Application>Microsoft Office PowerPoint</Application>
  <PresentationFormat>On-screen Show (4:3)</PresentationFormat>
  <Paragraphs>660</Paragraphs>
  <Slides>132</Slides>
  <Notes>24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132</vt:i4>
      </vt:variant>
    </vt:vector>
  </HeadingPairs>
  <TitlesOfParts>
    <vt:vector size="141" baseType="lpstr">
      <vt:lpstr>SimSun</vt:lpstr>
      <vt:lpstr>Arial</vt:lpstr>
      <vt:lpstr>HY헤드라인M</vt:lpstr>
      <vt:lpstr>Microsoft Sans Serif</vt:lpstr>
      <vt:lpstr>Simplified Arabic</vt:lpstr>
      <vt:lpstr>Verdana</vt:lpstr>
      <vt:lpstr>Wingdings</vt:lpstr>
      <vt:lpstr>幼圆</vt:lpstr>
      <vt:lpstr>3</vt:lpstr>
      <vt:lpstr>اتخاذ القرار           وحل المشكلات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اهداف البرنامج</vt:lpstr>
      <vt:lpstr>اهداف البرنامج</vt:lpstr>
      <vt:lpstr>العمليات الإدارية </vt:lpstr>
      <vt:lpstr>PowerPoint Presentation</vt:lpstr>
      <vt:lpstr>PowerPoint Presentation</vt:lpstr>
      <vt:lpstr>تعريف المشكلة </vt:lpstr>
      <vt:lpstr>تعريف المشكلة الادارية </vt:lpstr>
      <vt:lpstr>تعريف المشكلة الادارية </vt:lpstr>
      <vt:lpstr>تعريف المشكلة الادارية </vt:lpstr>
      <vt:lpstr>أنواع المشكلات</vt:lpstr>
      <vt:lpstr>أنواع المشكلات </vt:lpstr>
      <vt:lpstr>أنواع المشكلات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تعريف حل المشكلة </vt:lpstr>
      <vt:lpstr>خطوات تيسر الوصول إلى حلول إيجابية للمشكلات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خصائص الخبرة في حل المشكلات </vt:lpstr>
      <vt:lpstr>PowerPoint Presentation</vt:lpstr>
      <vt:lpstr>تعلم مهارات حل المشكلات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تعريف القرار</vt:lpstr>
      <vt:lpstr>PowerPoint Presentation</vt:lpstr>
      <vt:lpstr>حسب هيئة متخذ القرار </vt:lpstr>
      <vt:lpstr>حسب أهمية القرار</vt:lpstr>
      <vt:lpstr>حسب درجة تكرار القرار</vt:lpstr>
      <vt:lpstr>حسب درجة شمول القرار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نلقاكم فى دورات اخرى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aly mostafa</dc:creator>
  <cp:lastModifiedBy>amal salah</cp:lastModifiedBy>
  <cp:revision>92</cp:revision>
  <dcterms:created xsi:type="dcterms:W3CDTF">2013-10-01T07:05:59Z</dcterms:created>
  <dcterms:modified xsi:type="dcterms:W3CDTF">2014-10-20T22:32:40Z</dcterms:modified>
</cp:coreProperties>
</file>