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62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25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4" r:id="rId6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99FF"/>
    <a:srgbClr val="00FF00"/>
    <a:srgbClr val="FFFFFF"/>
    <a:srgbClr val="000000"/>
    <a:srgbClr val="660033"/>
    <a:srgbClr val="009900"/>
    <a:srgbClr val="008000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BEB13-D5B7-46BF-A3A7-4750B4D9DA8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6F60FD0-A502-449B-8A02-EDE6D973FBAB}">
      <dgm:prSet phldrT="[Text]"/>
      <dgm:spPr/>
      <dgm:t>
        <a:bodyPr/>
        <a:lstStyle/>
        <a:p>
          <a:pPr rtl="1"/>
          <a:r>
            <a:rPr lang="ar-EG" b="1" u="none" dirty="0" smtClean="0">
              <a:solidFill>
                <a:srgbClr val="660033"/>
              </a:solidFill>
            </a:rPr>
            <a:t>لا تحصر اهتمامك في حدود العمل</a:t>
          </a:r>
          <a:endParaRPr lang="ar-EG" u="none" dirty="0">
            <a:solidFill>
              <a:srgbClr val="660033"/>
            </a:solidFill>
          </a:endParaRPr>
        </a:p>
      </dgm:t>
    </dgm:pt>
    <dgm:pt modelId="{42042A6F-5C17-436E-9B1B-B10D3F3747E6}" type="parTrans" cxnId="{22CDA6A7-FB23-45D4-9C19-982D9290B4AD}">
      <dgm:prSet/>
      <dgm:spPr/>
      <dgm:t>
        <a:bodyPr/>
        <a:lstStyle/>
        <a:p>
          <a:pPr rtl="1"/>
          <a:endParaRPr lang="ar-EG"/>
        </a:p>
      </dgm:t>
    </dgm:pt>
    <dgm:pt modelId="{28B531CC-3B28-4606-B0F0-13EF39F3A41C}" type="sibTrans" cxnId="{22CDA6A7-FB23-45D4-9C19-982D9290B4AD}">
      <dgm:prSet/>
      <dgm:spPr/>
      <dgm:t>
        <a:bodyPr/>
        <a:lstStyle/>
        <a:p>
          <a:pPr rtl="1"/>
          <a:endParaRPr lang="ar-EG"/>
        </a:p>
      </dgm:t>
    </dgm:pt>
    <dgm:pt modelId="{5CB39E1A-D2FA-405D-90ED-6D5E0F1B1C0B}">
      <dgm:prSet phldrT="[Text]" custT="1"/>
      <dgm:spPr/>
      <dgm:t>
        <a:bodyPr/>
        <a:lstStyle/>
        <a:p>
          <a:pPr rtl="1"/>
          <a:r>
            <a:rPr lang="ar-EG" sz="2400" b="1" u="none" dirty="0" smtClean="0">
              <a:solidFill>
                <a:srgbClr val="660033"/>
              </a:solidFill>
            </a:rPr>
            <a:t>كن متعدد المهارات</a:t>
          </a:r>
          <a:endParaRPr lang="ar-EG" sz="2400" u="none" dirty="0">
            <a:solidFill>
              <a:srgbClr val="660033"/>
            </a:solidFill>
          </a:endParaRPr>
        </a:p>
      </dgm:t>
    </dgm:pt>
    <dgm:pt modelId="{8445B4F2-A92A-46C3-9518-541AAA374737}" type="parTrans" cxnId="{6FC26B11-C24B-4BFE-926D-933D7B8DA4BE}">
      <dgm:prSet/>
      <dgm:spPr/>
      <dgm:t>
        <a:bodyPr/>
        <a:lstStyle/>
        <a:p>
          <a:pPr rtl="1"/>
          <a:endParaRPr lang="ar-EG"/>
        </a:p>
      </dgm:t>
    </dgm:pt>
    <dgm:pt modelId="{0E1C7457-DDF2-432C-B0C9-C8FB1F20A991}" type="sibTrans" cxnId="{6FC26B11-C24B-4BFE-926D-933D7B8DA4BE}">
      <dgm:prSet/>
      <dgm:spPr/>
      <dgm:t>
        <a:bodyPr/>
        <a:lstStyle/>
        <a:p>
          <a:pPr rtl="1"/>
          <a:endParaRPr lang="ar-EG"/>
        </a:p>
      </dgm:t>
    </dgm:pt>
    <dgm:pt modelId="{D2EC5DE7-0341-4332-A7C6-9BDC39ACE0C5}">
      <dgm:prSet phldrT="[Text]" custT="1"/>
      <dgm:spPr/>
      <dgm:t>
        <a:bodyPr/>
        <a:lstStyle/>
        <a:p>
          <a:pPr rtl="1"/>
          <a:r>
            <a:rPr lang="ar-EG" sz="2400" b="1" u="none" dirty="0" smtClean="0">
              <a:solidFill>
                <a:srgbClr val="660033"/>
              </a:solidFill>
            </a:rPr>
            <a:t>اجتياز حدود العمل</a:t>
          </a:r>
          <a:endParaRPr lang="ar-EG" sz="2400" u="none" dirty="0">
            <a:solidFill>
              <a:srgbClr val="660033"/>
            </a:solidFill>
          </a:endParaRPr>
        </a:p>
      </dgm:t>
    </dgm:pt>
    <dgm:pt modelId="{02E1438F-B53D-43EC-925C-6F277CCB1857}" type="parTrans" cxnId="{6FA5A736-2B68-476D-B789-8A08A0A9AB55}">
      <dgm:prSet/>
      <dgm:spPr/>
      <dgm:t>
        <a:bodyPr/>
        <a:lstStyle/>
        <a:p>
          <a:pPr rtl="1"/>
          <a:endParaRPr lang="ar-EG"/>
        </a:p>
      </dgm:t>
    </dgm:pt>
    <dgm:pt modelId="{B15E648C-0531-4C9A-9FF0-A3DE10E8287A}" type="sibTrans" cxnId="{6FA5A736-2B68-476D-B789-8A08A0A9AB55}">
      <dgm:prSet/>
      <dgm:spPr/>
      <dgm:t>
        <a:bodyPr/>
        <a:lstStyle/>
        <a:p>
          <a:pPr rtl="1"/>
          <a:endParaRPr lang="ar-EG"/>
        </a:p>
      </dgm:t>
    </dgm:pt>
    <dgm:pt modelId="{9AE3D763-1690-4818-888C-C33BDDBC4AE0}">
      <dgm:prSet phldrT="[Text]" custT="1"/>
      <dgm:spPr/>
      <dgm:t>
        <a:bodyPr/>
        <a:lstStyle/>
        <a:p>
          <a:pPr rtl="1"/>
          <a:r>
            <a:rPr lang="ar-EG" sz="2400" b="1" u="none" dirty="0" smtClean="0">
              <a:solidFill>
                <a:srgbClr val="660033"/>
              </a:solidFill>
            </a:rPr>
            <a:t>كن مرناً</a:t>
          </a:r>
          <a:endParaRPr lang="ar-EG" sz="2400" u="none" dirty="0">
            <a:solidFill>
              <a:srgbClr val="660033"/>
            </a:solidFill>
          </a:endParaRPr>
        </a:p>
      </dgm:t>
    </dgm:pt>
    <dgm:pt modelId="{25632BDB-DDB7-4389-BCB3-B1B15287305A}" type="parTrans" cxnId="{9BD4F532-1D27-4837-89E8-95251FE16F46}">
      <dgm:prSet/>
      <dgm:spPr/>
      <dgm:t>
        <a:bodyPr/>
        <a:lstStyle/>
        <a:p>
          <a:pPr rtl="1"/>
          <a:endParaRPr lang="ar-EG"/>
        </a:p>
      </dgm:t>
    </dgm:pt>
    <dgm:pt modelId="{897B84E6-58F7-4CA3-BB17-21E57E192F84}" type="sibTrans" cxnId="{9BD4F532-1D27-4837-89E8-95251FE16F46}">
      <dgm:prSet/>
      <dgm:spPr/>
      <dgm:t>
        <a:bodyPr/>
        <a:lstStyle/>
        <a:p>
          <a:pPr rtl="1"/>
          <a:endParaRPr lang="ar-EG"/>
        </a:p>
      </dgm:t>
    </dgm:pt>
    <dgm:pt modelId="{8CC810DD-4A19-43AF-8E1F-962ED38C299A}" type="pres">
      <dgm:prSet presAssocID="{44CBEB13-D5B7-46BF-A3A7-4750B4D9DA8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EG"/>
        </a:p>
      </dgm:t>
    </dgm:pt>
    <dgm:pt modelId="{A69AFCD5-0622-4E99-B141-96CF593D3FC5}" type="pres">
      <dgm:prSet presAssocID="{96F60FD0-A502-449B-8A02-EDE6D973FBAB}" presName="composite" presStyleCnt="0"/>
      <dgm:spPr/>
    </dgm:pt>
    <dgm:pt modelId="{580889D0-6AC6-4792-996C-4A322288DDA0}" type="pres">
      <dgm:prSet presAssocID="{96F60FD0-A502-449B-8A02-EDE6D973FBA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E3A4952-548F-4171-B4BB-6C3D3677DB91}" type="pres">
      <dgm:prSet presAssocID="{96F60FD0-A502-449B-8A02-EDE6D973FBAB}" presName="Image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DCABB2DF-8F95-4761-BA7B-0BA3FFF3F65B}" type="pres">
      <dgm:prSet presAssocID="{96F60FD0-A502-449B-8A02-EDE6D973FB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DCA2E4A-9BCF-4D01-ADC5-195089BCAA79}" type="pres">
      <dgm:prSet presAssocID="{28B531CC-3B28-4606-B0F0-13EF39F3A41C}" presName="sibTrans" presStyleCnt="0"/>
      <dgm:spPr/>
    </dgm:pt>
    <dgm:pt modelId="{261C140A-24E9-498F-8F58-5C0E895C24FE}" type="pres">
      <dgm:prSet presAssocID="{D2EC5DE7-0341-4332-A7C6-9BDC39ACE0C5}" presName="composite" presStyleCnt="0"/>
      <dgm:spPr/>
    </dgm:pt>
    <dgm:pt modelId="{6E508A93-B2F5-4598-8C64-DDC2B8154535}" type="pres">
      <dgm:prSet presAssocID="{D2EC5DE7-0341-4332-A7C6-9BDC39ACE0C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8F10D6E-7EAB-4D87-BA6A-46AB24D0FBDE}" type="pres">
      <dgm:prSet presAssocID="{D2EC5DE7-0341-4332-A7C6-9BDC39ACE0C5}" presName="Image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9175B320-19ED-455C-86A6-EFD23EB4A30D}" type="pres">
      <dgm:prSet presAssocID="{D2EC5DE7-0341-4332-A7C6-9BDC39ACE0C5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E74DAA0B-AED1-439F-B53E-49F8FE1B16B3}" type="pres">
      <dgm:prSet presAssocID="{B15E648C-0531-4C9A-9FF0-A3DE10E8287A}" presName="sibTrans" presStyleCnt="0"/>
      <dgm:spPr/>
    </dgm:pt>
    <dgm:pt modelId="{8B7F92D1-36BB-4B31-B32E-50AB172C3D32}" type="pres">
      <dgm:prSet presAssocID="{9AE3D763-1690-4818-888C-C33BDDBC4AE0}" presName="composite" presStyleCnt="0"/>
      <dgm:spPr/>
    </dgm:pt>
    <dgm:pt modelId="{23054ACB-C364-4230-8D0F-F9E3B88255E8}" type="pres">
      <dgm:prSet presAssocID="{9AE3D763-1690-4818-888C-C33BDDBC4AE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6A764E4-6D1E-4083-ABFB-DEDD895B0149}" type="pres">
      <dgm:prSet presAssocID="{9AE3D763-1690-4818-888C-C33BDDBC4AE0}" presName="Image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5EB46061-9CCA-4B4F-95D1-7D46340FE60C}" type="pres">
      <dgm:prSet presAssocID="{9AE3D763-1690-4818-888C-C33BDDBC4AE0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355D10C-0483-418E-8196-FB4CB3A65177}" type="pres">
      <dgm:prSet presAssocID="{897B84E6-58F7-4CA3-BB17-21E57E192F84}" presName="sibTrans" presStyleCnt="0"/>
      <dgm:spPr/>
    </dgm:pt>
    <dgm:pt modelId="{4DF73504-4FBD-4155-B157-1A4DCF994AFD}" type="pres">
      <dgm:prSet presAssocID="{5CB39E1A-D2FA-405D-90ED-6D5E0F1B1C0B}" presName="composite" presStyleCnt="0"/>
      <dgm:spPr/>
    </dgm:pt>
    <dgm:pt modelId="{F24BB490-DE74-43CC-B162-01F20DD11475}" type="pres">
      <dgm:prSet presAssocID="{5CB39E1A-D2FA-405D-90ED-6D5E0F1B1C0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3A8B515-9EEF-48CE-97B0-8261373F8B5C}" type="pres">
      <dgm:prSet presAssocID="{5CB39E1A-D2FA-405D-90ED-6D5E0F1B1C0B}" presName="Image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3F41694F-0DD0-4CFC-AC02-2EAA78CEFAF2}" type="pres">
      <dgm:prSet presAssocID="{5CB39E1A-D2FA-405D-90ED-6D5E0F1B1C0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FA5A736-2B68-476D-B789-8A08A0A9AB55}" srcId="{44CBEB13-D5B7-46BF-A3A7-4750B4D9DA8F}" destId="{D2EC5DE7-0341-4332-A7C6-9BDC39ACE0C5}" srcOrd="1" destOrd="0" parTransId="{02E1438F-B53D-43EC-925C-6F277CCB1857}" sibTransId="{B15E648C-0531-4C9A-9FF0-A3DE10E8287A}"/>
    <dgm:cxn modelId="{1B1B01FC-4C60-4392-A33D-334602B28895}" type="presOf" srcId="{96F60FD0-A502-449B-8A02-EDE6D973FBAB}" destId="{580889D0-6AC6-4792-996C-4A322288DDA0}" srcOrd="0" destOrd="0" presId="urn:microsoft.com/office/officeart/2008/layout/TitledPictureBlocks"/>
    <dgm:cxn modelId="{5D466C31-12E6-4C41-B303-647A70F38100}" type="presOf" srcId="{44CBEB13-D5B7-46BF-A3A7-4750B4D9DA8F}" destId="{8CC810DD-4A19-43AF-8E1F-962ED38C299A}" srcOrd="0" destOrd="0" presId="urn:microsoft.com/office/officeart/2008/layout/TitledPictureBlocks"/>
    <dgm:cxn modelId="{766CB24E-503B-4C22-909F-F9903E069578}" type="presOf" srcId="{D2EC5DE7-0341-4332-A7C6-9BDC39ACE0C5}" destId="{6E508A93-B2F5-4598-8C64-DDC2B8154535}" srcOrd="0" destOrd="0" presId="urn:microsoft.com/office/officeart/2008/layout/TitledPictureBlocks"/>
    <dgm:cxn modelId="{9BD4F532-1D27-4837-89E8-95251FE16F46}" srcId="{44CBEB13-D5B7-46BF-A3A7-4750B4D9DA8F}" destId="{9AE3D763-1690-4818-888C-C33BDDBC4AE0}" srcOrd="2" destOrd="0" parTransId="{25632BDB-DDB7-4389-BCB3-B1B15287305A}" sibTransId="{897B84E6-58F7-4CA3-BB17-21E57E192F84}"/>
    <dgm:cxn modelId="{6FC26B11-C24B-4BFE-926D-933D7B8DA4BE}" srcId="{44CBEB13-D5B7-46BF-A3A7-4750B4D9DA8F}" destId="{5CB39E1A-D2FA-405D-90ED-6D5E0F1B1C0B}" srcOrd="3" destOrd="0" parTransId="{8445B4F2-A92A-46C3-9518-541AAA374737}" sibTransId="{0E1C7457-DDF2-432C-B0C9-C8FB1F20A991}"/>
    <dgm:cxn modelId="{033D62BA-24C6-4C4E-9D18-140439DE404A}" type="presOf" srcId="{5CB39E1A-D2FA-405D-90ED-6D5E0F1B1C0B}" destId="{F24BB490-DE74-43CC-B162-01F20DD11475}" srcOrd="0" destOrd="0" presId="urn:microsoft.com/office/officeart/2008/layout/TitledPictureBlocks"/>
    <dgm:cxn modelId="{22CDA6A7-FB23-45D4-9C19-982D9290B4AD}" srcId="{44CBEB13-D5B7-46BF-A3A7-4750B4D9DA8F}" destId="{96F60FD0-A502-449B-8A02-EDE6D973FBAB}" srcOrd="0" destOrd="0" parTransId="{42042A6F-5C17-436E-9B1B-B10D3F3747E6}" sibTransId="{28B531CC-3B28-4606-B0F0-13EF39F3A41C}"/>
    <dgm:cxn modelId="{1485BCAC-E201-4E7A-8926-E78C75B9E73F}" type="presOf" srcId="{9AE3D763-1690-4818-888C-C33BDDBC4AE0}" destId="{23054ACB-C364-4230-8D0F-F9E3B88255E8}" srcOrd="0" destOrd="0" presId="urn:microsoft.com/office/officeart/2008/layout/TitledPictureBlocks"/>
    <dgm:cxn modelId="{5A92BC85-DEF4-40A6-89C0-1D81294A6968}" type="presParOf" srcId="{8CC810DD-4A19-43AF-8E1F-962ED38C299A}" destId="{A69AFCD5-0622-4E99-B141-96CF593D3FC5}" srcOrd="0" destOrd="0" presId="urn:microsoft.com/office/officeart/2008/layout/TitledPictureBlocks"/>
    <dgm:cxn modelId="{45A15535-2143-4FCC-8ADB-70B8E63A2903}" type="presParOf" srcId="{A69AFCD5-0622-4E99-B141-96CF593D3FC5}" destId="{580889D0-6AC6-4792-996C-4A322288DDA0}" srcOrd="0" destOrd="0" presId="urn:microsoft.com/office/officeart/2008/layout/TitledPictureBlocks"/>
    <dgm:cxn modelId="{297E27C1-0691-4338-8FB2-B19389A3D85B}" type="presParOf" srcId="{A69AFCD5-0622-4E99-B141-96CF593D3FC5}" destId="{6E3A4952-548F-4171-B4BB-6C3D3677DB91}" srcOrd="1" destOrd="0" presId="urn:microsoft.com/office/officeart/2008/layout/TitledPictureBlocks"/>
    <dgm:cxn modelId="{1AE102FD-617D-4D6B-9253-DD2EDF6DB5D5}" type="presParOf" srcId="{A69AFCD5-0622-4E99-B141-96CF593D3FC5}" destId="{DCABB2DF-8F95-4761-BA7B-0BA3FFF3F65B}" srcOrd="2" destOrd="0" presId="urn:microsoft.com/office/officeart/2008/layout/TitledPictureBlocks"/>
    <dgm:cxn modelId="{DA978607-4ED4-42AF-868A-216744C0CDBE}" type="presParOf" srcId="{8CC810DD-4A19-43AF-8E1F-962ED38C299A}" destId="{5DCA2E4A-9BCF-4D01-ADC5-195089BCAA79}" srcOrd="1" destOrd="0" presId="urn:microsoft.com/office/officeart/2008/layout/TitledPictureBlocks"/>
    <dgm:cxn modelId="{43DB2A2F-62BE-4BA2-9EAE-6F5B70E25EC1}" type="presParOf" srcId="{8CC810DD-4A19-43AF-8E1F-962ED38C299A}" destId="{261C140A-24E9-498F-8F58-5C0E895C24FE}" srcOrd="2" destOrd="0" presId="urn:microsoft.com/office/officeart/2008/layout/TitledPictureBlocks"/>
    <dgm:cxn modelId="{59990BB0-0CAC-4427-BAA3-625781CB51B6}" type="presParOf" srcId="{261C140A-24E9-498F-8F58-5C0E895C24FE}" destId="{6E508A93-B2F5-4598-8C64-DDC2B8154535}" srcOrd="0" destOrd="0" presId="urn:microsoft.com/office/officeart/2008/layout/TitledPictureBlocks"/>
    <dgm:cxn modelId="{7AD78103-CA80-40C1-8B17-12A039C4664F}" type="presParOf" srcId="{261C140A-24E9-498F-8F58-5C0E895C24FE}" destId="{48F10D6E-7EAB-4D87-BA6A-46AB24D0FBDE}" srcOrd="1" destOrd="0" presId="urn:microsoft.com/office/officeart/2008/layout/TitledPictureBlocks"/>
    <dgm:cxn modelId="{ACFC51A0-2E1C-48FB-9AD8-91659F04B05B}" type="presParOf" srcId="{261C140A-24E9-498F-8F58-5C0E895C24FE}" destId="{9175B320-19ED-455C-86A6-EFD23EB4A30D}" srcOrd="2" destOrd="0" presId="urn:microsoft.com/office/officeart/2008/layout/TitledPictureBlocks"/>
    <dgm:cxn modelId="{42718F7F-EDBE-46AC-B629-EC0164660FCA}" type="presParOf" srcId="{8CC810DD-4A19-43AF-8E1F-962ED38C299A}" destId="{E74DAA0B-AED1-439F-B53E-49F8FE1B16B3}" srcOrd="3" destOrd="0" presId="urn:microsoft.com/office/officeart/2008/layout/TitledPictureBlocks"/>
    <dgm:cxn modelId="{844BCF57-6E0A-4EBB-8482-94C15C49FCC6}" type="presParOf" srcId="{8CC810DD-4A19-43AF-8E1F-962ED38C299A}" destId="{8B7F92D1-36BB-4B31-B32E-50AB172C3D32}" srcOrd="4" destOrd="0" presId="urn:microsoft.com/office/officeart/2008/layout/TitledPictureBlocks"/>
    <dgm:cxn modelId="{B6413F84-4810-4BA0-9D44-EFB17B7A3443}" type="presParOf" srcId="{8B7F92D1-36BB-4B31-B32E-50AB172C3D32}" destId="{23054ACB-C364-4230-8D0F-F9E3B88255E8}" srcOrd="0" destOrd="0" presId="urn:microsoft.com/office/officeart/2008/layout/TitledPictureBlocks"/>
    <dgm:cxn modelId="{7D6645BA-5DA5-4A1E-B0B8-682F2333A9EF}" type="presParOf" srcId="{8B7F92D1-36BB-4B31-B32E-50AB172C3D32}" destId="{66A764E4-6D1E-4083-ABFB-DEDD895B0149}" srcOrd="1" destOrd="0" presId="urn:microsoft.com/office/officeart/2008/layout/TitledPictureBlocks"/>
    <dgm:cxn modelId="{AA06B5F8-CAF1-4E14-83D1-5A4A37FFFC85}" type="presParOf" srcId="{8B7F92D1-36BB-4B31-B32E-50AB172C3D32}" destId="{5EB46061-9CCA-4B4F-95D1-7D46340FE60C}" srcOrd="2" destOrd="0" presId="urn:microsoft.com/office/officeart/2008/layout/TitledPictureBlocks"/>
    <dgm:cxn modelId="{70B3C95D-B5FE-47C9-8BE4-65FBDF88E207}" type="presParOf" srcId="{8CC810DD-4A19-43AF-8E1F-962ED38C299A}" destId="{7355D10C-0483-418E-8196-FB4CB3A65177}" srcOrd="5" destOrd="0" presId="urn:microsoft.com/office/officeart/2008/layout/TitledPictureBlocks"/>
    <dgm:cxn modelId="{3AB354BB-CC41-46A9-B9F6-FF46B7525E07}" type="presParOf" srcId="{8CC810DD-4A19-43AF-8E1F-962ED38C299A}" destId="{4DF73504-4FBD-4155-B157-1A4DCF994AFD}" srcOrd="6" destOrd="0" presId="urn:microsoft.com/office/officeart/2008/layout/TitledPictureBlocks"/>
    <dgm:cxn modelId="{432817A5-0BF3-432B-A5FE-B0F95BA9C1C4}" type="presParOf" srcId="{4DF73504-4FBD-4155-B157-1A4DCF994AFD}" destId="{F24BB490-DE74-43CC-B162-01F20DD11475}" srcOrd="0" destOrd="0" presId="urn:microsoft.com/office/officeart/2008/layout/TitledPictureBlocks"/>
    <dgm:cxn modelId="{6CC02F0D-6086-4EE2-BD7B-89358F373161}" type="presParOf" srcId="{4DF73504-4FBD-4155-B157-1A4DCF994AFD}" destId="{43A8B515-9EEF-48CE-97B0-8261373F8B5C}" srcOrd="1" destOrd="0" presId="urn:microsoft.com/office/officeart/2008/layout/TitledPictureBlocks"/>
    <dgm:cxn modelId="{106E5A9E-5949-4B15-A754-B3EA7727419E}" type="presParOf" srcId="{4DF73504-4FBD-4155-B157-1A4DCF994AFD}" destId="{3F41694F-0DD0-4CFC-AC02-2EAA78CEFAF2}" srcOrd="2" destOrd="0" presId="urn:microsoft.com/office/officeart/2008/layout/Titled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F9E4C-3C60-48F3-A74D-38A25C03952E}" type="doc">
      <dgm:prSet loTypeId="urn:microsoft.com/office/officeart/2009/3/layout/FramedTextPicture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B7ADE451-77FC-48F6-B9E8-630A693A48F7}">
      <dgm:prSet phldrT="[Text]"/>
      <dgm:spPr/>
      <dgm:t>
        <a:bodyPr/>
        <a:lstStyle/>
        <a:p>
          <a:pPr rtl="1"/>
          <a:r>
            <a:rPr lang="ar-EG" b="1" u="none" smtClean="0"/>
            <a:t>المزيد من التغيرات في واقع الحياة</a:t>
          </a:r>
          <a:endParaRPr lang="ar-EG" u="none" dirty="0"/>
        </a:p>
      </dgm:t>
    </dgm:pt>
    <dgm:pt modelId="{E7ED87B3-F0E1-4A98-B816-450A9D350D92}" type="parTrans" cxnId="{E599E132-BAF5-4378-B140-656F8D9D2D12}">
      <dgm:prSet/>
      <dgm:spPr/>
      <dgm:t>
        <a:bodyPr/>
        <a:lstStyle/>
        <a:p>
          <a:pPr rtl="1"/>
          <a:endParaRPr lang="ar-EG"/>
        </a:p>
      </dgm:t>
    </dgm:pt>
    <dgm:pt modelId="{AAE399BD-CEDB-491B-8AC7-F35918D6EEA1}" type="sibTrans" cxnId="{E599E132-BAF5-4378-B140-656F8D9D2D12}">
      <dgm:prSet/>
      <dgm:spPr/>
      <dgm:t>
        <a:bodyPr/>
        <a:lstStyle/>
        <a:p>
          <a:pPr rtl="1"/>
          <a:endParaRPr lang="ar-EG"/>
        </a:p>
      </dgm:t>
    </dgm:pt>
    <dgm:pt modelId="{19ABA46E-9382-4BD4-800A-DE5ED103425D}">
      <dgm:prSet phldrT="[Text]"/>
      <dgm:spPr/>
      <dgm:t>
        <a:bodyPr/>
        <a:lstStyle/>
        <a:p>
          <a:pPr rtl="1"/>
          <a:r>
            <a:rPr lang="ar-EG" b="1" u="none" dirty="0" smtClean="0"/>
            <a:t>الاستفادة من تجارب الماضي </a:t>
          </a:r>
          <a:endParaRPr lang="ar-EG" u="none" dirty="0"/>
        </a:p>
      </dgm:t>
    </dgm:pt>
    <dgm:pt modelId="{8C18C502-B471-436D-8D40-82AC826F7A6E}" type="parTrans" cxnId="{3B5627BD-5492-4F18-BC74-39FC5FEB1EFB}">
      <dgm:prSet/>
      <dgm:spPr/>
      <dgm:t>
        <a:bodyPr/>
        <a:lstStyle/>
        <a:p>
          <a:pPr rtl="1"/>
          <a:endParaRPr lang="ar-EG"/>
        </a:p>
      </dgm:t>
    </dgm:pt>
    <dgm:pt modelId="{D0F204FB-FBD2-4500-8835-0A20B726E8F6}" type="sibTrans" cxnId="{3B5627BD-5492-4F18-BC74-39FC5FEB1EFB}">
      <dgm:prSet/>
      <dgm:spPr/>
      <dgm:t>
        <a:bodyPr/>
        <a:lstStyle/>
        <a:p>
          <a:pPr rtl="1"/>
          <a:endParaRPr lang="ar-EG"/>
        </a:p>
      </dgm:t>
    </dgm:pt>
    <dgm:pt modelId="{535A9741-E29F-4877-80D3-E81A5D96A6AB}" type="pres">
      <dgm:prSet presAssocID="{0C7F9E4C-3C60-48F3-A74D-38A25C03952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CE8ACE46-266B-44C0-A93D-2202D69B9473}" type="pres">
      <dgm:prSet presAssocID="{B7ADE451-77FC-48F6-B9E8-630A693A48F7}" presName="composite" presStyleCnt="0">
        <dgm:presLayoutVars>
          <dgm:chMax/>
          <dgm:chPref/>
        </dgm:presLayoutVars>
      </dgm:prSet>
      <dgm:spPr/>
    </dgm:pt>
    <dgm:pt modelId="{AD5A5C55-E487-4126-8F78-7C908C0CBBF7}" type="pres">
      <dgm:prSet presAssocID="{B7ADE451-77FC-48F6-B9E8-630A693A48F7}" presName="Image" presStyleLbl="bgImgPlace1" presStyleIdx="0" presStyleCnt="2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3B072C27-6CC2-45D5-8DAE-628FD50F02D0}" type="pres">
      <dgm:prSet presAssocID="{B7ADE451-77FC-48F6-B9E8-630A693A48F7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50F19AF-1493-4690-9CEC-38A8E85776ED}" type="pres">
      <dgm:prSet presAssocID="{B7ADE451-77FC-48F6-B9E8-630A693A48F7}" presName="tlFrame" presStyleLbl="node1" presStyleIdx="0" presStyleCnt="8"/>
      <dgm:spPr/>
    </dgm:pt>
    <dgm:pt modelId="{702D18DF-4F86-4294-AA25-6D0EA2A87118}" type="pres">
      <dgm:prSet presAssocID="{B7ADE451-77FC-48F6-B9E8-630A693A48F7}" presName="trFrame" presStyleLbl="node1" presStyleIdx="1" presStyleCnt="8"/>
      <dgm:spPr/>
    </dgm:pt>
    <dgm:pt modelId="{330D9610-2591-41CC-AB65-9F3EC7D4735A}" type="pres">
      <dgm:prSet presAssocID="{B7ADE451-77FC-48F6-B9E8-630A693A48F7}" presName="blFrame" presStyleLbl="node1" presStyleIdx="2" presStyleCnt="8"/>
      <dgm:spPr/>
    </dgm:pt>
    <dgm:pt modelId="{81C957CF-147A-40FC-A4A3-A0A51A9EE309}" type="pres">
      <dgm:prSet presAssocID="{B7ADE451-77FC-48F6-B9E8-630A693A48F7}" presName="brFrame" presStyleLbl="node1" presStyleIdx="3" presStyleCnt="8"/>
      <dgm:spPr/>
    </dgm:pt>
    <dgm:pt modelId="{D18CBABA-305F-4A8F-8887-20118FA3E622}" type="pres">
      <dgm:prSet presAssocID="{AAE399BD-CEDB-491B-8AC7-F35918D6EEA1}" presName="sibTrans" presStyleCnt="0"/>
      <dgm:spPr/>
    </dgm:pt>
    <dgm:pt modelId="{D821C3F3-E268-4CF2-A4FF-EA9C86710051}" type="pres">
      <dgm:prSet presAssocID="{19ABA46E-9382-4BD4-800A-DE5ED103425D}" presName="composite" presStyleCnt="0">
        <dgm:presLayoutVars>
          <dgm:chMax/>
          <dgm:chPref/>
        </dgm:presLayoutVars>
      </dgm:prSet>
      <dgm:spPr/>
    </dgm:pt>
    <dgm:pt modelId="{2DBBCB61-1AEF-460E-AD5D-632D9AF79B04}" type="pres">
      <dgm:prSet presAssocID="{19ABA46E-9382-4BD4-800A-DE5ED103425D}" presName="Image" presStyleLbl="bgImgPlace1" presStyleIdx="1" presStyleCnt="2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E5D09B9A-D48A-4BA5-89B5-F7ED1F2135D2}" type="pres">
      <dgm:prSet presAssocID="{19ABA46E-9382-4BD4-800A-DE5ED103425D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712E096-DA33-4B48-8806-159228468DE1}" type="pres">
      <dgm:prSet presAssocID="{19ABA46E-9382-4BD4-800A-DE5ED103425D}" presName="tlFrame" presStyleLbl="node1" presStyleIdx="4" presStyleCnt="8"/>
      <dgm:spPr/>
    </dgm:pt>
    <dgm:pt modelId="{F1D9E30F-CDAD-4831-B4FC-536FF6FC4866}" type="pres">
      <dgm:prSet presAssocID="{19ABA46E-9382-4BD4-800A-DE5ED103425D}" presName="trFrame" presStyleLbl="node1" presStyleIdx="5" presStyleCnt="8"/>
      <dgm:spPr/>
    </dgm:pt>
    <dgm:pt modelId="{3FC9EE87-F619-4373-8F0C-72CA83F98DF0}" type="pres">
      <dgm:prSet presAssocID="{19ABA46E-9382-4BD4-800A-DE5ED103425D}" presName="blFrame" presStyleLbl="node1" presStyleIdx="6" presStyleCnt="8"/>
      <dgm:spPr/>
    </dgm:pt>
    <dgm:pt modelId="{10402BFC-7CBD-4460-B99E-33E5E6BBD71F}" type="pres">
      <dgm:prSet presAssocID="{19ABA46E-9382-4BD4-800A-DE5ED103425D}" presName="brFrame" presStyleLbl="node1" presStyleIdx="7" presStyleCnt="8"/>
      <dgm:spPr/>
    </dgm:pt>
  </dgm:ptLst>
  <dgm:cxnLst>
    <dgm:cxn modelId="{E599E132-BAF5-4378-B140-656F8D9D2D12}" srcId="{0C7F9E4C-3C60-48F3-A74D-38A25C03952E}" destId="{B7ADE451-77FC-48F6-B9E8-630A693A48F7}" srcOrd="0" destOrd="0" parTransId="{E7ED87B3-F0E1-4A98-B816-450A9D350D92}" sibTransId="{AAE399BD-CEDB-491B-8AC7-F35918D6EEA1}"/>
    <dgm:cxn modelId="{F5C33DF8-1265-43B2-BD9F-9F6052B32B91}" type="presOf" srcId="{0C7F9E4C-3C60-48F3-A74D-38A25C03952E}" destId="{535A9741-E29F-4877-80D3-E81A5D96A6AB}" srcOrd="0" destOrd="0" presId="urn:microsoft.com/office/officeart/2009/3/layout/FramedTextPicture"/>
    <dgm:cxn modelId="{6A512D4D-4D55-4F6F-9868-86B31454C302}" type="presOf" srcId="{19ABA46E-9382-4BD4-800A-DE5ED103425D}" destId="{E5D09B9A-D48A-4BA5-89B5-F7ED1F2135D2}" srcOrd="0" destOrd="0" presId="urn:microsoft.com/office/officeart/2009/3/layout/FramedTextPicture"/>
    <dgm:cxn modelId="{3B5627BD-5492-4F18-BC74-39FC5FEB1EFB}" srcId="{0C7F9E4C-3C60-48F3-A74D-38A25C03952E}" destId="{19ABA46E-9382-4BD4-800A-DE5ED103425D}" srcOrd="1" destOrd="0" parTransId="{8C18C502-B471-436D-8D40-82AC826F7A6E}" sibTransId="{D0F204FB-FBD2-4500-8835-0A20B726E8F6}"/>
    <dgm:cxn modelId="{24F97D8B-B7D7-4FC7-AB69-92D8B5B971B4}" type="presOf" srcId="{B7ADE451-77FC-48F6-B9E8-630A693A48F7}" destId="{3B072C27-6CC2-45D5-8DAE-628FD50F02D0}" srcOrd="0" destOrd="0" presId="urn:microsoft.com/office/officeart/2009/3/layout/FramedTextPicture"/>
    <dgm:cxn modelId="{75DE6A11-85C6-4AAB-9940-1192241909B0}" type="presParOf" srcId="{535A9741-E29F-4877-80D3-E81A5D96A6AB}" destId="{CE8ACE46-266B-44C0-A93D-2202D69B9473}" srcOrd="0" destOrd="0" presId="urn:microsoft.com/office/officeart/2009/3/layout/FramedTextPicture"/>
    <dgm:cxn modelId="{F5DD8D0C-36B3-49EE-A6CA-C5F7B4B00A45}" type="presParOf" srcId="{CE8ACE46-266B-44C0-A93D-2202D69B9473}" destId="{AD5A5C55-E487-4126-8F78-7C908C0CBBF7}" srcOrd="0" destOrd="0" presId="urn:microsoft.com/office/officeart/2009/3/layout/FramedTextPicture"/>
    <dgm:cxn modelId="{E8864D78-357E-4A73-AC4E-B5FDA12D5D26}" type="presParOf" srcId="{CE8ACE46-266B-44C0-A93D-2202D69B9473}" destId="{3B072C27-6CC2-45D5-8DAE-628FD50F02D0}" srcOrd="1" destOrd="0" presId="urn:microsoft.com/office/officeart/2009/3/layout/FramedTextPicture"/>
    <dgm:cxn modelId="{6ECE392B-B39F-4AA5-8767-F3E682FD1A1E}" type="presParOf" srcId="{CE8ACE46-266B-44C0-A93D-2202D69B9473}" destId="{250F19AF-1493-4690-9CEC-38A8E85776ED}" srcOrd="2" destOrd="0" presId="urn:microsoft.com/office/officeart/2009/3/layout/FramedTextPicture"/>
    <dgm:cxn modelId="{7A2FD4D2-E3B1-4877-9924-2B43D085B990}" type="presParOf" srcId="{CE8ACE46-266B-44C0-A93D-2202D69B9473}" destId="{702D18DF-4F86-4294-AA25-6D0EA2A87118}" srcOrd="3" destOrd="0" presId="urn:microsoft.com/office/officeart/2009/3/layout/FramedTextPicture"/>
    <dgm:cxn modelId="{6B90FBD1-4360-4C9E-BA72-7A059459FB45}" type="presParOf" srcId="{CE8ACE46-266B-44C0-A93D-2202D69B9473}" destId="{330D9610-2591-41CC-AB65-9F3EC7D4735A}" srcOrd="4" destOrd="0" presId="urn:microsoft.com/office/officeart/2009/3/layout/FramedTextPicture"/>
    <dgm:cxn modelId="{86C12FFC-541E-4792-B14F-99BAE766AEEA}" type="presParOf" srcId="{CE8ACE46-266B-44C0-A93D-2202D69B9473}" destId="{81C957CF-147A-40FC-A4A3-A0A51A9EE309}" srcOrd="5" destOrd="0" presId="urn:microsoft.com/office/officeart/2009/3/layout/FramedTextPicture"/>
    <dgm:cxn modelId="{416FA5CA-2F93-4D82-A2C0-B9783D8A95D6}" type="presParOf" srcId="{535A9741-E29F-4877-80D3-E81A5D96A6AB}" destId="{D18CBABA-305F-4A8F-8887-20118FA3E622}" srcOrd="1" destOrd="0" presId="urn:microsoft.com/office/officeart/2009/3/layout/FramedTextPicture"/>
    <dgm:cxn modelId="{F173036C-101F-4AA2-B1E9-7723558235DA}" type="presParOf" srcId="{535A9741-E29F-4877-80D3-E81A5D96A6AB}" destId="{D821C3F3-E268-4CF2-A4FF-EA9C86710051}" srcOrd="2" destOrd="0" presId="urn:microsoft.com/office/officeart/2009/3/layout/FramedTextPicture"/>
    <dgm:cxn modelId="{A7C6F4C1-0DA6-4B87-BD1C-3B35D89CC94D}" type="presParOf" srcId="{D821C3F3-E268-4CF2-A4FF-EA9C86710051}" destId="{2DBBCB61-1AEF-460E-AD5D-632D9AF79B04}" srcOrd="0" destOrd="0" presId="urn:microsoft.com/office/officeart/2009/3/layout/FramedTextPicture"/>
    <dgm:cxn modelId="{A9E48FF3-CF92-4535-BDCF-80E0560EE631}" type="presParOf" srcId="{D821C3F3-E268-4CF2-A4FF-EA9C86710051}" destId="{E5D09B9A-D48A-4BA5-89B5-F7ED1F2135D2}" srcOrd="1" destOrd="0" presId="urn:microsoft.com/office/officeart/2009/3/layout/FramedTextPicture"/>
    <dgm:cxn modelId="{EDACB141-D5F8-449F-9543-19C28CDD1753}" type="presParOf" srcId="{D821C3F3-E268-4CF2-A4FF-EA9C86710051}" destId="{F712E096-DA33-4B48-8806-159228468DE1}" srcOrd="2" destOrd="0" presId="urn:microsoft.com/office/officeart/2009/3/layout/FramedTextPicture"/>
    <dgm:cxn modelId="{639605B3-95D7-43CE-8C0C-AF0611775163}" type="presParOf" srcId="{D821C3F3-E268-4CF2-A4FF-EA9C86710051}" destId="{F1D9E30F-CDAD-4831-B4FC-536FF6FC4866}" srcOrd="3" destOrd="0" presId="urn:microsoft.com/office/officeart/2009/3/layout/FramedTextPicture"/>
    <dgm:cxn modelId="{59DFDE65-6C59-48C7-8FC1-B15BA639F21F}" type="presParOf" srcId="{D821C3F3-E268-4CF2-A4FF-EA9C86710051}" destId="{3FC9EE87-F619-4373-8F0C-72CA83F98DF0}" srcOrd="4" destOrd="0" presId="urn:microsoft.com/office/officeart/2009/3/layout/FramedTextPicture"/>
    <dgm:cxn modelId="{DD741C00-D60D-411C-8FF4-E53115E2C394}" type="presParOf" srcId="{D821C3F3-E268-4CF2-A4FF-EA9C86710051}" destId="{10402BFC-7CBD-4460-B99E-33E5E6BBD71F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7F9E4C-3C60-48F3-A74D-38A25C03952E}" type="doc">
      <dgm:prSet loTypeId="urn:microsoft.com/office/officeart/2009/3/layout/FramedTextPicture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B7ADE451-77FC-48F6-B9E8-630A693A48F7}">
      <dgm:prSet phldrT="[Text]" custT="1"/>
      <dgm:spPr/>
      <dgm:t>
        <a:bodyPr/>
        <a:lstStyle/>
        <a:p>
          <a:pPr rtl="1"/>
          <a:r>
            <a:rPr lang="ar-EG" sz="3000" b="1" u="none" dirty="0" smtClean="0"/>
            <a:t>مرحلة المقاومة </a:t>
          </a:r>
          <a:endParaRPr lang="ar-EG" sz="3000" u="none" dirty="0"/>
        </a:p>
      </dgm:t>
    </dgm:pt>
    <dgm:pt modelId="{E7ED87B3-F0E1-4A98-B816-450A9D350D92}" type="parTrans" cxnId="{E599E132-BAF5-4378-B140-656F8D9D2D12}">
      <dgm:prSet/>
      <dgm:spPr/>
      <dgm:t>
        <a:bodyPr/>
        <a:lstStyle/>
        <a:p>
          <a:pPr rtl="1"/>
          <a:endParaRPr lang="ar-EG"/>
        </a:p>
      </dgm:t>
    </dgm:pt>
    <dgm:pt modelId="{AAE399BD-CEDB-491B-8AC7-F35918D6EEA1}" type="sibTrans" cxnId="{E599E132-BAF5-4378-B140-656F8D9D2D12}">
      <dgm:prSet/>
      <dgm:spPr/>
      <dgm:t>
        <a:bodyPr/>
        <a:lstStyle/>
        <a:p>
          <a:pPr rtl="1"/>
          <a:endParaRPr lang="ar-EG"/>
        </a:p>
      </dgm:t>
    </dgm:pt>
    <dgm:pt modelId="{19ABA46E-9382-4BD4-800A-DE5ED103425D}">
      <dgm:prSet phldrT="[Text]" custT="1"/>
      <dgm:spPr/>
      <dgm:t>
        <a:bodyPr/>
        <a:lstStyle/>
        <a:p>
          <a:pPr rtl="1"/>
          <a:r>
            <a:rPr lang="ar-EG" sz="3000" b="1" u="none" dirty="0" smtClean="0"/>
            <a:t>مرحلة الرفض</a:t>
          </a:r>
          <a:endParaRPr lang="ar-EG" sz="3000" u="none" dirty="0"/>
        </a:p>
      </dgm:t>
    </dgm:pt>
    <dgm:pt modelId="{8C18C502-B471-436D-8D40-82AC826F7A6E}" type="parTrans" cxnId="{3B5627BD-5492-4F18-BC74-39FC5FEB1EFB}">
      <dgm:prSet/>
      <dgm:spPr/>
      <dgm:t>
        <a:bodyPr/>
        <a:lstStyle/>
        <a:p>
          <a:pPr rtl="1"/>
          <a:endParaRPr lang="ar-EG"/>
        </a:p>
      </dgm:t>
    </dgm:pt>
    <dgm:pt modelId="{D0F204FB-FBD2-4500-8835-0A20B726E8F6}" type="sibTrans" cxnId="{3B5627BD-5492-4F18-BC74-39FC5FEB1EFB}">
      <dgm:prSet/>
      <dgm:spPr/>
      <dgm:t>
        <a:bodyPr/>
        <a:lstStyle/>
        <a:p>
          <a:pPr rtl="1"/>
          <a:endParaRPr lang="ar-EG"/>
        </a:p>
      </dgm:t>
    </dgm:pt>
    <dgm:pt modelId="{535A9741-E29F-4877-80D3-E81A5D96A6AB}" type="pres">
      <dgm:prSet presAssocID="{0C7F9E4C-3C60-48F3-A74D-38A25C03952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CE8ACE46-266B-44C0-A93D-2202D69B9473}" type="pres">
      <dgm:prSet presAssocID="{B7ADE451-77FC-48F6-B9E8-630A693A48F7}" presName="composite" presStyleCnt="0">
        <dgm:presLayoutVars>
          <dgm:chMax/>
          <dgm:chPref/>
        </dgm:presLayoutVars>
      </dgm:prSet>
      <dgm:spPr/>
    </dgm:pt>
    <dgm:pt modelId="{AD5A5C55-E487-4126-8F78-7C908C0CBBF7}" type="pres">
      <dgm:prSet presAssocID="{B7ADE451-77FC-48F6-B9E8-630A693A48F7}" presName="Image" presStyleLbl="bgImgPlace1" presStyleIdx="0" presStyleCnt="2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3B072C27-6CC2-45D5-8DAE-628FD50F02D0}" type="pres">
      <dgm:prSet presAssocID="{B7ADE451-77FC-48F6-B9E8-630A693A48F7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50F19AF-1493-4690-9CEC-38A8E85776ED}" type="pres">
      <dgm:prSet presAssocID="{B7ADE451-77FC-48F6-B9E8-630A693A48F7}" presName="tlFrame" presStyleLbl="node1" presStyleIdx="0" presStyleCnt="8"/>
      <dgm:spPr/>
    </dgm:pt>
    <dgm:pt modelId="{702D18DF-4F86-4294-AA25-6D0EA2A87118}" type="pres">
      <dgm:prSet presAssocID="{B7ADE451-77FC-48F6-B9E8-630A693A48F7}" presName="trFrame" presStyleLbl="node1" presStyleIdx="1" presStyleCnt="8"/>
      <dgm:spPr/>
    </dgm:pt>
    <dgm:pt modelId="{330D9610-2591-41CC-AB65-9F3EC7D4735A}" type="pres">
      <dgm:prSet presAssocID="{B7ADE451-77FC-48F6-B9E8-630A693A48F7}" presName="blFrame" presStyleLbl="node1" presStyleIdx="2" presStyleCnt="8"/>
      <dgm:spPr/>
    </dgm:pt>
    <dgm:pt modelId="{81C957CF-147A-40FC-A4A3-A0A51A9EE309}" type="pres">
      <dgm:prSet presAssocID="{B7ADE451-77FC-48F6-B9E8-630A693A48F7}" presName="brFrame" presStyleLbl="node1" presStyleIdx="3" presStyleCnt="8"/>
      <dgm:spPr/>
    </dgm:pt>
    <dgm:pt modelId="{D18CBABA-305F-4A8F-8887-20118FA3E622}" type="pres">
      <dgm:prSet presAssocID="{AAE399BD-CEDB-491B-8AC7-F35918D6EEA1}" presName="sibTrans" presStyleCnt="0"/>
      <dgm:spPr/>
    </dgm:pt>
    <dgm:pt modelId="{D821C3F3-E268-4CF2-A4FF-EA9C86710051}" type="pres">
      <dgm:prSet presAssocID="{19ABA46E-9382-4BD4-800A-DE5ED103425D}" presName="composite" presStyleCnt="0">
        <dgm:presLayoutVars>
          <dgm:chMax/>
          <dgm:chPref/>
        </dgm:presLayoutVars>
      </dgm:prSet>
      <dgm:spPr/>
    </dgm:pt>
    <dgm:pt modelId="{2DBBCB61-1AEF-460E-AD5D-632D9AF79B04}" type="pres">
      <dgm:prSet presAssocID="{19ABA46E-9382-4BD4-800A-DE5ED103425D}" presName="Image" presStyleLbl="bgImgPlace1" presStyleIdx="1" presStyleCnt="2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E5D09B9A-D48A-4BA5-89B5-F7ED1F2135D2}" type="pres">
      <dgm:prSet presAssocID="{19ABA46E-9382-4BD4-800A-DE5ED103425D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712E096-DA33-4B48-8806-159228468DE1}" type="pres">
      <dgm:prSet presAssocID="{19ABA46E-9382-4BD4-800A-DE5ED103425D}" presName="tlFrame" presStyleLbl="node1" presStyleIdx="4" presStyleCnt="8"/>
      <dgm:spPr/>
    </dgm:pt>
    <dgm:pt modelId="{F1D9E30F-CDAD-4831-B4FC-536FF6FC4866}" type="pres">
      <dgm:prSet presAssocID="{19ABA46E-9382-4BD4-800A-DE5ED103425D}" presName="trFrame" presStyleLbl="node1" presStyleIdx="5" presStyleCnt="8"/>
      <dgm:spPr/>
    </dgm:pt>
    <dgm:pt modelId="{3FC9EE87-F619-4373-8F0C-72CA83F98DF0}" type="pres">
      <dgm:prSet presAssocID="{19ABA46E-9382-4BD4-800A-DE5ED103425D}" presName="blFrame" presStyleLbl="node1" presStyleIdx="6" presStyleCnt="8"/>
      <dgm:spPr/>
    </dgm:pt>
    <dgm:pt modelId="{10402BFC-7CBD-4460-B99E-33E5E6BBD71F}" type="pres">
      <dgm:prSet presAssocID="{19ABA46E-9382-4BD4-800A-DE5ED103425D}" presName="brFrame" presStyleLbl="node1" presStyleIdx="7" presStyleCnt="8"/>
      <dgm:spPr/>
    </dgm:pt>
  </dgm:ptLst>
  <dgm:cxnLst>
    <dgm:cxn modelId="{1FC38A61-AF9A-4B08-A341-FD8CA601428D}" type="presOf" srcId="{B7ADE451-77FC-48F6-B9E8-630A693A48F7}" destId="{3B072C27-6CC2-45D5-8DAE-628FD50F02D0}" srcOrd="0" destOrd="0" presId="urn:microsoft.com/office/officeart/2009/3/layout/FramedTextPicture"/>
    <dgm:cxn modelId="{E599E132-BAF5-4378-B140-656F8D9D2D12}" srcId="{0C7F9E4C-3C60-48F3-A74D-38A25C03952E}" destId="{B7ADE451-77FC-48F6-B9E8-630A693A48F7}" srcOrd="0" destOrd="0" parTransId="{E7ED87B3-F0E1-4A98-B816-450A9D350D92}" sibTransId="{AAE399BD-CEDB-491B-8AC7-F35918D6EEA1}"/>
    <dgm:cxn modelId="{3B5627BD-5492-4F18-BC74-39FC5FEB1EFB}" srcId="{0C7F9E4C-3C60-48F3-A74D-38A25C03952E}" destId="{19ABA46E-9382-4BD4-800A-DE5ED103425D}" srcOrd="1" destOrd="0" parTransId="{8C18C502-B471-436D-8D40-82AC826F7A6E}" sibTransId="{D0F204FB-FBD2-4500-8835-0A20B726E8F6}"/>
    <dgm:cxn modelId="{14B1B464-50BB-4155-B47B-3FDC923B7E20}" type="presOf" srcId="{0C7F9E4C-3C60-48F3-A74D-38A25C03952E}" destId="{535A9741-E29F-4877-80D3-E81A5D96A6AB}" srcOrd="0" destOrd="0" presId="urn:microsoft.com/office/officeart/2009/3/layout/FramedTextPicture"/>
    <dgm:cxn modelId="{7B59EDEE-91E5-48BE-B3D4-03B87E233208}" type="presOf" srcId="{19ABA46E-9382-4BD4-800A-DE5ED103425D}" destId="{E5D09B9A-D48A-4BA5-89B5-F7ED1F2135D2}" srcOrd="0" destOrd="0" presId="urn:microsoft.com/office/officeart/2009/3/layout/FramedTextPicture"/>
    <dgm:cxn modelId="{DF075D21-AB03-4AF2-8C92-BC18BEC920F5}" type="presParOf" srcId="{535A9741-E29F-4877-80D3-E81A5D96A6AB}" destId="{CE8ACE46-266B-44C0-A93D-2202D69B9473}" srcOrd="0" destOrd="0" presId="urn:microsoft.com/office/officeart/2009/3/layout/FramedTextPicture"/>
    <dgm:cxn modelId="{EA07A8A5-3FF9-43C6-BD4A-F19A51100161}" type="presParOf" srcId="{CE8ACE46-266B-44C0-A93D-2202D69B9473}" destId="{AD5A5C55-E487-4126-8F78-7C908C0CBBF7}" srcOrd="0" destOrd="0" presId="urn:microsoft.com/office/officeart/2009/3/layout/FramedTextPicture"/>
    <dgm:cxn modelId="{40F29C5B-F7E7-4CA2-B9C9-2125623BBD2E}" type="presParOf" srcId="{CE8ACE46-266B-44C0-A93D-2202D69B9473}" destId="{3B072C27-6CC2-45D5-8DAE-628FD50F02D0}" srcOrd="1" destOrd="0" presId="urn:microsoft.com/office/officeart/2009/3/layout/FramedTextPicture"/>
    <dgm:cxn modelId="{CAE36B5A-618D-4813-B4E4-6EF2AE46FF97}" type="presParOf" srcId="{CE8ACE46-266B-44C0-A93D-2202D69B9473}" destId="{250F19AF-1493-4690-9CEC-38A8E85776ED}" srcOrd="2" destOrd="0" presId="urn:microsoft.com/office/officeart/2009/3/layout/FramedTextPicture"/>
    <dgm:cxn modelId="{EA4EA32C-AEF2-47CE-B147-54E2CFB242DB}" type="presParOf" srcId="{CE8ACE46-266B-44C0-A93D-2202D69B9473}" destId="{702D18DF-4F86-4294-AA25-6D0EA2A87118}" srcOrd="3" destOrd="0" presId="urn:microsoft.com/office/officeart/2009/3/layout/FramedTextPicture"/>
    <dgm:cxn modelId="{3E671FA5-163D-4539-A942-D3ACFC2AE75A}" type="presParOf" srcId="{CE8ACE46-266B-44C0-A93D-2202D69B9473}" destId="{330D9610-2591-41CC-AB65-9F3EC7D4735A}" srcOrd="4" destOrd="0" presId="urn:microsoft.com/office/officeart/2009/3/layout/FramedTextPicture"/>
    <dgm:cxn modelId="{F7F8A4EE-0D84-455B-ADBE-52D95DEFC417}" type="presParOf" srcId="{CE8ACE46-266B-44C0-A93D-2202D69B9473}" destId="{81C957CF-147A-40FC-A4A3-A0A51A9EE309}" srcOrd="5" destOrd="0" presId="urn:microsoft.com/office/officeart/2009/3/layout/FramedTextPicture"/>
    <dgm:cxn modelId="{FA1A368F-8601-4748-9306-306732B0C9A0}" type="presParOf" srcId="{535A9741-E29F-4877-80D3-E81A5D96A6AB}" destId="{D18CBABA-305F-4A8F-8887-20118FA3E622}" srcOrd="1" destOrd="0" presId="urn:microsoft.com/office/officeart/2009/3/layout/FramedTextPicture"/>
    <dgm:cxn modelId="{BF710013-CDA4-476A-80B0-B81F35682702}" type="presParOf" srcId="{535A9741-E29F-4877-80D3-E81A5D96A6AB}" destId="{D821C3F3-E268-4CF2-A4FF-EA9C86710051}" srcOrd="2" destOrd="0" presId="urn:microsoft.com/office/officeart/2009/3/layout/FramedTextPicture"/>
    <dgm:cxn modelId="{AD719AAE-AF0A-4EBF-AE5C-1F9983BC433C}" type="presParOf" srcId="{D821C3F3-E268-4CF2-A4FF-EA9C86710051}" destId="{2DBBCB61-1AEF-460E-AD5D-632D9AF79B04}" srcOrd="0" destOrd="0" presId="urn:microsoft.com/office/officeart/2009/3/layout/FramedTextPicture"/>
    <dgm:cxn modelId="{77144554-E50A-4C98-A8E4-ED06AB70D1DC}" type="presParOf" srcId="{D821C3F3-E268-4CF2-A4FF-EA9C86710051}" destId="{E5D09B9A-D48A-4BA5-89B5-F7ED1F2135D2}" srcOrd="1" destOrd="0" presId="urn:microsoft.com/office/officeart/2009/3/layout/FramedTextPicture"/>
    <dgm:cxn modelId="{00A6F61C-00FC-433F-A863-A3CD75DCEDBD}" type="presParOf" srcId="{D821C3F3-E268-4CF2-A4FF-EA9C86710051}" destId="{F712E096-DA33-4B48-8806-159228468DE1}" srcOrd="2" destOrd="0" presId="urn:microsoft.com/office/officeart/2009/3/layout/FramedTextPicture"/>
    <dgm:cxn modelId="{637186AD-828D-4C15-8BF7-156EE12B5415}" type="presParOf" srcId="{D821C3F3-E268-4CF2-A4FF-EA9C86710051}" destId="{F1D9E30F-CDAD-4831-B4FC-536FF6FC4866}" srcOrd="3" destOrd="0" presId="urn:microsoft.com/office/officeart/2009/3/layout/FramedTextPicture"/>
    <dgm:cxn modelId="{325F849C-AA05-46F2-96FB-1C7451E1D7ED}" type="presParOf" srcId="{D821C3F3-E268-4CF2-A4FF-EA9C86710051}" destId="{3FC9EE87-F619-4373-8F0C-72CA83F98DF0}" srcOrd="4" destOrd="0" presId="urn:microsoft.com/office/officeart/2009/3/layout/FramedTextPicture"/>
    <dgm:cxn modelId="{E3071E3A-7047-4E83-9F0B-D698C1CACF16}" type="presParOf" srcId="{D821C3F3-E268-4CF2-A4FF-EA9C86710051}" destId="{10402BFC-7CBD-4460-B99E-33E5E6BBD71F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7F9E4C-3C60-48F3-A74D-38A25C03952E}" type="doc">
      <dgm:prSet loTypeId="urn:microsoft.com/office/officeart/2009/3/layout/FramedTextPicture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B7ADE451-77FC-48F6-B9E8-630A693A48F7}">
      <dgm:prSet phldrT="[Text]" custT="1"/>
      <dgm:spPr/>
      <dgm:t>
        <a:bodyPr/>
        <a:lstStyle/>
        <a:p>
          <a:pPr rtl="1"/>
          <a:r>
            <a:rPr lang="ar-EG" sz="3000" b="1" u="none" dirty="0" smtClean="0"/>
            <a:t>مرحلة الالتزام</a:t>
          </a:r>
          <a:endParaRPr lang="ar-EG" sz="3000" u="none" dirty="0"/>
        </a:p>
      </dgm:t>
    </dgm:pt>
    <dgm:pt modelId="{E7ED87B3-F0E1-4A98-B816-450A9D350D92}" type="parTrans" cxnId="{E599E132-BAF5-4378-B140-656F8D9D2D12}">
      <dgm:prSet/>
      <dgm:spPr/>
      <dgm:t>
        <a:bodyPr/>
        <a:lstStyle/>
        <a:p>
          <a:pPr rtl="1"/>
          <a:endParaRPr lang="ar-EG"/>
        </a:p>
      </dgm:t>
    </dgm:pt>
    <dgm:pt modelId="{AAE399BD-CEDB-491B-8AC7-F35918D6EEA1}" type="sibTrans" cxnId="{E599E132-BAF5-4378-B140-656F8D9D2D12}">
      <dgm:prSet/>
      <dgm:spPr/>
      <dgm:t>
        <a:bodyPr/>
        <a:lstStyle/>
        <a:p>
          <a:pPr rtl="1"/>
          <a:endParaRPr lang="ar-EG"/>
        </a:p>
      </dgm:t>
    </dgm:pt>
    <dgm:pt modelId="{19ABA46E-9382-4BD4-800A-DE5ED103425D}">
      <dgm:prSet phldrT="[Text]" custT="1"/>
      <dgm:spPr/>
      <dgm:t>
        <a:bodyPr/>
        <a:lstStyle/>
        <a:p>
          <a:pPr rtl="1"/>
          <a:r>
            <a:rPr lang="ar-EG" sz="2700" b="1" u="none" dirty="0" smtClean="0"/>
            <a:t>مرحلة الاستكشاف</a:t>
          </a:r>
          <a:endParaRPr lang="ar-EG" sz="2700" u="none" dirty="0"/>
        </a:p>
      </dgm:t>
    </dgm:pt>
    <dgm:pt modelId="{8C18C502-B471-436D-8D40-82AC826F7A6E}" type="parTrans" cxnId="{3B5627BD-5492-4F18-BC74-39FC5FEB1EFB}">
      <dgm:prSet/>
      <dgm:spPr/>
      <dgm:t>
        <a:bodyPr/>
        <a:lstStyle/>
        <a:p>
          <a:pPr rtl="1"/>
          <a:endParaRPr lang="ar-EG"/>
        </a:p>
      </dgm:t>
    </dgm:pt>
    <dgm:pt modelId="{D0F204FB-FBD2-4500-8835-0A20B726E8F6}" type="sibTrans" cxnId="{3B5627BD-5492-4F18-BC74-39FC5FEB1EFB}">
      <dgm:prSet/>
      <dgm:spPr/>
      <dgm:t>
        <a:bodyPr/>
        <a:lstStyle/>
        <a:p>
          <a:pPr rtl="1"/>
          <a:endParaRPr lang="ar-EG"/>
        </a:p>
      </dgm:t>
    </dgm:pt>
    <dgm:pt modelId="{535A9741-E29F-4877-80D3-E81A5D96A6AB}" type="pres">
      <dgm:prSet presAssocID="{0C7F9E4C-3C60-48F3-A74D-38A25C03952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CE8ACE46-266B-44C0-A93D-2202D69B9473}" type="pres">
      <dgm:prSet presAssocID="{B7ADE451-77FC-48F6-B9E8-630A693A48F7}" presName="composite" presStyleCnt="0">
        <dgm:presLayoutVars>
          <dgm:chMax/>
          <dgm:chPref/>
        </dgm:presLayoutVars>
      </dgm:prSet>
      <dgm:spPr/>
    </dgm:pt>
    <dgm:pt modelId="{AD5A5C55-E487-4126-8F78-7C908C0CBBF7}" type="pres">
      <dgm:prSet presAssocID="{B7ADE451-77FC-48F6-B9E8-630A693A48F7}" presName="Image" presStyleLbl="bgImgPlace1" presStyleIdx="0" presStyleCnt="2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3B072C27-6CC2-45D5-8DAE-628FD50F02D0}" type="pres">
      <dgm:prSet presAssocID="{B7ADE451-77FC-48F6-B9E8-630A693A48F7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50F19AF-1493-4690-9CEC-38A8E85776ED}" type="pres">
      <dgm:prSet presAssocID="{B7ADE451-77FC-48F6-B9E8-630A693A48F7}" presName="tlFrame" presStyleLbl="node1" presStyleIdx="0" presStyleCnt="8"/>
      <dgm:spPr/>
    </dgm:pt>
    <dgm:pt modelId="{702D18DF-4F86-4294-AA25-6D0EA2A87118}" type="pres">
      <dgm:prSet presAssocID="{B7ADE451-77FC-48F6-B9E8-630A693A48F7}" presName="trFrame" presStyleLbl="node1" presStyleIdx="1" presStyleCnt="8"/>
      <dgm:spPr/>
    </dgm:pt>
    <dgm:pt modelId="{330D9610-2591-41CC-AB65-9F3EC7D4735A}" type="pres">
      <dgm:prSet presAssocID="{B7ADE451-77FC-48F6-B9E8-630A693A48F7}" presName="blFrame" presStyleLbl="node1" presStyleIdx="2" presStyleCnt="8"/>
      <dgm:spPr/>
    </dgm:pt>
    <dgm:pt modelId="{81C957CF-147A-40FC-A4A3-A0A51A9EE309}" type="pres">
      <dgm:prSet presAssocID="{B7ADE451-77FC-48F6-B9E8-630A693A48F7}" presName="brFrame" presStyleLbl="node1" presStyleIdx="3" presStyleCnt="8"/>
      <dgm:spPr/>
    </dgm:pt>
    <dgm:pt modelId="{D18CBABA-305F-4A8F-8887-20118FA3E622}" type="pres">
      <dgm:prSet presAssocID="{AAE399BD-CEDB-491B-8AC7-F35918D6EEA1}" presName="sibTrans" presStyleCnt="0"/>
      <dgm:spPr/>
    </dgm:pt>
    <dgm:pt modelId="{D821C3F3-E268-4CF2-A4FF-EA9C86710051}" type="pres">
      <dgm:prSet presAssocID="{19ABA46E-9382-4BD4-800A-DE5ED103425D}" presName="composite" presStyleCnt="0">
        <dgm:presLayoutVars>
          <dgm:chMax/>
          <dgm:chPref/>
        </dgm:presLayoutVars>
      </dgm:prSet>
      <dgm:spPr/>
    </dgm:pt>
    <dgm:pt modelId="{2DBBCB61-1AEF-460E-AD5D-632D9AF79B04}" type="pres">
      <dgm:prSet presAssocID="{19ABA46E-9382-4BD4-800A-DE5ED103425D}" presName="Image" presStyleLbl="bgImgPlace1" presStyleIdx="1" presStyleCnt="2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E5D09B9A-D48A-4BA5-89B5-F7ED1F2135D2}" type="pres">
      <dgm:prSet presAssocID="{19ABA46E-9382-4BD4-800A-DE5ED103425D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712E096-DA33-4B48-8806-159228468DE1}" type="pres">
      <dgm:prSet presAssocID="{19ABA46E-9382-4BD4-800A-DE5ED103425D}" presName="tlFrame" presStyleLbl="node1" presStyleIdx="4" presStyleCnt="8"/>
      <dgm:spPr/>
    </dgm:pt>
    <dgm:pt modelId="{F1D9E30F-CDAD-4831-B4FC-536FF6FC4866}" type="pres">
      <dgm:prSet presAssocID="{19ABA46E-9382-4BD4-800A-DE5ED103425D}" presName="trFrame" presStyleLbl="node1" presStyleIdx="5" presStyleCnt="8"/>
      <dgm:spPr/>
    </dgm:pt>
    <dgm:pt modelId="{3FC9EE87-F619-4373-8F0C-72CA83F98DF0}" type="pres">
      <dgm:prSet presAssocID="{19ABA46E-9382-4BD4-800A-DE5ED103425D}" presName="blFrame" presStyleLbl="node1" presStyleIdx="6" presStyleCnt="8"/>
      <dgm:spPr/>
    </dgm:pt>
    <dgm:pt modelId="{10402BFC-7CBD-4460-B99E-33E5E6BBD71F}" type="pres">
      <dgm:prSet presAssocID="{19ABA46E-9382-4BD4-800A-DE5ED103425D}" presName="brFrame" presStyleLbl="node1" presStyleIdx="7" presStyleCnt="8"/>
      <dgm:spPr/>
    </dgm:pt>
  </dgm:ptLst>
  <dgm:cxnLst>
    <dgm:cxn modelId="{88F1860D-DFE6-4048-8508-97DA4A454049}" type="presOf" srcId="{0C7F9E4C-3C60-48F3-A74D-38A25C03952E}" destId="{535A9741-E29F-4877-80D3-E81A5D96A6AB}" srcOrd="0" destOrd="0" presId="urn:microsoft.com/office/officeart/2009/3/layout/FramedTextPicture"/>
    <dgm:cxn modelId="{E599E132-BAF5-4378-B140-656F8D9D2D12}" srcId="{0C7F9E4C-3C60-48F3-A74D-38A25C03952E}" destId="{B7ADE451-77FC-48F6-B9E8-630A693A48F7}" srcOrd="0" destOrd="0" parTransId="{E7ED87B3-F0E1-4A98-B816-450A9D350D92}" sibTransId="{AAE399BD-CEDB-491B-8AC7-F35918D6EEA1}"/>
    <dgm:cxn modelId="{BFEDA7CE-EA69-474A-A0E2-C8174FA03B20}" type="presOf" srcId="{B7ADE451-77FC-48F6-B9E8-630A693A48F7}" destId="{3B072C27-6CC2-45D5-8DAE-628FD50F02D0}" srcOrd="0" destOrd="0" presId="urn:microsoft.com/office/officeart/2009/3/layout/FramedTextPicture"/>
    <dgm:cxn modelId="{3B5627BD-5492-4F18-BC74-39FC5FEB1EFB}" srcId="{0C7F9E4C-3C60-48F3-A74D-38A25C03952E}" destId="{19ABA46E-9382-4BD4-800A-DE5ED103425D}" srcOrd="1" destOrd="0" parTransId="{8C18C502-B471-436D-8D40-82AC826F7A6E}" sibTransId="{D0F204FB-FBD2-4500-8835-0A20B726E8F6}"/>
    <dgm:cxn modelId="{7A784C80-3C9B-4A12-B17C-A2D6745A8BE9}" type="presOf" srcId="{19ABA46E-9382-4BD4-800A-DE5ED103425D}" destId="{E5D09B9A-D48A-4BA5-89B5-F7ED1F2135D2}" srcOrd="0" destOrd="0" presId="urn:microsoft.com/office/officeart/2009/3/layout/FramedTextPicture"/>
    <dgm:cxn modelId="{8BFBEF16-DE2A-45E6-B263-5C80908F4CF9}" type="presParOf" srcId="{535A9741-E29F-4877-80D3-E81A5D96A6AB}" destId="{CE8ACE46-266B-44C0-A93D-2202D69B9473}" srcOrd="0" destOrd="0" presId="urn:microsoft.com/office/officeart/2009/3/layout/FramedTextPicture"/>
    <dgm:cxn modelId="{C376C928-F1A1-4785-B0B0-47543A1C35FD}" type="presParOf" srcId="{CE8ACE46-266B-44C0-A93D-2202D69B9473}" destId="{AD5A5C55-E487-4126-8F78-7C908C0CBBF7}" srcOrd="0" destOrd="0" presId="urn:microsoft.com/office/officeart/2009/3/layout/FramedTextPicture"/>
    <dgm:cxn modelId="{817428A7-051C-4BB9-BEF1-3BC6735A5DB1}" type="presParOf" srcId="{CE8ACE46-266B-44C0-A93D-2202D69B9473}" destId="{3B072C27-6CC2-45D5-8DAE-628FD50F02D0}" srcOrd="1" destOrd="0" presId="urn:microsoft.com/office/officeart/2009/3/layout/FramedTextPicture"/>
    <dgm:cxn modelId="{2FD39E38-C614-4F3E-A5EC-98400F73D860}" type="presParOf" srcId="{CE8ACE46-266B-44C0-A93D-2202D69B9473}" destId="{250F19AF-1493-4690-9CEC-38A8E85776ED}" srcOrd="2" destOrd="0" presId="urn:microsoft.com/office/officeart/2009/3/layout/FramedTextPicture"/>
    <dgm:cxn modelId="{3E9F07E8-65A9-41AB-97BB-B8A5B89581DA}" type="presParOf" srcId="{CE8ACE46-266B-44C0-A93D-2202D69B9473}" destId="{702D18DF-4F86-4294-AA25-6D0EA2A87118}" srcOrd="3" destOrd="0" presId="urn:microsoft.com/office/officeart/2009/3/layout/FramedTextPicture"/>
    <dgm:cxn modelId="{17AD30A4-8892-4C99-A3F7-CA745F6AD3E8}" type="presParOf" srcId="{CE8ACE46-266B-44C0-A93D-2202D69B9473}" destId="{330D9610-2591-41CC-AB65-9F3EC7D4735A}" srcOrd="4" destOrd="0" presId="urn:microsoft.com/office/officeart/2009/3/layout/FramedTextPicture"/>
    <dgm:cxn modelId="{F4600C16-7FB0-44D9-B758-A8F0B186E0D3}" type="presParOf" srcId="{CE8ACE46-266B-44C0-A93D-2202D69B9473}" destId="{81C957CF-147A-40FC-A4A3-A0A51A9EE309}" srcOrd="5" destOrd="0" presId="urn:microsoft.com/office/officeart/2009/3/layout/FramedTextPicture"/>
    <dgm:cxn modelId="{D1217396-19CB-4345-B8B6-A7E8175EFF69}" type="presParOf" srcId="{535A9741-E29F-4877-80D3-E81A5D96A6AB}" destId="{D18CBABA-305F-4A8F-8887-20118FA3E622}" srcOrd="1" destOrd="0" presId="urn:microsoft.com/office/officeart/2009/3/layout/FramedTextPicture"/>
    <dgm:cxn modelId="{0D46D735-C0B2-4B78-8D24-24529089E531}" type="presParOf" srcId="{535A9741-E29F-4877-80D3-E81A5D96A6AB}" destId="{D821C3F3-E268-4CF2-A4FF-EA9C86710051}" srcOrd="2" destOrd="0" presId="urn:microsoft.com/office/officeart/2009/3/layout/FramedTextPicture"/>
    <dgm:cxn modelId="{7F081EA0-A592-430D-AF69-ECB09D9B36E2}" type="presParOf" srcId="{D821C3F3-E268-4CF2-A4FF-EA9C86710051}" destId="{2DBBCB61-1AEF-460E-AD5D-632D9AF79B04}" srcOrd="0" destOrd="0" presId="urn:microsoft.com/office/officeart/2009/3/layout/FramedTextPicture"/>
    <dgm:cxn modelId="{59A3EEA5-6F4A-4681-A65C-73AF9DAD51D4}" type="presParOf" srcId="{D821C3F3-E268-4CF2-A4FF-EA9C86710051}" destId="{E5D09B9A-D48A-4BA5-89B5-F7ED1F2135D2}" srcOrd="1" destOrd="0" presId="urn:microsoft.com/office/officeart/2009/3/layout/FramedTextPicture"/>
    <dgm:cxn modelId="{67B0DEB4-4409-4B4A-AEFD-E0DEE6B33FA3}" type="presParOf" srcId="{D821C3F3-E268-4CF2-A4FF-EA9C86710051}" destId="{F712E096-DA33-4B48-8806-159228468DE1}" srcOrd="2" destOrd="0" presId="urn:microsoft.com/office/officeart/2009/3/layout/FramedTextPicture"/>
    <dgm:cxn modelId="{F401E4A9-D2DF-45F9-BCEE-A4A063ECE376}" type="presParOf" srcId="{D821C3F3-E268-4CF2-A4FF-EA9C86710051}" destId="{F1D9E30F-CDAD-4831-B4FC-536FF6FC4866}" srcOrd="3" destOrd="0" presId="urn:microsoft.com/office/officeart/2009/3/layout/FramedTextPicture"/>
    <dgm:cxn modelId="{6E4F2CFE-9740-4584-9AD3-F31A37F717DD}" type="presParOf" srcId="{D821C3F3-E268-4CF2-A4FF-EA9C86710051}" destId="{3FC9EE87-F619-4373-8F0C-72CA83F98DF0}" srcOrd="4" destOrd="0" presId="urn:microsoft.com/office/officeart/2009/3/layout/FramedTextPicture"/>
    <dgm:cxn modelId="{5366F19D-E481-49E5-8537-0F14924FFCC6}" type="presParOf" srcId="{D821C3F3-E268-4CF2-A4FF-EA9C86710051}" destId="{10402BFC-7CBD-4460-B99E-33E5E6BBD71F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1B3B6B-A3A3-4CDF-ADE4-6A1CAF27BBA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5DEDE0A7-46B6-4A87-9DFE-0D7827744556}">
      <dgm:prSet phldrT="[Text]"/>
      <dgm:spPr/>
      <dgm:t>
        <a:bodyPr/>
        <a:lstStyle/>
        <a:p>
          <a:pPr algn="ctr" rtl="1"/>
          <a:r>
            <a:rPr lang="ar-EG" b="1" u="none" smtClean="0"/>
            <a:t>تحمل المسؤولية</a:t>
          </a:r>
          <a:endParaRPr lang="ar-EG" u="none" dirty="0"/>
        </a:p>
      </dgm:t>
    </dgm:pt>
    <dgm:pt modelId="{FEEF8A2D-9E96-46B5-B0B7-A983D1E4E8CC}" type="parTrans" cxnId="{97DF79B1-AC36-4E95-B948-D8EA51E92E24}">
      <dgm:prSet/>
      <dgm:spPr/>
      <dgm:t>
        <a:bodyPr/>
        <a:lstStyle/>
        <a:p>
          <a:pPr rtl="1"/>
          <a:endParaRPr lang="ar-EG"/>
        </a:p>
      </dgm:t>
    </dgm:pt>
    <dgm:pt modelId="{EF205DB5-F76D-4FE1-B414-719763FF0342}" type="sibTrans" cxnId="{97DF79B1-AC36-4E95-B948-D8EA51E92E24}">
      <dgm:prSet/>
      <dgm:spPr/>
      <dgm:t>
        <a:bodyPr/>
        <a:lstStyle/>
        <a:p>
          <a:pPr rtl="1"/>
          <a:endParaRPr lang="ar-EG"/>
        </a:p>
      </dgm:t>
    </dgm:pt>
    <dgm:pt modelId="{2FFA1052-A903-4350-B6AE-AE1BBDF39AC3}">
      <dgm:prSet phldrT="[Text]"/>
      <dgm:spPr/>
      <dgm:t>
        <a:bodyPr/>
        <a:lstStyle/>
        <a:p>
          <a:pPr algn="ctr" rtl="1"/>
          <a:r>
            <a:rPr lang="ar-EG" b="1" u="none" smtClean="0"/>
            <a:t>التجريب</a:t>
          </a:r>
          <a:endParaRPr lang="ar-EG" u="none" dirty="0"/>
        </a:p>
      </dgm:t>
    </dgm:pt>
    <dgm:pt modelId="{DD08FFCD-4040-49B5-A682-22AA2B2EE900}" type="parTrans" cxnId="{DE18372A-8AF2-43F2-928C-6A8F5D4107AF}">
      <dgm:prSet/>
      <dgm:spPr/>
      <dgm:t>
        <a:bodyPr/>
        <a:lstStyle/>
        <a:p>
          <a:pPr rtl="1"/>
          <a:endParaRPr lang="ar-EG"/>
        </a:p>
      </dgm:t>
    </dgm:pt>
    <dgm:pt modelId="{CFA91267-15AD-4332-ACC6-D14414FA38BA}" type="sibTrans" cxnId="{DE18372A-8AF2-43F2-928C-6A8F5D4107AF}">
      <dgm:prSet/>
      <dgm:spPr/>
      <dgm:t>
        <a:bodyPr/>
        <a:lstStyle/>
        <a:p>
          <a:pPr rtl="1"/>
          <a:endParaRPr lang="ar-EG"/>
        </a:p>
      </dgm:t>
    </dgm:pt>
    <dgm:pt modelId="{5275996D-6DFF-4CA2-B8FE-ED0BC84AB37D}">
      <dgm:prSet phldrT="[Text]"/>
      <dgm:spPr/>
      <dgm:t>
        <a:bodyPr/>
        <a:lstStyle/>
        <a:p>
          <a:pPr algn="ctr" rtl="1"/>
          <a:r>
            <a:rPr lang="ar-EG" b="1" u="none" smtClean="0"/>
            <a:t>تأكيد الأفكار الإيجابية</a:t>
          </a:r>
          <a:endParaRPr lang="ar-EG" u="none" dirty="0"/>
        </a:p>
      </dgm:t>
    </dgm:pt>
    <dgm:pt modelId="{96C02724-0916-4463-81BA-C8C833C4A2EE}" type="parTrans" cxnId="{926036A4-0F59-43F0-8AEF-F20329119A88}">
      <dgm:prSet/>
      <dgm:spPr/>
      <dgm:t>
        <a:bodyPr/>
        <a:lstStyle/>
        <a:p>
          <a:pPr rtl="1"/>
          <a:endParaRPr lang="ar-EG"/>
        </a:p>
      </dgm:t>
    </dgm:pt>
    <dgm:pt modelId="{C273D8BA-D2FA-43DB-AEC5-2699B400A890}" type="sibTrans" cxnId="{926036A4-0F59-43F0-8AEF-F20329119A88}">
      <dgm:prSet/>
      <dgm:spPr/>
      <dgm:t>
        <a:bodyPr/>
        <a:lstStyle/>
        <a:p>
          <a:pPr rtl="1"/>
          <a:endParaRPr lang="ar-EG"/>
        </a:p>
      </dgm:t>
    </dgm:pt>
    <dgm:pt modelId="{2918D4CE-1F22-44FA-B042-8124FC347177}">
      <dgm:prSet phldrT="[Text]"/>
      <dgm:spPr/>
      <dgm:t>
        <a:bodyPr/>
        <a:lstStyle/>
        <a:p>
          <a:pPr algn="ctr" rtl="1"/>
          <a:r>
            <a:rPr lang="ar-EG" b="1" u="none" smtClean="0"/>
            <a:t>التحول من الأفكار المثبطة إلى الأفكار المشجعة</a:t>
          </a:r>
          <a:endParaRPr lang="ar-EG" u="none" dirty="0"/>
        </a:p>
      </dgm:t>
    </dgm:pt>
    <dgm:pt modelId="{FA1CFB3C-8107-44F0-A3D3-3FB5AC1384AF}" type="parTrans" cxnId="{E505ED17-D817-474B-9AC5-1D01718DDAAD}">
      <dgm:prSet/>
      <dgm:spPr/>
      <dgm:t>
        <a:bodyPr/>
        <a:lstStyle/>
        <a:p>
          <a:pPr rtl="1"/>
          <a:endParaRPr lang="ar-EG"/>
        </a:p>
      </dgm:t>
    </dgm:pt>
    <dgm:pt modelId="{9FA959DA-BBE6-413F-99B4-FB8B3741710A}" type="sibTrans" cxnId="{E505ED17-D817-474B-9AC5-1D01718DDAAD}">
      <dgm:prSet/>
      <dgm:spPr/>
      <dgm:t>
        <a:bodyPr/>
        <a:lstStyle/>
        <a:p>
          <a:pPr rtl="1"/>
          <a:endParaRPr lang="ar-EG"/>
        </a:p>
      </dgm:t>
    </dgm:pt>
    <dgm:pt modelId="{C0F3D0C6-9854-4D68-95CF-353CB1D98AEE}">
      <dgm:prSet phldrT="[Text]"/>
      <dgm:spPr/>
      <dgm:t>
        <a:bodyPr/>
        <a:lstStyle/>
        <a:p>
          <a:pPr algn="ctr" rtl="1"/>
          <a:r>
            <a:rPr lang="ar-EG" b="1" u="none" smtClean="0"/>
            <a:t>التدريب على الخيال الإيجابي</a:t>
          </a:r>
          <a:endParaRPr lang="ar-EG" u="none" dirty="0"/>
        </a:p>
      </dgm:t>
    </dgm:pt>
    <dgm:pt modelId="{25B1B438-DAB9-466C-8806-C03CF7C9B54D}" type="parTrans" cxnId="{30DC3867-29FB-4EDA-B94F-BB7F8964A9BA}">
      <dgm:prSet/>
      <dgm:spPr/>
      <dgm:t>
        <a:bodyPr/>
        <a:lstStyle/>
        <a:p>
          <a:pPr rtl="1"/>
          <a:endParaRPr lang="ar-EG"/>
        </a:p>
      </dgm:t>
    </dgm:pt>
    <dgm:pt modelId="{2E6EAF65-4480-442F-AAE6-A7EB66BBA24E}" type="sibTrans" cxnId="{30DC3867-29FB-4EDA-B94F-BB7F8964A9BA}">
      <dgm:prSet/>
      <dgm:spPr/>
      <dgm:t>
        <a:bodyPr/>
        <a:lstStyle/>
        <a:p>
          <a:pPr rtl="1"/>
          <a:endParaRPr lang="ar-EG"/>
        </a:p>
      </dgm:t>
    </dgm:pt>
    <dgm:pt modelId="{F68F260A-BA6F-4520-8E99-39AB5824B084}">
      <dgm:prSet phldrT="[Text]"/>
      <dgm:spPr/>
      <dgm:t>
        <a:bodyPr/>
        <a:lstStyle/>
        <a:p>
          <a:pPr algn="ctr" rtl="1"/>
          <a:r>
            <a:rPr lang="ar-EG" b="1" u="none" smtClean="0"/>
            <a:t>إعادة النظر في الأمور</a:t>
          </a:r>
          <a:endParaRPr lang="ar-EG" u="none" dirty="0"/>
        </a:p>
      </dgm:t>
    </dgm:pt>
    <dgm:pt modelId="{A4AFD3B6-C0E4-4166-8740-FF80D5C94AD0}" type="parTrans" cxnId="{F683F022-D097-4F97-B7D3-1BB321DB3A4C}">
      <dgm:prSet/>
      <dgm:spPr/>
      <dgm:t>
        <a:bodyPr/>
        <a:lstStyle/>
        <a:p>
          <a:pPr rtl="1"/>
          <a:endParaRPr lang="ar-EG"/>
        </a:p>
      </dgm:t>
    </dgm:pt>
    <dgm:pt modelId="{3CB5D412-DA6B-4887-AAB8-ABBE38F74892}" type="sibTrans" cxnId="{F683F022-D097-4F97-B7D3-1BB321DB3A4C}">
      <dgm:prSet/>
      <dgm:spPr/>
      <dgm:t>
        <a:bodyPr/>
        <a:lstStyle/>
        <a:p>
          <a:pPr rtl="1"/>
          <a:endParaRPr lang="ar-EG"/>
        </a:p>
      </dgm:t>
    </dgm:pt>
    <dgm:pt modelId="{BFC93E5A-E4DC-4642-8B99-13D343AA926D}" type="pres">
      <dgm:prSet presAssocID="{7D1B3B6B-A3A3-4CDF-ADE4-6A1CAF27BB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6F2BDCAA-968F-4198-B922-98B6BE95CA9E}" type="pres">
      <dgm:prSet presAssocID="{7D1B3B6B-A3A3-4CDF-ADE4-6A1CAF27BBAC}" presName="Name1" presStyleCnt="0"/>
      <dgm:spPr/>
      <dgm:t>
        <a:bodyPr/>
        <a:lstStyle/>
        <a:p>
          <a:pPr rtl="1"/>
          <a:endParaRPr lang="ar-SA"/>
        </a:p>
      </dgm:t>
    </dgm:pt>
    <dgm:pt modelId="{C9B23E50-BAD8-4F84-848E-9D6BEE009E5C}" type="pres">
      <dgm:prSet presAssocID="{7D1B3B6B-A3A3-4CDF-ADE4-6A1CAF27BBAC}" presName="cycle" presStyleCnt="0"/>
      <dgm:spPr/>
      <dgm:t>
        <a:bodyPr/>
        <a:lstStyle/>
        <a:p>
          <a:pPr rtl="1"/>
          <a:endParaRPr lang="ar-SA"/>
        </a:p>
      </dgm:t>
    </dgm:pt>
    <dgm:pt modelId="{7EAD87D4-6D7E-4CB2-A911-B4B1CFDD66BF}" type="pres">
      <dgm:prSet presAssocID="{7D1B3B6B-A3A3-4CDF-ADE4-6A1CAF27BBAC}" presName="srcNode" presStyleLbl="node1" presStyleIdx="0" presStyleCnt="6"/>
      <dgm:spPr/>
      <dgm:t>
        <a:bodyPr/>
        <a:lstStyle/>
        <a:p>
          <a:pPr rtl="1"/>
          <a:endParaRPr lang="ar-SA"/>
        </a:p>
      </dgm:t>
    </dgm:pt>
    <dgm:pt modelId="{502AB5B3-3D0C-4EE5-B547-2E9C8D45B659}" type="pres">
      <dgm:prSet presAssocID="{7D1B3B6B-A3A3-4CDF-ADE4-6A1CAF27BBAC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21F94FB9-3FBF-4309-8241-5557DC428686}" type="pres">
      <dgm:prSet presAssocID="{7D1B3B6B-A3A3-4CDF-ADE4-6A1CAF27BBAC}" presName="extraNode" presStyleLbl="node1" presStyleIdx="0" presStyleCnt="6"/>
      <dgm:spPr/>
      <dgm:t>
        <a:bodyPr/>
        <a:lstStyle/>
        <a:p>
          <a:pPr rtl="1"/>
          <a:endParaRPr lang="ar-SA"/>
        </a:p>
      </dgm:t>
    </dgm:pt>
    <dgm:pt modelId="{AE5B36A5-D623-403B-9F93-86F0637E5724}" type="pres">
      <dgm:prSet presAssocID="{7D1B3B6B-A3A3-4CDF-ADE4-6A1CAF27BBAC}" presName="dstNode" presStyleLbl="node1" presStyleIdx="0" presStyleCnt="6"/>
      <dgm:spPr/>
      <dgm:t>
        <a:bodyPr/>
        <a:lstStyle/>
        <a:p>
          <a:pPr rtl="1"/>
          <a:endParaRPr lang="ar-SA"/>
        </a:p>
      </dgm:t>
    </dgm:pt>
    <dgm:pt modelId="{E9FCE071-AF83-4781-B117-0CF83FDEE0E4}" type="pres">
      <dgm:prSet presAssocID="{5DEDE0A7-46B6-4A87-9DFE-0D782774455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F380B05-7805-40E5-8530-FDAB36CFCE48}" type="pres">
      <dgm:prSet presAssocID="{5DEDE0A7-46B6-4A87-9DFE-0D7827744556}" presName="accent_1" presStyleCnt="0"/>
      <dgm:spPr/>
      <dgm:t>
        <a:bodyPr/>
        <a:lstStyle/>
        <a:p>
          <a:pPr rtl="1"/>
          <a:endParaRPr lang="ar-SA"/>
        </a:p>
      </dgm:t>
    </dgm:pt>
    <dgm:pt modelId="{F4CDFB34-3F1F-4B2F-BE8E-0EBA0E0A8748}" type="pres">
      <dgm:prSet presAssocID="{5DEDE0A7-46B6-4A87-9DFE-0D7827744556}" presName="accentRepeatNode" presStyleLbl="solidFgAcc1" presStyleIdx="0" presStyleCnt="6"/>
      <dgm:spPr/>
      <dgm:t>
        <a:bodyPr/>
        <a:lstStyle/>
        <a:p>
          <a:pPr rtl="1"/>
          <a:endParaRPr lang="ar-SA"/>
        </a:p>
      </dgm:t>
    </dgm:pt>
    <dgm:pt modelId="{D064A7EE-6ACF-49BF-B6A6-55BB240CA3FA}" type="pres">
      <dgm:prSet presAssocID="{2FFA1052-A903-4350-B6AE-AE1BBDF39AC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4ACB007-ABD8-46AC-A2E5-58B2EFF31102}" type="pres">
      <dgm:prSet presAssocID="{2FFA1052-A903-4350-B6AE-AE1BBDF39AC3}" presName="accent_2" presStyleCnt="0"/>
      <dgm:spPr/>
      <dgm:t>
        <a:bodyPr/>
        <a:lstStyle/>
        <a:p>
          <a:pPr rtl="1"/>
          <a:endParaRPr lang="ar-SA"/>
        </a:p>
      </dgm:t>
    </dgm:pt>
    <dgm:pt modelId="{37BFE300-9B9A-4FAB-AE89-58A3266C743D}" type="pres">
      <dgm:prSet presAssocID="{2FFA1052-A903-4350-B6AE-AE1BBDF39AC3}" presName="accentRepeatNode" presStyleLbl="solidFgAcc1" presStyleIdx="1" presStyleCnt="6"/>
      <dgm:spPr/>
      <dgm:t>
        <a:bodyPr/>
        <a:lstStyle/>
        <a:p>
          <a:pPr rtl="1"/>
          <a:endParaRPr lang="ar-SA"/>
        </a:p>
      </dgm:t>
    </dgm:pt>
    <dgm:pt modelId="{AD62803C-97B7-441E-8B0C-16750A5DBD69}" type="pres">
      <dgm:prSet presAssocID="{5275996D-6DFF-4CA2-B8FE-ED0BC84AB37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3FBB82F-9180-4805-BEBD-28B5F89C2784}" type="pres">
      <dgm:prSet presAssocID="{5275996D-6DFF-4CA2-B8FE-ED0BC84AB37D}" presName="accent_3" presStyleCnt="0"/>
      <dgm:spPr/>
      <dgm:t>
        <a:bodyPr/>
        <a:lstStyle/>
        <a:p>
          <a:pPr rtl="1"/>
          <a:endParaRPr lang="ar-SA"/>
        </a:p>
      </dgm:t>
    </dgm:pt>
    <dgm:pt modelId="{937B98A4-0561-4227-849B-024B2F7CED07}" type="pres">
      <dgm:prSet presAssocID="{5275996D-6DFF-4CA2-B8FE-ED0BC84AB37D}" presName="accentRepeatNode" presStyleLbl="solidFgAcc1" presStyleIdx="2" presStyleCnt="6"/>
      <dgm:spPr/>
      <dgm:t>
        <a:bodyPr/>
        <a:lstStyle/>
        <a:p>
          <a:pPr rtl="1"/>
          <a:endParaRPr lang="ar-SA"/>
        </a:p>
      </dgm:t>
    </dgm:pt>
    <dgm:pt modelId="{ABA8E5B2-DA45-4EE3-A821-852B600B64A8}" type="pres">
      <dgm:prSet presAssocID="{C0F3D0C6-9854-4D68-95CF-353CB1D98AE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80EE504-2EFC-41DD-8F3F-973D784008E5}" type="pres">
      <dgm:prSet presAssocID="{C0F3D0C6-9854-4D68-95CF-353CB1D98AEE}" presName="accent_4" presStyleCnt="0"/>
      <dgm:spPr/>
      <dgm:t>
        <a:bodyPr/>
        <a:lstStyle/>
        <a:p>
          <a:pPr rtl="1"/>
          <a:endParaRPr lang="ar-SA"/>
        </a:p>
      </dgm:t>
    </dgm:pt>
    <dgm:pt modelId="{1BAC2F82-AB4E-438F-BEF8-BAB21FE3FF1A}" type="pres">
      <dgm:prSet presAssocID="{C0F3D0C6-9854-4D68-95CF-353CB1D98AEE}" presName="accentRepeatNode" presStyleLbl="solidFgAcc1" presStyleIdx="3" presStyleCnt="6"/>
      <dgm:spPr/>
      <dgm:t>
        <a:bodyPr/>
        <a:lstStyle/>
        <a:p>
          <a:pPr rtl="1"/>
          <a:endParaRPr lang="ar-SA"/>
        </a:p>
      </dgm:t>
    </dgm:pt>
    <dgm:pt modelId="{000D7277-47FB-431B-A24C-C028DD8DABE3}" type="pres">
      <dgm:prSet presAssocID="{F68F260A-BA6F-4520-8E99-39AB5824B08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B9498BC-D604-4A07-8952-0B53FB6F5C68}" type="pres">
      <dgm:prSet presAssocID="{F68F260A-BA6F-4520-8E99-39AB5824B084}" presName="accent_5" presStyleCnt="0"/>
      <dgm:spPr/>
      <dgm:t>
        <a:bodyPr/>
        <a:lstStyle/>
        <a:p>
          <a:pPr rtl="1"/>
          <a:endParaRPr lang="ar-SA"/>
        </a:p>
      </dgm:t>
    </dgm:pt>
    <dgm:pt modelId="{68C28ED4-6625-4990-9AF5-F25C9DE5F098}" type="pres">
      <dgm:prSet presAssocID="{F68F260A-BA6F-4520-8E99-39AB5824B084}" presName="accentRepeatNode" presStyleLbl="solidFgAcc1" presStyleIdx="4" presStyleCnt="6"/>
      <dgm:spPr/>
      <dgm:t>
        <a:bodyPr/>
        <a:lstStyle/>
        <a:p>
          <a:pPr rtl="1"/>
          <a:endParaRPr lang="ar-SA"/>
        </a:p>
      </dgm:t>
    </dgm:pt>
    <dgm:pt modelId="{8A9FAEF2-B3C7-4050-9D0F-4F5ED0B721E7}" type="pres">
      <dgm:prSet presAssocID="{2918D4CE-1F22-44FA-B042-8124FC34717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7D71352-600E-4EF0-8585-26753138B95B}" type="pres">
      <dgm:prSet presAssocID="{2918D4CE-1F22-44FA-B042-8124FC347177}" presName="accent_6" presStyleCnt="0"/>
      <dgm:spPr/>
      <dgm:t>
        <a:bodyPr/>
        <a:lstStyle/>
        <a:p>
          <a:pPr rtl="1"/>
          <a:endParaRPr lang="ar-SA"/>
        </a:p>
      </dgm:t>
    </dgm:pt>
    <dgm:pt modelId="{B126A2DB-D13C-446A-8D2F-0659F4F1E62B}" type="pres">
      <dgm:prSet presAssocID="{2918D4CE-1F22-44FA-B042-8124FC347177}" presName="accentRepeatNode" presStyleLbl="solidFgAcc1" presStyleIdx="5" presStyleCnt="6"/>
      <dgm:spPr/>
      <dgm:t>
        <a:bodyPr/>
        <a:lstStyle/>
        <a:p>
          <a:pPr rtl="1"/>
          <a:endParaRPr lang="ar-SA"/>
        </a:p>
      </dgm:t>
    </dgm:pt>
  </dgm:ptLst>
  <dgm:cxnLst>
    <dgm:cxn modelId="{DE18372A-8AF2-43F2-928C-6A8F5D4107AF}" srcId="{7D1B3B6B-A3A3-4CDF-ADE4-6A1CAF27BBAC}" destId="{2FFA1052-A903-4350-B6AE-AE1BBDF39AC3}" srcOrd="1" destOrd="0" parTransId="{DD08FFCD-4040-49B5-A682-22AA2B2EE900}" sibTransId="{CFA91267-15AD-4332-ACC6-D14414FA38BA}"/>
    <dgm:cxn modelId="{D6FCAC09-6B06-451C-B694-73A73ED6DB12}" type="presOf" srcId="{7D1B3B6B-A3A3-4CDF-ADE4-6A1CAF27BBAC}" destId="{BFC93E5A-E4DC-4642-8B99-13D343AA926D}" srcOrd="0" destOrd="0" presId="urn:microsoft.com/office/officeart/2008/layout/VerticalCurvedList"/>
    <dgm:cxn modelId="{BCA1039E-3B27-4951-B5B5-672AF70F1E45}" type="presOf" srcId="{C0F3D0C6-9854-4D68-95CF-353CB1D98AEE}" destId="{ABA8E5B2-DA45-4EE3-A821-852B600B64A8}" srcOrd="0" destOrd="0" presId="urn:microsoft.com/office/officeart/2008/layout/VerticalCurvedList"/>
    <dgm:cxn modelId="{55635972-0269-4134-8C89-E012B5B34363}" type="presOf" srcId="{5DEDE0A7-46B6-4A87-9DFE-0D7827744556}" destId="{E9FCE071-AF83-4781-B117-0CF83FDEE0E4}" srcOrd="0" destOrd="0" presId="urn:microsoft.com/office/officeart/2008/layout/VerticalCurvedList"/>
    <dgm:cxn modelId="{F683F022-D097-4F97-B7D3-1BB321DB3A4C}" srcId="{7D1B3B6B-A3A3-4CDF-ADE4-6A1CAF27BBAC}" destId="{F68F260A-BA6F-4520-8E99-39AB5824B084}" srcOrd="4" destOrd="0" parTransId="{A4AFD3B6-C0E4-4166-8740-FF80D5C94AD0}" sibTransId="{3CB5D412-DA6B-4887-AAB8-ABBE38F74892}"/>
    <dgm:cxn modelId="{E505ED17-D817-474B-9AC5-1D01718DDAAD}" srcId="{7D1B3B6B-A3A3-4CDF-ADE4-6A1CAF27BBAC}" destId="{2918D4CE-1F22-44FA-B042-8124FC347177}" srcOrd="5" destOrd="0" parTransId="{FA1CFB3C-8107-44F0-A3D3-3FB5AC1384AF}" sibTransId="{9FA959DA-BBE6-413F-99B4-FB8B3741710A}"/>
    <dgm:cxn modelId="{30DC3867-29FB-4EDA-B94F-BB7F8964A9BA}" srcId="{7D1B3B6B-A3A3-4CDF-ADE4-6A1CAF27BBAC}" destId="{C0F3D0C6-9854-4D68-95CF-353CB1D98AEE}" srcOrd="3" destOrd="0" parTransId="{25B1B438-DAB9-466C-8806-C03CF7C9B54D}" sibTransId="{2E6EAF65-4480-442F-AAE6-A7EB66BBA24E}"/>
    <dgm:cxn modelId="{97DF79B1-AC36-4E95-B948-D8EA51E92E24}" srcId="{7D1B3B6B-A3A3-4CDF-ADE4-6A1CAF27BBAC}" destId="{5DEDE0A7-46B6-4A87-9DFE-0D7827744556}" srcOrd="0" destOrd="0" parTransId="{FEEF8A2D-9E96-46B5-B0B7-A983D1E4E8CC}" sibTransId="{EF205DB5-F76D-4FE1-B414-719763FF0342}"/>
    <dgm:cxn modelId="{57E2ECCC-BB77-4F34-896C-47EA43C8C766}" type="presOf" srcId="{2FFA1052-A903-4350-B6AE-AE1BBDF39AC3}" destId="{D064A7EE-6ACF-49BF-B6A6-55BB240CA3FA}" srcOrd="0" destOrd="0" presId="urn:microsoft.com/office/officeart/2008/layout/VerticalCurvedList"/>
    <dgm:cxn modelId="{243B581A-762A-44B6-A518-262122C84251}" type="presOf" srcId="{EF205DB5-F76D-4FE1-B414-719763FF0342}" destId="{502AB5B3-3D0C-4EE5-B547-2E9C8D45B659}" srcOrd="0" destOrd="0" presId="urn:microsoft.com/office/officeart/2008/layout/VerticalCurvedList"/>
    <dgm:cxn modelId="{926036A4-0F59-43F0-8AEF-F20329119A88}" srcId="{7D1B3B6B-A3A3-4CDF-ADE4-6A1CAF27BBAC}" destId="{5275996D-6DFF-4CA2-B8FE-ED0BC84AB37D}" srcOrd="2" destOrd="0" parTransId="{96C02724-0916-4463-81BA-C8C833C4A2EE}" sibTransId="{C273D8BA-D2FA-43DB-AEC5-2699B400A890}"/>
    <dgm:cxn modelId="{5DE9893D-31ED-44DE-9998-C3014AA415D4}" type="presOf" srcId="{2918D4CE-1F22-44FA-B042-8124FC347177}" destId="{8A9FAEF2-B3C7-4050-9D0F-4F5ED0B721E7}" srcOrd="0" destOrd="0" presId="urn:microsoft.com/office/officeart/2008/layout/VerticalCurvedList"/>
    <dgm:cxn modelId="{0661DBF6-3E6D-4834-BCA8-6A347332576B}" type="presOf" srcId="{5275996D-6DFF-4CA2-B8FE-ED0BC84AB37D}" destId="{AD62803C-97B7-441E-8B0C-16750A5DBD69}" srcOrd="0" destOrd="0" presId="urn:microsoft.com/office/officeart/2008/layout/VerticalCurvedList"/>
    <dgm:cxn modelId="{3F593B63-7232-4FDE-BA4C-D5C709869145}" type="presOf" srcId="{F68F260A-BA6F-4520-8E99-39AB5824B084}" destId="{000D7277-47FB-431B-A24C-C028DD8DABE3}" srcOrd="0" destOrd="0" presId="urn:microsoft.com/office/officeart/2008/layout/VerticalCurvedList"/>
    <dgm:cxn modelId="{98FDC3AC-39D3-43C5-8D9F-0F2DCB9F5908}" type="presParOf" srcId="{BFC93E5A-E4DC-4642-8B99-13D343AA926D}" destId="{6F2BDCAA-968F-4198-B922-98B6BE95CA9E}" srcOrd="0" destOrd="0" presId="urn:microsoft.com/office/officeart/2008/layout/VerticalCurvedList"/>
    <dgm:cxn modelId="{4F158B7F-0E2E-42E8-BF57-2486ED1ECC4F}" type="presParOf" srcId="{6F2BDCAA-968F-4198-B922-98B6BE95CA9E}" destId="{C9B23E50-BAD8-4F84-848E-9D6BEE009E5C}" srcOrd="0" destOrd="0" presId="urn:microsoft.com/office/officeart/2008/layout/VerticalCurvedList"/>
    <dgm:cxn modelId="{8FC610CD-6B72-44D1-9FD3-9E172B5F0126}" type="presParOf" srcId="{C9B23E50-BAD8-4F84-848E-9D6BEE009E5C}" destId="{7EAD87D4-6D7E-4CB2-A911-B4B1CFDD66BF}" srcOrd="0" destOrd="0" presId="urn:microsoft.com/office/officeart/2008/layout/VerticalCurvedList"/>
    <dgm:cxn modelId="{8E59DC92-6558-46E6-B15E-4C7F8D3F05AC}" type="presParOf" srcId="{C9B23E50-BAD8-4F84-848E-9D6BEE009E5C}" destId="{502AB5B3-3D0C-4EE5-B547-2E9C8D45B659}" srcOrd="1" destOrd="0" presId="urn:microsoft.com/office/officeart/2008/layout/VerticalCurvedList"/>
    <dgm:cxn modelId="{A2866974-4A22-47B8-A19F-19523C165F13}" type="presParOf" srcId="{C9B23E50-BAD8-4F84-848E-9D6BEE009E5C}" destId="{21F94FB9-3FBF-4309-8241-5557DC428686}" srcOrd="2" destOrd="0" presId="urn:microsoft.com/office/officeart/2008/layout/VerticalCurvedList"/>
    <dgm:cxn modelId="{A38B5BC1-AE68-4320-8CDB-D0CC4FE57415}" type="presParOf" srcId="{C9B23E50-BAD8-4F84-848E-9D6BEE009E5C}" destId="{AE5B36A5-D623-403B-9F93-86F0637E5724}" srcOrd="3" destOrd="0" presId="urn:microsoft.com/office/officeart/2008/layout/VerticalCurvedList"/>
    <dgm:cxn modelId="{F1294AD8-B719-4B18-AF71-D85E692DDA96}" type="presParOf" srcId="{6F2BDCAA-968F-4198-B922-98B6BE95CA9E}" destId="{E9FCE071-AF83-4781-B117-0CF83FDEE0E4}" srcOrd="1" destOrd="0" presId="urn:microsoft.com/office/officeart/2008/layout/VerticalCurvedList"/>
    <dgm:cxn modelId="{1A616F8C-F951-4C71-A6E9-44865BB7AC35}" type="presParOf" srcId="{6F2BDCAA-968F-4198-B922-98B6BE95CA9E}" destId="{2F380B05-7805-40E5-8530-FDAB36CFCE48}" srcOrd="2" destOrd="0" presId="urn:microsoft.com/office/officeart/2008/layout/VerticalCurvedList"/>
    <dgm:cxn modelId="{2F6582B5-51C7-406A-A5B9-7947CABF1AAF}" type="presParOf" srcId="{2F380B05-7805-40E5-8530-FDAB36CFCE48}" destId="{F4CDFB34-3F1F-4B2F-BE8E-0EBA0E0A8748}" srcOrd="0" destOrd="0" presId="urn:microsoft.com/office/officeart/2008/layout/VerticalCurvedList"/>
    <dgm:cxn modelId="{011C412F-803C-4B3E-9FD7-7B979F0DB059}" type="presParOf" srcId="{6F2BDCAA-968F-4198-B922-98B6BE95CA9E}" destId="{D064A7EE-6ACF-49BF-B6A6-55BB240CA3FA}" srcOrd="3" destOrd="0" presId="urn:microsoft.com/office/officeart/2008/layout/VerticalCurvedList"/>
    <dgm:cxn modelId="{CE07BFB3-FD41-4E51-B4A6-D18AC66D47E4}" type="presParOf" srcId="{6F2BDCAA-968F-4198-B922-98B6BE95CA9E}" destId="{34ACB007-ABD8-46AC-A2E5-58B2EFF31102}" srcOrd="4" destOrd="0" presId="urn:microsoft.com/office/officeart/2008/layout/VerticalCurvedList"/>
    <dgm:cxn modelId="{96985512-ECF1-49A5-AC4A-DA4EEDA652BF}" type="presParOf" srcId="{34ACB007-ABD8-46AC-A2E5-58B2EFF31102}" destId="{37BFE300-9B9A-4FAB-AE89-58A3266C743D}" srcOrd="0" destOrd="0" presId="urn:microsoft.com/office/officeart/2008/layout/VerticalCurvedList"/>
    <dgm:cxn modelId="{31CA2BA7-3E97-4D2F-89D9-6DEE241DDA8D}" type="presParOf" srcId="{6F2BDCAA-968F-4198-B922-98B6BE95CA9E}" destId="{AD62803C-97B7-441E-8B0C-16750A5DBD69}" srcOrd="5" destOrd="0" presId="urn:microsoft.com/office/officeart/2008/layout/VerticalCurvedList"/>
    <dgm:cxn modelId="{1BAD6A0B-D137-48DF-BC76-C3731B7AE593}" type="presParOf" srcId="{6F2BDCAA-968F-4198-B922-98B6BE95CA9E}" destId="{D3FBB82F-9180-4805-BEBD-28B5F89C2784}" srcOrd="6" destOrd="0" presId="urn:microsoft.com/office/officeart/2008/layout/VerticalCurvedList"/>
    <dgm:cxn modelId="{194B3F20-8D0C-48C9-9CC5-6E8E0F404075}" type="presParOf" srcId="{D3FBB82F-9180-4805-BEBD-28B5F89C2784}" destId="{937B98A4-0561-4227-849B-024B2F7CED07}" srcOrd="0" destOrd="0" presId="urn:microsoft.com/office/officeart/2008/layout/VerticalCurvedList"/>
    <dgm:cxn modelId="{310985EB-E07D-43AA-9919-716877E1D8E9}" type="presParOf" srcId="{6F2BDCAA-968F-4198-B922-98B6BE95CA9E}" destId="{ABA8E5B2-DA45-4EE3-A821-852B600B64A8}" srcOrd="7" destOrd="0" presId="urn:microsoft.com/office/officeart/2008/layout/VerticalCurvedList"/>
    <dgm:cxn modelId="{296A0332-3B59-4843-9AD1-7B31CEDEC27E}" type="presParOf" srcId="{6F2BDCAA-968F-4198-B922-98B6BE95CA9E}" destId="{180EE504-2EFC-41DD-8F3F-973D784008E5}" srcOrd="8" destOrd="0" presId="urn:microsoft.com/office/officeart/2008/layout/VerticalCurvedList"/>
    <dgm:cxn modelId="{334CBC0B-7290-43B4-9F1A-DE55322F9E3A}" type="presParOf" srcId="{180EE504-2EFC-41DD-8F3F-973D784008E5}" destId="{1BAC2F82-AB4E-438F-BEF8-BAB21FE3FF1A}" srcOrd="0" destOrd="0" presId="urn:microsoft.com/office/officeart/2008/layout/VerticalCurvedList"/>
    <dgm:cxn modelId="{123F645C-453D-4B7F-81B4-F34950AD1097}" type="presParOf" srcId="{6F2BDCAA-968F-4198-B922-98B6BE95CA9E}" destId="{000D7277-47FB-431B-A24C-C028DD8DABE3}" srcOrd="9" destOrd="0" presId="urn:microsoft.com/office/officeart/2008/layout/VerticalCurvedList"/>
    <dgm:cxn modelId="{BFF1A4C5-6AAB-4FAB-BF5B-9FF81045AB2E}" type="presParOf" srcId="{6F2BDCAA-968F-4198-B922-98B6BE95CA9E}" destId="{8B9498BC-D604-4A07-8952-0B53FB6F5C68}" srcOrd="10" destOrd="0" presId="urn:microsoft.com/office/officeart/2008/layout/VerticalCurvedList"/>
    <dgm:cxn modelId="{7295B6C1-47B3-4153-B874-ABF205BF048C}" type="presParOf" srcId="{8B9498BC-D604-4A07-8952-0B53FB6F5C68}" destId="{68C28ED4-6625-4990-9AF5-F25C9DE5F098}" srcOrd="0" destOrd="0" presId="urn:microsoft.com/office/officeart/2008/layout/VerticalCurvedList"/>
    <dgm:cxn modelId="{347DF65A-6688-4A85-A2E5-325C97202389}" type="presParOf" srcId="{6F2BDCAA-968F-4198-B922-98B6BE95CA9E}" destId="{8A9FAEF2-B3C7-4050-9D0F-4F5ED0B721E7}" srcOrd="11" destOrd="0" presId="urn:microsoft.com/office/officeart/2008/layout/VerticalCurvedList"/>
    <dgm:cxn modelId="{4D27CFB3-1DC4-4481-9431-55397B1D57FA}" type="presParOf" srcId="{6F2BDCAA-968F-4198-B922-98B6BE95CA9E}" destId="{A7D71352-600E-4EF0-8585-26753138B95B}" srcOrd="12" destOrd="0" presId="urn:microsoft.com/office/officeart/2008/layout/VerticalCurvedList"/>
    <dgm:cxn modelId="{B8301FC5-418D-4D46-8C94-97304AD883F5}" type="presParOf" srcId="{A7D71352-600E-4EF0-8585-26753138B95B}" destId="{B126A2DB-D13C-446A-8D2F-0659F4F1E6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1B3B6B-A3A3-4CDF-ADE4-6A1CAF27BBA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5DEDE0A7-46B6-4A87-9DFE-0D7827744556}">
      <dgm:prSet phldrT="[Text]" custT="1"/>
      <dgm:spPr/>
      <dgm:t>
        <a:bodyPr/>
        <a:lstStyle/>
        <a:p>
          <a:pPr algn="ctr" rtl="1"/>
          <a:r>
            <a:rPr lang="ar-EG" sz="3800" b="1" u="none" dirty="0" smtClean="0">
              <a:solidFill>
                <a:srgbClr val="002060"/>
              </a:solidFill>
            </a:rPr>
            <a:t>التفوق</a:t>
          </a:r>
          <a:endParaRPr lang="ar-EG" sz="3800" u="none" dirty="0">
            <a:solidFill>
              <a:srgbClr val="002060"/>
            </a:solidFill>
          </a:endParaRPr>
        </a:p>
      </dgm:t>
    </dgm:pt>
    <dgm:pt modelId="{FEEF8A2D-9E96-46B5-B0B7-A983D1E4E8CC}" type="parTrans" cxnId="{97DF79B1-AC36-4E95-B948-D8EA51E92E24}">
      <dgm:prSet/>
      <dgm:spPr/>
      <dgm:t>
        <a:bodyPr/>
        <a:lstStyle/>
        <a:p>
          <a:pPr rtl="1"/>
          <a:endParaRPr lang="ar-EG"/>
        </a:p>
      </dgm:t>
    </dgm:pt>
    <dgm:pt modelId="{EF205DB5-F76D-4FE1-B414-719763FF0342}" type="sibTrans" cxnId="{97DF79B1-AC36-4E95-B948-D8EA51E92E24}">
      <dgm:prSet/>
      <dgm:spPr/>
      <dgm:t>
        <a:bodyPr/>
        <a:lstStyle/>
        <a:p>
          <a:pPr rtl="1"/>
          <a:endParaRPr lang="ar-EG"/>
        </a:p>
      </dgm:t>
    </dgm:pt>
    <dgm:pt modelId="{2FFA1052-A903-4350-B6AE-AE1BBDF39AC3}">
      <dgm:prSet phldrT="[Text]" custT="1"/>
      <dgm:spPr/>
      <dgm:t>
        <a:bodyPr/>
        <a:lstStyle/>
        <a:p>
          <a:pPr algn="ctr" rtl="1"/>
          <a:r>
            <a:rPr lang="ar-EG" sz="3800" b="1" u="none" dirty="0" smtClean="0">
              <a:solidFill>
                <a:srgbClr val="002060"/>
              </a:solidFill>
            </a:rPr>
            <a:t>المحاولات المستمرة</a:t>
          </a:r>
          <a:endParaRPr lang="ar-EG" sz="3800" u="none" dirty="0">
            <a:solidFill>
              <a:srgbClr val="002060"/>
            </a:solidFill>
          </a:endParaRPr>
        </a:p>
      </dgm:t>
    </dgm:pt>
    <dgm:pt modelId="{DD08FFCD-4040-49B5-A682-22AA2B2EE900}" type="parTrans" cxnId="{DE18372A-8AF2-43F2-928C-6A8F5D4107AF}">
      <dgm:prSet/>
      <dgm:spPr/>
      <dgm:t>
        <a:bodyPr/>
        <a:lstStyle/>
        <a:p>
          <a:pPr rtl="1"/>
          <a:endParaRPr lang="ar-EG"/>
        </a:p>
      </dgm:t>
    </dgm:pt>
    <dgm:pt modelId="{CFA91267-15AD-4332-ACC6-D14414FA38BA}" type="sibTrans" cxnId="{DE18372A-8AF2-43F2-928C-6A8F5D4107AF}">
      <dgm:prSet/>
      <dgm:spPr/>
      <dgm:t>
        <a:bodyPr/>
        <a:lstStyle/>
        <a:p>
          <a:pPr rtl="1"/>
          <a:endParaRPr lang="ar-EG"/>
        </a:p>
      </dgm:t>
    </dgm:pt>
    <dgm:pt modelId="{5275996D-6DFF-4CA2-B8FE-ED0BC84AB37D}">
      <dgm:prSet phldrT="[Text]" custT="1"/>
      <dgm:spPr/>
      <dgm:t>
        <a:bodyPr/>
        <a:lstStyle/>
        <a:p>
          <a:pPr algn="ctr" rtl="1"/>
          <a:r>
            <a:rPr lang="ar-EG" sz="3800" b="1" u="none" smtClean="0">
              <a:solidFill>
                <a:srgbClr val="002060"/>
              </a:solidFill>
            </a:rPr>
            <a:t>التخلي عن الأمر</a:t>
          </a:r>
          <a:endParaRPr lang="ar-EG" sz="3800" u="none" dirty="0">
            <a:solidFill>
              <a:srgbClr val="002060"/>
            </a:solidFill>
          </a:endParaRPr>
        </a:p>
      </dgm:t>
    </dgm:pt>
    <dgm:pt modelId="{96C02724-0916-4463-81BA-C8C833C4A2EE}" type="parTrans" cxnId="{926036A4-0F59-43F0-8AEF-F20329119A88}">
      <dgm:prSet/>
      <dgm:spPr/>
      <dgm:t>
        <a:bodyPr/>
        <a:lstStyle/>
        <a:p>
          <a:pPr rtl="1"/>
          <a:endParaRPr lang="ar-EG"/>
        </a:p>
      </dgm:t>
    </dgm:pt>
    <dgm:pt modelId="{C273D8BA-D2FA-43DB-AEC5-2699B400A890}" type="sibTrans" cxnId="{926036A4-0F59-43F0-8AEF-F20329119A88}">
      <dgm:prSet/>
      <dgm:spPr/>
      <dgm:t>
        <a:bodyPr/>
        <a:lstStyle/>
        <a:p>
          <a:pPr rtl="1"/>
          <a:endParaRPr lang="ar-EG"/>
        </a:p>
      </dgm:t>
    </dgm:pt>
    <dgm:pt modelId="{C0F3D0C6-9854-4D68-95CF-353CB1D98AEE}">
      <dgm:prSet phldrT="[Text]" custT="1"/>
      <dgm:spPr/>
      <dgm:t>
        <a:bodyPr/>
        <a:lstStyle/>
        <a:p>
          <a:pPr algn="ctr" rtl="1"/>
          <a:r>
            <a:rPr lang="ar-EG" sz="3800" b="1" u="none" dirty="0" smtClean="0">
              <a:solidFill>
                <a:srgbClr val="002060"/>
              </a:solidFill>
            </a:rPr>
            <a:t>عدم التفكير في الأمر</a:t>
          </a:r>
          <a:endParaRPr lang="ar-EG" sz="3800" u="none" dirty="0">
            <a:solidFill>
              <a:srgbClr val="002060"/>
            </a:solidFill>
          </a:endParaRPr>
        </a:p>
      </dgm:t>
    </dgm:pt>
    <dgm:pt modelId="{25B1B438-DAB9-466C-8806-C03CF7C9B54D}" type="parTrans" cxnId="{30DC3867-29FB-4EDA-B94F-BB7F8964A9BA}">
      <dgm:prSet/>
      <dgm:spPr/>
      <dgm:t>
        <a:bodyPr/>
        <a:lstStyle/>
        <a:p>
          <a:pPr rtl="1"/>
          <a:endParaRPr lang="ar-EG"/>
        </a:p>
      </dgm:t>
    </dgm:pt>
    <dgm:pt modelId="{2E6EAF65-4480-442F-AAE6-A7EB66BBA24E}" type="sibTrans" cxnId="{30DC3867-29FB-4EDA-B94F-BB7F8964A9BA}">
      <dgm:prSet/>
      <dgm:spPr/>
      <dgm:t>
        <a:bodyPr/>
        <a:lstStyle/>
        <a:p>
          <a:pPr rtl="1"/>
          <a:endParaRPr lang="ar-EG"/>
        </a:p>
      </dgm:t>
    </dgm:pt>
    <dgm:pt modelId="{BFC93E5A-E4DC-4642-8B99-13D343AA926D}" type="pres">
      <dgm:prSet presAssocID="{7D1B3B6B-A3A3-4CDF-ADE4-6A1CAF27BB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6F2BDCAA-968F-4198-B922-98B6BE95CA9E}" type="pres">
      <dgm:prSet presAssocID="{7D1B3B6B-A3A3-4CDF-ADE4-6A1CAF27BBAC}" presName="Name1" presStyleCnt="0"/>
      <dgm:spPr/>
    </dgm:pt>
    <dgm:pt modelId="{C9B23E50-BAD8-4F84-848E-9D6BEE009E5C}" type="pres">
      <dgm:prSet presAssocID="{7D1B3B6B-A3A3-4CDF-ADE4-6A1CAF27BBAC}" presName="cycle" presStyleCnt="0"/>
      <dgm:spPr/>
    </dgm:pt>
    <dgm:pt modelId="{7EAD87D4-6D7E-4CB2-A911-B4B1CFDD66BF}" type="pres">
      <dgm:prSet presAssocID="{7D1B3B6B-A3A3-4CDF-ADE4-6A1CAF27BBAC}" presName="srcNode" presStyleLbl="node1" presStyleIdx="0" presStyleCnt="4"/>
      <dgm:spPr/>
    </dgm:pt>
    <dgm:pt modelId="{502AB5B3-3D0C-4EE5-B547-2E9C8D45B659}" type="pres">
      <dgm:prSet presAssocID="{7D1B3B6B-A3A3-4CDF-ADE4-6A1CAF27BBAC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21F94FB9-3FBF-4309-8241-5557DC428686}" type="pres">
      <dgm:prSet presAssocID="{7D1B3B6B-A3A3-4CDF-ADE4-6A1CAF27BBAC}" presName="extraNode" presStyleLbl="node1" presStyleIdx="0" presStyleCnt="4"/>
      <dgm:spPr/>
    </dgm:pt>
    <dgm:pt modelId="{AE5B36A5-D623-403B-9F93-86F0637E5724}" type="pres">
      <dgm:prSet presAssocID="{7D1B3B6B-A3A3-4CDF-ADE4-6A1CAF27BBAC}" presName="dstNode" presStyleLbl="node1" presStyleIdx="0" presStyleCnt="4"/>
      <dgm:spPr/>
    </dgm:pt>
    <dgm:pt modelId="{E9FCE071-AF83-4781-B117-0CF83FDEE0E4}" type="pres">
      <dgm:prSet presAssocID="{5DEDE0A7-46B6-4A87-9DFE-0D782774455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F380B05-7805-40E5-8530-FDAB36CFCE48}" type="pres">
      <dgm:prSet presAssocID="{5DEDE0A7-46B6-4A87-9DFE-0D7827744556}" presName="accent_1" presStyleCnt="0"/>
      <dgm:spPr/>
    </dgm:pt>
    <dgm:pt modelId="{F4CDFB34-3F1F-4B2F-BE8E-0EBA0E0A8748}" type="pres">
      <dgm:prSet presAssocID="{5DEDE0A7-46B6-4A87-9DFE-0D7827744556}" presName="accentRepeatNode" presStyleLbl="solidFgAcc1" presStyleIdx="0" presStyleCnt="4"/>
      <dgm:spPr/>
    </dgm:pt>
    <dgm:pt modelId="{D064A7EE-6ACF-49BF-B6A6-55BB240CA3FA}" type="pres">
      <dgm:prSet presAssocID="{2FFA1052-A903-4350-B6AE-AE1BBDF39AC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4ACB007-ABD8-46AC-A2E5-58B2EFF31102}" type="pres">
      <dgm:prSet presAssocID="{2FFA1052-A903-4350-B6AE-AE1BBDF39AC3}" presName="accent_2" presStyleCnt="0"/>
      <dgm:spPr/>
    </dgm:pt>
    <dgm:pt modelId="{37BFE300-9B9A-4FAB-AE89-58A3266C743D}" type="pres">
      <dgm:prSet presAssocID="{2FFA1052-A903-4350-B6AE-AE1BBDF39AC3}" presName="accentRepeatNode" presStyleLbl="solidFgAcc1" presStyleIdx="1" presStyleCnt="4"/>
      <dgm:spPr/>
    </dgm:pt>
    <dgm:pt modelId="{AD62803C-97B7-441E-8B0C-16750A5DBD69}" type="pres">
      <dgm:prSet presAssocID="{5275996D-6DFF-4CA2-B8FE-ED0BC84AB37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3FBB82F-9180-4805-BEBD-28B5F89C2784}" type="pres">
      <dgm:prSet presAssocID="{5275996D-6DFF-4CA2-B8FE-ED0BC84AB37D}" presName="accent_3" presStyleCnt="0"/>
      <dgm:spPr/>
    </dgm:pt>
    <dgm:pt modelId="{937B98A4-0561-4227-849B-024B2F7CED07}" type="pres">
      <dgm:prSet presAssocID="{5275996D-6DFF-4CA2-B8FE-ED0BC84AB37D}" presName="accentRepeatNode" presStyleLbl="solidFgAcc1" presStyleIdx="2" presStyleCnt="4"/>
      <dgm:spPr/>
    </dgm:pt>
    <dgm:pt modelId="{ABA8E5B2-DA45-4EE3-A821-852B600B64A8}" type="pres">
      <dgm:prSet presAssocID="{C0F3D0C6-9854-4D68-95CF-353CB1D98AE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80EE504-2EFC-41DD-8F3F-973D784008E5}" type="pres">
      <dgm:prSet presAssocID="{C0F3D0C6-9854-4D68-95CF-353CB1D98AEE}" presName="accent_4" presStyleCnt="0"/>
      <dgm:spPr/>
    </dgm:pt>
    <dgm:pt modelId="{1BAC2F82-AB4E-438F-BEF8-BAB21FE3FF1A}" type="pres">
      <dgm:prSet presAssocID="{C0F3D0C6-9854-4D68-95CF-353CB1D98AEE}" presName="accentRepeatNode" presStyleLbl="solidFgAcc1" presStyleIdx="3" presStyleCnt="4"/>
      <dgm:spPr/>
    </dgm:pt>
  </dgm:ptLst>
  <dgm:cxnLst>
    <dgm:cxn modelId="{926036A4-0F59-43F0-8AEF-F20329119A88}" srcId="{7D1B3B6B-A3A3-4CDF-ADE4-6A1CAF27BBAC}" destId="{5275996D-6DFF-4CA2-B8FE-ED0BC84AB37D}" srcOrd="2" destOrd="0" parTransId="{96C02724-0916-4463-81BA-C8C833C4A2EE}" sibTransId="{C273D8BA-D2FA-43DB-AEC5-2699B400A890}"/>
    <dgm:cxn modelId="{97DF79B1-AC36-4E95-B948-D8EA51E92E24}" srcId="{7D1B3B6B-A3A3-4CDF-ADE4-6A1CAF27BBAC}" destId="{5DEDE0A7-46B6-4A87-9DFE-0D7827744556}" srcOrd="0" destOrd="0" parTransId="{FEEF8A2D-9E96-46B5-B0B7-A983D1E4E8CC}" sibTransId="{EF205DB5-F76D-4FE1-B414-719763FF0342}"/>
    <dgm:cxn modelId="{E0A67B8B-E478-45BD-A218-00C32A11D4A5}" type="presOf" srcId="{C0F3D0C6-9854-4D68-95CF-353CB1D98AEE}" destId="{ABA8E5B2-DA45-4EE3-A821-852B600B64A8}" srcOrd="0" destOrd="0" presId="urn:microsoft.com/office/officeart/2008/layout/VerticalCurvedList"/>
    <dgm:cxn modelId="{30DC3867-29FB-4EDA-B94F-BB7F8964A9BA}" srcId="{7D1B3B6B-A3A3-4CDF-ADE4-6A1CAF27BBAC}" destId="{C0F3D0C6-9854-4D68-95CF-353CB1D98AEE}" srcOrd="3" destOrd="0" parTransId="{25B1B438-DAB9-466C-8806-C03CF7C9B54D}" sibTransId="{2E6EAF65-4480-442F-AAE6-A7EB66BBA24E}"/>
    <dgm:cxn modelId="{DE18372A-8AF2-43F2-928C-6A8F5D4107AF}" srcId="{7D1B3B6B-A3A3-4CDF-ADE4-6A1CAF27BBAC}" destId="{2FFA1052-A903-4350-B6AE-AE1BBDF39AC3}" srcOrd="1" destOrd="0" parTransId="{DD08FFCD-4040-49B5-A682-22AA2B2EE900}" sibTransId="{CFA91267-15AD-4332-ACC6-D14414FA38BA}"/>
    <dgm:cxn modelId="{DB5D8822-1179-4B50-A04C-EB3760C32B74}" type="presOf" srcId="{5DEDE0A7-46B6-4A87-9DFE-0D7827744556}" destId="{E9FCE071-AF83-4781-B117-0CF83FDEE0E4}" srcOrd="0" destOrd="0" presId="urn:microsoft.com/office/officeart/2008/layout/VerticalCurvedList"/>
    <dgm:cxn modelId="{1AFD549D-5FE9-4C0B-9165-68262FDF9C58}" type="presOf" srcId="{5275996D-6DFF-4CA2-B8FE-ED0BC84AB37D}" destId="{AD62803C-97B7-441E-8B0C-16750A5DBD69}" srcOrd="0" destOrd="0" presId="urn:microsoft.com/office/officeart/2008/layout/VerticalCurvedList"/>
    <dgm:cxn modelId="{325F568C-A7BC-4DDA-AE09-9A118C12D41F}" type="presOf" srcId="{EF205DB5-F76D-4FE1-B414-719763FF0342}" destId="{502AB5B3-3D0C-4EE5-B547-2E9C8D45B659}" srcOrd="0" destOrd="0" presId="urn:microsoft.com/office/officeart/2008/layout/VerticalCurvedList"/>
    <dgm:cxn modelId="{D709B897-CD09-4E1F-8011-627593E8FA7D}" type="presOf" srcId="{7D1B3B6B-A3A3-4CDF-ADE4-6A1CAF27BBAC}" destId="{BFC93E5A-E4DC-4642-8B99-13D343AA926D}" srcOrd="0" destOrd="0" presId="urn:microsoft.com/office/officeart/2008/layout/VerticalCurvedList"/>
    <dgm:cxn modelId="{77AB4C4B-22A1-477A-9077-5BEEF551219E}" type="presOf" srcId="{2FFA1052-A903-4350-B6AE-AE1BBDF39AC3}" destId="{D064A7EE-6ACF-49BF-B6A6-55BB240CA3FA}" srcOrd="0" destOrd="0" presId="urn:microsoft.com/office/officeart/2008/layout/VerticalCurvedList"/>
    <dgm:cxn modelId="{1A2BAFF4-DA7D-48E8-939A-C34D43FA8A8E}" type="presParOf" srcId="{BFC93E5A-E4DC-4642-8B99-13D343AA926D}" destId="{6F2BDCAA-968F-4198-B922-98B6BE95CA9E}" srcOrd="0" destOrd="0" presId="urn:microsoft.com/office/officeart/2008/layout/VerticalCurvedList"/>
    <dgm:cxn modelId="{0422DB4E-0A49-4E80-A5F5-E4D385E79AC5}" type="presParOf" srcId="{6F2BDCAA-968F-4198-B922-98B6BE95CA9E}" destId="{C9B23E50-BAD8-4F84-848E-9D6BEE009E5C}" srcOrd="0" destOrd="0" presId="urn:microsoft.com/office/officeart/2008/layout/VerticalCurvedList"/>
    <dgm:cxn modelId="{738FDAD1-305B-4ED2-A014-07AEAF737FF5}" type="presParOf" srcId="{C9B23E50-BAD8-4F84-848E-9D6BEE009E5C}" destId="{7EAD87D4-6D7E-4CB2-A911-B4B1CFDD66BF}" srcOrd="0" destOrd="0" presId="urn:microsoft.com/office/officeart/2008/layout/VerticalCurvedList"/>
    <dgm:cxn modelId="{222B8A3C-1EE1-4466-9305-7C63C2BABD26}" type="presParOf" srcId="{C9B23E50-BAD8-4F84-848E-9D6BEE009E5C}" destId="{502AB5B3-3D0C-4EE5-B547-2E9C8D45B659}" srcOrd="1" destOrd="0" presId="urn:microsoft.com/office/officeart/2008/layout/VerticalCurvedList"/>
    <dgm:cxn modelId="{9E54DEB2-09FD-4D9C-BD58-A8D337CF1E21}" type="presParOf" srcId="{C9B23E50-BAD8-4F84-848E-9D6BEE009E5C}" destId="{21F94FB9-3FBF-4309-8241-5557DC428686}" srcOrd="2" destOrd="0" presId="urn:microsoft.com/office/officeart/2008/layout/VerticalCurvedList"/>
    <dgm:cxn modelId="{17609A3B-9260-45C5-B692-CEE63E83B4BB}" type="presParOf" srcId="{C9B23E50-BAD8-4F84-848E-9D6BEE009E5C}" destId="{AE5B36A5-D623-403B-9F93-86F0637E5724}" srcOrd="3" destOrd="0" presId="urn:microsoft.com/office/officeart/2008/layout/VerticalCurvedList"/>
    <dgm:cxn modelId="{941759B9-E451-4DD6-BF2F-27CB7A9C04F1}" type="presParOf" srcId="{6F2BDCAA-968F-4198-B922-98B6BE95CA9E}" destId="{E9FCE071-AF83-4781-B117-0CF83FDEE0E4}" srcOrd="1" destOrd="0" presId="urn:microsoft.com/office/officeart/2008/layout/VerticalCurvedList"/>
    <dgm:cxn modelId="{F541FDD9-AD86-44A8-99C1-A90BE5512A0D}" type="presParOf" srcId="{6F2BDCAA-968F-4198-B922-98B6BE95CA9E}" destId="{2F380B05-7805-40E5-8530-FDAB36CFCE48}" srcOrd="2" destOrd="0" presId="urn:microsoft.com/office/officeart/2008/layout/VerticalCurvedList"/>
    <dgm:cxn modelId="{FBBC24EB-ED61-41A6-A451-C701E2C6C1A7}" type="presParOf" srcId="{2F380B05-7805-40E5-8530-FDAB36CFCE48}" destId="{F4CDFB34-3F1F-4B2F-BE8E-0EBA0E0A8748}" srcOrd="0" destOrd="0" presId="urn:microsoft.com/office/officeart/2008/layout/VerticalCurvedList"/>
    <dgm:cxn modelId="{89EC7CF2-7A6E-45C8-94CB-41BBDDE1D89A}" type="presParOf" srcId="{6F2BDCAA-968F-4198-B922-98B6BE95CA9E}" destId="{D064A7EE-6ACF-49BF-B6A6-55BB240CA3FA}" srcOrd="3" destOrd="0" presId="urn:microsoft.com/office/officeart/2008/layout/VerticalCurvedList"/>
    <dgm:cxn modelId="{A05BB8A2-A908-4738-8AF1-C1853AA47611}" type="presParOf" srcId="{6F2BDCAA-968F-4198-B922-98B6BE95CA9E}" destId="{34ACB007-ABD8-46AC-A2E5-58B2EFF31102}" srcOrd="4" destOrd="0" presId="urn:microsoft.com/office/officeart/2008/layout/VerticalCurvedList"/>
    <dgm:cxn modelId="{0228D5A4-D1F3-4DFC-A97C-8922EA26AB50}" type="presParOf" srcId="{34ACB007-ABD8-46AC-A2E5-58B2EFF31102}" destId="{37BFE300-9B9A-4FAB-AE89-58A3266C743D}" srcOrd="0" destOrd="0" presId="urn:microsoft.com/office/officeart/2008/layout/VerticalCurvedList"/>
    <dgm:cxn modelId="{91F4A576-9DFD-4269-B1C1-A401CC2D79C8}" type="presParOf" srcId="{6F2BDCAA-968F-4198-B922-98B6BE95CA9E}" destId="{AD62803C-97B7-441E-8B0C-16750A5DBD69}" srcOrd="5" destOrd="0" presId="urn:microsoft.com/office/officeart/2008/layout/VerticalCurvedList"/>
    <dgm:cxn modelId="{8AAAEF88-63C3-4B04-A35A-512743B778AA}" type="presParOf" srcId="{6F2BDCAA-968F-4198-B922-98B6BE95CA9E}" destId="{D3FBB82F-9180-4805-BEBD-28B5F89C2784}" srcOrd="6" destOrd="0" presId="urn:microsoft.com/office/officeart/2008/layout/VerticalCurvedList"/>
    <dgm:cxn modelId="{924BB7A8-24A3-45EF-85FD-EEFF938AD082}" type="presParOf" srcId="{D3FBB82F-9180-4805-BEBD-28B5F89C2784}" destId="{937B98A4-0561-4227-849B-024B2F7CED07}" srcOrd="0" destOrd="0" presId="urn:microsoft.com/office/officeart/2008/layout/VerticalCurvedList"/>
    <dgm:cxn modelId="{73327F73-BFD8-4102-9561-62C370B578DC}" type="presParOf" srcId="{6F2BDCAA-968F-4198-B922-98B6BE95CA9E}" destId="{ABA8E5B2-DA45-4EE3-A821-852B600B64A8}" srcOrd="7" destOrd="0" presId="urn:microsoft.com/office/officeart/2008/layout/VerticalCurvedList"/>
    <dgm:cxn modelId="{393ABF53-9DDF-4A66-ACAF-D9C740C93234}" type="presParOf" srcId="{6F2BDCAA-968F-4198-B922-98B6BE95CA9E}" destId="{180EE504-2EFC-41DD-8F3F-973D784008E5}" srcOrd="8" destOrd="0" presId="urn:microsoft.com/office/officeart/2008/layout/VerticalCurvedList"/>
    <dgm:cxn modelId="{D7EFA459-6072-46DE-92E4-9009A8EEDB0C}" type="presParOf" srcId="{180EE504-2EFC-41DD-8F3F-973D784008E5}" destId="{1BAC2F82-AB4E-438F-BEF8-BAB21FE3FF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7EA0A6-2EF6-4C73-B8CD-A89C3CFE577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544BDC64-17BF-44DC-8B91-6BF130DD4040}">
      <dgm:prSet phldrT="[Text]"/>
      <dgm:spPr/>
      <dgm:t>
        <a:bodyPr/>
        <a:lstStyle/>
        <a:p>
          <a:pPr rtl="1"/>
          <a:r>
            <a:rPr lang="ar-EG" b="1" dirty="0" smtClean="0">
              <a:solidFill>
                <a:srgbClr val="3399FF"/>
              </a:solidFill>
            </a:rPr>
            <a:t>الأسرة </a:t>
          </a:r>
          <a:endParaRPr lang="ar-EG" dirty="0">
            <a:solidFill>
              <a:srgbClr val="3399FF"/>
            </a:solidFill>
          </a:endParaRPr>
        </a:p>
      </dgm:t>
    </dgm:pt>
    <dgm:pt modelId="{FDAFE053-9AB4-4BC8-833F-F349706FDAD2}" type="parTrans" cxnId="{54849E75-FE38-4C6B-B936-C21AA8648F28}">
      <dgm:prSet/>
      <dgm:spPr/>
      <dgm:t>
        <a:bodyPr/>
        <a:lstStyle/>
        <a:p>
          <a:pPr rtl="1"/>
          <a:endParaRPr lang="ar-EG"/>
        </a:p>
      </dgm:t>
    </dgm:pt>
    <dgm:pt modelId="{18AF99EC-9EF0-4692-85F0-7E5EAE7565E4}" type="sibTrans" cxnId="{54849E75-FE38-4C6B-B936-C21AA8648F28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943DF272-C048-46C9-BEA9-6DBD4B79169C}">
      <dgm:prSet phldrT="[Text]"/>
      <dgm:spPr/>
      <dgm:t>
        <a:bodyPr/>
        <a:lstStyle/>
        <a:p>
          <a:pPr rtl="1"/>
          <a:r>
            <a:rPr lang="ar-EG" b="1" dirty="0" smtClean="0">
              <a:solidFill>
                <a:srgbClr val="00FFFF"/>
              </a:solidFill>
            </a:rPr>
            <a:t>المستشارون </a:t>
          </a:r>
          <a:endParaRPr lang="ar-EG" dirty="0">
            <a:solidFill>
              <a:srgbClr val="00FFFF"/>
            </a:solidFill>
          </a:endParaRPr>
        </a:p>
      </dgm:t>
    </dgm:pt>
    <dgm:pt modelId="{5EB6DB50-9910-4FCF-85A0-FAA0CD2382E0}" type="parTrans" cxnId="{070A8579-EC46-428B-B040-7419E0CD88F7}">
      <dgm:prSet/>
      <dgm:spPr/>
      <dgm:t>
        <a:bodyPr/>
        <a:lstStyle/>
        <a:p>
          <a:pPr rtl="1"/>
          <a:endParaRPr lang="ar-EG"/>
        </a:p>
      </dgm:t>
    </dgm:pt>
    <dgm:pt modelId="{3B2A9063-37A9-44B0-980B-CC435CB35FA4}" type="sibTrans" cxnId="{070A8579-EC46-428B-B040-7419E0CD88F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DCC43CF4-F3AD-4FC4-9FD0-43926D2D9DA9}">
      <dgm:prSet phldrT="[Text]"/>
      <dgm:spPr/>
      <dgm:t>
        <a:bodyPr/>
        <a:lstStyle/>
        <a:p>
          <a:pPr rtl="1"/>
          <a:r>
            <a:rPr lang="ar-EG" b="1" dirty="0" smtClean="0">
              <a:solidFill>
                <a:srgbClr val="00FFFF"/>
              </a:solidFill>
            </a:rPr>
            <a:t>الأقرباء </a:t>
          </a:r>
          <a:endParaRPr lang="ar-EG" dirty="0">
            <a:solidFill>
              <a:srgbClr val="00FFFF"/>
            </a:solidFill>
          </a:endParaRPr>
        </a:p>
      </dgm:t>
    </dgm:pt>
    <dgm:pt modelId="{02F8B095-B461-4C23-AF03-A84F027E06BD}" type="parTrans" cxnId="{210F4C1E-2B5B-4436-AE5F-701EEB9329F5}">
      <dgm:prSet/>
      <dgm:spPr/>
      <dgm:t>
        <a:bodyPr/>
        <a:lstStyle/>
        <a:p>
          <a:pPr rtl="1"/>
          <a:endParaRPr lang="ar-EG"/>
        </a:p>
      </dgm:t>
    </dgm:pt>
    <dgm:pt modelId="{C5332D69-6FA1-45CC-93BC-54968E90BBE2}" type="sibTrans" cxnId="{210F4C1E-2B5B-4436-AE5F-701EEB9329F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C68929E6-3C84-41FA-9258-E56B3D4E0076}">
      <dgm:prSet phldrT="[Text]"/>
      <dgm:spPr/>
      <dgm:t>
        <a:bodyPr/>
        <a:lstStyle/>
        <a:p>
          <a:pPr rtl="1"/>
          <a:r>
            <a:rPr lang="ar-EG" b="1" dirty="0" smtClean="0">
              <a:solidFill>
                <a:srgbClr val="00FFFF"/>
              </a:solidFill>
            </a:rPr>
            <a:t>زملاء العمل</a:t>
          </a:r>
          <a:endParaRPr lang="ar-EG" dirty="0">
            <a:solidFill>
              <a:srgbClr val="00FFFF"/>
            </a:solidFill>
          </a:endParaRPr>
        </a:p>
      </dgm:t>
    </dgm:pt>
    <dgm:pt modelId="{90FC3E06-5A35-4825-984A-34DDBA392B64}" type="sibTrans" cxnId="{76EBF85A-4278-42E8-A000-5E15858D503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EG"/>
        </a:p>
      </dgm:t>
    </dgm:pt>
    <dgm:pt modelId="{CC40AC79-6C38-4AE6-B0F0-73AAADE55FBA}" type="parTrans" cxnId="{76EBF85A-4278-42E8-A000-5E15858D5036}">
      <dgm:prSet/>
      <dgm:spPr/>
      <dgm:t>
        <a:bodyPr/>
        <a:lstStyle/>
        <a:p>
          <a:pPr rtl="1"/>
          <a:endParaRPr lang="ar-EG"/>
        </a:p>
      </dgm:t>
    </dgm:pt>
    <dgm:pt modelId="{379CE721-EE33-4850-871A-802DB065B082}" type="pres">
      <dgm:prSet presAssocID="{BD7EA0A6-2EF6-4C73-B8CD-A89C3CFE577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A398D170-8FA7-4AC7-B044-CA139281549F}" type="pres">
      <dgm:prSet presAssocID="{544BDC64-17BF-44DC-8B91-6BF130DD4040}" presName="parent_text_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060A3A7-E2CD-4A9B-8191-08BA0273A51C}" type="pres">
      <dgm:prSet presAssocID="{544BDC64-17BF-44DC-8B91-6BF130DD4040}" presName="image_accent_1" presStyleCnt="0"/>
      <dgm:spPr/>
    </dgm:pt>
    <dgm:pt modelId="{03AFE7B8-CC6B-4204-995A-92021CBD0772}" type="pres">
      <dgm:prSet presAssocID="{544BDC64-17BF-44DC-8B91-6BF130DD4040}" presName="imageAccentRepeatNode" presStyleLbl="alignNode1" presStyleIdx="0" presStyleCnt="8"/>
      <dgm:spPr/>
    </dgm:pt>
    <dgm:pt modelId="{43429509-B326-4EC7-BD74-120C5E0C8961}" type="pres">
      <dgm:prSet presAssocID="{544BDC64-17BF-44DC-8B91-6BF130DD4040}" presName="accent_1" presStyleLbl="alignNode1" presStyleIdx="1" presStyleCnt="8"/>
      <dgm:spPr/>
    </dgm:pt>
    <dgm:pt modelId="{28A24F93-834A-4291-BD57-BC45CC7A85F4}" type="pres">
      <dgm:prSet presAssocID="{18AF99EC-9EF0-4692-85F0-7E5EAE7565E4}" presName="image_1" presStyleCnt="0"/>
      <dgm:spPr/>
    </dgm:pt>
    <dgm:pt modelId="{A1892D5C-6D22-4EEF-AE0D-07D38D0A0F12}" type="pres">
      <dgm:prSet presAssocID="{18AF99EC-9EF0-4692-85F0-7E5EAE7565E4}" presName="imageRepeatNode" presStyleLbl="fgImgPlace1" presStyleIdx="0" presStyleCnt="4"/>
      <dgm:spPr/>
      <dgm:t>
        <a:bodyPr/>
        <a:lstStyle/>
        <a:p>
          <a:pPr rtl="1"/>
          <a:endParaRPr lang="ar-EG"/>
        </a:p>
      </dgm:t>
    </dgm:pt>
    <dgm:pt modelId="{50AD283F-AB34-430D-8273-E790B93E6D51}" type="pres">
      <dgm:prSet presAssocID="{DCC43CF4-F3AD-4FC4-9FD0-43926D2D9DA9}" presName="parent_text_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B75ED82-0955-4EAF-A3F4-A5D73C7F7C6E}" type="pres">
      <dgm:prSet presAssocID="{DCC43CF4-F3AD-4FC4-9FD0-43926D2D9DA9}" presName="image_accent_2" presStyleCnt="0"/>
      <dgm:spPr/>
    </dgm:pt>
    <dgm:pt modelId="{5754B287-7276-4B3F-B59B-5481ADF7B69E}" type="pres">
      <dgm:prSet presAssocID="{DCC43CF4-F3AD-4FC4-9FD0-43926D2D9DA9}" presName="imageAccentRepeatNode" presStyleLbl="alignNode1" presStyleIdx="2" presStyleCnt="8"/>
      <dgm:spPr/>
    </dgm:pt>
    <dgm:pt modelId="{644263F5-875E-4064-87E3-06D24D57E103}" type="pres">
      <dgm:prSet presAssocID="{C5332D69-6FA1-45CC-93BC-54968E90BBE2}" presName="image_2" presStyleCnt="0"/>
      <dgm:spPr/>
    </dgm:pt>
    <dgm:pt modelId="{71C879D2-0F15-4C1D-BC4B-0BCF4B4CA073}" type="pres">
      <dgm:prSet presAssocID="{C5332D69-6FA1-45CC-93BC-54968E90BBE2}" presName="imageRepeatNode" presStyleLbl="fgImgPlace1" presStyleIdx="1" presStyleCnt="4"/>
      <dgm:spPr/>
      <dgm:t>
        <a:bodyPr/>
        <a:lstStyle/>
        <a:p>
          <a:pPr rtl="1"/>
          <a:endParaRPr lang="ar-EG"/>
        </a:p>
      </dgm:t>
    </dgm:pt>
    <dgm:pt modelId="{12E93250-8E33-4DEF-98FF-D0DC120DD2EC}" type="pres">
      <dgm:prSet presAssocID="{C68929E6-3C84-41FA-9258-E56B3D4E0076}" presName="image_accent_3" presStyleCnt="0"/>
      <dgm:spPr/>
    </dgm:pt>
    <dgm:pt modelId="{EC8DBA52-BC7C-40EF-BCD2-2234D4C5012F}" type="pres">
      <dgm:prSet presAssocID="{C68929E6-3C84-41FA-9258-E56B3D4E0076}" presName="imageAccentRepeatNode" presStyleLbl="alignNode1" presStyleIdx="3" presStyleCnt="8"/>
      <dgm:spPr/>
    </dgm:pt>
    <dgm:pt modelId="{BA427339-9D3C-4E61-A108-E685A805A3D5}" type="pres">
      <dgm:prSet presAssocID="{C68929E6-3C84-41FA-9258-E56B3D4E0076}" presName="parent_text_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942DF3E-5594-42DD-84B6-090629D82876}" type="pres">
      <dgm:prSet presAssocID="{C68929E6-3C84-41FA-9258-E56B3D4E0076}" presName="accent_2" presStyleLbl="alignNode1" presStyleIdx="4" presStyleCnt="8"/>
      <dgm:spPr/>
    </dgm:pt>
    <dgm:pt modelId="{D0ACA93F-D32A-4A0E-979D-308B245BC690}" type="pres">
      <dgm:prSet presAssocID="{C68929E6-3C84-41FA-9258-E56B3D4E0076}" presName="accent_3" presStyleLbl="alignNode1" presStyleIdx="5" presStyleCnt="8"/>
      <dgm:spPr/>
    </dgm:pt>
    <dgm:pt modelId="{61B6059D-48AE-4EAB-88E2-9D3B96A2FCEE}" type="pres">
      <dgm:prSet presAssocID="{90FC3E06-5A35-4825-984A-34DDBA392B64}" presName="image_3" presStyleCnt="0"/>
      <dgm:spPr/>
    </dgm:pt>
    <dgm:pt modelId="{8C19B2A2-1020-4299-AFE0-166A4E8ADF3F}" type="pres">
      <dgm:prSet presAssocID="{90FC3E06-5A35-4825-984A-34DDBA392B64}" presName="imageRepeatNode" presStyleLbl="fgImgPlace1" presStyleIdx="2" presStyleCnt="4"/>
      <dgm:spPr/>
      <dgm:t>
        <a:bodyPr/>
        <a:lstStyle/>
        <a:p>
          <a:pPr rtl="1"/>
          <a:endParaRPr lang="ar-EG"/>
        </a:p>
      </dgm:t>
    </dgm:pt>
    <dgm:pt modelId="{29EBECB9-BFB5-451E-AF01-E6078D1740ED}" type="pres">
      <dgm:prSet presAssocID="{943DF272-C048-46C9-BEA9-6DBD4B79169C}" presName="image_accent_4" presStyleCnt="0"/>
      <dgm:spPr/>
    </dgm:pt>
    <dgm:pt modelId="{9C1993FE-134E-40E6-89CB-0269D37589D2}" type="pres">
      <dgm:prSet presAssocID="{943DF272-C048-46C9-BEA9-6DBD4B79169C}" presName="imageAccentRepeatNode" presStyleLbl="alignNode1" presStyleIdx="6" presStyleCnt="8"/>
      <dgm:spPr/>
    </dgm:pt>
    <dgm:pt modelId="{F7FFA97C-C27B-44C3-B121-8A226520167A}" type="pres">
      <dgm:prSet presAssocID="{943DF272-C048-46C9-BEA9-6DBD4B79169C}" presName="parent_text_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D29001B-2357-49AF-9BA9-32BC32DC11CA}" type="pres">
      <dgm:prSet presAssocID="{943DF272-C048-46C9-BEA9-6DBD4B79169C}" presName="accent_4" presStyleLbl="alignNode1" presStyleIdx="7" presStyleCnt="8"/>
      <dgm:spPr/>
    </dgm:pt>
    <dgm:pt modelId="{B43B0BC8-AA06-4D80-A222-943EE77D8212}" type="pres">
      <dgm:prSet presAssocID="{3B2A9063-37A9-44B0-980B-CC435CB35FA4}" presName="image_4" presStyleCnt="0"/>
      <dgm:spPr/>
    </dgm:pt>
    <dgm:pt modelId="{E9D2500E-7179-44B4-991E-664E2E4B5F6E}" type="pres">
      <dgm:prSet presAssocID="{3B2A9063-37A9-44B0-980B-CC435CB35FA4}" presName="imageRepeatNode" presStyleLbl="fgImgPlace1" presStyleIdx="3" presStyleCnt="4"/>
      <dgm:spPr/>
      <dgm:t>
        <a:bodyPr/>
        <a:lstStyle/>
        <a:p>
          <a:pPr rtl="1"/>
          <a:endParaRPr lang="ar-EG"/>
        </a:p>
      </dgm:t>
    </dgm:pt>
  </dgm:ptLst>
  <dgm:cxnLst>
    <dgm:cxn modelId="{54849E75-FE38-4C6B-B936-C21AA8648F28}" srcId="{BD7EA0A6-2EF6-4C73-B8CD-A89C3CFE577C}" destId="{544BDC64-17BF-44DC-8B91-6BF130DD4040}" srcOrd="0" destOrd="0" parTransId="{FDAFE053-9AB4-4BC8-833F-F349706FDAD2}" sibTransId="{18AF99EC-9EF0-4692-85F0-7E5EAE7565E4}"/>
    <dgm:cxn modelId="{852D737F-A6D2-4EBD-BEAB-A1C611AB4DD8}" type="presOf" srcId="{18AF99EC-9EF0-4692-85F0-7E5EAE7565E4}" destId="{A1892D5C-6D22-4EEF-AE0D-07D38D0A0F12}" srcOrd="0" destOrd="0" presId="urn:microsoft.com/office/officeart/2008/layout/BubblePictureList"/>
    <dgm:cxn modelId="{FB609A56-37E1-46A8-A2D3-7AE099B3466A}" type="presOf" srcId="{90FC3E06-5A35-4825-984A-34DDBA392B64}" destId="{8C19B2A2-1020-4299-AFE0-166A4E8ADF3F}" srcOrd="0" destOrd="0" presId="urn:microsoft.com/office/officeart/2008/layout/BubblePictureList"/>
    <dgm:cxn modelId="{C1B0E4BB-0561-4DED-92F9-76D02C017F3F}" type="presOf" srcId="{C68929E6-3C84-41FA-9258-E56B3D4E0076}" destId="{BA427339-9D3C-4E61-A108-E685A805A3D5}" srcOrd="0" destOrd="0" presId="urn:microsoft.com/office/officeart/2008/layout/BubblePictureList"/>
    <dgm:cxn modelId="{070A8579-EC46-428B-B040-7419E0CD88F7}" srcId="{BD7EA0A6-2EF6-4C73-B8CD-A89C3CFE577C}" destId="{943DF272-C048-46C9-BEA9-6DBD4B79169C}" srcOrd="3" destOrd="0" parTransId="{5EB6DB50-9910-4FCF-85A0-FAA0CD2382E0}" sibTransId="{3B2A9063-37A9-44B0-980B-CC435CB35FA4}"/>
    <dgm:cxn modelId="{17759878-FC29-4909-B95C-E842A43748F7}" type="presOf" srcId="{C5332D69-6FA1-45CC-93BC-54968E90BBE2}" destId="{71C879D2-0F15-4C1D-BC4B-0BCF4B4CA073}" srcOrd="0" destOrd="0" presId="urn:microsoft.com/office/officeart/2008/layout/BubblePictureList"/>
    <dgm:cxn modelId="{53ED9FB2-25B1-4A58-BFDD-C5045F15A636}" type="presOf" srcId="{DCC43CF4-F3AD-4FC4-9FD0-43926D2D9DA9}" destId="{50AD283F-AB34-430D-8273-E790B93E6D51}" srcOrd="0" destOrd="0" presId="urn:microsoft.com/office/officeart/2008/layout/BubblePictureList"/>
    <dgm:cxn modelId="{210F4C1E-2B5B-4436-AE5F-701EEB9329F5}" srcId="{BD7EA0A6-2EF6-4C73-B8CD-A89C3CFE577C}" destId="{DCC43CF4-F3AD-4FC4-9FD0-43926D2D9DA9}" srcOrd="1" destOrd="0" parTransId="{02F8B095-B461-4C23-AF03-A84F027E06BD}" sibTransId="{C5332D69-6FA1-45CC-93BC-54968E90BBE2}"/>
    <dgm:cxn modelId="{76EBF85A-4278-42E8-A000-5E15858D5036}" srcId="{BD7EA0A6-2EF6-4C73-B8CD-A89C3CFE577C}" destId="{C68929E6-3C84-41FA-9258-E56B3D4E0076}" srcOrd="2" destOrd="0" parTransId="{CC40AC79-6C38-4AE6-B0F0-73AAADE55FBA}" sibTransId="{90FC3E06-5A35-4825-984A-34DDBA392B64}"/>
    <dgm:cxn modelId="{360D6E13-7815-4464-925B-8CBB037B984D}" type="presOf" srcId="{BD7EA0A6-2EF6-4C73-B8CD-A89C3CFE577C}" destId="{379CE721-EE33-4850-871A-802DB065B082}" srcOrd="0" destOrd="0" presId="urn:microsoft.com/office/officeart/2008/layout/BubblePictureList"/>
    <dgm:cxn modelId="{37F3C563-762D-42AA-8E0F-9EE6589439BF}" type="presOf" srcId="{943DF272-C048-46C9-BEA9-6DBD4B79169C}" destId="{F7FFA97C-C27B-44C3-B121-8A226520167A}" srcOrd="0" destOrd="0" presId="urn:microsoft.com/office/officeart/2008/layout/BubblePictureList"/>
    <dgm:cxn modelId="{76CF7AD9-058F-48E7-B644-AA9004BFF7F6}" type="presOf" srcId="{544BDC64-17BF-44DC-8B91-6BF130DD4040}" destId="{A398D170-8FA7-4AC7-B044-CA139281549F}" srcOrd="0" destOrd="0" presId="urn:microsoft.com/office/officeart/2008/layout/BubblePictureList"/>
    <dgm:cxn modelId="{7AB7627F-BCF3-4FE6-A13C-6647BBE61993}" type="presOf" srcId="{3B2A9063-37A9-44B0-980B-CC435CB35FA4}" destId="{E9D2500E-7179-44B4-991E-664E2E4B5F6E}" srcOrd="0" destOrd="0" presId="urn:microsoft.com/office/officeart/2008/layout/BubblePictureList"/>
    <dgm:cxn modelId="{C5F0B358-358D-46E5-AAA4-254950F8231F}" type="presParOf" srcId="{379CE721-EE33-4850-871A-802DB065B082}" destId="{A398D170-8FA7-4AC7-B044-CA139281549F}" srcOrd="0" destOrd="0" presId="urn:microsoft.com/office/officeart/2008/layout/BubblePictureList"/>
    <dgm:cxn modelId="{901730B4-0A1B-48D4-B06C-43DB1136D032}" type="presParOf" srcId="{379CE721-EE33-4850-871A-802DB065B082}" destId="{2060A3A7-E2CD-4A9B-8191-08BA0273A51C}" srcOrd="1" destOrd="0" presId="urn:microsoft.com/office/officeart/2008/layout/BubblePictureList"/>
    <dgm:cxn modelId="{3C720970-447A-49AF-80E5-A95077DDC3F2}" type="presParOf" srcId="{2060A3A7-E2CD-4A9B-8191-08BA0273A51C}" destId="{03AFE7B8-CC6B-4204-995A-92021CBD0772}" srcOrd="0" destOrd="0" presId="urn:microsoft.com/office/officeart/2008/layout/BubblePictureList"/>
    <dgm:cxn modelId="{F283879A-86B4-48AD-9FB8-8BED91BAA6ED}" type="presParOf" srcId="{379CE721-EE33-4850-871A-802DB065B082}" destId="{43429509-B326-4EC7-BD74-120C5E0C8961}" srcOrd="2" destOrd="0" presId="urn:microsoft.com/office/officeart/2008/layout/BubblePictureList"/>
    <dgm:cxn modelId="{F7AD0FBE-B868-4F6C-B3F9-8F6D36E54697}" type="presParOf" srcId="{379CE721-EE33-4850-871A-802DB065B082}" destId="{28A24F93-834A-4291-BD57-BC45CC7A85F4}" srcOrd="3" destOrd="0" presId="urn:microsoft.com/office/officeart/2008/layout/BubblePictureList"/>
    <dgm:cxn modelId="{D1710DC1-947D-46E7-86F5-88F0069A962C}" type="presParOf" srcId="{28A24F93-834A-4291-BD57-BC45CC7A85F4}" destId="{A1892D5C-6D22-4EEF-AE0D-07D38D0A0F12}" srcOrd="0" destOrd="0" presId="urn:microsoft.com/office/officeart/2008/layout/BubblePictureList"/>
    <dgm:cxn modelId="{31D4717F-DE3C-434B-A90D-987AADC43F9E}" type="presParOf" srcId="{379CE721-EE33-4850-871A-802DB065B082}" destId="{50AD283F-AB34-430D-8273-E790B93E6D51}" srcOrd="4" destOrd="0" presId="urn:microsoft.com/office/officeart/2008/layout/BubblePictureList"/>
    <dgm:cxn modelId="{D73AB64B-0915-4870-AAFF-AF69296121D7}" type="presParOf" srcId="{379CE721-EE33-4850-871A-802DB065B082}" destId="{8B75ED82-0955-4EAF-A3F4-A5D73C7F7C6E}" srcOrd="5" destOrd="0" presId="urn:microsoft.com/office/officeart/2008/layout/BubblePictureList"/>
    <dgm:cxn modelId="{24151D26-E438-479D-9CF5-709270D3ACC9}" type="presParOf" srcId="{8B75ED82-0955-4EAF-A3F4-A5D73C7F7C6E}" destId="{5754B287-7276-4B3F-B59B-5481ADF7B69E}" srcOrd="0" destOrd="0" presId="urn:microsoft.com/office/officeart/2008/layout/BubblePictureList"/>
    <dgm:cxn modelId="{E2C0AE79-B6A0-44DC-A41D-C3D8283B50B3}" type="presParOf" srcId="{379CE721-EE33-4850-871A-802DB065B082}" destId="{644263F5-875E-4064-87E3-06D24D57E103}" srcOrd="6" destOrd="0" presId="urn:microsoft.com/office/officeart/2008/layout/BubblePictureList"/>
    <dgm:cxn modelId="{20D76EBE-CEB0-47CB-837F-31A0C9B73EA3}" type="presParOf" srcId="{644263F5-875E-4064-87E3-06D24D57E103}" destId="{71C879D2-0F15-4C1D-BC4B-0BCF4B4CA073}" srcOrd="0" destOrd="0" presId="urn:microsoft.com/office/officeart/2008/layout/BubblePictureList"/>
    <dgm:cxn modelId="{366D4D6B-D0FB-49B5-A3D1-6E7DAB04027B}" type="presParOf" srcId="{379CE721-EE33-4850-871A-802DB065B082}" destId="{12E93250-8E33-4DEF-98FF-D0DC120DD2EC}" srcOrd="7" destOrd="0" presId="urn:microsoft.com/office/officeart/2008/layout/BubblePictureList"/>
    <dgm:cxn modelId="{E40E0430-3F29-4991-B652-D8E0741C73CC}" type="presParOf" srcId="{12E93250-8E33-4DEF-98FF-D0DC120DD2EC}" destId="{EC8DBA52-BC7C-40EF-BCD2-2234D4C5012F}" srcOrd="0" destOrd="0" presId="urn:microsoft.com/office/officeart/2008/layout/BubblePictureList"/>
    <dgm:cxn modelId="{4777E1B4-8B13-45F5-8126-BC0B17C31E6C}" type="presParOf" srcId="{379CE721-EE33-4850-871A-802DB065B082}" destId="{BA427339-9D3C-4E61-A108-E685A805A3D5}" srcOrd="8" destOrd="0" presId="urn:microsoft.com/office/officeart/2008/layout/BubblePictureList"/>
    <dgm:cxn modelId="{366642A8-F59E-4677-8C96-00422F3B6CFE}" type="presParOf" srcId="{379CE721-EE33-4850-871A-802DB065B082}" destId="{A942DF3E-5594-42DD-84B6-090629D82876}" srcOrd="9" destOrd="0" presId="urn:microsoft.com/office/officeart/2008/layout/BubblePictureList"/>
    <dgm:cxn modelId="{BF0A188E-2CBC-4234-8055-16AA62AF7388}" type="presParOf" srcId="{379CE721-EE33-4850-871A-802DB065B082}" destId="{D0ACA93F-D32A-4A0E-979D-308B245BC690}" srcOrd="10" destOrd="0" presId="urn:microsoft.com/office/officeart/2008/layout/BubblePictureList"/>
    <dgm:cxn modelId="{C6639944-B3D5-4E28-8026-C9DF282AD448}" type="presParOf" srcId="{379CE721-EE33-4850-871A-802DB065B082}" destId="{61B6059D-48AE-4EAB-88E2-9D3B96A2FCEE}" srcOrd="11" destOrd="0" presId="urn:microsoft.com/office/officeart/2008/layout/BubblePictureList"/>
    <dgm:cxn modelId="{01AFEFDD-06FF-41E6-A53B-5ACF0B41ECB8}" type="presParOf" srcId="{61B6059D-48AE-4EAB-88E2-9D3B96A2FCEE}" destId="{8C19B2A2-1020-4299-AFE0-166A4E8ADF3F}" srcOrd="0" destOrd="0" presId="urn:microsoft.com/office/officeart/2008/layout/BubblePictureList"/>
    <dgm:cxn modelId="{48B78B87-FC7C-4DFE-A5FA-4E099222DBF3}" type="presParOf" srcId="{379CE721-EE33-4850-871A-802DB065B082}" destId="{29EBECB9-BFB5-451E-AF01-E6078D1740ED}" srcOrd="12" destOrd="0" presId="urn:microsoft.com/office/officeart/2008/layout/BubblePictureList"/>
    <dgm:cxn modelId="{C95FB8FB-B65A-464E-908D-0124DE338AAA}" type="presParOf" srcId="{29EBECB9-BFB5-451E-AF01-E6078D1740ED}" destId="{9C1993FE-134E-40E6-89CB-0269D37589D2}" srcOrd="0" destOrd="0" presId="urn:microsoft.com/office/officeart/2008/layout/BubblePictureList"/>
    <dgm:cxn modelId="{E3EBA88E-F9F1-4674-B0B5-06E450E85938}" type="presParOf" srcId="{379CE721-EE33-4850-871A-802DB065B082}" destId="{F7FFA97C-C27B-44C3-B121-8A226520167A}" srcOrd="13" destOrd="0" presId="urn:microsoft.com/office/officeart/2008/layout/BubblePictureList"/>
    <dgm:cxn modelId="{9C5D55FB-7222-4E0C-87CF-94A841B28EEB}" type="presParOf" srcId="{379CE721-EE33-4850-871A-802DB065B082}" destId="{CD29001B-2357-49AF-9BA9-32BC32DC11CA}" srcOrd="14" destOrd="0" presId="urn:microsoft.com/office/officeart/2008/layout/BubblePictureList"/>
    <dgm:cxn modelId="{11D90734-5DF0-4BC2-9C2E-8EF4D644A7B6}" type="presParOf" srcId="{379CE721-EE33-4850-871A-802DB065B082}" destId="{B43B0BC8-AA06-4D80-A222-943EE77D8212}" srcOrd="15" destOrd="0" presId="urn:microsoft.com/office/officeart/2008/layout/BubblePictureList"/>
    <dgm:cxn modelId="{1E596689-2A19-4ECE-8960-F3AE053D02AE}" type="presParOf" srcId="{B43B0BC8-AA06-4D80-A222-943EE77D8212}" destId="{E9D2500E-7179-44B4-991E-664E2E4B5F6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A4952-548F-4171-B4BB-6C3D3677DB91}">
      <dsp:nvSpPr>
        <dsp:cNvPr id="0" name=""/>
        <dsp:cNvSpPr/>
      </dsp:nvSpPr>
      <dsp:spPr>
        <a:xfrm>
          <a:off x="1369957" y="443210"/>
          <a:ext cx="2359028" cy="19987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889D0-6AC6-4792-996C-4A322288DDA0}">
      <dsp:nvSpPr>
        <dsp:cNvPr id="0" name=""/>
        <dsp:cNvSpPr/>
      </dsp:nvSpPr>
      <dsp:spPr>
        <a:xfrm>
          <a:off x="1369957" y="62084"/>
          <a:ext cx="2359028" cy="344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u="none" kern="1200" dirty="0" smtClean="0">
              <a:solidFill>
                <a:srgbClr val="660033"/>
              </a:solidFill>
            </a:rPr>
            <a:t>لا تحصر اهتمامك في حدود العمل</a:t>
          </a:r>
          <a:endParaRPr lang="ar-EG" sz="1600" u="none" kern="1200" dirty="0">
            <a:solidFill>
              <a:srgbClr val="660033"/>
            </a:solidFill>
          </a:endParaRPr>
        </a:p>
      </dsp:txBody>
      <dsp:txXfrm>
        <a:off x="1369957" y="62084"/>
        <a:ext cx="2359028" cy="344183"/>
      </dsp:txXfrm>
    </dsp:sp>
    <dsp:sp modelId="{48F10D6E-7EAB-4D87-BA6A-46AB24D0FBDE}">
      <dsp:nvSpPr>
        <dsp:cNvPr id="0" name=""/>
        <dsp:cNvSpPr/>
      </dsp:nvSpPr>
      <dsp:spPr>
        <a:xfrm>
          <a:off x="4971589" y="443210"/>
          <a:ext cx="2359028" cy="199879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08A93-B2F5-4598-8C64-DDC2B8154535}">
      <dsp:nvSpPr>
        <dsp:cNvPr id="0" name=""/>
        <dsp:cNvSpPr/>
      </dsp:nvSpPr>
      <dsp:spPr>
        <a:xfrm>
          <a:off x="4971589" y="62084"/>
          <a:ext cx="2359028" cy="344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u="none" kern="1200" dirty="0" smtClean="0">
              <a:solidFill>
                <a:srgbClr val="660033"/>
              </a:solidFill>
            </a:rPr>
            <a:t>اجتياز حدود العمل</a:t>
          </a:r>
          <a:endParaRPr lang="ar-EG" sz="2400" u="none" kern="1200" dirty="0">
            <a:solidFill>
              <a:srgbClr val="660033"/>
            </a:solidFill>
          </a:endParaRPr>
        </a:p>
      </dsp:txBody>
      <dsp:txXfrm>
        <a:off x="4971589" y="62084"/>
        <a:ext cx="2359028" cy="344183"/>
      </dsp:txXfrm>
    </dsp:sp>
    <dsp:sp modelId="{66A764E4-6D1E-4083-ABFB-DEDD895B0149}">
      <dsp:nvSpPr>
        <dsp:cNvPr id="0" name=""/>
        <dsp:cNvSpPr/>
      </dsp:nvSpPr>
      <dsp:spPr>
        <a:xfrm>
          <a:off x="1369957" y="3139477"/>
          <a:ext cx="2359028" cy="199879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54ACB-C364-4230-8D0F-F9E3B88255E8}">
      <dsp:nvSpPr>
        <dsp:cNvPr id="0" name=""/>
        <dsp:cNvSpPr/>
      </dsp:nvSpPr>
      <dsp:spPr>
        <a:xfrm>
          <a:off x="1369957" y="2758351"/>
          <a:ext cx="2359028" cy="344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u="none" kern="1200" dirty="0" smtClean="0">
              <a:solidFill>
                <a:srgbClr val="660033"/>
              </a:solidFill>
            </a:rPr>
            <a:t>كن مرناً</a:t>
          </a:r>
          <a:endParaRPr lang="ar-EG" sz="2400" u="none" kern="1200" dirty="0">
            <a:solidFill>
              <a:srgbClr val="660033"/>
            </a:solidFill>
          </a:endParaRPr>
        </a:p>
      </dsp:txBody>
      <dsp:txXfrm>
        <a:off x="1369957" y="2758351"/>
        <a:ext cx="2359028" cy="344183"/>
      </dsp:txXfrm>
    </dsp:sp>
    <dsp:sp modelId="{43A8B515-9EEF-48CE-97B0-8261373F8B5C}">
      <dsp:nvSpPr>
        <dsp:cNvPr id="0" name=""/>
        <dsp:cNvSpPr/>
      </dsp:nvSpPr>
      <dsp:spPr>
        <a:xfrm>
          <a:off x="4971589" y="3139477"/>
          <a:ext cx="2359028" cy="199879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BB490-DE74-43CC-B162-01F20DD11475}">
      <dsp:nvSpPr>
        <dsp:cNvPr id="0" name=""/>
        <dsp:cNvSpPr/>
      </dsp:nvSpPr>
      <dsp:spPr>
        <a:xfrm>
          <a:off x="4971589" y="2758351"/>
          <a:ext cx="2359028" cy="344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u="none" kern="1200" dirty="0" smtClean="0">
              <a:solidFill>
                <a:srgbClr val="660033"/>
              </a:solidFill>
            </a:rPr>
            <a:t>كن متعدد المهارات</a:t>
          </a:r>
          <a:endParaRPr lang="ar-EG" sz="2400" u="none" kern="1200" dirty="0">
            <a:solidFill>
              <a:srgbClr val="660033"/>
            </a:solidFill>
          </a:endParaRPr>
        </a:p>
      </dsp:txBody>
      <dsp:txXfrm>
        <a:off x="4971589" y="2758351"/>
        <a:ext cx="2359028" cy="344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A5C55-E487-4126-8F78-7C908C0CBBF7}">
      <dsp:nvSpPr>
        <dsp:cNvPr id="0" name=""/>
        <dsp:cNvSpPr/>
      </dsp:nvSpPr>
      <dsp:spPr>
        <a:xfrm>
          <a:off x="3168" y="1251842"/>
          <a:ext cx="1578365" cy="105223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072C27-6CC2-45D5-8DAE-628FD50F02D0}">
      <dsp:nvSpPr>
        <dsp:cNvPr id="0" name=""/>
        <dsp:cNvSpPr/>
      </dsp:nvSpPr>
      <dsp:spPr>
        <a:xfrm>
          <a:off x="1647435" y="2369880"/>
          <a:ext cx="2236153" cy="13812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u="none" kern="1200" smtClean="0"/>
            <a:t>المزيد من التغيرات في واقع الحياة</a:t>
          </a:r>
          <a:endParaRPr lang="ar-EG" sz="2900" u="none" kern="1200" dirty="0"/>
        </a:p>
      </dsp:txBody>
      <dsp:txXfrm>
        <a:off x="1647435" y="2369880"/>
        <a:ext cx="2236153" cy="1381232"/>
      </dsp:txXfrm>
    </dsp:sp>
    <dsp:sp modelId="{250F19AF-1493-4690-9CEC-38A8E85776ED}">
      <dsp:nvSpPr>
        <dsp:cNvPr id="0" name=""/>
        <dsp:cNvSpPr/>
      </dsp:nvSpPr>
      <dsp:spPr>
        <a:xfrm>
          <a:off x="1450139" y="2172754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D18DF-4F86-4294-AA25-6D0EA2A87118}">
      <dsp:nvSpPr>
        <dsp:cNvPr id="0" name=""/>
        <dsp:cNvSpPr/>
      </dsp:nvSpPr>
      <dsp:spPr>
        <a:xfrm rot="5400000">
          <a:off x="3559332" y="2172823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0D9610-2591-41CC-AB65-9F3EC7D4735A}">
      <dsp:nvSpPr>
        <dsp:cNvPr id="0" name=""/>
        <dsp:cNvSpPr/>
      </dsp:nvSpPr>
      <dsp:spPr>
        <a:xfrm rot="16200000">
          <a:off x="1450070" y="3411402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957CF-147A-40FC-A4A3-A0A51A9EE309}">
      <dsp:nvSpPr>
        <dsp:cNvPr id="0" name=""/>
        <dsp:cNvSpPr/>
      </dsp:nvSpPr>
      <dsp:spPr>
        <a:xfrm rot="10800000">
          <a:off x="3559402" y="3411333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BCB61-1AEF-460E-AD5D-632D9AF79B04}">
      <dsp:nvSpPr>
        <dsp:cNvPr id="0" name=""/>
        <dsp:cNvSpPr/>
      </dsp:nvSpPr>
      <dsp:spPr>
        <a:xfrm>
          <a:off x="4544520" y="1251842"/>
          <a:ext cx="1578365" cy="1052239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D09B9A-D48A-4BA5-89B5-F7ED1F2135D2}">
      <dsp:nvSpPr>
        <dsp:cNvPr id="0" name=""/>
        <dsp:cNvSpPr/>
      </dsp:nvSpPr>
      <dsp:spPr>
        <a:xfrm>
          <a:off x="6188787" y="2369880"/>
          <a:ext cx="2236153" cy="13812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u="none" kern="1200" dirty="0" smtClean="0"/>
            <a:t>الاستفادة من تجارب الماضي </a:t>
          </a:r>
          <a:endParaRPr lang="ar-EG" sz="2900" u="none" kern="1200" dirty="0"/>
        </a:p>
      </dsp:txBody>
      <dsp:txXfrm>
        <a:off x="6188787" y="2369880"/>
        <a:ext cx="2236153" cy="1381232"/>
      </dsp:txXfrm>
    </dsp:sp>
    <dsp:sp modelId="{F712E096-DA33-4B48-8806-159228468DE1}">
      <dsp:nvSpPr>
        <dsp:cNvPr id="0" name=""/>
        <dsp:cNvSpPr/>
      </dsp:nvSpPr>
      <dsp:spPr>
        <a:xfrm>
          <a:off x="5991491" y="2172754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9E30F-CDAD-4831-B4FC-536FF6FC4866}">
      <dsp:nvSpPr>
        <dsp:cNvPr id="0" name=""/>
        <dsp:cNvSpPr/>
      </dsp:nvSpPr>
      <dsp:spPr>
        <a:xfrm rot="5400000">
          <a:off x="8100684" y="2172823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9EE87-F619-4373-8F0C-72CA83F98DF0}">
      <dsp:nvSpPr>
        <dsp:cNvPr id="0" name=""/>
        <dsp:cNvSpPr/>
      </dsp:nvSpPr>
      <dsp:spPr>
        <a:xfrm rot="16200000">
          <a:off x="5991422" y="3411402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402BFC-7CBD-4460-B99E-33E5E6BBD71F}">
      <dsp:nvSpPr>
        <dsp:cNvPr id="0" name=""/>
        <dsp:cNvSpPr/>
      </dsp:nvSpPr>
      <dsp:spPr>
        <a:xfrm rot="10800000">
          <a:off x="8100754" y="3411333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A5C55-E487-4126-8F78-7C908C0CBBF7}">
      <dsp:nvSpPr>
        <dsp:cNvPr id="0" name=""/>
        <dsp:cNvSpPr/>
      </dsp:nvSpPr>
      <dsp:spPr>
        <a:xfrm>
          <a:off x="3168" y="1251842"/>
          <a:ext cx="1578365" cy="105223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072C27-6CC2-45D5-8DAE-628FD50F02D0}">
      <dsp:nvSpPr>
        <dsp:cNvPr id="0" name=""/>
        <dsp:cNvSpPr/>
      </dsp:nvSpPr>
      <dsp:spPr>
        <a:xfrm>
          <a:off x="1647435" y="2369880"/>
          <a:ext cx="2236153" cy="13812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u="none" kern="1200" dirty="0" smtClean="0"/>
            <a:t>مرحلة المقاومة </a:t>
          </a:r>
          <a:endParaRPr lang="ar-EG" sz="3000" u="none" kern="1200" dirty="0"/>
        </a:p>
      </dsp:txBody>
      <dsp:txXfrm>
        <a:off x="1647435" y="2369880"/>
        <a:ext cx="2236153" cy="1381232"/>
      </dsp:txXfrm>
    </dsp:sp>
    <dsp:sp modelId="{250F19AF-1493-4690-9CEC-38A8E85776ED}">
      <dsp:nvSpPr>
        <dsp:cNvPr id="0" name=""/>
        <dsp:cNvSpPr/>
      </dsp:nvSpPr>
      <dsp:spPr>
        <a:xfrm>
          <a:off x="1450139" y="2172754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D18DF-4F86-4294-AA25-6D0EA2A87118}">
      <dsp:nvSpPr>
        <dsp:cNvPr id="0" name=""/>
        <dsp:cNvSpPr/>
      </dsp:nvSpPr>
      <dsp:spPr>
        <a:xfrm rot="5400000">
          <a:off x="3559332" y="2172823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0D9610-2591-41CC-AB65-9F3EC7D4735A}">
      <dsp:nvSpPr>
        <dsp:cNvPr id="0" name=""/>
        <dsp:cNvSpPr/>
      </dsp:nvSpPr>
      <dsp:spPr>
        <a:xfrm rot="16200000">
          <a:off x="1450070" y="3411402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957CF-147A-40FC-A4A3-A0A51A9EE309}">
      <dsp:nvSpPr>
        <dsp:cNvPr id="0" name=""/>
        <dsp:cNvSpPr/>
      </dsp:nvSpPr>
      <dsp:spPr>
        <a:xfrm rot="10800000">
          <a:off x="3559402" y="3411333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BCB61-1AEF-460E-AD5D-632D9AF79B04}">
      <dsp:nvSpPr>
        <dsp:cNvPr id="0" name=""/>
        <dsp:cNvSpPr/>
      </dsp:nvSpPr>
      <dsp:spPr>
        <a:xfrm>
          <a:off x="4544520" y="1251842"/>
          <a:ext cx="1578365" cy="1052239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D09B9A-D48A-4BA5-89B5-F7ED1F2135D2}">
      <dsp:nvSpPr>
        <dsp:cNvPr id="0" name=""/>
        <dsp:cNvSpPr/>
      </dsp:nvSpPr>
      <dsp:spPr>
        <a:xfrm>
          <a:off x="6188787" y="2369880"/>
          <a:ext cx="2236153" cy="13812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u="none" kern="1200" dirty="0" smtClean="0"/>
            <a:t>مرحلة الرفض</a:t>
          </a:r>
          <a:endParaRPr lang="ar-EG" sz="3000" u="none" kern="1200" dirty="0"/>
        </a:p>
      </dsp:txBody>
      <dsp:txXfrm>
        <a:off x="6188787" y="2369880"/>
        <a:ext cx="2236153" cy="1381232"/>
      </dsp:txXfrm>
    </dsp:sp>
    <dsp:sp modelId="{F712E096-DA33-4B48-8806-159228468DE1}">
      <dsp:nvSpPr>
        <dsp:cNvPr id="0" name=""/>
        <dsp:cNvSpPr/>
      </dsp:nvSpPr>
      <dsp:spPr>
        <a:xfrm>
          <a:off x="5991491" y="2172754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9E30F-CDAD-4831-B4FC-536FF6FC4866}">
      <dsp:nvSpPr>
        <dsp:cNvPr id="0" name=""/>
        <dsp:cNvSpPr/>
      </dsp:nvSpPr>
      <dsp:spPr>
        <a:xfrm rot="5400000">
          <a:off x="8100684" y="2172823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9EE87-F619-4373-8F0C-72CA83F98DF0}">
      <dsp:nvSpPr>
        <dsp:cNvPr id="0" name=""/>
        <dsp:cNvSpPr/>
      </dsp:nvSpPr>
      <dsp:spPr>
        <a:xfrm rot="16200000">
          <a:off x="5991422" y="3411402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402BFC-7CBD-4460-B99E-33E5E6BBD71F}">
      <dsp:nvSpPr>
        <dsp:cNvPr id="0" name=""/>
        <dsp:cNvSpPr/>
      </dsp:nvSpPr>
      <dsp:spPr>
        <a:xfrm rot="10800000">
          <a:off x="8100754" y="3411333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A5C55-E487-4126-8F78-7C908C0CBBF7}">
      <dsp:nvSpPr>
        <dsp:cNvPr id="0" name=""/>
        <dsp:cNvSpPr/>
      </dsp:nvSpPr>
      <dsp:spPr>
        <a:xfrm>
          <a:off x="3168" y="1251842"/>
          <a:ext cx="1578365" cy="105223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072C27-6CC2-45D5-8DAE-628FD50F02D0}">
      <dsp:nvSpPr>
        <dsp:cNvPr id="0" name=""/>
        <dsp:cNvSpPr/>
      </dsp:nvSpPr>
      <dsp:spPr>
        <a:xfrm>
          <a:off x="1647435" y="2369880"/>
          <a:ext cx="2236153" cy="13812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u="none" kern="1200" dirty="0" smtClean="0"/>
            <a:t>مرحلة الالتزام</a:t>
          </a:r>
          <a:endParaRPr lang="ar-EG" sz="3000" u="none" kern="1200" dirty="0"/>
        </a:p>
      </dsp:txBody>
      <dsp:txXfrm>
        <a:off x="1647435" y="2369880"/>
        <a:ext cx="2236153" cy="1381232"/>
      </dsp:txXfrm>
    </dsp:sp>
    <dsp:sp modelId="{250F19AF-1493-4690-9CEC-38A8E85776ED}">
      <dsp:nvSpPr>
        <dsp:cNvPr id="0" name=""/>
        <dsp:cNvSpPr/>
      </dsp:nvSpPr>
      <dsp:spPr>
        <a:xfrm>
          <a:off x="1450139" y="2172754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D18DF-4F86-4294-AA25-6D0EA2A87118}">
      <dsp:nvSpPr>
        <dsp:cNvPr id="0" name=""/>
        <dsp:cNvSpPr/>
      </dsp:nvSpPr>
      <dsp:spPr>
        <a:xfrm rot="5400000">
          <a:off x="3559332" y="2172823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0D9610-2591-41CC-AB65-9F3EC7D4735A}">
      <dsp:nvSpPr>
        <dsp:cNvPr id="0" name=""/>
        <dsp:cNvSpPr/>
      </dsp:nvSpPr>
      <dsp:spPr>
        <a:xfrm rot="16200000">
          <a:off x="1450070" y="3411402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957CF-147A-40FC-A4A3-A0A51A9EE309}">
      <dsp:nvSpPr>
        <dsp:cNvPr id="0" name=""/>
        <dsp:cNvSpPr/>
      </dsp:nvSpPr>
      <dsp:spPr>
        <a:xfrm rot="10800000">
          <a:off x="3559402" y="3411333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BCB61-1AEF-460E-AD5D-632D9AF79B04}">
      <dsp:nvSpPr>
        <dsp:cNvPr id="0" name=""/>
        <dsp:cNvSpPr/>
      </dsp:nvSpPr>
      <dsp:spPr>
        <a:xfrm>
          <a:off x="4544520" y="1251842"/>
          <a:ext cx="1578365" cy="1052239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D09B9A-D48A-4BA5-89B5-F7ED1F2135D2}">
      <dsp:nvSpPr>
        <dsp:cNvPr id="0" name=""/>
        <dsp:cNvSpPr/>
      </dsp:nvSpPr>
      <dsp:spPr>
        <a:xfrm>
          <a:off x="6188787" y="2369880"/>
          <a:ext cx="2236153" cy="138123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u="none" kern="1200" dirty="0" smtClean="0"/>
            <a:t>مرحلة الاستكشاف</a:t>
          </a:r>
          <a:endParaRPr lang="ar-EG" sz="2700" u="none" kern="1200" dirty="0"/>
        </a:p>
      </dsp:txBody>
      <dsp:txXfrm>
        <a:off x="6188787" y="2369880"/>
        <a:ext cx="2236153" cy="1381232"/>
      </dsp:txXfrm>
    </dsp:sp>
    <dsp:sp modelId="{F712E096-DA33-4B48-8806-159228468DE1}">
      <dsp:nvSpPr>
        <dsp:cNvPr id="0" name=""/>
        <dsp:cNvSpPr/>
      </dsp:nvSpPr>
      <dsp:spPr>
        <a:xfrm>
          <a:off x="5991491" y="2172754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9E30F-CDAD-4831-B4FC-536FF6FC4866}">
      <dsp:nvSpPr>
        <dsp:cNvPr id="0" name=""/>
        <dsp:cNvSpPr/>
      </dsp:nvSpPr>
      <dsp:spPr>
        <a:xfrm rot="5400000">
          <a:off x="8100684" y="2172823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9EE87-F619-4373-8F0C-72CA83F98DF0}">
      <dsp:nvSpPr>
        <dsp:cNvPr id="0" name=""/>
        <dsp:cNvSpPr/>
      </dsp:nvSpPr>
      <dsp:spPr>
        <a:xfrm rot="16200000">
          <a:off x="5991422" y="3411402"/>
          <a:ext cx="537176" cy="53703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402BFC-7CBD-4460-B99E-33E5E6BBD71F}">
      <dsp:nvSpPr>
        <dsp:cNvPr id="0" name=""/>
        <dsp:cNvSpPr/>
      </dsp:nvSpPr>
      <dsp:spPr>
        <a:xfrm rot="10800000">
          <a:off x="8100754" y="3411333"/>
          <a:ext cx="537037" cy="53717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AB5B3-3D0C-4EE5-B547-2E9C8D45B659}">
      <dsp:nvSpPr>
        <dsp:cNvPr id="0" name=""/>
        <dsp:cNvSpPr/>
      </dsp:nvSpPr>
      <dsp:spPr>
        <a:xfrm>
          <a:off x="-579851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CE071-AF83-4781-B117-0CF83FDEE0E4}">
      <dsp:nvSpPr>
        <dsp:cNvPr id="0" name=""/>
        <dsp:cNvSpPr/>
      </dsp:nvSpPr>
      <dsp:spPr>
        <a:xfrm>
          <a:off x="411606" y="270058"/>
          <a:ext cx="7149245" cy="539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55" tIns="73660" rIns="73660" bIns="7366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u="none" kern="1200" smtClean="0"/>
            <a:t>تحمل المسؤولية</a:t>
          </a:r>
          <a:endParaRPr lang="ar-EG" sz="2900" u="none" kern="1200" dirty="0"/>
        </a:p>
      </dsp:txBody>
      <dsp:txXfrm>
        <a:off x="411606" y="270058"/>
        <a:ext cx="7149245" cy="539912"/>
      </dsp:txXfrm>
    </dsp:sp>
    <dsp:sp modelId="{F4CDFB34-3F1F-4B2F-BE8E-0EBA0E0A8748}">
      <dsp:nvSpPr>
        <dsp:cNvPr id="0" name=""/>
        <dsp:cNvSpPr/>
      </dsp:nvSpPr>
      <dsp:spPr>
        <a:xfrm>
          <a:off x="74161" y="202569"/>
          <a:ext cx="674890" cy="674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64A7EE-6ACF-49BF-B6A6-55BB240CA3FA}">
      <dsp:nvSpPr>
        <dsp:cNvPr id="0" name=""/>
        <dsp:cNvSpPr/>
      </dsp:nvSpPr>
      <dsp:spPr>
        <a:xfrm>
          <a:off x="855720" y="1079824"/>
          <a:ext cx="6705130" cy="539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55" tIns="73660" rIns="73660" bIns="7366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u="none" kern="1200" smtClean="0"/>
            <a:t>التجريب</a:t>
          </a:r>
          <a:endParaRPr lang="ar-EG" sz="2900" u="none" kern="1200" dirty="0"/>
        </a:p>
      </dsp:txBody>
      <dsp:txXfrm>
        <a:off x="855720" y="1079824"/>
        <a:ext cx="6705130" cy="539912"/>
      </dsp:txXfrm>
    </dsp:sp>
    <dsp:sp modelId="{37BFE300-9B9A-4FAB-AE89-58A3266C743D}">
      <dsp:nvSpPr>
        <dsp:cNvPr id="0" name=""/>
        <dsp:cNvSpPr/>
      </dsp:nvSpPr>
      <dsp:spPr>
        <a:xfrm>
          <a:off x="518275" y="1012335"/>
          <a:ext cx="674890" cy="674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62803C-97B7-441E-8B0C-16750A5DBD69}">
      <dsp:nvSpPr>
        <dsp:cNvPr id="0" name=""/>
        <dsp:cNvSpPr/>
      </dsp:nvSpPr>
      <dsp:spPr>
        <a:xfrm>
          <a:off x="1058803" y="1889589"/>
          <a:ext cx="6502048" cy="539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55" tIns="73660" rIns="73660" bIns="7366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u="none" kern="1200" smtClean="0"/>
            <a:t>تأكيد الأفكار الإيجابية</a:t>
          </a:r>
          <a:endParaRPr lang="ar-EG" sz="2900" u="none" kern="1200" dirty="0"/>
        </a:p>
      </dsp:txBody>
      <dsp:txXfrm>
        <a:off x="1058803" y="1889589"/>
        <a:ext cx="6502048" cy="539912"/>
      </dsp:txXfrm>
    </dsp:sp>
    <dsp:sp modelId="{937B98A4-0561-4227-849B-024B2F7CED07}">
      <dsp:nvSpPr>
        <dsp:cNvPr id="0" name=""/>
        <dsp:cNvSpPr/>
      </dsp:nvSpPr>
      <dsp:spPr>
        <a:xfrm>
          <a:off x="721358" y="1822100"/>
          <a:ext cx="674890" cy="674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A8E5B2-DA45-4EE3-A821-852B600B64A8}">
      <dsp:nvSpPr>
        <dsp:cNvPr id="0" name=""/>
        <dsp:cNvSpPr/>
      </dsp:nvSpPr>
      <dsp:spPr>
        <a:xfrm>
          <a:off x="1058803" y="2698842"/>
          <a:ext cx="6502048" cy="539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55" tIns="73660" rIns="73660" bIns="7366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u="none" kern="1200" smtClean="0"/>
            <a:t>التدريب على الخيال الإيجابي</a:t>
          </a:r>
          <a:endParaRPr lang="ar-EG" sz="2900" u="none" kern="1200" dirty="0"/>
        </a:p>
      </dsp:txBody>
      <dsp:txXfrm>
        <a:off x="1058803" y="2698842"/>
        <a:ext cx="6502048" cy="539912"/>
      </dsp:txXfrm>
    </dsp:sp>
    <dsp:sp modelId="{1BAC2F82-AB4E-438F-BEF8-BAB21FE3FF1A}">
      <dsp:nvSpPr>
        <dsp:cNvPr id="0" name=""/>
        <dsp:cNvSpPr/>
      </dsp:nvSpPr>
      <dsp:spPr>
        <a:xfrm>
          <a:off x="721358" y="2631353"/>
          <a:ext cx="674890" cy="674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0D7277-47FB-431B-A24C-C028DD8DABE3}">
      <dsp:nvSpPr>
        <dsp:cNvPr id="0" name=""/>
        <dsp:cNvSpPr/>
      </dsp:nvSpPr>
      <dsp:spPr>
        <a:xfrm>
          <a:off x="855720" y="3508607"/>
          <a:ext cx="6705130" cy="539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55" tIns="73660" rIns="73660" bIns="7366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u="none" kern="1200" smtClean="0"/>
            <a:t>إعادة النظر في الأمور</a:t>
          </a:r>
          <a:endParaRPr lang="ar-EG" sz="2900" u="none" kern="1200" dirty="0"/>
        </a:p>
      </dsp:txBody>
      <dsp:txXfrm>
        <a:off x="855720" y="3508607"/>
        <a:ext cx="6705130" cy="539912"/>
      </dsp:txXfrm>
    </dsp:sp>
    <dsp:sp modelId="{68C28ED4-6625-4990-9AF5-F25C9DE5F098}">
      <dsp:nvSpPr>
        <dsp:cNvPr id="0" name=""/>
        <dsp:cNvSpPr/>
      </dsp:nvSpPr>
      <dsp:spPr>
        <a:xfrm>
          <a:off x="518275" y="3441118"/>
          <a:ext cx="674890" cy="674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9FAEF2-B3C7-4050-9D0F-4F5ED0B721E7}">
      <dsp:nvSpPr>
        <dsp:cNvPr id="0" name=""/>
        <dsp:cNvSpPr/>
      </dsp:nvSpPr>
      <dsp:spPr>
        <a:xfrm>
          <a:off x="411606" y="4318373"/>
          <a:ext cx="7149245" cy="539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55" tIns="73660" rIns="73660" bIns="7366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u="none" kern="1200" smtClean="0"/>
            <a:t>التحول من الأفكار المثبطة إلى الأفكار المشجعة</a:t>
          </a:r>
          <a:endParaRPr lang="ar-EG" sz="2900" u="none" kern="1200" dirty="0"/>
        </a:p>
      </dsp:txBody>
      <dsp:txXfrm>
        <a:off x="411606" y="4318373"/>
        <a:ext cx="7149245" cy="539912"/>
      </dsp:txXfrm>
    </dsp:sp>
    <dsp:sp modelId="{B126A2DB-D13C-446A-8D2F-0659F4F1E62B}">
      <dsp:nvSpPr>
        <dsp:cNvPr id="0" name=""/>
        <dsp:cNvSpPr/>
      </dsp:nvSpPr>
      <dsp:spPr>
        <a:xfrm>
          <a:off x="74161" y="4250884"/>
          <a:ext cx="674890" cy="674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AB5B3-3D0C-4EE5-B547-2E9C8D45B659}">
      <dsp:nvSpPr>
        <dsp:cNvPr id="0" name=""/>
        <dsp:cNvSpPr/>
      </dsp:nvSpPr>
      <dsp:spPr>
        <a:xfrm>
          <a:off x="-579851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CE071-AF83-4781-B117-0CF83FDEE0E4}">
      <dsp:nvSpPr>
        <dsp:cNvPr id="0" name=""/>
        <dsp:cNvSpPr/>
      </dsp:nvSpPr>
      <dsp:spPr>
        <a:xfrm>
          <a:off x="578277" y="394267"/>
          <a:ext cx="6982573" cy="7889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225" tIns="96520" rIns="96520" bIns="9652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u="none" kern="1200" dirty="0" smtClean="0">
              <a:solidFill>
                <a:srgbClr val="002060"/>
              </a:solidFill>
            </a:rPr>
            <a:t>التفوق</a:t>
          </a:r>
          <a:endParaRPr lang="ar-EG" sz="3800" u="none" kern="1200" dirty="0">
            <a:solidFill>
              <a:srgbClr val="002060"/>
            </a:solidFill>
          </a:endParaRPr>
        </a:p>
      </dsp:txBody>
      <dsp:txXfrm>
        <a:off x="578277" y="394267"/>
        <a:ext cx="6982573" cy="788944"/>
      </dsp:txXfrm>
    </dsp:sp>
    <dsp:sp modelId="{F4CDFB34-3F1F-4B2F-BE8E-0EBA0E0A8748}">
      <dsp:nvSpPr>
        <dsp:cNvPr id="0" name=""/>
        <dsp:cNvSpPr/>
      </dsp:nvSpPr>
      <dsp:spPr>
        <a:xfrm>
          <a:off x="85186" y="295649"/>
          <a:ext cx="986180" cy="986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4A7EE-6ACF-49BF-B6A6-55BB240CA3FA}">
      <dsp:nvSpPr>
        <dsp:cNvPr id="0" name=""/>
        <dsp:cNvSpPr/>
      </dsp:nvSpPr>
      <dsp:spPr>
        <a:xfrm>
          <a:off x="1030597" y="1577888"/>
          <a:ext cx="6530254" cy="788944"/>
        </a:xfrm>
        <a:prstGeom prst="rect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225" tIns="96520" rIns="96520" bIns="9652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u="none" kern="1200" dirty="0" smtClean="0">
              <a:solidFill>
                <a:srgbClr val="002060"/>
              </a:solidFill>
            </a:rPr>
            <a:t>المحاولات المستمرة</a:t>
          </a:r>
          <a:endParaRPr lang="ar-EG" sz="3800" u="none" kern="1200" dirty="0">
            <a:solidFill>
              <a:srgbClr val="002060"/>
            </a:solidFill>
          </a:endParaRPr>
        </a:p>
      </dsp:txBody>
      <dsp:txXfrm>
        <a:off x="1030597" y="1577888"/>
        <a:ext cx="6530254" cy="788944"/>
      </dsp:txXfrm>
    </dsp:sp>
    <dsp:sp modelId="{37BFE300-9B9A-4FAB-AE89-58A3266C743D}">
      <dsp:nvSpPr>
        <dsp:cNvPr id="0" name=""/>
        <dsp:cNvSpPr/>
      </dsp:nvSpPr>
      <dsp:spPr>
        <a:xfrm>
          <a:off x="537506" y="1479270"/>
          <a:ext cx="986180" cy="986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2379"/>
              <a:satOff val="90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2803C-97B7-441E-8B0C-16750A5DBD69}">
      <dsp:nvSpPr>
        <dsp:cNvPr id="0" name=""/>
        <dsp:cNvSpPr/>
      </dsp:nvSpPr>
      <dsp:spPr>
        <a:xfrm>
          <a:off x="1030597" y="2761510"/>
          <a:ext cx="6530254" cy="788944"/>
        </a:xfrm>
        <a:prstGeom prst="rect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225" tIns="96520" rIns="96520" bIns="9652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u="none" kern="1200" smtClean="0">
              <a:solidFill>
                <a:srgbClr val="002060"/>
              </a:solidFill>
            </a:rPr>
            <a:t>التخلي عن الأمر</a:t>
          </a:r>
          <a:endParaRPr lang="ar-EG" sz="3800" u="none" kern="1200" dirty="0">
            <a:solidFill>
              <a:srgbClr val="002060"/>
            </a:solidFill>
          </a:endParaRPr>
        </a:p>
      </dsp:txBody>
      <dsp:txXfrm>
        <a:off x="1030597" y="2761510"/>
        <a:ext cx="6530254" cy="788944"/>
      </dsp:txXfrm>
    </dsp:sp>
    <dsp:sp modelId="{937B98A4-0561-4227-849B-024B2F7CED07}">
      <dsp:nvSpPr>
        <dsp:cNvPr id="0" name=""/>
        <dsp:cNvSpPr/>
      </dsp:nvSpPr>
      <dsp:spPr>
        <a:xfrm>
          <a:off x="537506" y="2662892"/>
          <a:ext cx="986180" cy="986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24758"/>
              <a:satOff val="180"/>
              <a:lumOff val="-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8E5B2-DA45-4EE3-A821-852B600B64A8}">
      <dsp:nvSpPr>
        <dsp:cNvPr id="0" name=""/>
        <dsp:cNvSpPr/>
      </dsp:nvSpPr>
      <dsp:spPr>
        <a:xfrm>
          <a:off x="578277" y="3945132"/>
          <a:ext cx="6982573" cy="788944"/>
        </a:xfrm>
        <a:prstGeom prst="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225" tIns="96520" rIns="96520" bIns="9652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u="none" kern="1200" dirty="0" smtClean="0">
              <a:solidFill>
                <a:srgbClr val="002060"/>
              </a:solidFill>
            </a:rPr>
            <a:t>عدم التفكير في الأمر</a:t>
          </a:r>
          <a:endParaRPr lang="ar-EG" sz="3800" u="none" kern="1200" dirty="0">
            <a:solidFill>
              <a:srgbClr val="002060"/>
            </a:solidFill>
          </a:endParaRPr>
        </a:p>
      </dsp:txBody>
      <dsp:txXfrm>
        <a:off x="578277" y="3945132"/>
        <a:ext cx="6982573" cy="788944"/>
      </dsp:txXfrm>
    </dsp:sp>
    <dsp:sp modelId="{1BAC2F82-AB4E-438F-BEF8-BAB21FE3FF1A}">
      <dsp:nvSpPr>
        <dsp:cNvPr id="0" name=""/>
        <dsp:cNvSpPr/>
      </dsp:nvSpPr>
      <dsp:spPr>
        <a:xfrm>
          <a:off x="85186" y="3846514"/>
          <a:ext cx="986180" cy="986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FE7B8-CC6B-4204-995A-92021CBD0772}">
      <dsp:nvSpPr>
        <dsp:cNvPr id="0" name=""/>
        <dsp:cNvSpPr/>
      </dsp:nvSpPr>
      <dsp:spPr>
        <a:xfrm>
          <a:off x="1748856" y="2934295"/>
          <a:ext cx="1768058" cy="1768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29509-B326-4EC7-BD74-120C5E0C8961}">
      <dsp:nvSpPr>
        <dsp:cNvPr id="0" name=""/>
        <dsp:cNvSpPr/>
      </dsp:nvSpPr>
      <dsp:spPr>
        <a:xfrm>
          <a:off x="2876602" y="1632217"/>
          <a:ext cx="525099" cy="52481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92D5C-6D22-4EEF-AE0D-07D38D0A0F12}">
      <dsp:nvSpPr>
        <dsp:cNvPr id="0" name=""/>
        <dsp:cNvSpPr/>
      </dsp:nvSpPr>
      <dsp:spPr>
        <a:xfrm>
          <a:off x="1816801" y="3002384"/>
          <a:ext cx="1632905" cy="16323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4B287-7276-4B3F-B59B-5481ADF7B69E}">
      <dsp:nvSpPr>
        <dsp:cNvPr id="0" name=""/>
        <dsp:cNvSpPr/>
      </dsp:nvSpPr>
      <dsp:spPr>
        <a:xfrm>
          <a:off x="3645419" y="3268547"/>
          <a:ext cx="925387" cy="924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79D2-0F15-4C1D-BC4B-0BCF4B4CA073}">
      <dsp:nvSpPr>
        <dsp:cNvPr id="0" name=""/>
        <dsp:cNvSpPr/>
      </dsp:nvSpPr>
      <dsp:spPr>
        <a:xfrm>
          <a:off x="3700071" y="3322929"/>
          <a:ext cx="816083" cy="8161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DBA52-BC7C-40EF-BCD2-2234D4C5012F}">
      <dsp:nvSpPr>
        <dsp:cNvPr id="0" name=""/>
        <dsp:cNvSpPr/>
      </dsp:nvSpPr>
      <dsp:spPr>
        <a:xfrm>
          <a:off x="3283536" y="1962489"/>
          <a:ext cx="1186090" cy="118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2DF3E-5594-42DD-84B6-090629D82876}">
      <dsp:nvSpPr>
        <dsp:cNvPr id="0" name=""/>
        <dsp:cNvSpPr/>
      </dsp:nvSpPr>
      <dsp:spPr>
        <a:xfrm>
          <a:off x="3948958" y="476042"/>
          <a:ext cx="388470" cy="38863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CA93F-D32A-4A0E-979D-308B245BC690}">
      <dsp:nvSpPr>
        <dsp:cNvPr id="0" name=""/>
        <dsp:cNvSpPr/>
      </dsp:nvSpPr>
      <dsp:spPr>
        <a:xfrm>
          <a:off x="4434915" y="281504"/>
          <a:ext cx="194235" cy="19453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9B2A2-1020-4299-AFE0-166A4E8ADF3F}">
      <dsp:nvSpPr>
        <dsp:cNvPr id="0" name=""/>
        <dsp:cNvSpPr/>
      </dsp:nvSpPr>
      <dsp:spPr>
        <a:xfrm>
          <a:off x="3346312" y="2025272"/>
          <a:ext cx="1061277" cy="10611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993FE-134E-40E6-89CB-0269D37589D2}">
      <dsp:nvSpPr>
        <dsp:cNvPr id="0" name=""/>
        <dsp:cNvSpPr/>
      </dsp:nvSpPr>
      <dsp:spPr>
        <a:xfrm>
          <a:off x="3416473" y="907120"/>
          <a:ext cx="831592" cy="831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9001B-2357-49AF-9BA9-32BC32DC11CA}">
      <dsp:nvSpPr>
        <dsp:cNvPr id="0" name=""/>
        <dsp:cNvSpPr/>
      </dsp:nvSpPr>
      <dsp:spPr>
        <a:xfrm>
          <a:off x="4629151" y="4168286"/>
          <a:ext cx="291722" cy="29136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2500E-7179-44B4-991E-664E2E4B5F6E}">
      <dsp:nvSpPr>
        <dsp:cNvPr id="0" name=""/>
        <dsp:cNvSpPr/>
      </dsp:nvSpPr>
      <dsp:spPr>
        <a:xfrm>
          <a:off x="3465216" y="956197"/>
          <a:ext cx="734105" cy="73393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8D170-8FA7-4AC7-B044-CA139281549F}">
      <dsp:nvSpPr>
        <dsp:cNvPr id="0" name=""/>
        <dsp:cNvSpPr/>
      </dsp:nvSpPr>
      <dsp:spPr>
        <a:xfrm>
          <a:off x="0" y="2025272"/>
          <a:ext cx="2624022" cy="85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" numCol="1" spcCol="1270" anchor="b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1" kern="1200" dirty="0" smtClean="0">
              <a:solidFill>
                <a:srgbClr val="3399FF"/>
              </a:solidFill>
            </a:rPr>
            <a:t>الأسرة </a:t>
          </a:r>
          <a:endParaRPr lang="ar-EG" sz="4600" kern="1200" dirty="0">
            <a:solidFill>
              <a:srgbClr val="3399FF"/>
            </a:solidFill>
          </a:endParaRPr>
        </a:p>
      </dsp:txBody>
      <dsp:txXfrm>
        <a:off x="0" y="2025272"/>
        <a:ext cx="2624022" cy="853756"/>
      </dsp:txXfrm>
    </dsp:sp>
    <dsp:sp modelId="{50AD283F-AB34-430D-8273-E790B93E6D51}">
      <dsp:nvSpPr>
        <dsp:cNvPr id="0" name=""/>
        <dsp:cNvSpPr/>
      </dsp:nvSpPr>
      <dsp:spPr>
        <a:xfrm>
          <a:off x="4761349" y="3322929"/>
          <a:ext cx="2624022" cy="81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1" kern="1200" dirty="0" smtClean="0">
              <a:solidFill>
                <a:srgbClr val="00FFFF"/>
              </a:solidFill>
            </a:rPr>
            <a:t>الأقرباء </a:t>
          </a:r>
          <a:endParaRPr lang="ar-EG" sz="4600" kern="1200" dirty="0">
            <a:solidFill>
              <a:srgbClr val="00FFFF"/>
            </a:solidFill>
          </a:endParaRPr>
        </a:p>
      </dsp:txBody>
      <dsp:txXfrm>
        <a:off x="4761349" y="3322929"/>
        <a:ext cx="2624022" cy="816175"/>
      </dsp:txXfrm>
    </dsp:sp>
    <dsp:sp modelId="{BA427339-9D3C-4E61-A108-E685A805A3D5}">
      <dsp:nvSpPr>
        <dsp:cNvPr id="0" name=""/>
        <dsp:cNvSpPr/>
      </dsp:nvSpPr>
      <dsp:spPr>
        <a:xfrm>
          <a:off x="4664600" y="2025272"/>
          <a:ext cx="2624022" cy="106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1" kern="1200" dirty="0" smtClean="0">
              <a:solidFill>
                <a:srgbClr val="00FFFF"/>
              </a:solidFill>
            </a:rPr>
            <a:t>زملاء العمل</a:t>
          </a:r>
          <a:endParaRPr lang="ar-EG" sz="4600" kern="1200" dirty="0">
            <a:solidFill>
              <a:srgbClr val="00FFFF"/>
            </a:solidFill>
          </a:endParaRPr>
        </a:p>
      </dsp:txBody>
      <dsp:txXfrm>
        <a:off x="4664600" y="2025272"/>
        <a:ext cx="2624022" cy="1061116"/>
      </dsp:txXfrm>
    </dsp:sp>
    <dsp:sp modelId="{F7FFA97C-C27B-44C3-B121-8A226520167A}">
      <dsp:nvSpPr>
        <dsp:cNvPr id="0" name=""/>
        <dsp:cNvSpPr/>
      </dsp:nvSpPr>
      <dsp:spPr>
        <a:xfrm>
          <a:off x="4434915" y="956197"/>
          <a:ext cx="2624022" cy="73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1" kern="1200" dirty="0" smtClean="0">
              <a:solidFill>
                <a:srgbClr val="00FFFF"/>
              </a:solidFill>
            </a:rPr>
            <a:t>المستشارون </a:t>
          </a:r>
          <a:endParaRPr lang="ar-EG" sz="4600" kern="1200" dirty="0">
            <a:solidFill>
              <a:srgbClr val="00FFFF"/>
            </a:solidFill>
          </a:endParaRPr>
        </a:p>
      </dsp:txBody>
      <dsp:txXfrm>
        <a:off x="4434915" y="956197"/>
        <a:ext cx="2624022" cy="733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86930E-62CA-493C-B112-7B423B6C0DC1}" type="datetimeFigureOut">
              <a:rPr lang="ar-EG" smtClean="0"/>
              <a:t>09/08/1435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CED895-CE0E-4B5A-867D-32D573F729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503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3475D1-5E87-4E88-BBE9-EA3527109F46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The eagle has the longest life-span of its’ species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342501-0589-4E84-95F7-198866697652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latin typeface="Calibri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When its’ new talons grow back, the eagle starts plucking its’ old-aged feathers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32007A-9D0A-4ED7-B663-6982E0B35221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And after five months, the eagle takes its’ famous renewal flight and lives for ….</a:t>
            </a:r>
          </a:p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30 more years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A1E6BC-E937-4297-B5A9-02CCD60D7F0A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okay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755A6A-6A42-4E68-BFFA-B4F459198F52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In its’ 40’s</a:t>
            </a:r>
          </a:p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Its’ long and flexible talons can no longer grab prey which serve as food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A27B-F73B-4DBB-AEAF-DC0CC425BB14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Calibri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Its’ long and sharp beak becomes bent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B1DF46-6645-414F-9F88-E74FB362B706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latin typeface="Calibri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Its’ old-aged and heavy wings, due to their thick feathers, become stuck to its’ chest and make it difficult to fly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371A4-3E60-43BD-85B8-2FAD4A24E82A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okay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C26D08-1F9D-4289-B5FD-BB92B05F75C6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The process requires that the eagle fly to a mountain top and sit on its’ nest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9286D-ACCA-4E16-83DD-2CFA7EA57E9F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There the eagle knocks its’ beak against a rock until it plucks it out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5AC35C-A354-47ED-8C05-B80B12C7E839}" type="slidenum">
              <a:rPr lang="ar-SA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After plucking it out, the eagle will wait for a new beak to grow back and then it will pluck out its’ talons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AF57-1D71-47A1-B139-EFCA6C72F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3FC-E930-435C-BF16-33B322051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0148-F9C7-4AB6-BA44-B8833AAFB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348-4B05-48C3-9A21-A2450BEEA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00CD-D285-4B53-A871-2A5377842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08C7-F110-4CA7-B41B-BE795BB4A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557A-79CB-4DD1-A613-7D6FB0138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C02D-5CC2-49C4-A2A9-8CAC7A038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93EF-7BFC-44B3-B6A9-B186D38F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D43C-9F9F-4B82-8959-D15DBE79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7401A6-6374-4F20-8CB5-67A2C3A9D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D5F1A3-0E35-4F41-8C1B-A0D11A7E72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5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794" y="692696"/>
            <a:ext cx="5195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rtl="1" eaLnBrk="1" hangingPunct="1">
              <a:buNone/>
            </a:pPr>
            <a:r>
              <a:rPr lang="ar-EG" altLang="zh-CN" sz="6000" b="1" dirty="0" smtClean="0">
                <a:solidFill>
                  <a:srgbClr val="0070C0"/>
                </a:solidFill>
                <a:cs typeface="PT Bold Mirror" pitchFamily="2" charset="-78"/>
              </a:rPr>
              <a:t>إدارة التغيير الشخصى</a:t>
            </a:r>
            <a:endParaRPr lang="ar-EG" altLang="en-US" sz="6000" b="1" dirty="0">
              <a:solidFill>
                <a:srgbClr val="0070C0"/>
              </a:solidFill>
              <a:cs typeface="PT Bold Mirro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755068" cy="382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2170" y="369983"/>
            <a:ext cx="5008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تأسيس الأمان في مكان العمل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0" y="1628800"/>
            <a:ext cx="7975648" cy="48215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94112227"/>
              </p:ext>
            </p:extLst>
          </p:nvPr>
        </p:nvGraphicFramePr>
        <p:xfrm>
          <a:off x="323528" y="1397000"/>
          <a:ext cx="950505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7" descr="anniu副本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79712" y="369983"/>
            <a:ext cx="5197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وضع قواعد الأمن الخاصة بنا </a:t>
            </a:r>
          </a:p>
        </p:txBody>
      </p:sp>
    </p:spTree>
    <p:extLst>
      <p:ext uri="{BB962C8B-B14F-4D97-AF65-F5344CB8AC3E}">
        <p14:creationId xmlns:p14="http://schemas.microsoft.com/office/powerpoint/2010/main" val="37265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圆角矩形 4"/>
          <p:cNvSpPr>
            <a:spLocks noChangeArrowheads="1"/>
          </p:cNvSpPr>
          <p:nvPr/>
        </p:nvSpPr>
        <p:spPr bwMode="auto">
          <a:xfrm>
            <a:off x="2743200" y="1483518"/>
            <a:ext cx="53530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السيطرة على العواطف الداخلية للتغيير ومواقفك تجاه هذا التغيير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4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543800" y="1124744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5"/>
          <p:cNvSpPr txBox="1">
            <a:spLocks noChangeArrowheads="1"/>
          </p:cNvSpPr>
          <p:nvPr/>
        </p:nvSpPr>
        <p:spPr bwMode="auto">
          <a:xfrm>
            <a:off x="7764462" y="1658144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</a:t>
            </a:r>
          </a:p>
        </p:txBody>
      </p:sp>
      <p:sp>
        <p:nvSpPr>
          <p:cNvPr id="86" name="圆角矩形 4"/>
          <p:cNvSpPr>
            <a:spLocks noChangeArrowheads="1"/>
          </p:cNvSpPr>
          <p:nvPr/>
        </p:nvSpPr>
        <p:spPr bwMode="auto">
          <a:xfrm>
            <a:off x="2514600" y="2931319"/>
            <a:ext cx="53530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تقديم الاقتراحات والتحدث مع الآخرين حول التغيير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7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315200" y="257254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5"/>
          <p:cNvSpPr txBox="1">
            <a:spLocks noChangeArrowheads="1"/>
          </p:cNvSpPr>
          <p:nvPr/>
        </p:nvSpPr>
        <p:spPr bwMode="auto">
          <a:xfrm>
            <a:off x="7535862" y="3105945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02</a:t>
            </a:r>
            <a:endParaRPr lang="en-US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" name="圆角矩形 4"/>
          <p:cNvSpPr>
            <a:spLocks noChangeArrowheads="1"/>
          </p:cNvSpPr>
          <p:nvPr/>
        </p:nvSpPr>
        <p:spPr bwMode="auto">
          <a:xfrm>
            <a:off x="1828800" y="4226718"/>
            <a:ext cx="55054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تجميع المعلومات وطلب المساعدة والمساندة ممن حولك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0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6781800" y="3867944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5"/>
          <p:cNvSpPr txBox="1">
            <a:spLocks noChangeArrowheads="1"/>
          </p:cNvSpPr>
          <p:nvPr/>
        </p:nvSpPr>
        <p:spPr bwMode="auto">
          <a:xfrm>
            <a:off x="7002462" y="4401344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03</a:t>
            </a:r>
            <a:endParaRPr lang="en-US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" name="圆角矩形 4"/>
          <p:cNvSpPr>
            <a:spLocks noChangeArrowheads="1"/>
          </p:cNvSpPr>
          <p:nvPr/>
        </p:nvSpPr>
        <p:spPr bwMode="auto">
          <a:xfrm>
            <a:off x="1447800" y="5598318"/>
            <a:ext cx="55054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ممارسة العناية الجسيمة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3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6400800" y="5239544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5"/>
          <p:cNvSpPr txBox="1">
            <a:spLocks noChangeArrowheads="1"/>
          </p:cNvSpPr>
          <p:nvPr/>
        </p:nvSpPr>
        <p:spPr bwMode="auto">
          <a:xfrm>
            <a:off x="6621462" y="5772944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04</a:t>
            </a:r>
            <a:endParaRPr lang="en-US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5" name="Picture 7" descr="anniu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95"/>
          <p:cNvSpPr/>
          <p:nvPr/>
        </p:nvSpPr>
        <p:spPr>
          <a:xfrm>
            <a:off x="3251595" y="369983"/>
            <a:ext cx="2688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>
                <a:solidFill>
                  <a:srgbClr val="FFFFFF"/>
                </a:solidFill>
              </a:rPr>
              <a:t>صعوبة التغيير </a:t>
            </a:r>
          </a:p>
        </p:txBody>
      </p:sp>
    </p:spTree>
    <p:extLst>
      <p:ext uri="{BB962C8B-B14F-4D97-AF65-F5344CB8AC3E}">
        <p14:creationId xmlns:p14="http://schemas.microsoft.com/office/powerpoint/2010/main" val="26620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/>
      <p:bldP spid="86" grpId="0" animBg="1"/>
      <p:bldP spid="88" grpId="0"/>
      <p:bldP spid="89" grpId="0" animBg="1"/>
      <p:bldP spid="91" grpId="0"/>
      <p:bldP spid="92" grpId="0" animBg="1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15020" y="-27384"/>
            <a:ext cx="7745412" cy="1579563"/>
            <a:chOff x="1017588" y="209768"/>
            <a:chExt cx="7745412" cy="1579563"/>
          </a:xfrm>
        </p:grpSpPr>
        <p:pic>
          <p:nvPicPr>
            <p:cNvPr id="17" name="Picture 7" descr="anniu副本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588" y="209768"/>
              <a:ext cx="7745412" cy="157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364736" y="609600"/>
              <a:ext cx="3366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4000" b="1" dirty="0">
                  <a:solidFill>
                    <a:srgbClr val="FFFFFF"/>
                  </a:solidFill>
                </a:rPr>
                <a:t>إعداد استجابة قوية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2" y="1721030"/>
            <a:ext cx="8419256" cy="4660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001637" y="1375347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</a:gra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261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 rot="21361315">
            <a:off x="1217538" y="1657922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sz="1200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endParaRPr lang="ar-EG" altLang="zh-CN" sz="1600" b="1" dirty="0" smtClean="0">
              <a:solidFill>
                <a:srgbClr val="00FF00"/>
              </a:solidFill>
              <a:cs typeface="PT Bold Mirror" pitchFamily="2" charset="-78"/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 smtClean="0">
                <a:solidFill>
                  <a:schemeClr val="bg1"/>
                </a:solidFill>
                <a:cs typeface="AL-Mohanad Bold" pitchFamily="2" charset="-78"/>
              </a:rPr>
              <a:t>الانتقال </a:t>
            </a:r>
            <a:r>
              <a:rPr lang="ar-EG" altLang="zh-CN" sz="5000" b="1" dirty="0">
                <a:solidFill>
                  <a:schemeClr val="bg1"/>
                </a:solidFill>
                <a:cs typeface="AL-Mohanad Bold" pitchFamily="2" charset="-78"/>
              </a:rPr>
              <a:t>خلال التحول الشخصي</a:t>
            </a:r>
            <a:endParaRPr lang="ar-EG" altLang="en-US" sz="5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6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11254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55576" y="37244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أسلوب التحرك أثناء عملية التغيير </a:t>
            </a:r>
            <a:r>
              <a:rPr lang="ar-EG" sz="4000" b="1" dirty="0" smtClean="0">
                <a:solidFill>
                  <a:srgbClr val="FFFFFF"/>
                </a:solidFill>
              </a:rPr>
              <a:t>الشخصي</a:t>
            </a:r>
            <a:endParaRPr lang="ar-EG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334782"/>
              </p:ext>
            </p:extLst>
          </p:nvPr>
        </p:nvGraphicFramePr>
        <p:xfrm>
          <a:off x="251520" y="1685032"/>
          <a:ext cx="864096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52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418702" y="369983"/>
            <a:ext cx="4338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التغيير خلال دورة حياتك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65312"/>
            <a:ext cx="825415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33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771800" y="369983"/>
            <a:ext cx="3676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مراحل عملية التغيير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7434682"/>
              </p:ext>
            </p:extLst>
          </p:nvPr>
        </p:nvGraphicFramePr>
        <p:xfrm>
          <a:off x="251520" y="1685032"/>
          <a:ext cx="864096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67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771800" y="369983"/>
            <a:ext cx="3676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مراحل عملية التغيير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0230983"/>
              </p:ext>
            </p:extLst>
          </p:nvPr>
        </p:nvGraphicFramePr>
        <p:xfrm>
          <a:off x="251520" y="1685032"/>
          <a:ext cx="864096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17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703955" y="369983"/>
            <a:ext cx="3812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إيقاع التغيير المستمر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72817"/>
            <a:ext cx="7920880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7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001637" y="1375347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</a:gra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261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 rot="21361315">
            <a:off x="1217538" y="1657922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>
                <a:solidFill>
                  <a:srgbClr val="00FF00"/>
                </a:solidFill>
                <a:cs typeface="PT Bold Mirror" pitchFamily="2" charset="-78"/>
              </a:rPr>
              <a:t>المستقبل هنا</a:t>
            </a:r>
            <a:endParaRPr lang="ar-EG" altLang="en-US" sz="5000" b="1" dirty="0">
              <a:solidFill>
                <a:srgbClr val="00FF00"/>
              </a:solidFill>
              <a:cs typeface="PT Bold Mirro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4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267174" y="369983"/>
            <a:ext cx="4681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متى يصدم الناس بالمشاكل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1893652"/>
            <a:ext cx="7713962" cy="448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75856" y="369983"/>
            <a:ext cx="2579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تفهم المقاومة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1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55776" y="369983"/>
            <a:ext cx="4022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تخطي الفرصة: الرؤية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3" y="1772817"/>
            <a:ext cx="8315533" cy="4536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GM 3x4B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5588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SA" sz="5400" b="1" i="1" dirty="0" smtClean="0">
                <a:solidFill>
                  <a:schemeClr val="tx1"/>
                </a:solidFill>
                <a:ea typeface="+mj-ea"/>
                <a:cs typeface="Times New Roman" pitchFamily="18" charset="0"/>
              </a:rPr>
              <a:t>قصة الصقر</a:t>
            </a:r>
            <a:endParaRPr lang="en-US" sz="5400" b="1" i="1" dirty="0" smtClean="0">
              <a:solidFill>
                <a:schemeClr val="tx1"/>
              </a:solidFill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guia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0825" y="5514975"/>
            <a:ext cx="8893175" cy="6413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algn="ctr"/>
            <a:r>
              <a:rPr lang="ar-SA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الصقر هو أطول أنواع الطيور عمرا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águia cabeçabran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6413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ولكن حتى يعيش الصقر لهذا العمر ، عليه اتخاذ قرارا صعبا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03350" y="152400"/>
            <a:ext cx="6673850" cy="6413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3600" b="1" dirty="0">
                <a:solidFill>
                  <a:srgbClr val="FFFF00"/>
                </a:solidFill>
              </a:rPr>
              <a:t>يعيش الصقر حتى 70 عاما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aguia unh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4965700"/>
            <a:ext cx="8709025" cy="492443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algn="ctr" rtl="1"/>
            <a:r>
              <a:rPr lang="ar-SA" sz="2600" b="1" dirty="0">
                <a:solidFill>
                  <a:srgbClr val="CCECFF"/>
                </a:solidFill>
                <a:cs typeface="Times New Roman" pitchFamily="18" charset="0"/>
              </a:rPr>
              <a:t>تعجز أظافره التي كانت تتميز بالمرونة عن الامساك بالفريسة وهي مصدر غذائه</a:t>
            </a:r>
            <a:endParaRPr lang="en-US" sz="2600" b="1" dirty="0">
              <a:solidFill>
                <a:srgbClr val="CCECFF"/>
              </a:solidFill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88913"/>
            <a:ext cx="3454400" cy="70167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4000" b="1">
                <a:solidFill>
                  <a:srgbClr val="FFFF00"/>
                </a:solidFill>
              </a:rPr>
              <a:t>عندما يبلغ 40 عاما</a:t>
            </a:r>
            <a:endParaRPr lang="pt-BR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62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aguia dou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6413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algn="ctr"/>
            <a:r>
              <a:rPr lang="ar-SA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يصبح منقاره القوي الحاد معقوفا شديد الانحناء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aguia na ped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9550" y="149225"/>
            <a:ext cx="8763000" cy="892552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algn="ctr" rtl="1"/>
            <a:r>
              <a:rPr lang="ar-SA" sz="2600" b="1" dirty="0">
                <a:solidFill>
                  <a:srgbClr val="CCECFF"/>
                </a:solidFill>
                <a:cs typeface="Times New Roman" pitchFamily="18" charset="0"/>
              </a:rPr>
              <a:t>بسبب تقدمه في العمر ، تصبح أجنحته ثقيلة بسبب ثقل وزن ريشها وتلتصق بالصدر ويصبح الطيران في غاية الصعوبة بالنسبة له</a:t>
            </a:r>
            <a:endParaRPr lang="en-US" sz="2600" b="1" dirty="0">
              <a:solidFill>
                <a:srgbClr val="CCEC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guia n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85725"/>
            <a:ext cx="9744076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5187950"/>
            <a:ext cx="9258300" cy="892552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algn="ctr" rtl="1"/>
            <a:r>
              <a:rPr lang="ar-SA" sz="2600" b="1" dirty="0">
                <a:cs typeface="Times New Roman" pitchFamily="18" charset="0"/>
              </a:rPr>
              <a:t>هذه الظروف تضع الصقر أمام خيارين: </a:t>
            </a:r>
          </a:p>
          <a:p>
            <a:pPr algn="ctr" rtl="1"/>
            <a:r>
              <a:rPr lang="ar-SA" sz="2600" b="1" dirty="0">
                <a:cs typeface="Times New Roman" pitchFamily="18" charset="0"/>
              </a:rPr>
              <a:t>إما أن يستسلم للموت أو أن يخضع نفسه لعملية تغيير مؤلمة تستمر 150 يوما</a:t>
            </a:r>
            <a:endParaRPr lang="en-US" sz="2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nimBg="1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15816" y="369983"/>
            <a:ext cx="3331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التغيير في كل مكان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264696" cy="41057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3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aguia monta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5100" y="5022850"/>
            <a:ext cx="8807450" cy="553998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algn="ctr" rtl="1"/>
            <a:r>
              <a:rPr lang="ar-SA" sz="3000" b="1" dirty="0">
                <a:solidFill>
                  <a:srgbClr val="CCECFF"/>
                </a:solidFill>
                <a:cs typeface="Times New Roman" pitchFamily="18" charset="0"/>
              </a:rPr>
              <a:t>تتطلب العملية أن يقوم الصقر بالتحليق الى قمة الجبل الى حيث عشه</a:t>
            </a:r>
            <a:endParaRPr lang="en-US" sz="3000" b="1" dirty="0">
              <a:solidFill>
                <a:srgbClr val="CCEC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guia na ped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125413"/>
            <a:ext cx="8839200" cy="9461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algn="ctr"/>
            <a:r>
              <a:rPr lang="ar-SA" sz="2800" b="1">
                <a:solidFill>
                  <a:srgbClr val="CCECFF"/>
                </a:solidFill>
                <a:cs typeface="Times New Roman" pitchFamily="18" charset="0"/>
              </a:rPr>
              <a:t>يقوم الصقر بضرب منقاره على صخرة بشدة </a:t>
            </a:r>
          </a:p>
          <a:p>
            <a:pPr algn="ctr"/>
            <a:r>
              <a:rPr lang="ar-SA" sz="2800" b="1">
                <a:solidFill>
                  <a:srgbClr val="CCECFF"/>
                </a:solidFill>
                <a:cs typeface="Times New Roman" pitchFamily="18" charset="0"/>
              </a:rPr>
              <a:t>حتى تنكسر مقدمته المعقوفة</a:t>
            </a:r>
            <a:endParaRPr lang="en-US" sz="2800" b="1">
              <a:solidFill>
                <a:srgbClr val="CCEC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3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 autoUpdateAnimBg="0" advAuto="5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guia na ped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500" y="125413"/>
            <a:ext cx="8801100" cy="137318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algn="ctr"/>
            <a:r>
              <a:rPr lang="ar-SA" sz="2800" b="1">
                <a:solidFill>
                  <a:srgbClr val="CCECFF"/>
                </a:solidFill>
                <a:cs typeface="Times New Roman" pitchFamily="18" charset="0"/>
              </a:rPr>
              <a:t>عند الانتهاء من كسر مقدمة المنقار، </a:t>
            </a:r>
          </a:p>
          <a:p>
            <a:pPr algn="ctr"/>
            <a:r>
              <a:rPr lang="ar-SA" sz="2800" b="1">
                <a:solidFill>
                  <a:srgbClr val="CCECFF"/>
                </a:solidFill>
                <a:cs typeface="Times New Roman" pitchFamily="18" charset="0"/>
              </a:rPr>
              <a:t>ينتظر الصقر حتى ينمو المنقار من جديد. </a:t>
            </a:r>
          </a:p>
          <a:p>
            <a:pPr algn="ctr"/>
            <a:r>
              <a:rPr lang="ar-SA" sz="2800" b="1">
                <a:solidFill>
                  <a:srgbClr val="CCECFF"/>
                </a:solidFill>
                <a:cs typeface="Times New Roman" pitchFamily="18" charset="0"/>
              </a:rPr>
              <a:t>ثم يقوم بعد ذلك بكسر مخالبه أيضا.</a:t>
            </a:r>
            <a:endParaRPr lang="en-US" sz="2800" b="1">
              <a:solidFill>
                <a:srgbClr val="CCEC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75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 autoUpdateAnimBg="0" advAuto="5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 descr="eagle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90500" y="4984750"/>
            <a:ext cx="8839200" cy="57943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rgbClr val="FFFF00"/>
                </a:solidFill>
                <a:cs typeface="Majalla UI"/>
              </a:rPr>
              <a:t>   </a:t>
            </a:r>
            <a:r>
              <a:rPr lang="ar-SA" sz="3200" b="1">
                <a:solidFill>
                  <a:srgbClr val="FFFF00"/>
                </a:solidFill>
                <a:latin typeface="Gill Sans MT" pitchFamily="34" charset="0"/>
                <a:cs typeface="Times New Roman" pitchFamily="18" charset="0"/>
              </a:rPr>
              <a:t>وبعد أن تنمو مخالب الصقر، يبدأ في نتف ريشه القديم</a:t>
            </a:r>
            <a:endParaRPr lang="en-US" sz="3200" b="1">
              <a:solidFill>
                <a:srgbClr val="FFFF00"/>
              </a:solidFill>
              <a:latin typeface="Gill Sans M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43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build="p" animBg="1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aguia vo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907088" y="5881688"/>
            <a:ext cx="3106737" cy="823912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4800" b="1">
                <a:solidFill>
                  <a:srgbClr val="FFFF00"/>
                </a:solidFill>
              </a:rPr>
              <a:t>30 سنة أخرى</a:t>
            </a:r>
            <a:endParaRPr lang="en-US" sz="4800" b="1">
              <a:solidFill>
                <a:srgbClr val="FFFF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71450" y="125413"/>
            <a:ext cx="8915400" cy="106680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algn="ctr"/>
            <a:r>
              <a:rPr lang="ar-SA" sz="3200" b="1">
                <a:solidFill>
                  <a:srgbClr val="FFFF00"/>
                </a:solidFill>
                <a:cs typeface="Times New Roman" pitchFamily="18" charset="0"/>
              </a:rPr>
              <a:t>بعد خمسة أشهر يطير الصقر في رحلته الجديدة </a:t>
            </a:r>
          </a:p>
          <a:p>
            <a:pPr algn="ctr"/>
            <a:r>
              <a:rPr lang="ar-SA" sz="3200" b="1">
                <a:solidFill>
                  <a:srgbClr val="FFFF00"/>
                </a:solidFill>
                <a:cs typeface="Times New Roman" pitchFamily="18" charset="0"/>
              </a:rPr>
              <a:t>وكأنه ولد من جديد ... ويعيش..</a:t>
            </a:r>
            <a:endParaRPr lang="pt-BR" sz="32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821238" y="7786688"/>
            <a:ext cx="4459287" cy="823912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4800" b="1">
                <a:solidFill>
                  <a:schemeClr val="bg1"/>
                </a:solidFill>
                <a:cs typeface="Majalla UI"/>
              </a:rPr>
              <a:t>30 more </a:t>
            </a:r>
            <a:r>
              <a:rPr lang="en-US" sz="4800" b="1">
                <a:solidFill>
                  <a:schemeClr val="bg1"/>
                </a:solidFill>
                <a:cs typeface="Majalla UI"/>
              </a:rPr>
              <a:t>years</a:t>
            </a:r>
            <a:r>
              <a:rPr lang="pt-BR" sz="4800" b="1">
                <a:solidFill>
                  <a:schemeClr val="bg1"/>
                </a:solidFill>
                <a:cs typeface="Majalla 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4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25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 autoUpdateAnimBg="0"/>
      <p:bldP spid="15371" grpId="0" animBg="1" autoUpdateAnimBg="0"/>
      <p:bldP spid="1537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001637" y="1375347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lumMod val="60000"/>
                  <a:lumOff val="40000"/>
                  <a:alpha val="80000"/>
                </a:schemeClr>
              </a:gs>
              <a:gs pos="100000">
                <a:schemeClr val="accent3">
                  <a:lumMod val="40000"/>
                  <a:lumOff val="60000"/>
                  <a:alpha val="81000"/>
                </a:schemeClr>
              </a:gs>
            </a:gsLst>
            <a:lin ang="18900000" scaled="1"/>
          </a:gra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261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 rot="21361315">
            <a:off x="1217538" y="1657922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ar-EG" sz="1200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ar-EG" sz="1200" b="1" dirty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sz="1200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>
                <a:solidFill>
                  <a:srgbClr val="002060"/>
                </a:solidFill>
                <a:cs typeface="AL-Mohanad Bold" pitchFamily="2" charset="-78"/>
              </a:rPr>
              <a:t>زيادة القوة الشخصية</a:t>
            </a:r>
            <a:endParaRPr lang="ar-EG" altLang="en-US" sz="5000" b="1" dirty="0">
              <a:solidFill>
                <a:srgbClr val="002060"/>
              </a:solidFill>
              <a:cs typeface="AL-Mohanad Bold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3848" y="369983"/>
            <a:ext cx="2525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الإدارة الذاتية </a:t>
            </a:r>
          </a:p>
        </p:txBody>
      </p:sp>
      <p:pic>
        <p:nvPicPr>
          <p:cNvPr id="7170" name="Picture 2" descr="http://cdn.foraten.net/imgcache/2/13123_foraten.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72816"/>
            <a:ext cx="7952330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39752" y="369983"/>
            <a:ext cx="4389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إيجاد مناخ إيجابي داخلي </a:t>
            </a:r>
          </a:p>
        </p:txBody>
      </p:sp>
      <p:pic>
        <p:nvPicPr>
          <p:cNvPr id="8194" name="Picture 2" descr="http://www.mawhibatest.org/Portal_Images/C_%20E_%20yf%2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4982"/>
            <a:ext cx="7875190" cy="4422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7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664" y="369983"/>
            <a:ext cx="627447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3500" b="1" dirty="0">
                <a:solidFill>
                  <a:srgbClr val="002060"/>
                </a:solidFill>
              </a:rPr>
              <a:t>احترام ذاتك: لست أنت من يقع عليه اللوم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1772816"/>
            <a:ext cx="7745412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90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3848" y="369983"/>
            <a:ext cx="2727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واجه المستقبل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0" y="1663736"/>
            <a:ext cx="8465492" cy="48616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11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63888" y="369983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أثر التغيير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72816"/>
            <a:ext cx="7344816" cy="45327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9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56440" y="369983"/>
            <a:ext cx="4863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التعامل مع التوقعات القديمة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1624187"/>
            <a:ext cx="7869336" cy="4901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906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5696" y="332656"/>
            <a:ext cx="5513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تنمية مواقف مواجهة الاحتمالات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4408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204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47864" y="332656"/>
            <a:ext cx="2411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الإيحاء الذاتي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08912" cy="4608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61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3848" y="332656"/>
            <a:ext cx="2794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الأفكار المشجعة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1" y="1628800"/>
            <a:ext cx="7713960" cy="4682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80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9872" y="332656"/>
            <a:ext cx="2337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تغيير الأفكار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579761"/>
            <a:ext cx="7344816" cy="4729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1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42283" y="332656"/>
            <a:ext cx="4289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كيف يمكنك تغيير الأفكار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6408691"/>
              </p:ext>
            </p:extLst>
          </p:nvPr>
        </p:nvGraphicFramePr>
        <p:xfrm>
          <a:off x="755576" y="1397000"/>
          <a:ext cx="763284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011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001637" y="1375347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lumMod val="60000"/>
                  <a:lumOff val="40000"/>
                  <a:alpha val="80000"/>
                </a:schemeClr>
              </a:gs>
              <a:gs pos="100000">
                <a:schemeClr val="accent3">
                  <a:lumMod val="40000"/>
                  <a:lumOff val="60000"/>
                  <a:alpha val="81000"/>
                </a:schemeClr>
              </a:gs>
            </a:gsLst>
            <a:lin ang="18900000" scaled="1"/>
          </a:gra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261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 rot="21361315">
            <a:off x="1217538" y="1657922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ar-EG" sz="1200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ar-EG" sz="1200" b="1" dirty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sz="1200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>
                <a:solidFill>
                  <a:srgbClr val="002060"/>
                </a:solidFill>
                <a:cs typeface="PT Bold Mirror" pitchFamily="2" charset="-78"/>
              </a:rPr>
              <a:t>الشروع في العمل</a:t>
            </a:r>
            <a:endParaRPr lang="ar-EG" altLang="en-US" sz="5000" b="1" dirty="0">
              <a:solidFill>
                <a:srgbClr val="002060"/>
              </a:solidFill>
              <a:cs typeface="PT Bold Mirro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029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09250" y="332656"/>
            <a:ext cx="3978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تطوير القوة الشخصية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1700808"/>
            <a:ext cx="7718574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9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11760" y="332656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مفهوم الشروع في العمل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1916832"/>
            <a:ext cx="7713960" cy="417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7784" y="332656"/>
            <a:ext cx="3821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تقدير القوة الشخصية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03882071"/>
              </p:ext>
            </p:extLst>
          </p:nvPr>
        </p:nvGraphicFramePr>
        <p:xfrm>
          <a:off x="755576" y="1397000"/>
          <a:ext cx="763284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963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369983"/>
            <a:ext cx="2946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الاستجابة للتغيير</a:t>
            </a:r>
          </a:p>
        </p:txBody>
      </p:sp>
      <p:pic>
        <p:nvPicPr>
          <p:cNvPr id="3074" name="Picture 2" descr="http://3.bp.blogspot.com/-U-bUYSj8ris/UAuMfxaCnZI/AAAAAAAABGA/aoQ2bVmjxXQ/s1600/Step-to-Succes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4" y="1552180"/>
            <a:ext cx="7931456" cy="4757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3848" y="332656"/>
            <a:ext cx="2646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تحمل المخاطر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7863"/>
            <a:ext cx="7961436" cy="428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226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001637" y="1375347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lumMod val="60000"/>
                  <a:lumOff val="40000"/>
                  <a:alpha val="80000"/>
                </a:schemeClr>
              </a:gs>
              <a:gs pos="100000">
                <a:schemeClr val="accent3">
                  <a:lumMod val="40000"/>
                  <a:lumOff val="60000"/>
                  <a:alpha val="81000"/>
                </a:schemeClr>
              </a:gs>
            </a:gsLst>
            <a:lin ang="18900000" scaled="1"/>
          </a:gra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261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 rot="21361315">
            <a:off x="1217538" y="1657922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ar-EG" sz="1200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endParaRPr lang="ar-EG" altLang="zh-CN" sz="1600" b="1" dirty="0" smtClean="0">
              <a:solidFill>
                <a:srgbClr val="002060"/>
              </a:solidFill>
              <a:cs typeface="PT Bold Mirror" pitchFamily="2" charset="-78"/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 smtClean="0">
                <a:solidFill>
                  <a:srgbClr val="002060"/>
                </a:solidFill>
                <a:cs typeface="PT Bold Mirror" pitchFamily="2" charset="-78"/>
              </a:rPr>
              <a:t>تحقيق </a:t>
            </a:r>
            <a:r>
              <a:rPr lang="ar-EG" altLang="zh-CN" sz="5000" b="1" dirty="0">
                <a:solidFill>
                  <a:srgbClr val="002060"/>
                </a:solidFill>
                <a:cs typeface="PT Bold Mirror" pitchFamily="2" charset="-78"/>
              </a:rPr>
              <a:t>التأثير وكسب المساندة</a:t>
            </a:r>
            <a:endParaRPr lang="ar-EG" altLang="en-US" sz="5000" b="1" dirty="0">
              <a:solidFill>
                <a:srgbClr val="002060"/>
              </a:solidFill>
              <a:cs typeface="PT Bold Mirro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4436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48876" y="332656"/>
            <a:ext cx="2863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صورة المساندة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1700808"/>
            <a:ext cx="803344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4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3848" y="332656"/>
            <a:ext cx="2613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أهمية المساندة</a:t>
            </a:r>
          </a:p>
        </p:txBody>
      </p:sp>
      <p:pic>
        <p:nvPicPr>
          <p:cNvPr id="20482" name="Picture 2" descr="http://tsscd.edu.sa/portal/images/tea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7321"/>
            <a:ext cx="8136904" cy="48174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971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3848" y="332656"/>
            <a:ext cx="2613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أنماط المساندة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1226504"/>
              </p:ext>
            </p:extLst>
          </p:nvPr>
        </p:nvGraphicFramePr>
        <p:xfrm>
          <a:off x="715020" y="1397000"/>
          <a:ext cx="738537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4269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97811" y="332656"/>
            <a:ext cx="2419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طلب المساندة</a:t>
            </a:r>
          </a:p>
        </p:txBody>
      </p:sp>
      <p:sp>
        <p:nvSpPr>
          <p:cNvPr id="5" name="AutoShape 8" descr="data:image/jpeg;base64,/9j/4AAQSkZJRgABAQAAAQABAAD/2wCEAAkGBxQTEhQUExMUFRUVFRQVFxQUFBQXFBYVFBQXFhUVFBQYHCggGBomHBUUITEhJSkrLi4wFx8zODMsNygtLisBCgoKDg0OGxAQGywkICQsLCwsNCwsLCwsLywsLCwsLCwsLC0sLCwsLCwsLCwsLCwsLCwsLCwsLCwsLCwsLCwsLP/AABEIALkBEAMBIgACEQEDEQH/xAAcAAABBQEBAQAAAAAAAAAAAAADAQIEBgcFAAj/xABDEAABBAADBAYFCQgCAgMBAAABAAIDEQQSIQUxQVEGBxMiYXEygZGx0hcjUlOSk6GywRQzQkNy0eHwc4Ni8TRUohX/xAAaAQACAwEBAAAAAAAAAAAAAAAAAgEDBAUG/8QALREAAgIBBAEDAgUFAQAAAAAAAAECEQMSEyExBCIyQQVRFGFxsdEzQoGR8CP/2gAMAwEAAhEDEQA/AMb2NsuTEyiOMWTx4Ac1quzOqKPKO2e4uPI17lz+pPCNc97zvBr2Af3W1NarYRVWyuUndIzQ9T+Gr0n/AGimfJHhvpP+0Vp0klJmhT6V9hdTMzb1R4Y/xO+0U49UWF+k/wC0VpWRClKNKZGpmcHqkw30n/aKczqiw30n/aK0ORNDyEaEGtlB+SHC/Tf9oobuqPDX6T/tFaBmO9ODrRoQa2Z58kuG+k/7RTD1TYb6TvtFaQmXojSidTM8+STDfSf9opR1R4b6T/tFaKCngqNKBSZnA6osN9J/2imnqlw30n/aK0d715uqjSidTM4b1S4b6T/tFed1SYb6TvtFaUGcl5xCKRNsy1/VZh/pO+0VJwHVHhnkkuflA1OY7+AV9lAtdOONrIAXHK06nhZOgH+81n8zIsWJtdlmCLnOmY7trq9wMVtZIXPHDMaH9R4KrO6LRcHfiVfemfZulPZv3EtdHVBpbpv3OO9VlxpcWOfK1epnej42JJek4h6Nxjfd+a5+K2RG3cSrFLLR13H8CoGKZqr8WXJfLEy4MWmlE5bNkxnifO1Hl2aGnW6UmRpa6gTSKJb0ct8JK7s5uTE6pIijZbOZ9qbBsxpzEk0NFLz5dLToB3fPX2qzLJRjaM/jwlKelnKdgRdIw2a3mpEzbJTYZDYB5qjXJrhm3bgn0ew2ymP5g+fFObsdp4m+OqnMOU36j5ImI0OYcdD+hQ5uUbiVrGoTqRzXbEbwJC5GLwro3U71HgQrP2hULbouEEjUSNHqc11/lCXFlk5UyzPhio2i9dR/8zzPuC18HRZB1Hj955n3Ba27cunD2nKn2eJtMYSiAIvYWnbFoZySvYnuZSdK5LY1EWRijk0prDaBiI+SZMVoE0gjkU4WmQjXVSnIYIE9yGXJ79ybGEEj2C095pOiOiSRtpSSMHIsb0PIUcN0QwQuakGaRNe/gmuKKCx8UJeQLq/wA1J9irPSTblvBF0zSFnloJnj8o9e7faMNO0doHEaRFxHHJYFnkDu8VQdrTMmcaGXU0QddeJ5rjfUXLJJRT4X7nY+mwUU5yRwi0nXXzP9ymFg4ke2/cnYvAObRJ0O4i6/FQnsIXOUX9zr6kweKjFG7I9ygPjrjYN0f0XRa/gVExDMt8ldB/BTOPyc/KM1nyT3MB3IMs3dzc79m5GgdYJ5n9FqlGoajHGdz0kLHRbv94qS0J2KbqPL9U1WZH6YoqwxWuTIMjqcfNEhZrfilxEVhewn6qVyuAfD5JgSsGhB3folI0sprX2VUm49FzjGXY4UFC24fmP+yP8AJIpsjgoG2SOwNfWR/lkTYfehM/8ATZfuoxtiXzPuC1t8aynqFH73+o+4LYHil1oPg401yRRGQpAckY20dkCZshIA4WlLb4KWIU5rLSahtJDfDSE6JTZW2gOapTIaITIqKK7yRBabJ/tprIoFSGG2jP3JpOiCBj9BomsdaVrUWFqA7AmNNJUp4UaSkA0RZkbBwZjfAVfjZ0CER61F2p0lhw7ezaRJINXBp7odyJ8Fm8zPtY+O30aPFwPLPrgndNHiLCyFjQDI5rSQACRv19izVr1bNqYt8+Dle5pAzxEOP8XpXXhuVPYFx4cwTO1jjpTiMxpJrU1qKUQqbi9wURU5HUjVBWiPLHah4yHO0t3FdItQpWqFKnZLjao4nYAkN4UQiHDdnoDY8UR4p49fuQbNkHcCa9q394jnLjOwWK3jy/VNy6Ikzta8P1T2M5qcj6/QjCvd+pGMaWPCnfuUlz63BHwOFdK8NGpJquHmfBIm+kWSS7ZzppCiQtoWd66e2tnshkytcXECzdaE7goFIyRcW4sINSWpDTRXP20yoT/yR/lkXSyrn7cPzJ/5I/yyJ8PvRX5FbbNE6gR+9/qPuC2SUVuWL9Qr67X+o+4LZXG7XUiuDkSYNh1R24hQ8mqcWlO0hEyW2a0QPUGNHca9iVoZMe60F4SdvWieDaA7BhnJMePapIamvjtFhRCcE4xWpBYnNAU2RREaw3uTtQjFyBLIEdh0DlkUV7wjSPCZEQXNHiPem6Vi9uh+LwDQ0do8tBq2s0c4u3Mz7wOdanmqJtnbNSuiwrGMYHZW5GAvcRpd1Zsqx9LdoFrHG+8yg3xdJYa4eTQ8+YCB0L2G2H5/EACRzS6Njt4YBeauZ93mvNSc8+RtnocUY4Mdv/X/AH7nZfhW/wD89sEj/nnxh5zkEmTeW+o6LMxoSOIKdtbakshewnQSOkZzaXVmaD9E76UXCSF1k7718StEulROODV38hMc3cfUoi6E+rSoIHBZM3DNeLoY86Lj4nao1DAHeJND1DiidIpCIwAd518hv/RcCNoV+DAnHUzPmztS0RJrcW67c3jvBR2yAk+KgtcnGQrS16aMya138kh7Nbzeof39ad6x7VEK8yIlLLnsmK09EsEXvCuvR3ZvZszO0c4ceDeSqmycDbhpxA8ySrjt/FmKLu6OccoPLmVs8OMYqWWXwZPMlKTWKPyUzGTZnvceLifxUfMUSUetAMhWBvU7N/tVDiuftr9yf+SP8sikSTEKDtN1wm/rI/yyK/DH1JmfyJeho0fqIbfa+Z9wWxt0WPdQv83+o+4LYyF049HJl2I1oKbIaSuCYUwo0O13Ihfei8AAgukpHYdDHu1RGS8FHMgK8wpqFsnOnSNkUVzk3tvBLpG1EqWQr0UyiOmFITnjmVOkNRKxE4CgTYhezIL2hPGNFcpWN7VS9l4Z0kgy7mkEk8BahlgVk6NwgRud9I/gB/7S5XUWTjVyOTtrAxxgmhI4OzgOPdsA7h6z7VS9vbbfiHBzqBaMoDdKXU6a7ba9/Zs3NPpA8VVGrhSpe09Dii3zLsjZbkcfH9EWOKr8dUZsVX4m00DVV3ZpHFvdPkVz3NU/GSAMPjoPEn/FrlYyXKwn1DzKoyq5RSHxuk2cPbcmZ9Dc0V6+K5cLdSF0XstAkjPDePcujBenSjm5H69Yzs6HiV4RJ08zgToPchGY8vxRKMn0RDJFK32HDUQPrioluP8AhPYxCw/ciWf7ItXR6VoDnbiwBw8rp3ro+1Rtt7TdORQprbq95viR6lAwzyAReh/Qg/ovOKnNmcY7Uevkbx8KlLdl38EVxPNMPklmFqKXEHeqYxvoulKux8sagbSHzJ/5I/yyKXdkWaB/VA2tHUJPOSP8sq144V2YMuTVwjROof8Am/1H3BbG16x3qHjsS/1H3BbEGLbDoxS7FpLQTXFNBtMLYNz0GrRZOSHkTIVjRCnhlIsbEyd9IuwqgBKG5EY4WmytTEfFgXFCLk9yEUyK2xbSWmr1qQHAqZjsS/D4N0jTq85WjkDpf4FQQVYNuRxuwwjk07rdOLSBvWTzH/50a/DrcTZk723qU3JS9isQA4tbqLq/WluxryXFf2PQ/mKXpG1zSO3IM7wxj3kaNaXewWoSIfCtlY2vtjNi2sae5GS3zed59W72ou0JCTR3N3Dx4rgbPw5fICd5dZ8ybJXdnNklaJwipqvhGXHOTg7+WRXGkyM6pHnVIU67Fl0exsQ0PqXR6L9F5ca9zYsrQwAve46NzGmihqSSDQ8CmGJr4ieIA9oVt6COMWBxUo9IyxNbXFzW20f/ALTydKzPBapUROkHQ+PAhjZJDNK/vU3uMa0aa7y4n1KHKMNG4ZIWyAtBt0kmhI1BHAhWzpHhTiceGPPzcMbO1I3Naxtya+Zy+ZCpm05Wl73NaGtLiGNG4DgAs+pt9mtY4pLgmHbGRlRwxMH/AIgX9rLZXMm2gZNMzgTwcGuFeBABCDiX0NeWqDgj3SWjvFtkcQPL1JoYovloWeWUemedh2jx8/7Lk7QxAJoAUNLHFGxk5Olke/8Awk2bC0vOY8aA4GtTfPktSSijHKUpsdgNniRovMLI4VmNaNbfC+KN0vwgjw7QK0kYDl9EHLLoBX4rpQ4gd4kt3VpdXevHmud0vxLXYdoaR+8YdOWWUX7bUJtyIaSiW3qJkoS+Z9wWxduFjHUf/M8z7gtcC3QXpMc5ckouCFaE6Sty9nT0JqDkWmXyQ8yWEooLCySKLI5S3MHFRpnDcERCQDMkdKvPKC5ysSK2wod4JjnoWZeP4oojUPLwml4QikU0RZ0tjRh8zRys+z/NKJ1hzlraaavf/ZSujwPbtrkb8qP60uH1k4kdpkvXfS5vnfB1PpytlLgZZUwUg4UIwZRXLkdkQBA2hgJJo+zjaSXkAncA0amz7F0cPhsxoKwQtDWho3D/AG1r8TxnldvhIxeZ5awqly2V3ZPQqOON3aOuRzasei3y5qsbVwDoXljvbwIWmly5+3NkjEx5QO+PRPP/AMStufxEo3EwYPMblUzK5WKK6St6mbVa+JxY5tEeIIr1Livdep1WSONvs1zzJdHQw+0CDQGhFG+S1foBhCcNEMlsbiZJnuO7uMbkFeJb+CzTov0fOJc5z3GOCKjLLWov0Y4xxe6jXKrPjqOydoD9kkjgDY4o2zNawG3V2eZjnk73EtkJPHyUZmkqIwxlJ6iFtXE5cK9zie1xMrsw09GNx3nlftsclnu0Jfn44+A7x/FWzGyZsNBfB8w9uR36qlHXFPcf4W/p/wC1RiVv/Bry8JJfcPj9RlaCXOIAFEkkncAN6su0ujRwWCzSObJPLktnCEOs5gd5cNAeBvwU7oNhBC52Ln7ruzd2DCQHkFvekDTqLFBp4gurguv2hcxznszuLHl7CDbWEENa41pm4DQgeCbXp4RVKOq2zIMTG8OykG7IoCyTV6V7kPC4Z5Ni75cb/urRtPZsrBnIppPek/iaQQHNHG9wvjfio7cI0VRy0AQXa3r3iePL2LQp2jNt0yFgYJG26QE3RDeHLWlF6SEGHdXzkY3AfwS6VZXQdOed0bBduPC64rmber9nvS+1ZYqj6EnD/d6ItuQSilFl06kT+88z7gtbKyPqS3SeZ9wWsWuli9pzcnuHOaixRc0IOU1rxWiaTFikDMafGwBD7c8gl7S0nI3AzEPNoGRFe/zSOemRD5IzmFDcxSSmOaEyYjRFITSpDmhBICYVoGQmkIhTSpFO/wBHmtbE9/HMATyaCD/dZt0gn7bESScC415cFo+wdYpW+v8ABZvtkCORwA0JNLi+be4d76dWiyDK3LHY3l2g8ON/gpeEjL6oalQtouObLuygCvHirN0bhqKzvJNeQ/0qnBh3Z6TX5ObZxavkkYbChgqteJT3MUlxQ3MXfhFRVLo81kk5u32AtLG47wke0rzCnfRWnyUTpzgIo3Ne2zJJZIdRawbhlG+yQdSqViAOQtbFtnDxSMIkbZNtZQJcXkGg2tTus8KBJ0VBdgIoHlmKiJujnDryaatIZpqHg6Gx3T4LmZoaJHSw5NUSJsDa7hEMMGPfmlztaz0nPe0Nog79APKytK6PbO7KCdp7OzHby0uzAiORrg6x6QJA00VA6J4QRY5xcSexZKQRrTgMoJ56PJ8dFo+ymVbgA2t+agx7iLfYvX+Gv6wsk1b4NeObSSfSKdAwyYQgC3RzjQbyJWUK9cZ9qd0c6NdnMZ8V3RWZsJacxNtyl+YUAbJ0vd6lc9mYBuBidO5pfJI+hbXANG9hLToDRcdde9ytUna+2cS99u7jXMdTSReR7t5JOlEjdzKq9vCNEnr5+Ew/SLpS5so7PKHkO7Q5bc3M401pI7tA8Oa6uyMX2bLeXPEbP2h5kNMc95yxgmzmIy8uPgqIDkOcuc+SQBwzNN5nOOUnNrrYN+Kve2cFN2EUAAaC1hmkPpSNaTo0XuzHQEjQjxT6eClyuRVC6QvxBleGiR3d3uLnGhpyaOJ8AF1IujXzbwCWzdm12WTL3gbu+LBpd8nDdSBjNlue0lgytjaXAEG+zymq5im7+atuO2fJHHIY3RyOfHDK5xeQcl01ozfwZWVxvjvSavlFlf2szufDOz5SygG33rFg1urfvB9ar23mVCd/72Peb0ySUtK21Ph3thja4du2s7negG2cwzCiXDh/gKjdM8E1kFsfnaZmNvQaiN5Nt3jersUuaKcy9Nlj6k3V2nmfcFq5KynqRH7zzPuC1zIurifpOTkXqBRqQ0lDpIXlO+RFwPpDLk0vKaXKaCxc6W0POl7QooWwhf4IZck7QpDIiibPFyYU4OS2OSkgCQkpFLUhYgKOjsCWpMv0hXs1WfdM3g4qQDc0kBXOB+RwcDu/tSqeJ2I9zzZsF1l3Ej+653mYpyktK7Or4GaEIvW6oD0tw4bLHK30Zo4314lotdzYxqBnkfeVB6ds+chY0U1sTa8uH4KdsRhEDAfH2WaSeFxla/L+Cz6g7wRf5/yT2hK4eCZkS5qXUo41njhtFElhPIqeyXxKqPTbpGI7jjdTq/hJs/1Fpse31Heq8mbbLYYtwl43aUcZBzxlzQ9uUvaD3spB1PNoB81FjxEZMPY5JpA6RznHukPcHah5Hdpzs161oAL1GbSS2SXEkneSbPrK7vRCJhkdJlDjG22hzsos6WKBNgeB3+Sw5cspRZsxYoxaLrhOjIw7jiJJmWRq5gGUNJzlo0tw0Gp4CgDatGExEDXBhoSyZXta8UXakAgHk5pCpe3dtmKNsOHrK0BrZd7y4BpLqOu/MLpVHD4qbM6XO/tYsobdk95+vePogH8yx62bNr7M0HrL2/GGfsrHXM9zLAJ7oFkAkDUk1p/hcHpA2V3zbGNaWsAkkeW5gCG3f0QDY58VN6PbAyfOuFTOLbc8gmLvAvEdAntXAloO8UT5zZ4nRxyiIACYuBc9wLw0OOja9EE7yaI53QSt2N0uCgdF8K6TFMe6yInZy9w3ZSS278QNPUtLxOGdPK12hDWuPevXIK9IcCcvtKrW0toiBjSG29kYIyejQLSQSeBILjxAGtEqdH03iexrmWNwMdtz3ebLrvbpV+HiroyTVopnGSlz2S8AztBK4uplDOwHcCdWAjSgLFf+VcVX9pdInvGRrtW9pGHEb4Qfm2hvDSxpyXK2ht6RwyxCmOe9+XRsYt2tNB18zdJdiYWWeVrYGB7yB6QrXMQ4uI3NBINn9VVoLnNHN7dr3AEVoRvJJ5DXjqmdOtiuhwwkL8wfNGA2qykRyXfjw9S0HY/VaLzTySGtMoaGB13fEurx0VT62cfAYRh4O92U7M0gPdcezkbTf6apXQa1Kiiabi2Seo8/vPM+4LW3ErIupH+Z5n3Ba2upi9pzMj9Q0hIQnLysKxlJCE8ptKSBhakIRSEhCLCgLgmo1ppaggGkJT3MTC1SQJmXhIkITaU0RY8yL2dMpJSKDUR9o4UTPa5x3NDa8ApLKAAAFBNpIq4YYQbcV2Wz8ic0lJ8IMADxTZI0O0udPRXqBOKxzbBcZ5S/0s7ru+BIWyOCpvTLow6Q9tAO9R7Rt6uoaOaK1dQquOip8jG5K18F/j5FF0zPJpND/hW/ohC12HIrvlsgO+8r3tqm8cwFeveFUnRd4NOhsCjoRqN4XbifwaSHAHUHeKo68NFzcnVI6eJeq30SBjQxsfoOc4OcS8Zi3vOAio7ueu/TkrHs8RzYaSaTuyNbkL2NHoO1Di0ad00bHAWuIXCZ+YUBLGbY0atkiFiuFncOeal1tjbRayCnu3h7HN1GUkd1zgRTgQK9SzNpdmmm+UWHbG02Boa0BsplFyB2Vrc7Rcp0N6AC+Nb9VG25imsw9ibte0cSHigOzYaFAev2lVPY2MtjoS/LQuNwBJIAIyanUaNAB966+xsJhmRyumDnvEdsjBLBd65Q4gHvVoOB13pdXNMbTSs4P7JPM2UQAkMGaSSShQkNDfoLN/jfhL6MdFYnyOZNLncxtnsKLQ6xXfcO8TqN1WON6dqeJscboIcpex7Die0kOVzg0VfNg71eRrfSBsHbEEE+JewBzpIwI2xx9mwvYXW0A2de6bNHTcp10uBXDVyw03RaIG43jgc0/ojXRoY1osUCdeB3BXPY2NdFAS09oI2gdo2MBri2ryNsZqF3dbvFVvCtkc+3VoHtdk1yhw1oj0nAhvsRpMfkgaIi/Nmc1r5XhjG5DTnFrzZANmgPDeluV8ktRogdNOlEkWaEOcXuYRLKe6ACQ5uQf0geVnfazPb+Bd+wtxBBDHztYyxRcGskzOHhent5LQML0Na4dtjZy5necdSxrmj+O3EPdfACifJVvrI2zHJhI4IYwxkUzddLPdlAFA8veVdhq1RTmtxOj1IfzPM+4LWy1ZD1HyDNI3jfvA/stidHS6+N+k5GT3AsqTKjtjPJOyclZYlEYsTcqklpQyEJkNA6TCEakmVTYMBSRHLU3IpsUCU0oxamZUADpIQiEJMqkgHSaQi5V6giyKAEJKR6CaWqbIoDSSkUtSUpAFSTKi5V6kWBEx2Ehcwuexry0EjM1pAIF7ysuDiGXkIzHTLWpoOy35OC1maPMCOYI9opZ+3D/sz5IJMjwTG63BxFDUU3fm0F1wC53nJqpfB1Pp7TuPyc3YU745mPIBa065eI3cj6JN+pd/FTQ5pHGhmALQBYcXDvCzXdOjr0omlAhxDGl7TlaQ40AN/HLXNR8HKO1DXDMDTfmwCQ1xDjuPI/7qudJ3ydCMa4BYsBlBosu9F9gGhoRpxHtUvae0GzYdvpB8brDyDYaQMwdWlaDhxtTtu4GOKKOMG2hw1JAJc4XW/e0BoNb7Cr+Fae3aNQM7RIC06BxqyOOmu7dSVq+h0yzxY6N8wibD2f7S2OVx73fqM5YwC7utaXVyu+K5HSWUQPeyLs8xNl7R3mgHM0Xw131yF8l2G4B3ZzBsYZLE4GJziMzIS4k9m6z3brQKpbZae1JcAM3AcC7Tj60q55G9rotLOmQhYBFE0GQ5uNEalzSN4Pl4qNh9pSuyYlzWF7pGsiDxo1gJzvji4DMd5O8HzVSkw8rgXGy1hJBJsa6Etvfry8FGjxUl24mm6C/SFaUCm2+OBNa1clt6YbZzyljQ5xJHedZL3EDugCqAJPrVX6Z4AwQNY++17SNzxejczJC1oHMDf4nwXY2VtKSJwcCHONZS5ocRzILtQdDqFx+m4eY88pt0swOpJPcY7NqeWdntT4k9aEzOOhnD6LdIH4KcSs14ObdZh58CtnwHWvgHsBkfJG7i10bz+LAQsASroxm49HNlBPs+i/lV2bX/yHfczfCm/Kps3/AOw77mb4V87LyncYu2j6IPWlsz6933M3wpPlR2Z9e77mb4V88JFO7INqJ9EfKjsz6933Mvwrw60dmfXu+5l+FfPAXkbsg2on0P8AKhsz6933M3wr3yn7M+vd9zL8K+eF5RuyDaifQh6ztm/Xu+5m+FDPWZs36933Mvwr5+XlO9IjZifQHyl7N+vd9zL8K98pezfr3fdS/Cvn9eU70g2Im/nrJ2b9efuZvhSfKTs768/dS/CsBXkb0iNiJvvyk7O+vP3U3wp0fWRs3jiHD/pl+FYAlRvSDYib47rH2bwxBP8A0zfCmnrH2d9efupfhWCpEb8g2Im9fKPs768/dS/CvfKNs768/dS/CsFSo35BsRN4+UbZ315+6l+FcTbnSfZ2Ilif+0lobYfUEtubw1y8NfashSpMk3kjpY+OCxy1I0PaO08CTceLJsUQYJW8xp3SN3FRIdsYeMPLZgXuprTlmGRjPR1DBZdTb00Da4qjleVG0qo0bzuzTpukuBEIYyQuN3cjZCd7hl0jojKa/U70ux+l+HEre2xFRgDRrJiWhpvK0BoFmgM3LmswXkn4eI/4mf5Gyy9KNlyTPmdjJRm7uTsX0I3VmaCGaa3RrguFt/aOzbacLipTpZbKyQ63pTsnJZwkU7ECPxEy+M2/h+ya0zd4Pv0Zqy0Rp3dN65wxkDZC5uIaBR/ly79+oyKqLylYUhd6Re5NtYJrQe0kc4D+W1wJPEZngV5qq7d2w/EvDnaNaMrGXYaLs2eLiTZPuAAHOSJowUehZ5JS7P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1514" name="Picture 10" descr="http://3.bp.blogspot.com/-dVvg1Fn8LBw/T2jIN8yqY6I/AAAAAAAADZ4/KHNMt86U1ig/s320/depression-myths-and-facts-s7-climber-reaching-o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55610" cy="4716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83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37744" y="332656"/>
            <a:ext cx="3706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وسائل زيادة المساندة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1685924"/>
            <a:ext cx="7889428" cy="4551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37744" y="332656"/>
            <a:ext cx="3706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إنشاء شبكة العلاقات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1700809"/>
            <a:ext cx="7961436" cy="4620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9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5776" y="332656"/>
            <a:ext cx="4086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السعي وراء المعلومات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1847850"/>
            <a:ext cx="7961436" cy="431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32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nniu副本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1640" y="332656"/>
            <a:ext cx="6556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002060"/>
                </a:solidFill>
              </a:rPr>
              <a:t>الحصول على المساندة في مكان العمل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5" y="1552179"/>
            <a:ext cx="8006181" cy="4821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64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niu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5856" y="369983"/>
            <a:ext cx="2643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العناية بالجسم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44105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123728" y="1844824"/>
            <a:ext cx="475252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/>
              <a:t>وتقبلوا تحياتي</a:t>
            </a:r>
            <a:endParaRPr lang="ar-SA" sz="8000" dirty="0"/>
          </a:p>
        </p:txBody>
      </p:sp>
    </p:spTree>
    <p:extLst>
      <p:ext uri="{BB962C8B-B14F-4D97-AF65-F5344CB8AC3E}">
        <p14:creationId xmlns:p14="http://schemas.microsoft.com/office/powerpoint/2010/main" val="293708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001637" y="1375347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</a:gra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261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 rot="21361315">
            <a:off x="1217538" y="1657922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>
                <a:solidFill>
                  <a:schemeClr val="bg1"/>
                </a:solidFill>
                <a:cs typeface="AL-Mohanad Bold" pitchFamily="2" charset="-78"/>
              </a:rPr>
              <a:t>أسس التغيير</a:t>
            </a:r>
            <a:endParaRPr lang="ar-EG" altLang="en-US" sz="5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57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work\Sonia Sayari\Fotolia-2204047-XS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276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وسيلة شرح بيضاوية 15"/>
          <p:cNvSpPr/>
          <p:nvPr/>
        </p:nvSpPr>
        <p:spPr bwMode="auto">
          <a:xfrm>
            <a:off x="2915320" y="1196752"/>
            <a:ext cx="5688013" cy="2952328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/>
          <a:lstStyle/>
          <a:p>
            <a:pPr algn="ctr" rtl="1">
              <a:defRPr/>
            </a:pPr>
            <a:r>
              <a:rPr lang="ar-SA" sz="2400" dirty="0">
                <a:solidFill>
                  <a:srgbClr val="000080"/>
                </a:solidFill>
                <a:ea typeface="Times New Roman"/>
                <a:cs typeface="Tahoma"/>
              </a:rPr>
              <a:t>ليس من المهم أن يكون لديك مهارات إتقان التعامل مع التغيير، ولكن الأهم أن يكون لديك الرغبة في إحداث التغيير والاستفادة من مستجدات التغيير في الحياة </a:t>
            </a:r>
            <a:endParaRPr lang="ar-EG" sz="2400" dirty="0">
              <a:solidFill>
                <a:srgbClr val="000080"/>
              </a:solidFill>
              <a:ea typeface="Times New Roman"/>
              <a:cs typeface="Tahoma"/>
            </a:endParaRPr>
          </a:p>
        </p:txBody>
      </p:sp>
      <p:pic>
        <p:nvPicPr>
          <p:cNvPr id="4" name="Picture 5" descr="D:\only me\wafa2\my Documents\My Pictures\صور متحركة\gul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658"/>
            <a:ext cx="4073908" cy="161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14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4"/>
          <p:cNvSpPr>
            <a:spLocks noChangeArrowheads="1"/>
          </p:cNvSpPr>
          <p:nvPr/>
        </p:nvSpPr>
        <p:spPr bwMode="auto">
          <a:xfrm>
            <a:off x="2743200" y="1483518"/>
            <a:ext cx="53530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دراسة وتطوير مهارات فنية وإنسانية جديدة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543800" y="1124744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764462" y="1658144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</a:t>
            </a:r>
          </a:p>
        </p:txBody>
      </p:sp>
      <p:sp>
        <p:nvSpPr>
          <p:cNvPr id="8" name="圆角矩形 4"/>
          <p:cNvSpPr>
            <a:spLocks noChangeArrowheads="1"/>
          </p:cNvSpPr>
          <p:nvPr/>
        </p:nvSpPr>
        <p:spPr bwMode="auto">
          <a:xfrm>
            <a:off x="2514600" y="2931319"/>
            <a:ext cx="53530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السعي نحو من يعملون الأمور أو من يتعلمون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315200" y="257254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35862" y="3105945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02</a:t>
            </a:r>
            <a:endParaRPr lang="en-US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圆角矩形 4"/>
          <p:cNvSpPr>
            <a:spLocks noChangeArrowheads="1"/>
          </p:cNvSpPr>
          <p:nvPr/>
        </p:nvSpPr>
        <p:spPr bwMode="auto">
          <a:xfrm>
            <a:off x="1828800" y="4226718"/>
            <a:ext cx="55054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ادفع بنفسك وراء أساليب التنفيذ نفسها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6781800" y="3867944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002462" y="4401344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03</a:t>
            </a:r>
            <a:endParaRPr lang="en-US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圆角矩形 4"/>
          <p:cNvSpPr>
            <a:spLocks noChangeArrowheads="1"/>
          </p:cNvSpPr>
          <p:nvPr/>
        </p:nvSpPr>
        <p:spPr bwMode="auto">
          <a:xfrm>
            <a:off x="1447800" y="5598318"/>
            <a:ext cx="55054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تعلم أن تتصرف دون أن يكون لديك معلومات كافية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6400800" y="5239544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621462" y="5772944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04</a:t>
            </a:r>
            <a:endParaRPr lang="en-US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7" name="Picture 7" descr="anniu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7384"/>
            <a:ext cx="9680524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80621" y="369983"/>
            <a:ext cx="7423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>
                <a:solidFill>
                  <a:srgbClr val="FFFFFF"/>
                </a:solidFill>
              </a:rPr>
              <a:t>أساليب الاستفادة من المستجدات والمتغيرات</a:t>
            </a:r>
          </a:p>
        </p:txBody>
      </p:sp>
    </p:spTree>
    <p:extLst>
      <p:ext uri="{BB962C8B-B14F-4D97-AF65-F5344CB8AC3E}">
        <p14:creationId xmlns:p14="http://schemas.microsoft.com/office/powerpoint/2010/main" val="22574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0" grpId="0"/>
      <p:bldP spid="11" grpId="0" animBg="1"/>
      <p:bldP spid="13" grpId="0"/>
      <p:bldP spid="14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Pages>0</Pages>
  <Words>647</Words>
  <Characters>0</Characters>
  <Application>Microsoft Office PowerPoint</Application>
  <DocSecurity>0</DocSecurity>
  <PresentationFormat>عرض على الشاشة (3:4)‏</PresentationFormat>
  <Lines>0</Lines>
  <Paragraphs>151</Paragraphs>
  <Slides>60</Slides>
  <Notes>11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1" baseType="lpstr">
      <vt:lpstr>Flow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قصة الصقر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menna</dc:creator>
  <cp:lastModifiedBy>Toshiba</cp:lastModifiedBy>
  <cp:revision>51</cp:revision>
  <cp:lastPrinted>1899-12-30T00:00:00Z</cp:lastPrinted>
  <dcterms:created xsi:type="dcterms:W3CDTF">2010-07-22T06:21:32Z</dcterms:created>
  <dcterms:modified xsi:type="dcterms:W3CDTF">2014-06-06T23:41:00Z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1033-8.1.0.3377</vt:lpwstr>
  </property>
</Properties>
</file>